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92EB2-F972-4387-8098-15E9850D33B3}" type="doc">
      <dgm:prSet loTypeId="urn:microsoft.com/office/officeart/2005/8/layout/cycle8" loCatId="cycle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E922AC-A85B-49D2-B6C9-6BE47E597009}">
      <dgm:prSet/>
      <dgm:spPr/>
      <dgm:t>
        <a:bodyPr/>
        <a:lstStyle/>
        <a:p>
          <a:r>
            <a:rPr lang="en-ZA"/>
            <a:t>State Machines are structures that control the internal state of an objects</a:t>
          </a:r>
          <a:endParaRPr lang="en-US"/>
        </a:p>
      </dgm:t>
    </dgm:pt>
    <dgm:pt modelId="{5A9F4ECB-D304-45D7-8444-FB6384D91B31}" type="parTrans" cxnId="{196434AB-09A1-4BE0-8DF7-0A3F0EE67552}">
      <dgm:prSet/>
      <dgm:spPr/>
      <dgm:t>
        <a:bodyPr/>
        <a:lstStyle/>
        <a:p>
          <a:endParaRPr lang="en-US"/>
        </a:p>
      </dgm:t>
    </dgm:pt>
    <dgm:pt modelId="{07483D27-4132-460C-8542-B5EF8EAE77B5}" type="sibTrans" cxnId="{196434AB-09A1-4BE0-8DF7-0A3F0EE67552}">
      <dgm:prSet/>
      <dgm:spPr/>
      <dgm:t>
        <a:bodyPr/>
        <a:lstStyle/>
        <a:p>
          <a:endParaRPr lang="en-US"/>
        </a:p>
      </dgm:t>
    </dgm:pt>
    <dgm:pt modelId="{A1F77555-219E-4534-A4B1-4D209F5EB8E6}">
      <dgm:prSet/>
      <dgm:spPr/>
      <dgm:t>
        <a:bodyPr/>
        <a:lstStyle/>
        <a:p>
          <a:r>
            <a:rPr lang="en-ZA"/>
            <a:t>These states can be triggered in a number of ways</a:t>
          </a:r>
          <a:endParaRPr lang="en-US"/>
        </a:p>
      </dgm:t>
    </dgm:pt>
    <dgm:pt modelId="{2B784B45-956C-4606-AFF9-C48B33D5701E}" type="parTrans" cxnId="{67E03C4D-908C-41D1-B7FB-C9F89B3833A1}">
      <dgm:prSet/>
      <dgm:spPr/>
      <dgm:t>
        <a:bodyPr/>
        <a:lstStyle/>
        <a:p>
          <a:endParaRPr lang="en-US"/>
        </a:p>
      </dgm:t>
    </dgm:pt>
    <dgm:pt modelId="{9F65CA3C-C0AA-4939-AD13-B678BC3D2516}" type="sibTrans" cxnId="{67E03C4D-908C-41D1-B7FB-C9F89B3833A1}">
      <dgm:prSet/>
      <dgm:spPr/>
      <dgm:t>
        <a:bodyPr/>
        <a:lstStyle/>
        <a:p>
          <a:endParaRPr lang="en-US"/>
        </a:p>
      </dgm:t>
    </dgm:pt>
    <dgm:pt modelId="{5355A3F4-C0AB-4016-BA06-4B4A38700536}">
      <dgm:prSet/>
      <dgm:spPr/>
      <dgm:t>
        <a:bodyPr/>
        <a:lstStyle/>
        <a:p>
          <a:r>
            <a:rPr lang="en-ZA"/>
            <a:t>Usually, states move to other states from their current state based on criteria</a:t>
          </a:r>
          <a:endParaRPr lang="en-US"/>
        </a:p>
      </dgm:t>
    </dgm:pt>
    <dgm:pt modelId="{234AD5C1-AC96-4C40-A9A2-EC4DA22EBBC7}" type="parTrans" cxnId="{0AC6C667-DDAB-4EEE-BA66-B81E55B29A1A}">
      <dgm:prSet/>
      <dgm:spPr/>
      <dgm:t>
        <a:bodyPr/>
        <a:lstStyle/>
        <a:p>
          <a:endParaRPr lang="en-US"/>
        </a:p>
      </dgm:t>
    </dgm:pt>
    <dgm:pt modelId="{3A9BEDDB-260E-45D3-A608-6C78D39C83A6}" type="sibTrans" cxnId="{0AC6C667-DDAB-4EEE-BA66-B81E55B29A1A}">
      <dgm:prSet/>
      <dgm:spPr/>
      <dgm:t>
        <a:bodyPr/>
        <a:lstStyle/>
        <a:p>
          <a:endParaRPr lang="en-US"/>
        </a:p>
      </dgm:t>
    </dgm:pt>
    <dgm:pt modelId="{FAE35264-A9D1-42DC-AF50-909A8884DAD4}">
      <dgm:prSet/>
      <dgm:spPr/>
      <dgm:t>
        <a:bodyPr/>
        <a:lstStyle/>
        <a:p>
          <a:r>
            <a:rPr lang="en-ZA"/>
            <a:t>States can also be triggered by certain criteria being met, collisions etc.</a:t>
          </a:r>
          <a:endParaRPr lang="en-US"/>
        </a:p>
      </dgm:t>
    </dgm:pt>
    <dgm:pt modelId="{D974B6FC-89A1-43E9-B071-3541D2014B7B}" type="parTrans" cxnId="{B0CB2CB2-782D-40BC-80D2-8300399D82A1}">
      <dgm:prSet/>
      <dgm:spPr/>
      <dgm:t>
        <a:bodyPr/>
        <a:lstStyle/>
        <a:p>
          <a:endParaRPr lang="en-US"/>
        </a:p>
      </dgm:t>
    </dgm:pt>
    <dgm:pt modelId="{CA513250-1341-48DC-8E1F-097D4AD2F3A4}" type="sibTrans" cxnId="{B0CB2CB2-782D-40BC-80D2-8300399D82A1}">
      <dgm:prSet/>
      <dgm:spPr/>
      <dgm:t>
        <a:bodyPr/>
        <a:lstStyle/>
        <a:p>
          <a:endParaRPr lang="en-US"/>
        </a:p>
      </dgm:t>
    </dgm:pt>
    <dgm:pt modelId="{B620DB8B-BA8B-4252-873E-D07DA82FDCDD}" type="pres">
      <dgm:prSet presAssocID="{97F92EB2-F972-4387-8098-15E9850D33B3}" presName="compositeShape" presStyleCnt="0">
        <dgm:presLayoutVars>
          <dgm:chMax val="7"/>
          <dgm:dir/>
          <dgm:resizeHandles val="exact"/>
        </dgm:presLayoutVars>
      </dgm:prSet>
      <dgm:spPr/>
    </dgm:pt>
    <dgm:pt modelId="{17ACD399-0C51-4AC8-B884-9D2549DE2CA9}" type="pres">
      <dgm:prSet presAssocID="{97F92EB2-F972-4387-8098-15E9850D33B3}" presName="wedge1" presStyleLbl="node1" presStyleIdx="0" presStyleCnt="4"/>
      <dgm:spPr/>
    </dgm:pt>
    <dgm:pt modelId="{F1E37D81-2A16-4CF5-B3A5-F66BA6D62D70}" type="pres">
      <dgm:prSet presAssocID="{97F92EB2-F972-4387-8098-15E9850D33B3}" presName="dummy1a" presStyleCnt="0"/>
      <dgm:spPr/>
    </dgm:pt>
    <dgm:pt modelId="{3DE09D6A-A050-43E6-BC29-5412EA9EDB11}" type="pres">
      <dgm:prSet presAssocID="{97F92EB2-F972-4387-8098-15E9850D33B3}" presName="dummy1b" presStyleCnt="0"/>
      <dgm:spPr/>
    </dgm:pt>
    <dgm:pt modelId="{37EFA5D8-4305-4C02-8F24-2D8479B5D02F}" type="pres">
      <dgm:prSet presAssocID="{97F92EB2-F972-4387-8098-15E9850D33B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3CBDB9-F126-424B-A55C-1789DC8792DF}" type="pres">
      <dgm:prSet presAssocID="{97F92EB2-F972-4387-8098-15E9850D33B3}" presName="wedge2" presStyleLbl="node1" presStyleIdx="1" presStyleCnt="4"/>
      <dgm:spPr/>
    </dgm:pt>
    <dgm:pt modelId="{DD4184A1-718A-4352-99F9-C23B18139FC0}" type="pres">
      <dgm:prSet presAssocID="{97F92EB2-F972-4387-8098-15E9850D33B3}" presName="dummy2a" presStyleCnt="0"/>
      <dgm:spPr/>
    </dgm:pt>
    <dgm:pt modelId="{EBAF5599-C607-47BC-A431-659E14ADE23F}" type="pres">
      <dgm:prSet presAssocID="{97F92EB2-F972-4387-8098-15E9850D33B3}" presName="dummy2b" presStyleCnt="0"/>
      <dgm:spPr/>
    </dgm:pt>
    <dgm:pt modelId="{ECE3A460-317A-4C86-8F77-8A399603AA19}" type="pres">
      <dgm:prSet presAssocID="{97F92EB2-F972-4387-8098-15E9850D33B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ADDB9F-3038-4D44-A3BF-AC633A25B862}" type="pres">
      <dgm:prSet presAssocID="{97F92EB2-F972-4387-8098-15E9850D33B3}" presName="wedge3" presStyleLbl="node1" presStyleIdx="2" presStyleCnt="4"/>
      <dgm:spPr/>
    </dgm:pt>
    <dgm:pt modelId="{30709C21-FCAF-46DC-8581-E5B2F7C20458}" type="pres">
      <dgm:prSet presAssocID="{97F92EB2-F972-4387-8098-15E9850D33B3}" presName="dummy3a" presStyleCnt="0"/>
      <dgm:spPr/>
    </dgm:pt>
    <dgm:pt modelId="{49BA8C22-7C0D-43F6-9673-B9B82D314DEE}" type="pres">
      <dgm:prSet presAssocID="{97F92EB2-F972-4387-8098-15E9850D33B3}" presName="dummy3b" presStyleCnt="0"/>
      <dgm:spPr/>
    </dgm:pt>
    <dgm:pt modelId="{4FA70127-4A3B-457C-ADB3-A20F5BFD28F6}" type="pres">
      <dgm:prSet presAssocID="{97F92EB2-F972-4387-8098-15E9850D33B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6623F3-C1C4-45BA-9B02-65ADD5B0DEBA}" type="pres">
      <dgm:prSet presAssocID="{97F92EB2-F972-4387-8098-15E9850D33B3}" presName="wedge4" presStyleLbl="node1" presStyleIdx="3" presStyleCnt="4"/>
      <dgm:spPr/>
    </dgm:pt>
    <dgm:pt modelId="{675FB1BA-96CB-49E1-AD01-2CA17CCB156D}" type="pres">
      <dgm:prSet presAssocID="{97F92EB2-F972-4387-8098-15E9850D33B3}" presName="dummy4a" presStyleCnt="0"/>
      <dgm:spPr/>
    </dgm:pt>
    <dgm:pt modelId="{11A0F927-033E-4016-A0A2-FE274AC10CEF}" type="pres">
      <dgm:prSet presAssocID="{97F92EB2-F972-4387-8098-15E9850D33B3}" presName="dummy4b" presStyleCnt="0"/>
      <dgm:spPr/>
    </dgm:pt>
    <dgm:pt modelId="{74FB6EBD-0BE1-4F37-B177-9062CF6FCDB5}" type="pres">
      <dgm:prSet presAssocID="{97F92EB2-F972-4387-8098-15E9850D33B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70079BB-B39A-44EC-82F3-33E580C02BD1}" type="pres">
      <dgm:prSet presAssocID="{07483D27-4132-460C-8542-B5EF8EAE77B5}" presName="arrowWedge1" presStyleLbl="fgSibTrans2D1" presStyleIdx="0" presStyleCnt="4"/>
      <dgm:spPr/>
    </dgm:pt>
    <dgm:pt modelId="{D4F1DBD4-B056-453A-A962-F6AAFC9F6E9A}" type="pres">
      <dgm:prSet presAssocID="{9F65CA3C-C0AA-4939-AD13-B678BC3D2516}" presName="arrowWedge2" presStyleLbl="fgSibTrans2D1" presStyleIdx="1" presStyleCnt="4"/>
      <dgm:spPr/>
    </dgm:pt>
    <dgm:pt modelId="{7058E7EF-C9C8-425F-83C6-55029D109DB8}" type="pres">
      <dgm:prSet presAssocID="{3A9BEDDB-260E-45D3-A608-6C78D39C83A6}" presName="arrowWedge3" presStyleLbl="fgSibTrans2D1" presStyleIdx="2" presStyleCnt="4"/>
      <dgm:spPr/>
    </dgm:pt>
    <dgm:pt modelId="{5F21E8F6-4C16-4EB3-AB74-F997927D609B}" type="pres">
      <dgm:prSet presAssocID="{CA513250-1341-48DC-8E1F-097D4AD2F3A4}" presName="arrowWedge4" presStyleLbl="fgSibTrans2D1" presStyleIdx="3" presStyleCnt="4"/>
      <dgm:spPr/>
    </dgm:pt>
  </dgm:ptLst>
  <dgm:cxnLst>
    <dgm:cxn modelId="{C03BB210-5E66-416E-8315-FA7477383D30}" type="presOf" srcId="{A1F77555-219E-4534-A4B1-4D209F5EB8E6}" destId="{ECE3A460-317A-4C86-8F77-8A399603AA19}" srcOrd="1" destOrd="0" presId="urn:microsoft.com/office/officeart/2005/8/layout/cycle8"/>
    <dgm:cxn modelId="{37661A1D-D19A-4A7A-BA4E-FB9B3537924C}" type="presOf" srcId="{F1E922AC-A85B-49D2-B6C9-6BE47E597009}" destId="{17ACD399-0C51-4AC8-B884-9D2549DE2CA9}" srcOrd="0" destOrd="0" presId="urn:microsoft.com/office/officeart/2005/8/layout/cycle8"/>
    <dgm:cxn modelId="{13B6F422-9F24-49A2-B0C4-C0EE0B77F47E}" type="presOf" srcId="{FAE35264-A9D1-42DC-AF50-909A8884DAD4}" destId="{956623F3-C1C4-45BA-9B02-65ADD5B0DEBA}" srcOrd="0" destOrd="0" presId="urn:microsoft.com/office/officeart/2005/8/layout/cycle8"/>
    <dgm:cxn modelId="{489D262C-A21D-467C-B1E2-E7E16D443E99}" type="presOf" srcId="{5355A3F4-C0AB-4016-BA06-4B4A38700536}" destId="{4FA70127-4A3B-457C-ADB3-A20F5BFD28F6}" srcOrd="1" destOrd="0" presId="urn:microsoft.com/office/officeart/2005/8/layout/cycle8"/>
    <dgm:cxn modelId="{FD16EC43-1F11-4052-8B69-D74B52B39E8C}" type="presOf" srcId="{A1F77555-219E-4534-A4B1-4D209F5EB8E6}" destId="{223CBDB9-F126-424B-A55C-1789DC8792DF}" srcOrd="0" destOrd="0" presId="urn:microsoft.com/office/officeart/2005/8/layout/cycle8"/>
    <dgm:cxn modelId="{0AC6C667-DDAB-4EEE-BA66-B81E55B29A1A}" srcId="{97F92EB2-F972-4387-8098-15E9850D33B3}" destId="{5355A3F4-C0AB-4016-BA06-4B4A38700536}" srcOrd="2" destOrd="0" parTransId="{234AD5C1-AC96-4C40-A9A2-EC4DA22EBBC7}" sibTransId="{3A9BEDDB-260E-45D3-A608-6C78D39C83A6}"/>
    <dgm:cxn modelId="{C91A604C-291E-4594-865F-27A30BF9A90A}" type="presOf" srcId="{FAE35264-A9D1-42DC-AF50-909A8884DAD4}" destId="{74FB6EBD-0BE1-4F37-B177-9062CF6FCDB5}" srcOrd="1" destOrd="0" presId="urn:microsoft.com/office/officeart/2005/8/layout/cycle8"/>
    <dgm:cxn modelId="{67E03C4D-908C-41D1-B7FB-C9F89B3833A1}" srcId="{97F92EB2-F972-4387-8098-15E9850D33B3}" destId="{A1F77555-219E-4534-A4B1-4D209F5EB8E6}" srcOrd="1" destOrd="0" parTransId="{2B784B45-956C-4606-AFF9-C48B33D5701E}" sibTransId="{9F65CA3C-C0AA-4939-AD13-B678BC3D2516}"/>
    <dgm:cxn modelId="{F6665B8E-35EB-4F92-B995-13C47BF28B98}" type="presOf" srcId="{F1E922AC-A85B-49D2-B6C9-6BE47E597009}" destId="{37EFA5D8-4305-4C02-8F24-2D8479B5D02F}" srcOrd="1" destOrd="0" presId="urn:microsoft.com/office/officeart/2005/8/layout/cycle8"/>
    <dgm:cxn modelId="{A425CD95-FD69-4D85-870A-E97752D99EAF}" type="presOf" srcId="{97F92EB2-F972-4387-8098-15E9850D33B3}" destId="{B620DB8B-BA8B-4252-873E-D07DA82FDCDD}" srcOrd="0" destOrd="0" presId="urn:microsoft.com/office/officeart/2005/8/layout/cycle8"/>
    <dgm:cxn modelId="{196434AB-09A1-4BE0-8DF7-0A3F0EE67552}" srcId="{97F92EB2-F972-4387-8098-15E9850D33B3}" destId="{F1E922AC-A85B-49D2-B6C9-6BE47E597009}" srcOrd="0" destOrd="0" parTransId="{5A9F4ECB-D304-45D7-8444-FB6384D91B31}" sibTransId="{07483D27-4132-460C-8542-B5EF8EAE77B5}"/>
    <dgm:cxn modelId="{B0CB2CB2-782D-40BC-80D2-8300399D82A1}" srcId="{97F92EB2-F972-4387-8098-15E9850D33B3}" destId="{FAE35264-A9D1-42DC-AF50-909A8884DAD4}" srcOrd="3" destOrd="0" parTransId="{D974B6FC-89A1-43E9-B071-3541D2014B7B}" sibTransId="{CA513250-1341-48DC-8E1F-097D4AD2F3A4}"/>
    <dgm:cxn modelId="{0816E3D9-6B7F-4CF5-9A6F-084A21410D5F}" type="presOf" srcId="{5355A3F4-C0AB-4016-BA06-4B4A38700536}" destId="{75ADDB9F-3038-4D44-A3BF-AC633A25B862}" srcOrd="0" destOrd="0" presId="urn:microsoft.com/office/officeart/2005/8/layout/cycle8"/>
    <dgm:cxn modelId="{A38BB088-2FEA-48E9-9BE6-49E8A16C84C6}" type="presParOf" srcId="{B620DB8B-BA8B-4252-873E-D07DA82FDCDD}" destId="{17ACD399-0C51-4AC8-B884-9D2549DE2CA9}" srcOrd="0" destOrd="0" presId="urn:microsoft.com/office/officeart/2005/8/layout/cycle8"/>
    <dgm:cxn modelId="{D31651A8-5953-4A51-9F29-59D24CADB30C}" type="presParOf" srcId="{B620DB8B-BA8B-4252-873E-D07DA82FDCDD}" destId="{F1E37D81-2A16-4CF5-B3A5-F66BA6D62D70}" srcOrd="1" destOrd="0" presId="urn:microsoft.com/office/officeart/2005/8/layout/cycle8"/>
    <dgm:cxn modelId="{1103217B-A5F8-471A-9A18-93D88E1B77EC}" type="presParOf" srcId="{B620DB8B-BA8B-4252-873E-D07DA82FDCDD}" destId="{3DE09D6A-A050-43E6-BC29-5412EA9EDB11}" srcOrd="2" destOrd="0" presId="urn:microsoft.com/office/officeart/2005/8/layout/cycle8"/>
    <dgm:cxn modelId="{D31DE370-64AA-4AE0-A888-90C13D524B0A}" type="presParOf" srcId="{B620DB8B-BA8B-4252-873E-D07DA82FDCDD}" destId="{37EFA5D8-4305-4C02-8F24-2D8479B5D02F}" srcOrd="3" destOrd="0" presId="urn:microsoft.com/office/officeart/2005/8/layout/cycle8"/>
    <dgm:cxn modelId="{8A577F73-5BA1-4F34-B4E6-2DD0D6E5C8C7}" type="presParOf" srcId="{B620DB8B-BA8B-4252-873E-D07DA82FDCDD}" destId="{223CBDB9-F126-424B-A55C-1789DC8792DF}" srcOrd="4" destOrd="0" presId="urn:microsoft.com/office/officeart/2005/8/layout/cycle8"/>
    <dgm:cxn modelId="{4C02ED1F-93B6-4563-B10D-693351B9D49C}" type="presParOf" srcId="{B620DB8B-BA8B-4252-873E-D07DA82FDCDD}" destId="{DD4184A1-718A-4352-99F9-C23B18139FC0}" srcOrd="5" destOrd="0" presId="urn:microsoft.com/office/officeart/2005/8/layout/cycle8"/>
    <dgm:cxn modelId="{4B2553B3-E5AC-47CD-BD73-EE1120DAD4D0}" type="presParOf" srcId="{B620DB8B-BA8B-4252-873E-D07DA82FDCDD}" destId="{EBAF5599-C607-47BC-A431-659E14ADE23F}" srcOrd="6" destOrd="0" presId="urn:microsoft.com/office/officeart/2005/8/layout/cycle8"/>
    <dgm:cxn modelId="{5603943F-5D1B-4AA5-B3D2-11B025B30E16}" type="presParOf" srcId="{B620DB8B-BA8B-4252-873E-D07DA82FDCDD}" destId="{ECE3A460-317A-4C86-8F77-8A399603AA19}" srcOrd="7" destOrd="0" presId="urn:microsoft.com/office/officeart/2005/8/layout/cycle8"/>
    <dgm:cxn modelId="{60C44082-5387-4B7D-A505-297389A5FB9A}" type="presParOf" srcId="{B620DB8B-BA8B-4252-873E-D07DA82FDCDD}" destId="{75ADDB9F-3038-4D44-A3BF-AC633A25B862}" srcOrd="8" destOrd="0" presId="urn:microsoft.com/office/officeart/2005/8/layout/cycle8"/>
    <dgm:cxn modelId="{CD7D70A9-D772-4008-A150-228F91BEF404}" type="presParOf" srcId="{B620DB8B-BA8B-4252-873E-D07DA82FDCDD}" destId="{30709C21-FCAF-46DC-8581-E5B2F7C20458}" srcOrd="9" destOrd="0" presId="urn:microsoft.com/office/officeart/2005/8/layout/cycle8"/>
    <dgm:cxn modelId="{D0DA9C00-4BCC-4CFB-9F76-CD24F31E8208}" type="presParOf" srcId="{B620DB8B-BA8B-4252-873E-D07DA82FDCDD}" destId="{49BA8C22-7C0D-43F6-9673-B9B82D314DEE}" srcOrd="10" destOrd="0" presId="urn:microsoft.com/office/officeart/2005/8/layout/cycle8"/>
    <dgm:cxn modelId="{0466CA7C-0496-4FD5-A501-11D6EB6CBF02}" type="presParOf" srcId="{B620DB8B-BA8B-4252-873E-D07DA82FDCDD}" destId="{4FA70127-4A3B-457C-ADB3-A20F5BFD28F6}" srcOrd="11" destOrd="0" presId="urn:microsoft.com/office/officeart/2005/8/layout/cycle8"/>
    <dgm:cxn modelId="{9DE8BD1E-426C-430E-9077-F124D14DFB6C}" type="presParOf" srcId="{B620DB8B-BA8B-4252-873E-D07DA82FDCDD}" destId="{956623F3-C1C4-45BA-9B02-65ADD5B0DEBA}" srcOrd="12" destOrd="0" presId="urn:microsoft.com/office/officeart/2005/8/layout/cycle8"/>
    <dgm:cxn modelId="{A709DF7A-9388-418D-9600-6F3A17C93AA5}" type="presParOf" srcId="{B620DB8B-BA8B-4252-873E-D07DA82FDCDD}" destId="{675FB1BA-96CB-49E1-AD01-2CA17CCB156D}" srcOrd="13" destOrd="0" presId="urn:microsoft.com/office/officeart/2005/8/layout/cycle8"/>
    <dgm:cxn modelId="{5EFE0198-956F-49F5-8A9B-EAEEE77463AA}" type="presParOf" srcId="{B620DB8B-BA8B-4252-873E-D07DA82FDCDD}" destId="{11A0F927-033E-4016-A0A2-FE274AC10CEF}" srcOrd="14" destOrd="0" presId="urn:microsoft.com/office/officeart/2005/8/layout/cycle8"/>
    <dgm:cxn modelId="{4A191751-FBDB-47AF-B117-7E06CFC43692}" type="presParOf" srcId="{B620DB8B-BA8B-4252-873E-D07DA82FDCDD}" destId="{74FB6EBD-0BE1-4F37-B177-9062CF6FCDB5}" srcOrd="15" destOrd="0" presId="urn:microsoft.com/office/officeart/2005/8/layout/cycle8"/>
    <dgm:cxn modelId="{9284649B-A6CA-445C-BA5D-BBC0AA1377DB}" type="presParOf" srcId="{B620DB8B-BA8B-4252-873E-D07DA82FDCDD}" destId="{C70079BB-B39A-44EC-82F3-33E580C02BD1}" srcOrd="16" destOrd="0" presId="urn:microsoft.com/office/officeart/2005/8/layout/cycle8"/>
    <dgm:cxn modelId="{C532D02A-C168-41CD-85DE-EE0FF28DF6E9}" type="presParOf" srcId="{B620DB8B-BA8B-4252-873E-D07DA82FDCDD}" destId="{D4F1DBD4-B056-453A-A962-F6AAFC9F6E9A}" srcOrd="17" destOrd="0" presId="urn:microsoft.com/office/officeart/2005/8/layout/cycle8"/>
    <dgm:cxn modelId="{497A407F-58CA-4C42-85EB-A83848807CDF}" type="presParOf" srcId="{B620DB8B-BA8B-4252-873E-D07DA82FDCDD}" destId="{7058E7EF-C9C8-425F-83C6-55029D109DB8}" srcOrd="18" destOrd="0" presId="urn:microsoft.com/office/officeart/2005/8/layout/cycle8"/>
    <dgm:cxn modelId="{8BCD546F-7E2D-437B-A8E8-9696BD200687}" type="presParOf" srcId="{B620DB8B-BA8B-4252-873E-D07DA82FDCDD}" destId="{5F21E8F6-4C16-4EB3-AB74-F997927D609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C7041-92C3-476A-94B4-6CF68E8E87C7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C1D2438-03B3-4315-8B69-7BEBDACB4BF3}">
      <dgm:prSet/>
      <dgm:spPr/>
      <dgm:t>
        <a:bodyPr/>
        <a:lstStyle/>
        <a:p>
          <a:r>
            <a:rPr lang="en-ZA"/>
            <a:t>State machines can be described by the use of an enumeration or collection of states, like in an enum</a:t>
          </a:r>
          <a:endParaRPr lang="en-US"/>
        </a:p>
      </dgm:t>
    </dgm:pt>
    <dgm:pt modelId="{A7C7189E-9502-44BD-9E9C-5263FF6B3F0D}" type="parTrans" cxnId="{C2C26622-9510-404D-AF38-1FE90F25BB6B}">
      <dgm:prSet/>
      <dgm:spPr/>
      <dgm:t>
        <a:bodyPr/>
        <a:lstStyle/>
        <a:p>
          <a:endParaRPr lang="en-US"/>
        </a:p>
      </dgm:t>
    </dgm:pt>
    <dgm:pt modelId="{C47BDA3E-F79E-4CAC-98D3-13E6CB7C0209}" type="sibTrans" cxnId="{C2C26622-9510-404D-AF38-1FE90F25BB6B}">
      <dgm:prSet/>
      <dgm:spPr/>
      <dgm:t>
        <a:bodyPr/>
        <a:lstStyle/>
        <a:p>
          <a:endParaRPr lang="en-US"/>
        </a:p>
      </dgm:t>
    </dgm:pt>
    <dgm:pt modelId="{D92A0344-36BB-4582-9347-748FC30B1768}">
      <dgm:prSet/>
      <dgm:spPr/>
      <dgm:t>
        <a:bodyPr/>
        <a:lstStyle/>
        <a:p>
          <a:r>
            <a:rPr lang="en-ZA"/>
            <a:t>As such, the current state is represented as one of the states in the enumeration</a:t>
          </a:r>
          <a:endParaRPr lang="en-US"/>
        </a:p>
      </dgm:t>
    </dgm:pt>
    <dgm:pt modelId="{5540BC4A-D578-430D-824A-67234EFDBE35}" type="parTrans" cxnId="{7E0ABB3B-B40E-4669-B540-F8BB6D1B06BF}">
      <dgm:prSet/>
      <dgm:spPr/>
      <dgm:t>
        <a:bodyPr/>
        <a:lstStyle/>
        <a:p>
          <a:endParaRPr lang="en-US"/>
        </a:p>
      </dgm:t>
    </dgm:pt>
    <dgm:pt modelId="{6AAA4552-AD79-4364-B4E9-573FD3FE47FA}" type="sibTrans" cxnId="{7E0ABB3B-B40E-4669-B540-F8BB6D1B06BF}">
      <dgm:prSet/>
      <dgm:spPr/>
      <dgm:t>
        <a:bodyPr/>
        <a:lstStyle/>
        <a:p>
          <a:endParaRPr lang="en-US"/>
        </a:p>
      </dgm:t>
    </dgm:pt>
    <dgm:pt modelId="{DE9F454F-BD30-4801-A93C-08086C606AAD}">
      <dgm:prSet/>
      <dgm:spPr/>
      <dgm:t>
        <a:bodyPr/>
        <a:lstStyle/>
        <a:p>
          <a:r>
            <a:rPr lang="en-ZA"/>
            <a:t>States executions can then be controlled by a switch statement</a:t>
          </a:r>
          <a:endParaRPr lang="en-US"/>
        </a:p>
      </dgm:t>
    </dgm:pt>
    <dgm:pt modelId="{7BBE8BE4-FCE8-48E3-8AF9-2D99BB57C641}" type="parTrans" cxnId="{CCD4A784-DCF1-41FF-9CE5-62B493262BF8}">
      <dgm:prSet/>
      <dgm:spPr/>
      <dgm:t>
        <a:bodyPr/>
        <a:lstStyle/>
        <a:p>
          <a:endParaRPr lang="en-US"/>
        </a:p>
      </dgm:t>
    </dgm:pt>
    <dgm:pt modelId="{35D1C5BF-0027-44BD-B11D-DDB51A2840AB}" type="sibTrans" cxnId="{CCD4A784-DCF1-41FF-9CE5-62B493262BF8}">
      <dgm:prSet/>
      <dgm:spPr/>
      <dgm:t>
        <a:bodyPr/>
        <a:lstStyle/>
        <a:p>
          <a:endParaRPr lang="en-US"/>
        </a:p>
      </dgm:t>
    </dgm:pt>
    <dgm:pt modelId="{6EBEE49B-8FC1-494D-92EF-E2F219AF7E79}">
      <dgm:prSet/>
      <dgm:spPr/>
      <dgm:t>
        <a:bodyPr/>
        <a:lstStyle/>
        <a:p>
          <a:r>
            <a:rPr lang="en-ZA"/>
            <a:t>Each state will usually have some low level command that occurs in the execution of that state</a:t>
          </a:r>
          <a:endParaRPr lang="en-US"/>
        </a:p>
      </dgm:t>
    </dgm:pt>
    <dgm:pt modelId="{3D76836A-759A-48C7-8333-D1BBC4B17CEF}" type="parTrans" cxnId="{13154B1F-5C44-4642-AC4A-6E764CB099EA}">
      <dgm:prSet/>
      <dgm:spPr/>
      <dgm:t>
        <a:bodyPr/>
        <a:lstStyle/>
        <a:p>
          <a:endParaRPr lang="en-US"/>
        </a:p>
      </dgm:t>
    </dgm:pt>
    <dgm:pt modelId="{624EE149-C855-470A-8EFF-5E2A2853B946}" type="sibTrans" cxnId="{13154B1F-5C44-4642-AC4A-6E764CB099EA}">
      <dgm:prSet/>
      <dgm:spPr/>
      <dgm:t>
        <a:bodyPr/>
        <a:lstStyle/>
        <a:p>
          <a:endParaRPr lang="en-US"/>
        </a:p>
      </dgm:t>
    </dgm:pt>
    <dgm:pt modelId="{467B7B25-7CC2-434F-847B-B223C703D5CB}" type="pres">
      <dgm:prSet presAssocID="{E81C7041-92C3-476A-94B4-6CF68E8E87C7}" presName="Name0" presStyleCnt="0">
        <dgm:presLayoutVars>
          <dgm:dir/>
          <dgm:resizeHandles val="exact"/>
        </dgm:presLayoutVars>
      </dgm:prSet>
      <dgm:spPr/>
    </dgm:pt>
    <dgm:pt modelId="{78D9B69A-5D60-4A11-8687-829C9AF14A75}" type="pres">
      <dgm:prSet presAssocID="{FC1D2438-03B3-4315-8B69-7BEBDACB4BF3}" presName="node" presStyleLbl="node1" presStyleIdx="0" presStyleCnt="4">
        <dgm:presLayoutVars>
          <dgm:bulletEnabled val="1"/>
        </dgm:presLayoutVars>
      </dgm:prSet>
      <dgm:spPr/>
    </dgm:pt>
    <dgm:pt modelId="{E760F5B2-AE72-4B0C-AAD6-C8B639BF6464}" type="pres">
      <dgm:prSet presAssocID="{C47BDA3E-F79E-4CAC-98D3-13E6CB7C0209}" presName="sibTrans" presStyleLbl="sibTrans1D1" presStyleIdx="0" presStyleCnt="3"/>
      <dgm:spPr/>
    </dgm:pt>
    <dgm:pt modelId="{E405B07A-E3B0-47C8-A575-A1FBE1443821}" type="pres">
      <dgm:prSet presAssocID="{C47BDA3E-F79E-4CAC-98D3-13E6CB7C0209}" presName="connectorText" presStyleLbl="sibTrans1D1" presStyleIdx="0" presStyleCnt="3"/>
      <dgm:spPr/>
    </dgm:pt>
    <dgm:pt modelId="{99BB5A1E-E763-4FE6-8FF4-42618339F0B6}" type="pres">
      <dgm:prSet presAssocID="{D92A0344-36BB-4582-9347-748FC30B1768}" presName="node" presStyleLbl="node1" presStyleIdx="1" presStyleCnt="4">
        <dgm:presLayoutVars>
          <dgm:bulletEnabled val="1"/>
        </dgm:presLayoutVars>
      </dgm:prSet>
      <dgm:spPr/>
    </dgm:pt>
    <dgm:pt modelId="{86F5848C-A8A5-45BD-893A-B8BA40444E97}" type="pres">
      <dgm:prSet presAssocID="{6AAA4552-AD79-4364-B4E9-573FD3FE47FA}" presName="sibTrans" presStyleLbl="sibTrans1D1" presStyleIdx="1" presStyleCnt="3"/>
      <dgm:spPr/>
    </dgm:pt>
    <dgm:pt modelId="{34C5A5C5-F7E6-4FA3-B530-054DAB3C4FC4}" type="pres">
      <dgm:prSet presAssocID="{6AAA4552-AD79-4364-B4E9-573FD3FE47FA}" presName="connectorText" presStyleLbl="sibTrans1D1" presStyleIdx="1" presStyleCnt="3"/>
      <dgm:spPr/>
    </dgm:pt>
    <dgm:pt modelId="{932D19C4-9359-416C-B915-1F868A67BF72}" type="pres">
      <dgm:prSet presAssocID="{DE9F454F-BD30-4801-A93C-08086C606AAD}" presName="node" presStyleLbl="node1" presStyleIdx="2" presStyleCnt="4">
        <dgm:presLayoutVars>
          <dgm:bulletEnabled val="1"/>
        </dgm:presLayoutVars>
      </dgm:prSet>
      <dgm:spPr/>
    </dgm:pt>
    <dgm:pt modelId="{F9AB29A2-4A83-4248-B096-587B8841DDD7}" type="pres">
      <dgm:prSet presAssocID="{35D1C5BF-0027-44BD-B11D-DDB51A2840AB}" presName="sibTrans" presStyleLbl="sibTrans1D1" presStyleIdx="2" presStyleCnt="3"/>
      <dgm:spPr/>
    </dgm:pt>
    <dgm:pt modelId="{BF33C647-9766-4B17-A793-CB9CECEABA0B}" type="pres">
      <dgm:prSet presAssocID="{35D1C5BF-0027-44BD-B11D-DDB51A2840AB}" presName="connectorText" presStyleLbl="sibTrans1D1" presStyleIdx="2" presStyleCnt="3"/>
      <dgm:spPr/>
    </dgm:pt>
    <dgm:pt modelId="{1C365D5E-0D77-4025-9E19-3E89D378288E}" type="pres">
      <dgm:prSet presAssocID="{6EBEE49B-8FC1-494D-92EF-E2F219AF7E79}" presName="node" presStyleLbl="node1" presStyleIdx="3" presStyleCnt="4">
        <dgm:presLayoutVars>
          <dgm:bulletEnabled val="1"/>
        </dgm:presLayoutVars>
      </dgm:prSet>
      <dgm:spPr/>
    </dgm:pt>
  </dgm:ptLst>
  <dgm:cxnLst>
    <dgm:cxn modelId="{13154B1F-5C44-4642-AC4A-6E764CB099EA}" srcId="{E81C7041-92C3-476A-94B4-6CF68E8E87C7}" destId="{6EBEE49B-8FC1-494D-92EF-E2F219AF7E79}" srcOrd="3" destOrd="0" parTransId="{3D76836A-759A-48C7-8333-D1BBC4B17CEF}" sibTransId="{624EE149-C855-470A-8EFF-5E2A2853B946}"/>
    <dgm:cxn modelId="{87D4F821-2740-46AF-AC27-ACE2162C9D6E}" type="presOf" srcId="{C47BDA3E-F79E-4CAC-98D3-13E6CB7C0209}" destId="{E405B07A-E3B0-47C8-A575-A1FBE1443821}" srcOrd="1" destOrd="0" presId="urn:microsoft.com/office/officeart/2016/7/layout/RepeatingBendingProcessNew"/>
    <dgm:cxn modelId="{C2C26622-9510-404D-AF38-1FE90F25BB6B}" srcId="{E81C7041-92C3-476A-94B4-6CF68E8E87C7}" destId="{FC1D2438-03B3-4315-8B69-7BEBDACB4BF3}" srcOrd="0" destOrd="0" parTransId="{A7C7189E-9502-44BD-9E9C-5263FF6B3F0D}" sibTransId="{C47BDA3E-F79E-4CAC-98D3-13E6CB7C0209}"/>
    <dgm:cxn modelId="{1B25A334-8E92-48F7-97C9-7A22F668232B}" type="presOf" srcId="{6EBEE49B-8FC1-494D-92EF-E2F219AF7E79}" destId="{1C365D5E-0D77-4025-9E19-3E89D378288E}" srcOrd="0" destOrd="0" presId="urn:microsoft.com/office/officeart/2016/7/layout/RepeatingBendingProcessNew"/>
    <dgm:cxn modelId="{2AEA9C35-EE3C-48C8-B8C8-25C965977A11}" type="presOf" srcId="{D92A0344-36BB-4582-9347-748FC30B1768}" destId="{99BB5A1E-E763-4FE6-8FF4-42618339F0B6}" srcOrd="0" destOrd="0" presId="urn:microsoft.com/office/officeart/2016/7/layout/RepeatingBendingProcessNew"/>
    <dgm:cxn modelId="{7E0ABB3B-B40E-4669-B540-F8BB6D1B06BF}" srcId="{E81C7041-92C3-476A-94B4-6CF68E8E87C7}" destId="{D92A0344-36BB-4582-9347-748FC30B1768}" srcOrd="1" destOrd="0" parTransId="{5540BC4A-D578-430D-824A-67234EFDBE35}" sibTransId="{6AAA4552-AD79-4364-B4E9-573FD3FE47FA}"/>
    <dgm:cxn modelId="{39B5633F-CE88-41C5-8CEA-BE060E11FEAA}" type="presOf" srcId="{35D1C5BF-0027-44BD-B11D-DDB51A2840AB}" destId="{F9AB29A2-4A83-4248-B096-587B8841DDD7}" srcOrd="0" destOrd="0" presId="urn:microsoft.com/office/officeart/2016/7/layout/RepeatingBendingProcessNew"/>
    <dgm:cxn modelId="{8E0B3A56-2C76-43BA-B3E3-D50BF2C14D42}" type="presOf" srcId="{6AAA4552-AD79-4364-B4E9-573FD3FE47FA}" destId="{34C5A5C5-F7E6-4FA3-B530-054DAB3C4FC4}" srcOrd="1" destOrd="0" presId="urn:microsoft.com/office/officeart/2016/7/layout/RepeatingBendingProcessNew"/>
    <dgm:cxn modelId="{CCD4A784-DCF1-41FF-9CE5-62B493262BF8}" srcId="{E81C7041-92C3-476A-94B4-6CF68E8E87C7}" destId="{DE9F454F-BD30-4801-A93C-08086C606AAD}" srcOrd="2" destOrd="0" parTransId="{7BBE8BE4-FCE8-48E3-8AF9-2D99BB57C641}" sibTransId="{35D1C5BF-0027-44BD-B11D-DDB51A2840AB}"/>
    <dgm:cxn modelId="{45442F85-63CD-41EA-80B4-C34FB2C4C982}" type="presOf" srcId="{DE9F454F-BD30-4801-A93C-08086C606AAD}" destId="{932D19C4-9359-416C-B915-1F868A67BF72}" srcOrd="0" destOrd="0" presId="urn:microsoft.com/office/officeart/2016/7/layout/RepeatingBendingProcessNew"/>
    <dgm:cxn modelId="{54B1E4C2-87A3-46D4-937B-9F3BC6874190}" type="presOf" srcId="{FC1D2438-03B3-4315-8B69-7BEBDACB4BF3}" destId="{78D9B69A-5D60-4A11-8687-829C9AF14A75}" srcOrd="0" destOrd="0" presId="urn:microsoft.com/office/officeart/2016/7/layout/RepeatingBendingProcessNew"/>
    <dgm:cxn modelId="{2DFADFD0-E3F9-4F99-AC0A-5BB9100B8B1C}" type="presOf" srcId="{6AAA4552-AD79-4364-B4E9-573FD3FE47FA}" destId="{86F5848C-A8A5-45BD-893A-B8BA40444E97}" srcOrd="0" destOrd="0" presId="urn:microsoft.com/office/officeart/2016/7/layout/RepeatingBendingProcessNew"/>
    <dgm:cxn modelId="{851ECED5-01DA-4892-84CE-3356F8943302}" type="presOf" srcId="{E81C7041-92C3-476A-94B4-6CF68E8E87C7}" destId="{467B7B25-7CC2-434F-847B-B223C703D5CB}" srcOrd="0" destOrd="0" presId="urn:microsoft.com/office/officeart/2016/7/layout/RepeatingBendingProcessNew"/>
    <dgm:cxn modelId="{83BBD4D8-BB54-4625-900A-E1B2365EDF21}" type="presOf" srcId="{35D1C5BF-0027-44BD-B11D-DDB51A2840AB}" destId="{BF33C647-9766-4B17-A793-CB9CECEABA0B}" srcOrd="1" destOrd="0" presId="urn:microsoft.com/office/officeart/2016/7/layout/RepeatingBendingProcessNew"/>
    <dgm:cxn modelId="{AC5EA0F3-1E53-456C-87EC-ECAE0E617301}" type="presOf" srcId="{C47BDA3E-F79E-4CAC-98D3-13E6CB7C0209}" destId="{E760F5B2-AE72-4B0C-AAD6-C8B639BF6464}" srcOrd="0" destOrd="0" presId="urn:microsoft.com/office/officeart/2016/7/layout/RepeatingBendingProcessNew"/>
    <dgm:cxn modelId="{10C1FA99-18A0-49CE-A79A-C9771E681369}" type="presParOf" srcId="{467B7B25-7CC2-434F-847B-B223C703D5CB}" destId="{78D9B69A-5D60-4A11-8687-829C9AF14A75}" srcOrd="0" destOrd="0" presId="urn:microsoft.com/office/officeart/2016/7/layout/RepeatingBendingProcessNew"/>
    <dgm:cxn modelId="{09AAD503-5966-4DE5-8CF4-3BAC9CEE042F}" type="presParOf" srcId="{467B7B25-7CC2-434F-847B-B223C703D5CB}" destId="{E760F5B2-AE72-4B0C-AAD6-C8B639BF6464}" srcOrd="1" destOrd="0" presId="urn:microsoft.com/office/officeart/2016/7/layout/RepeatingBendingProcessNew"/>
    <dgm:cxn modelId="{94B08AA6-8899-44DF-BC53-89FF070798FD}" type="presParOf" srcId="{E760F5B2-AE72-4B0C-AAD6-C8B639BF6464}" destId="{E405B07A-E3B0-47C8-A575-A1FBE1443821}" srcOrd="0" destOrd="0" presId="urn:microsoft.com/office/officeart/2016/7/layout/RepeatingBendingProcessNew"/>
    <dgm:cxn modelId="{550CB81E-B723-48A4-A1DA-B42600377990}" type="presParOf" srcId="{467B7B25-7CC2-434F-847B-B223C703D5CB}" destId="{99BB5A1E-E763-4FE6-8FF4-42618339F0B6}" srcOrd="2" destOrd="0" presId="urn:microsoft.com/office/officeart/2016/7/layout/RepeatingBendingProcessNew"/>
    <dgm:cxn modelId="{A60F213D-22DB-4929-B225-B2CB5DCEB419}" type="presParOf" srcId="{467B7B25-7CC2-434F-847B-B223C703D5CB}" destId="{86F5848C-A8A5-45BD-893A-B8BA40444E97}" srcOrd="3" destOrd="0" presId="urn:microsoft.com/office/officeart/2016/7/layout/RepeatingBendingProcessNew"/>
    <dgm:cxn modelId="{F22D1589-4519-4AB2-AAF4-AD8345488A97}" type="presParOf" srcId="{86F5848C-A8A5-45BD-893A-B8BA40444E97}" destId="{34C5A5C5-F7E6-4FA3-B530-054DAB3C4FC4}" srcOrd="0" destOrd="0" presId="urn:microsoft.com/office/officeart/2016/7/layout/RepeatingBendingProcessNew"/>
    <dgm:cxn modelId="{546A8C9B-F8EB-49E8-BFB9-2D32E582B20A}" type="presParOf" srcId="{467B7B25-7CC2-434F-847B-B223C703D5CB}" destId="{932D19C4-9359-416C-B915-1F868A67BF72}" srcOrd="4" destOrd="0" presId="urn:microsoft.com/office/officeart/2016/7/layout/RepeatingBendingProcessNew"/>
    <dgm:cxn modelId="{090AE49C-634A-4600-97C1-76BCBD99A500}" type="presParOf" srcId="{467B7B25-7CC2-434F-847B-B223C703D5CB}" destId="{F9AB29A2-4A83-4248-B096-587B8841DDD7}" srcOrd="5" destOrd="0" presId="urn:microsoft.com/office/officeart/2016/7/layout/RepeatingBendingProcessNew"/>
    <dgm:cxn modelId="{97F1F811-5C42-4033-A521-D7A45FDDF6BF}" type="presParOf" srcId="{F9AB29A2-4A83-4248-B096-587B8841DDD7}" destId="{BF33C647-9766-4B17-A793-CB9CECEABA0B}" srcOrd="0" destOrd="0" presId="urn:microsoft.com/office/officeart/2016/7/layout/RepeatingBendingProcessNew"/>
    <dgm:cxn modelId="{C1BDCDF2-08B3-43A5-A718-785C6A2EC0E9}" type="presParOf" srcId="{467B7B25-7CC2-434F-847B-B223C703D5CB}" destId="{1C365D5E-0D77-4025-9E19-3E89D378288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51F3C1-2A9E-4E81-A1C4-D67F59C1045E}" type="doc">
      <dgm:prSet loTypeId="urn:microsoft.com/office/officeart/2016/7/layout/BasicProcessNew" loCatId="process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C5F5CDD-D1C4-42F8-9CCB-CE0D167D1AFE}">
      <dgm:prSet/>
      <dgm:spPr/>
      <dgm:t>
        <a:bodyPr/>
        <a:lstStyle/>
        <a:p>
          <a:r>
            <a:rPr lang="en-ZA"/>
            <a:t>As always, these traditional state machines means that integral state machine code needs to be changed if we need to add new states</a:t>
          </a:r>
          <a:endParaRPr lang="en-US"/>
        </a:p>
      </dgm:t>
    </dgm:pt>
    <dgm:pt modelId="{5A25108A-A734-4D34-AC83-2608D5111B58}" type="parTrans" cxnId="{222E2145-47E3-489B-96B1-70509523C589}">
      <dgm:prSet/>
      <dgm:spPr/>
      <dgm:t>
        <a:bodyPr/>
        <a:lstStyle/>
        <a:p>
          <a:endParaRPr lang="en-US"/>
        </a:p>
      </dgm:t>
    </dgm:pt>
    <dgm:pt modelId="{5FC74E4A-11BA-4535-B5B2-5AAA7A66CDE9}" type="sibTrans" cxnId="{222E2145-47E3-489B-96B1-70509523C589}">
      <dgm:prSet/>
      <dgm:spPr/>
      <dgm:t>
        <a:bodyPr/>
        <a:lstStyle/>
        <a:p>
          <a:endParaRPr lang="en-US"/>
        </a:p>
      </dgm:t>
    </dgm:pt>
    <dgm:pt modelId="{0863C296-6234-4D46-9AF3-37964BAD48D6}">
      <dgm:prSet/>
      <dgm:spPr/>
      <dgm:t>
        <a:bodyPr/>
        <a:lstStyle/>
        <a:p>
          <a:r>
            <a:rPr lang="en-ZA"/>
            <a:t>We will always have to do SOME sort of editing when adding new states to a state machine</a:t>
          </a:r>
          <a:endParaRPr lang="en-US"/>
        </a:p>
      </dgm:t>
    </dgm:pt>
    <dgm:pt modelId="{CE02B13D-6134-42F5-816D-6675642FDD35}" type="parTrans" cxnId="{C176FD0E-B061-46CB-97F2-4DA97C577527}">
      <dgm:prSet/>
      <dgm:spPr/>
      <dgm:t>
        <a:bodyPr/>
        <a:lstStyle/>
        <a:p>
          <a:endParaRPr lang="en-US"/>
        </a:p>
      </dgm:t>
    </dgm:pt>
    <dgm:pt modelId="{F8B1DC86-3C22-4ABF-94DB-873321C96233}" type="sibTrans" cxnId="{C176FD0E-B061-46CB-97F2-4DA97C577527}">
      <dgm:prSet/>
      <dgm:spPr/>
      <dgm:t>
        <a:bodyPr/>
        <a:lstStyle/>
        <a:p>
          <a:endParaRPr lang="en-US"/>
        </a:p>
      </dgm:t>
    </dgm:pt>
    <dgm:pt modelId="{6E9EB03E-A2FB-4839-B5F7-0FFE0A40DB96}">
      <dgm:prSet/>
      <dgm:spPr/>
      <dgm:t>
        <a:bodyPr/>
        <a:lstStyle/>
        <a:p>
          <a:r>
            <a:rPr lang="en-ZA"/>
            <a:t>We will have to deal with circumstances that move the old states into the new state</a:t>
          </a:r>
          <a:endParaRPr lang="en-US"/>
        </a:p>
      </dgm:t>
    </dgm:pt>
    <dgm:pt modelId="{9FE9B6F4-FD9E-43B5-9ABA-23836A4F3E05}" type="parTrans" cxnId="{5C1BEA7A-4A18-4561-B315-F50CC3FA087D}">
      <dgm:prSet/>
      <dgm:spPr/>
      <dgm:t>
        <a:bodyPr/>
        <a:lstStyle/>
        <a:p>
          <a:endParaRPr lang="en-US"/>
        </a:p>
      </dgm:t>
    </dgm:pt>
    <dgm:pt modelId="{6F835C82-4806-4FB3-B8D0-29C37468A559}" type="sibTrans" cxnId="{5C1BEA7A-4A18-4561-B315-F50CC3FA087D}">
      <dgm:prSet/>
      <dgm:spPr/>
      <dgm:t>
        <a:bodyPr/>
        <a:lstStyle/>
        <a:p>
          <a:endParaRPr lang="en-US"/>
        </a:p>
      </dgm:t>
    </dgm:pt>
    <dgm:pt modelId="{014C333D-5DB8-4E3D-A334-AAA1B53B327C}">
      <dgm:prSet/>
      <dgm:spPr/>
      <dgm:t>
        <a:bodyPr/>
        <a:lstStyle/>
        <a:p>
          <a:r>
            <a:rPr lang="en-ZA"/>
            <a:t>The State Machine Pattern minimises the amount of changes we need to make</a:t>
          </a:r>
          <a:endParaRPr lang="en-US"/>
        </a:p>
      </dgm:t>
    </dgm:pt>
    <dgm:pt modelId="{DA8BFCD6-220C-4F4F-81A1-8D36674FC13F}" type="parTrans" cxnId="{6C879F15-BDE5-48D5-9A6B-4F9E051ECD22}">
      <dgm:prSet/>
      <dgm:spPr/>
      <dgm:t>
        <a:bodyPr/>
        <a:lstStyle/>
        <a:p>
          <a:endParaRPr lang="en-US"/>
        </a:p>
      </dgm:t>
    </dgm:pt>
    <dgm:pt modelId="{63501AAE-051E-4886-8588-5E818A1BFFAA}" type="sibTrans" cxnId="{6C879F15-BDE5-48D5-9A6B-4F9E051ECD22}">
      <dgm:prSet/>
      <dgm:spPr/>
      <dgm:t>
        <a:bodyPr/>
        <a:lstStyle/>
        <a:p>
          <a:endParaRPr lang="en-US"/>
        </a:p>
      </dgm:t>
    </dgm:pt>
    <dgm:pt modelId="{7E5963D1-C339-424E-BDE5-75F115B2423E}" type="pres">
      <dgm:prSet presAssocID="{F951F3C1-2A9E-4E81-A1C4-D67F59C1045E}" presName="Name0" presStyleCnt="0">
        <dgm:presLayoutVars>
          <dgm:dir/>
          <dgm:resizeHandles val="exact"/>
        </dgm:presLayoutVars>
      </dgm:prSet>
      <dgm:spPr/>
    </dgm:pt>
    <dgm:pt modelId="{FC73E632-10EF-4D20-B905-52B943C95A24}" type="pres">
      <dgm:prSet presAssocID="{DC5F5CDD-D1C4-42F8-9CCB-CE0D167D1AFE}" presName="node" presStyleLbl="node1" presStyleIdx="0" presStyleCnt="7">
        <dgm:presLayoutVars>
          <dgm:bulletEnabled val="1"/>
        </dgm:presLayoutVars>
      </dgm:prSet>
      <dgm:spPr/>
    </dgm:pt>
    <dgm:pt modelId="{FB676B4B-4F31-4BBD-9BD9-CEC9F49A2C70}" type="pres">
      <dgm:prSet presAssocID="{5FC74E4A-11BA-4535-B5B2-5AAA7A66CDE9}" presName="sibTransSpacerBeforeConnector" presStyleCnt="0"/>
      <dgm:spPr/>
    </dgm:pt>
    <dgm:pt modelId="{92D99056-BE47-4B57-BCC0-0C1EE8A9D56D}" type="pres">
      <dgm:prSet presAssocID="{5FC74E4A-11BA-4535-B5B2-5AAA7A66CDE9}" presName="sibTrans" presStyleLbl="node1" presStyleIdx="1" presStyleCnt="7"/>
      <dgm:spPr/>
    </dgm:pt>
    <dgm:pt modelId="{5E8DF8F1-1E24-437A-99FA-0AD6EC4EF80B}" type="pres">
      <dgm:prSet presAssocID="{5FC74E4A-11BA-4535-B5B2-5AAA7A66CDE9}" presName="sibTransSpacerAfterConnector" presStyleCnt="0"/>
      <dgm:spPr/>
    </dgm:pt>
    <dgm:pt modelId="{54DD64EB-5DBE-413D-9477-0AB7CAEF4CCD}" type="pres">
      <dgm:prSet presAssocID="{0863C296-6234-4D46-9AF3-37964BAD48D6}" presName="node" presStyleLbl="node1" presStyleIdx="2" presStyleCnt="7">
        <dgm:presLayoutVars>
          <dgm:bulletEnabled val="1"/>
        </dgm:presLayoutVars>
      </dgm:prSet>
      <dgm:spPr/>
    </dgm:pt>
    <dgm:pt modelId="{E9E574A9-7C26-460D-9F22-6C0B71EE28BC}" type="pres">
      <dgm:prSet presAssocID="{F8B1DC86-3C22-4ABF-94DB-873321C96233}" presName="sibTransSpacerBeforeConnector" presStyleCnt="0"/>
      <dgm:spPr/>
    </dgm:pt>
    <dgm:pt modelId="{1DB9241A-8EC5-480F-A3B6-DF6E316720EE}" type="pres">
      <dgm:prSet presAssocID="{F8B1DC86-3C22-4ABF-94DB-873321C96233}" presName="sibTrans" presStyleLbl="node1" presStyleIdx="3" presStyleCnt="7"/>
      <dgm:spPr/>
    </dgm:pt>
    <dgm:pt modelId="{6BEBB0E2-B6FF-40D0-BA65-13FFCAB300B3}" type="pres">
      <dgm:prSet presAssocID="{F8B1DC86-3C22-4ABF-94DB-873321C96233}" presName="sibTransSpacerAfterConnector" presStyleCnt="0"/>
      <dgm:spPr/>
    </dgm:pt>
    <dgm:pt modelId="{1C4E3A1A-3286-4D0D-A64D-F70752CD8432}" type="pres">
      <dgm:prSet presAssocID="{6E9EB03E-A2FB-4839-B5F7-0FFE0A40DB96}" presName="node" presStyleLbl="node1" presStyleIdx="4" presStyleCnt="7">
        <dgm:presLayoutVars>
          <dgm:bulletEnabled val="1"/>
        </dgm:presLayoutVars>
      </dgm:prSet>
      <dgm:spPr/>
    </dgm:pt>
    <dgm:pt modelId="{E67B67E5-BB4B-4E3F-BC9E-EABAA33C7951}" type="pres">
      <dgm:prSet presAssocID="{6F835C82-4806-4FB3-B8D0-29C37468A559}" presName="sibTransSpacerBeforeConnector" presStyleCnt="0"/>
      <dgm:spPr/>
    </dgm:pt>
    <dgm:pt modelId="{550F7D5F-D390-4802-844D-5D1F6A651376}" type="pres">
      <dgm:prSet presAssocID="{6F835C82-4806-4FB3-B8D0-29C37468A559}" presName="sibTrans" presStyleLbl="node1" presStyleIdx="5" presStyleCnt="7"/>
      <dgm:spPr/>
    </dgm:pt>
    <dgm:pt modelId="{7B84C03A-9AC0-4B64-B587-F7E73DFC7388}" type="pres">
      <dgm:prSet presAssocID="{6F835C82-4806-4FB3-B8D0-29C37468A559}" presName="sibTransSpacerAfterConnector" presStyleCnt="0"/>
      <dgm:spPr/>
    </dgm:pt>
    <dgm:pt modelId="{6A3AF566-3434-43FD-83E7-F4015F5D3B4B}" type="pres">
      <dgm:prSet presAssocID="{014C333D-5DB8-4E3D-A334-AAA1B53B327C}" presName="node" presStyleLbl="node1" presStyleIdx="6" presStyleCnt="7">
        <dgm:presLayoutVars>
          <dgm:bulletEnabled val="1"/>
        </dgm:presLayoutVars>
      </dgm:prSet>
      <dgm:spPr/>
    </dgm:pt>
  </dgm:ptLst>
  <dgm:cxnLst>
    <dgm:cxn modelId="{D2993002-EB67-438C-9BA7-6E8AF9F63E9C}" type="presOf" srcId="{014C333D-5DB8-4E3D-A334-AAA1B53B327C}" destId="{6A3AF566-3434-43FD-83E7-F4015F5D3B4B}" srcOrd="0" destOrd="0" presId="urn:microsoft.com/office/officeart/2016/7/layout/BasicProcessNew"/>
    <dgm:cxn modelId="{C176FD0E-B061-46CB-97F2-4DA97C577527}" srcId="{F951F3C1-2A9E-4E81-A1C4-D67F59C1045E}" destId="{0863C296-6234-4D46-9AF3-37964BAD48D6}" srcOrd="1" destOrd="0" parTransId="{CE02B13D-6134-42F5-816D-6675642FDD35}" sibTransId="{F8B1DC86-3C22-4ABF-94DB-873321C96233}"/>
    <dgm:cxn modelId="{6C879F15-BDE5-48D5-9A6B-4F9E051ECD22}" srcId="{F951F3C1-2A9E-4E81-A1C4-D67F59C1045E}" destId="{014C333D-5DB8-4E3D-A334-AAA1B53B327C}" srcOrd="3" destOrd="0" parTransId="{DA8BFCD6-220C-4F4F-81A1-8D36674FC13F}" sibTransId="{63501AAE-051E-4886-8588-5E818A1BFFAA}"/>
    <dgm:cxn modelId="{D85C0D65-DBEA-46FC-B067-EBDF6B660472}" type="presOf" srcId="{0863C296-6234-4D46-9AF3-37964BAD48D6}" destId="{54DD64EB-5DBE-413D-9477-0AB7CAEF4CCD}" srcOrd="0" destOrd="0" presId="urn:microsoft.com/office/officeart/2016/7/layout/BasicProcessNew"/>
    <dgm:cxn modelId="{222E2145-47E3-489B-96B1-70509523C589}" srcId="{F951F3C1-2A9E-4E81-A1C4-D67F59C1045E}" destId="{DC5F5CDD-D1C4-42F8-9CCB-CE0D167D1AFE}" srcOrd="0" destOrd="0" parTransId="{5A25108A-A734-4D34-AC83-2608D5111B58}" sibTransId="{5FC74E4A-11BA-4535-B5B2-5AAA7A66CDE9}"/>
    <dgm:cxn modelId="{BD978365-DE85-4E2E-A0A9-8FA18F01E960}" type="presOf" srcId="{5FC74E4A-11BA-4535-B5B2-5AAA7A66CDE9}" destId="{92D99056-BE47-4B57-BCC0-0C1EE8A9D56D}" srcOrd="0" destOrd="0" presId="urn:microsoft.com/office/officeart/2016/7/layout/BasicProcessNew"/>
    <dgm:cxn modelId="{5C1BEA7A-4A18-4561-B315-F50CC3FA087D}" srcId="{F951F3C1-2A9E-4E81-A1C4-D67F59C1045E}" destId="{6E9EB03E-A2FB-4839-B5F7-0FFE0A40DB96}" srcOrd="2" destOrd="0" parTransId="{9FE9B6F4-FD9E-43B5-9ABA-23836A4F3E05}" sibTransId="{6F835C82-4806-4FB3-B8D0-29C37468A559}"/>
    <dgm:cxn modelId="{46D67496-756F-488B-B6B5-4825C8341ECE}" type="presOf" srcId="{6E9EB03E-A2FB-4839-B5F7-0FFE0A40DB96}" destId="{1C4E3A1A-3286-4D0D-A64D-F70752CD8432}" srcOrd="0" destOrd="0" presId="urn:microsoft.com/office/officeart/2016/7/layout/BasicProcessNew"/>
    <dgm:cxn modelId="{5F1CB9A2-7E74-497C-9231-5C291838605A}" type="presOf" srcId="{F951F3C1-2A9E-4E81-A1C4-D67F59C1045E}" destId="{7E5963D1-C339-424E-BDE5-75F115B2423E}" srcOrd="0" destOrd="0" presId="urn:microsoft.com/office/officeart/2016/7/layout/BasicProcessNew"/>
    <dgm:cxn modelId="{DCAF43A4-32A2-49D8-861B-0019A1F960F4}" type="presOf" srcId="{DC5F5CDD-D1C4-42F8-9CCB-CE0D167D1AFE}" destId="{FC73E632-10EF-4D20-B905-52B943C95A24}" srcOrd="0" destOrd="0" presId="urn:microsoft.com/office/officeart/2016/7/layout/BasicProcessNew"/>
    <dgm:cxn modelId="{6A5793B2-F36D-43EF-A991-779333019280}" type="presOf" srcId="{F8B1DC86-3C22-4ABF-94DB-873321C96233}" destId="{1DB9241A-8EC5-480F-A3B6-DF6E316720EE}" srcOrd="0" destOrd="0" presId="urn:microsoft.com/office/officeart/2016/7/layout/BasicProcessNew"/>
    <dgm:cxn modelId="{FDA9EAC7-1418-4EFC-9904-706A2E6F604E}" type="presOf" srcId="{6F835C82-4806-4FB3-B8D0-29C37468A559}" destId="{550F7D5F-D390-4802-844D-5D1F6A651376}" srcOrd="0" destOrd="0" presId="urn:microsoft.com/office/officeart/2016/7/layout/BasicProcessNew"/>
    <dgm:cxn modelId="{0DED1440-968F-494A-BFF1-E564E5E00BFD}" type="presParOf" srcId="{7E5963D1-C339-424E-BDE5-75F115B2423E}" destId="{FC73E632-10EF-4D20-B905-52B943C95A24}" srcOrd="0" destOrd="0" presId="urn:microsoft.com/office/officeart/2016/7/layout/BasicProcessNew"/>
    <dgm:cxn modelId="{2570B4C5-C7DC-4C82-8D92-7E6F32CB97FD}" type="presParOf" srcId="{7E5963D1-C339-424E-BDE5-75F115B2423E}" destId="{FB676B4B-4F31-4BBD-9BD9-CEC9F49A2C70}" srcOrd="1" destOrd="0" presId="urn:microsoft.com/office/officeart/2016/7/layout/BasicProcessNew"/>
    <dgm:cxn modelId="{1A010B3E-99F3-4C08-8F67-15E502835A0F}" type="presParOf" srcId="{7E5963D1-C339-424E-BDE5-75F115B2423E}" destId="{92D99056-BE47-4B57-BCC0-0C1EE8A9D56D}" srcOrd="2" destOrd="0" presId="urn:microsoft.com/office/officeart/2016/7/layout/BasicProcessNew"/>
    <dgm:cxn modelId="{E3A0F254-796B-44F6-BA9F-1216F857AA88}" type="presParOf" srcId="{7E5963D1-C339-424E-BDE5-75F115B2423E}" destId="{5E8DF8F1-1E24-437A-99FA-0AD6EC4EF80B}" srcOrd="3" destOrd="0" presId="urn:microsoft.com/office/officeart/2016/7/layout/BasicProcessNew"/>
    <dgm:cxn modelId="{7BF6CF62-AE70-408B-9531-72E12481F484}" type="presParOf" srcId="{7E5963D1-C339-424E-BDE5-75F115B2423E}" destId="{54DD64EB-5DBE-413D-9477-0AB7CAEF4CCD}" srcOrd="4" destOrd="0" presId="urn:microsoft.com/office/officeart/2016/7/layout/BasicProcessNew"/>
    <dgm:cxn modelId="{569527E0-A195-415A-BE4E-57DC08B7BCF1}" type="presParOf" srcId="{7E5963D1-C339-424E-BDE5-75F115B2423E}" destId="{E9E574A9-7C26-460D-9F22-6C0B71EE28BC}" srcOrd="5" destOrd="0" presId="urn:microsoft.com/office/officeart/2016/7/layout/BasicProcessNew"/>
    <dgm:cxn modelId="{C6D8AC2C-AB56-4D79-A4FE-8C4E3882E5FE}" type="presParOf" srcId="{7E5963D1-C339-424E-BDE5-75F115B2423E}" destId="{1DB9241A-8EC5-480F-A3B6-DF6E316720EE}" srcOrd="6" destOrd="0" presId="urn:microsoft.com/office/officeart/2016/7/layout/BasicProcessNew"/>
    <dgm:cxn modelId="{D8857CE0-E065-4CCE-8753-C762D7725BFE}" type="presParOf" srcId="{7E5963D1-C339-424E-BDE5-75F115B2423E}" destId="{6BEBB0E2-B6FF-40D0-BA65-13FFCAB300B3}" srcOrd="7" destOrd="0" presId="urn:microsoft.com/office/officeart/2016/7/layout/BasicProcessNew"/>
    <dgm:cxn modelId="{FD66A9DB-DDC6-4995-9DD7-7C2D9F5262B0}" type="presParOf" srcId="{7E5963D1-C339-424E-BDE5-75F115B2423E}" destId="{1C4E3A1A-3286-4D0D-A64D-F70752CD8432}" srcOrd="8" destOrd="0" presId="urn:microsoft.com/office/officeart/2016/7/layout/BasicProcessNew"/>
    <dgm:cxn modelId="{C4C66DCA-B77B-478D-ACF2-A7E6CC94CF57}" type="presParOf" srcId="{7E5963D1-C339-424E-BDE5-75F115B2423E}" destId="{E67B67E5-BB4B-4E3F-BC9E-EABAA33C7951}" srcOrd="9" destOrd="0" presId="urn:microsoft.com/office/officeart/2016/7/layout/BasicProcessNew"/>
    <dgm:cxn modelId="{17141FDD-0E22-4DF6-9C2A-40055CF17F50}" type="presParOf" srcId="{7E5963D1-C339-424E-BDE5-75F115B2423E}" destId="{550F7D5F-D390-4802-844D-5D1F6A651376}" srcOrd="10" destOrd="0" presId="urn:microsoft.com/office/officeart/2016/7/layout/BasicProcessNew"/>
    <dgm:cxn modelId="{7A70CE32-4360-4FF2-9909-0728E968E49B}" type="presParOf" srcId="{7E5963D1-C339-424E-BDE5-75F115B2423E}" destId="{7B84C03A-9AC0-4B64-B587-F7E73DFC7388}" srcOrd="11" destOrd="0" presId="urn:microsoft.com/office/officeart/2016/7/layout/BasicProcessNew"/>
    <dgm:cxn modelId="{637062F4-3A32-42E4-B71D-982B974C8C95}" type="presParOf" srcId="{7E5963D1-C339-424E-BDE5-75F115B2423E}" destId="{6A3AF566-3434-43FD-83E7-F4015F5D3B4B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B8AD3E-33B1-4D3C-892D-683E540AFD71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29473B-0B4F-4C4E-9B3C-D9ACB4FB3644}">
      <dgm:prSet/>
      <dgm:spPr/>
      <dgm:t>
        <a:bodyPr/>
        <a:lstStyle/>
        <a:p>
          <a:r>
            <a:rPr lang="en-ZA"/>
            <a:t>The class diagram for State and Strategy look similar</a:t>
          </a:r>
          <a:endParaRPr lang="en-US"/>
        </a:p>
      </dgm:t>
    </dgm:pt>
    <dgm:pt modelId="{8546AF40-4C80-4C6D-AF69-E6A932D8F955}" type="parTrans" cxnId="{E86F21E2-8D89-4268-AF95-A976FFBC99B1}">
      <dgm:prSet/>
      <dgm:spPr/>
      <dgm:t>
        <a:bodyPr/>
        <a:lstStyle/>
        <a:p>
          <a:endParaRPr lang="en-US"/>
        </a:p>
      </dgm:t>
    </dgm:pt>
    <dgm:pt modelId="{A433F81D-F7AD-48F3-8D48-A6EE40B08704}" type="sibTrans" cxnId="{E86F21E2-8D89-4268-AF95-A976FFBC99B1}">
      <dgm:prSet/>
      <dgm:spPr/>
      <dgm:t>
        <a:bodyPr/>
        <a:lstStyle/>
        <a:p>
          <a:endParaRPr lang="en-US"/>
        </a:p>
      </dgm:t>
    </dgm:pt>
    <dgm:pt modelId="{96B2D351-7B81-42A7-9B60-99AE7044C083}">
      <dgm:prSet/>
      <dgm:spPr/>
      <dgm:t>
        <a:bodyPr/>
        <a:lstStyle/>
        <a:p>
          <a:r>
            <a:rPr lang="en-ZA"/>
            <a:t>Context has an object which delegates its responsibilities to some concrete object</a:t>
          </a:r>
          <a:endParaRPr lang="en-US"/>
        </a:p>
      </dgm:t>
    </dgm:pt>
    <dgm:pt modelId="{10C23180-75FC-406D-9BBB-C7919484ABA5}" type="parTrans" cxnId="{A784C57A-0ACF-4EFD-B350-7830F536E3E8}">
      <dgm:prSet/>
      <dgm:spPr/>
      <dgm:t>
        <a:bodyPr/>
        <a:lstStyle/>
        <a:p>
          <a:endParaRPr lang="en-US"/>
        </a:p>
      </dgm:t>
    </dgm:pt>
    <dgm:pt modelId="{DEAF2CF1-9C6B-4BE1-9FA4-6D6821ACB8F0}" type="sibTrans" cxnId="{A784C57A-0ACF-4EFD-B350-7830F536E3E8}">
      <dgm:prSet/>
      <dgm:spPr/>
      <dgm:t>
        <a:bodyPr/>
        <a:lstStyle/>
        <a:p>
          <a:endParaRPr lang="en-US"/>
        </a:p>
      </dgm:t>
    </dgm:pt>
    <dgm:pt modelId="{C4E53C19-552B-47D6-B797-CA7D9874DF5D}">
      <dgm:prSet/>
      <dgm:spPr/>
      <dgm:t>
        <a:bodyPr/>
        <a:lstStyle/>
        <a:p>
          <a:r>
            <a:rPr lang="en-ZA"/>
            <a:t>Intention of patterns differ</a:t>
          </a:r>
          <a:endParaRPr lang="en-US"/>
        </a:p>
      </dgm:t>
    </dgm:pt>
    <dgm:pt modelId="{5BFC541E-5989-4040-983B-7C1AE4AC42B4}" type="parTrans" cxnId="{6867D55A-3D76-4980-BB45-08B277BE8FF7}">
      <dgm:prSet/>
      <dgm:spPr/>
      <dgm:t>
        <a:bodyPr/>
        <a:lstStyle/>
        <a:p>
          <a:endParaRPr lang="en-US"/>
        </a:p>
      </dgm:t>
    </dgm:pt>
    <dgm:pt modelId="{044981C3-DDBE-4CD6-8183-28C2B7922D31}" type="sibTrans" cxnId="{6867D55A-3D76-4980-BB45-08B277BE8FF7}">
      <dgm:prSet/>
      <dgm:spPr/>
      <dgm:t>
        <a:bodyPr/>
        <a:lstStyle/>
        <a:p>
          <a:endParaRPr lang="en-US"/>
        </a:p>
      </dgm:t>
    </dgm:pt>
    <dgm:pt modelId="{FB30545E-45B8-4065-B740-A5B5842B212D}">
      <dgm:prSet/>
      <dgm:spPr/>
      <dgm:t>
        <a:bodyPr/>
        <a:lstStyle/>
        <a:p>
          <a:r>
            <a:rPr lang="en-ZA"/>
            <a:t>Strategy is about creating different strategies and objects</a:t>
          </a:r>
          <a:endParaRPr lang="en-US"/>
        </a:p>
      </dgm:t>
    </dgm:pt>
    <dgm:pt modelId="{586BDC92-5ECE-4888-9108-EE190AA0B9C9}" type="parTrans" cxnId="{B41B2695-4B7E-434A-BBA9-60F06B557A7B}">
      <dgm:prSet/>
      <dgm:spPr/>
      <dgm:t>
        <a:bodyPr/>
        <a:lstStyle/>
        <a:p>
          <a:endParaRPr lang="en-US"/>
        </a:p>
      </dgm:t>
    </dgm:pt>
    <dgm:pt modelId="{99E7AD58-0585-4319-937E-9DB9712C549A}" type="sibTrans" cxnId="{B41B2695-4B7E-434A-BBA9-60F06B557A7B}">
      <dgm:prSet/>
      <dgm:spPr/>
      <dgm:t>
        <a:bodyPr/>
        <a:lstStyle/>
        <a:p>
          <a:endParaRPr lang="en-US"/>
        </a:p>
      </dgm:t>
    </dgm:pt>
    <dgm:pt modelId="{817A74A7-2AFC-4B62-920A-CA86590F660F}">
      <dgm:prSet/>
      <dgm:spPr/>
      <dgm:t>
        <a:bodyPr/>
        <a:lstStyle/>
        <a:p>
          <a:r>
            <a:rPr lang="en-ZA"/>
            <a:t>State is about making conditionals easier – instead of having multiple conditionals to decide a course of action, you can just change state</a:t>
          </a:r>
          <a:endParaRPr lang="en-US"/>
        </a:p>
      </dgm:t>
    </dgm:pt>
    <dgm:pt modelId="{6EE61EB9-6BD7-49C9-A859-3C856F3F97B2}" type="parTrans" cxnId="{395F661C-C512-42A0-A07A-5E98B8E95642}">
      <dgm:prSet/>
      <dgm:spPr/>
      <dgm:t>
        <a:bodyPr/>
        <a:lstStyle/>
        <a:p>
          <a:endParaRPr lang="en-US"/>
        </a:p>
      </dgm:t>
    </dgm:pt>
    <dgm:pt modelId="{D3C49599-2536-48B8-99F3-EEA1E3588EAC}" type="sibTrans" cxnId="{395F661C-C512-42A0-A07A-5E98B8E95642}">
      <dgm:prSet/>
      <dgm:spPr/>
      <dgm:t>
        <a:bodyPr/>
        <a:lstStyle/>
        <a:p>
          <a:endParaRPr lang="en-US"/>
        </a:p>
      </dgm:t>
    </dgm:pt>
    <dgm:pt modelId="{DEBEC53D-511E-4232-B3E4-738CD98B968F}" type="pres">
      <dgm:prSet presAssocID="{C9B8AD3E-33B1-4D3C-892D-683E540AFD7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60C1720-1120-4D9A-A373-C93F8CFB2229}" type="pres">
      <dgm:prSet presAssocID="{817A74A7-2AFC-4B62-920A-CA86590F660F}" presName="Accent5" presStyleCnt="0"/>
      <dgm:spPr/>
    </dgm:pt>
    <dgm:pt modelId="{9CD59817-A8E4-4F17-AD65-6C32FE258679}" type="pres">
      <dgm:prSet presAssocID="{817A74A7-2AFC-4B62-920A-CA86590F660F}" presName="Accent" presStyleLbl="node1" presStyleIdx="0" presStyleCnt="10"/>
      <dgm:spPr/>
    </dgm:pt>
    <dgm:pt modelId="{D3B174BE-65D6-4DD8-94CD-2EDCDCC0F353}" type="pres">
      <dgm:prSet presAssocID="{817A74A7-2AFC-4B62-920A-CA86590F660F}" presName="ParentBackground5" presStyleCnt="0"/>
      <dgm:spPr/>
    </dgm:pt>
    <dgm:pt modelId="{37F7D38A-216E-4F8F-BC4F-4DD55C24690E}" type="pres">
      <dgm:prSet presAssocID="{817A74A7-2AFC-4B62-920A-CA86590F660F}" presName="ParentBackground" presStyleLbl="node1" presStyleIdx="1" presStyleCnt="10"/>
      <dgm:spPr/>
    </dgm:pt>
    <dgm:pt modelId="{C0E696A3-3C73-4231-8698-DF7B15F8586E}" type="pres">
      <dgm:prSet presAssocID="{817A74A7-2AFC-4B62-920A-CA86590F660F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987B411-48F8-46F6-A431-DBE674191DA5}" type="pres">
      <dgm:prSet presAssocID="{FB30545E-45B8-4065-B740-A5B5842B212D}" presName="Accent4" presStyleCnt="0"/>
      <dgm:spPr/>
    </dgm:pt>
    <dgm:pt modelId="{704F35B8-10DA-4809-9ACC-EF15FB32EF4B}" type="pres">
      <dgm:prSet presAssocID="{FB30545E-45B8-4065-B740-A5B5842B212D}" presName="Accent" presStyleLbl="node1" presStyleIdx="2" presStyleCnt="10"/>
      <dgm:spPr/>
    </dgm:pt>
    <dgm:pt modelId="{071FFD0E-1B6C-4317-9ECB-F3AE1EE9E971}" type="pres">
      <dgm:prSet presAssocID="{FB30545E-45B8-4065-B740-A5B5842B212D}" presName="ParentBackground4" presStyleCnt="0"/>
      <dgm:spPr/>
    </dgm:pt>
    <dgm:pt modelId="{B8336C2A-F139-4E71-A255-4FA4FEE8EF5D}" type="pres">
      <dgm:prSet presAssocID="{FB30545E-45B8-4065-B740-A5B5842B212D}" presName="ParentBackground" presStyleLbl="node1" presStyleIdx="3" presStyleCnt="10"/>
      <dgm:spPr/>
    </dgm:pt>
    <dgm:pt modelId="{A633D414-AA4C-482F-A924-404F68E9DD99}" type="pres">
      <dgm:prSet presAssocID="{FB30545E-45B8-4065-B740-A5B5842B212D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C90E017-3ACD-429B-B9CA-610ACDBBD556}" type="pres">
      <dgm:prSet presAssocID="{C4E53C19-552B-47D6-B797-CA7D9874DF5D}" presName="Accent3" presStyleCnt="0"/>
      <dgm:spPr/>
    </dgm:pt>
    <dgm:pt modelId="{142C38C4-2E63-4CA2-BF59-64E34763653A}" type="pres">
      <dgm:prSet presAssocID="{C4E53C19-552B-47D6-B797-CA7D9874DF5D}" presName="Accent" presStyleLbl="node1" presStyleIdx="4" presStyleCnt="10"/>
      <dgm:spPr/>
    </dgm:pt>
    <dgm:pt modelId="{E9332547-1F24-47BF-A2C5-EB774FE87349}" type="pres">
      <dgm:prSet presAssocID="{C4E53C19-552B-47D6-B797-CA7D9874DF5D}" presName="ParentBackground3" presStyleCnt="0"/>
      <dgm:spPr/>
    </dgm:pt>
    <dgm:pt modelId="{1D9E9F41-63CF-4762-BA45-C09582688115}" type="pres">
      <dgm:prSet presAssocID="{C4E53C19-552B-47D6-B797-CA7D9874DF5D}" presName="ParentBackground" presStyleLbl="node1" presStyleIdx="5" presStyleCnt="10"/>
      <dgm:spPr/>
    </dgm:pt>
    <dgm:pt modelId="{4E18FC63-2CF3-460B-8073-72DF64CDD81E}" type="pres">
      <dgm:prSet presAssocID="{C4E53C19-552B-47D6-B797-CA7D9874DF5D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E49CCED-5AE1-44CA-B477-E341F6F594D4}" type="pres">
      <dgm:prSet presAssocID="{96B2D351-7B81-42A7-9B60-99AE7044C083}" presName="Accent2" presStyleCnt="0"/>
      <dgm:spPr/>
    </dgm:pt>
    <dgm:pt modelId="{F50F813B-CEB8-4693-AFFF-00B9C629EF0A}" type="pres">
      <dgm:prSet presAssocID="{96B2D351-7B81-42A7-9B60-99AE7044C083}" presName="Accent" presStyleLbl="node1" presStyleIdx="6" presStyleCnt="10"/>
      <dgm:spPr/>
    </dgm:pt>
    <dgm:pt modelId="{982E14F3-0482-4E86-895E-7BA0178EB300}" type="pres">
      <dgm:prSet presAssocID="{96B2D351-7B81-42A7-9B60-99AE7044C083}" presName="ParentBackground2" presStyleCnt="0"/>
      <dgm:spPr/>
    </dgm:pt>
    <dgm:pt modelId="{6D960C52-828D-4AF7-BA82-D173236BA4DF}" type="pres">
      <dgm:prSet presAssocID="{96B2D351-7B81-42A7-9B60-99AE7044C083}" presName="ParentBackground" presStyleLbl="node1" presStyleIdx="7" presStyleCnt="10"/>
      <dgm:spPr/>
    </dgm:pt>
    <dgm:pt modelId="{DA6143C1-1C98-4402-8279-504BBC8D5D20}" type="pres">
      <dgm:prSet presAssocID="{96B2D351-7B81-42A7-9B60-99AE7044C083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AB955448-AAD8-4B9B-9C90-AE3B180025BE}" type="pres">
      <dgm:prSet presAssocID="{C529473B-0B4F-4C4E-9B3C-D9ACB4FB3644}" presName="Accent1" presStyleCnt="0"/>
      <dgm:spPr/>
    </dgm:pt>
    <dgm:pt modelId="{657933C5-4E3A-47E7-A066-A044A1936E0F}" type="pres">
      <dgm:prSet presAssocID="{C529473B-0B4F-4C4E-9B3C-D9ACB4FB3644}" presName="Accent" presStyleLbl="node1" presStyleIdx="8" presStyleCnt="10"/>
      <dgm:spPr/>
    </dgm:pt>
    <dgm:pt modelId="{7F464445-1035-4342-9168-289850CF10F4}" type="pres">
      <dgm:prSet presAssocID="{C529473B-0B4F-4C4E-9B3C-D9ACB4FB3644}" presName="ParentBackground1" presStyleCnt="0"/>
      <dgm:spPr/>
    </dgm:pt>
    <dgm:pt modelId="{7D3E34AB-BB28-4E4C-AE3B-99DCD68C4103}" type="pres">
      <dgm:prSet presAssocID="{C529473B-0B4F-4C4E-9B3C-D9ACB4FB3644}" presName="ParentBackground" presStyleLbl="node1" presStyleIdx="9" presStyleCnt="10"/>
      <dgm:spPr/>
    </dgm:pt>
    <dgm:pt modelId="{1BC6A02E-C498-4589-8455-C060164C67ED}" type="pres">
      <dgm:prSet presAssocID="{C529473B-0B4F-4C4E-9B3C-D9ACB4FB3644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DD6BC06-AA7A-4A3E-8240-2446677A3632}" type="presOf" srcId="{C9B8AD3E-33B1-4D3C-892D-683E540AFD71}" destId="{DEBEC53D-511E-4232-B3E4-738CD98B968F}" srcOrd="0" destOrd="0" presId="urn:microsoft.com/office/officeart/2018/layout/CircleProcess"/>
    <dgm:cxn modelId="{39A8C213-18B4-411A-B609-AC40E04D7AC8}" type="presOf" srcId="{817A74A7-2AFC-4B62-920A-CA86590F660F}" destId="{C0E696A3-3C73-4231-8698-DF7B15F8586E}" srcOrd="1" destOrd="0" presId="urn:microsoft.com/office/officeart/2018/layout/CircleProcess"/>
    <dgm:cxn modelId="{395F661C-C512-42A0-A07A-5E98B8E95642}" srcId="{C9B8AD3E-33B1-4D3C-892D-683E540AFD71}" destId="{817A74A7-2AFC-4B62-920A-CA86590F660F}" srcOrd="4" destOrd="0" parTransId="{6EE61EB9-6BD7-49C9-A859-3C856F3F97B2}" sibTransId="{D3C49599-2536-48B8-99F3-EEA1E3588EAC}"/>
    <dgm:cxn modelId="{AE79991D-F042-4390-8DA6-4284EB393AE6}" type="presOf" srcId="{96B2D351-7B81-42A7-9B60-99AE7044C083}" destId="{DA6143C1-1C98-4402-8279-504BBC8D5D20}" srcOrd="1" destOrd="0" presId="urn:microsoft.com/office/officeart/2018/layout/CircleProcess"/>
    <dgm:cxn modelId="{B7986C1F-3986-469C-AE3B-149E1D051BAC}" type="presOf" srcId="{C4E53C19-552B-47D6-B797-CA7D9874DF5D}" destId="{4E18FC63-2CF3-460B-8073-72DF64CDD81E}" srcOrd="1" destOrd="0" presId="urn:microsoft.com/office/officeart/2018/layout/CircleProcess"/>
    <dgm:cxn modelId="{B9C84A37-FD7D-4DA6-8A89-7AFA9725CD9A}" type="presOf" srcId="{96B2D351-7B81-42A7-9B60-99AE7044C083}" destId="{6D960C52-828D-4AF7-BA82-D173236BA4DF}" srcOrd="0" destOrd="0" presId="urn:microsoft.com/office/officeart/2018/layout/CircleProcess"/>
    <dgm:cxn modelId="{A784C57A-0ACF-4EFD-B350-7830F536E3E8}" srcId="{C9B8AD3E-33B1-4D3C-892D-683E540AFD71}" destId="{96B2D351-7B81-42A7-9B60-99AE7044C083}" srcOrd="1" destOrd="0" parTransId="{10C23180-75FC-406D-9BBB-C7919484ABA5}" sibTransId="{DEAF2CF1-9C6B-4BE1-9FA4-6D6821ACB8F0}"/>
    <dgm:cxn modelId="{6867D55A-3D76-4980-BB45-08B277BE8FF7}" srcId="{C9B8AD3E-33B1-4D3C-892D-683E540AFD71}" destId="{C4E53C19-552B-47D6-B797-CA7D9874DF5D}" srcOrd="2" destOrd="0" parTransId="{5BFC541E-5989-4040-983B-7C1AE4AC42B4}" sibTransId="{044981C3-DDBE-4CD6-8183-28C2B7922D31}"/>
    <dgm:cxn modelId="{4FFBF08F-F3E2-44B6-9E43-6E08B9A3EDFF}" type="presOf" srcId="{C529473B-0B4F-4C4E-9B3C-D9ACB4FB3644}" destId="{1BC6A02E-C498-4589-8455-C060164C67ED}" srcOrd="1" destOrd="0" presId="urn:microsoft.com/office/officeart/2018/layout/CircleProcess"/>
    <dgm:cxn modelId="{F5730392-6468-4354-87C3-269DE1721909}" type="presOf" srcId="{FB30545E-45B8-4065-B740-A5B5842B212D}" destId="{A633D414-AA4C-482F-A924-404F68E9DD99}" srcOrd="1" destOrd="0" presId="urn:microsoft.com/office/officeart/2018/layout/CircleProcess"/>
    <dgm:cxn modelId="{B41B2695-4B7E-434A-BBA9-60F06B557A7B}" srcId="{C9B8AD3E-33B1-4D3C-892D-683E540AFD71}" destId="{FB30545E-45B8-4065-B740-A5B5842B212D}" srcOrd="3" destOrd="0" parTransId="{586BDC92-5ECE-4888-9108-EE190AA0B9C9}" sibTransId="{99E7AD58-0585-4319-937E-9DB9712C549A}"/>
    <dgm:cxn modelId="{F806EFB6-3784-49A9-BA03-DBDC10022DD9}" type="presOf" srcId="{817A74A7-2AFC-4B62-920A-CA86590F660F}" destId="{37F7D38A-216E-4F8F-BC4F-4DD55C24690E}" srcOrd="0" destOrd="0" presId="urn:microsoft.com/office/officeart/2018/layout/CircleProcess"/>
    <dgm:cxn modelId="{3DE5ABC9-2078-4355-80CC-76B536BB76C7}" type="presOf" srcId="{C529473B-0B4F-4C4E-9B3C-D9ACB4FB3644}" destId="{7D3E34AB-BB28-4E4C-AE3B-99DCD68C4103}" srcOrd="0" destOrd="0" presId="urn:microsoft.com/office/officeart/2018/layout/CircleProcess"/>
    <dgm:cxn modelId="{E86F21E2-8D89-4268-AF95-A976FFBC99B1}" srcId="{C9B8AD3E-33B1-4D3C-892D-683E540AFD71}" destId="{C529473B-0B4F-4C4E-9B3C-D9ACB4FB3644}" srcOrd="0" destOrd="0" parTransId="{8546AF40-4C80-4C6D-AF69-E6A932D8F955}" sibTransId="{A433F81D-F7AD-48F3-8D48-A6EE40B08704}"/>
    <dgm:cxn modelId="{98C942F5-EBFE-4A22-8EB2-47A5DD6D3FFA}" type="presOf" srcId="{C4E53C19-552B-47D6-B797-CA7D9874DF5D}" destId="{1D9E9F41-63CF-4762-BA45-C09582688115}" srcOrd="0" destOrd="0" presId="urn:microsoft.com/office/officeart/2018/layout/CircleProcess"/>
    <dgm:cxn modelId="{45BC43F7-A0CE-46A7-9310-179343747B59}" type="presOf" srcId="{FB30545E-45B8-4065-B740-A5B5842B212D}" destId="{B8336C2A-F139-4E71-A255-4FA4FEE8EF5D}" srcOrd="0" destOrd="0" presId="urn:microsoft.com/office/officeart/2018/layout/CircleProcess"/>
    <dgm:cxn modelId="{864F4EAF-794D-4F57-ADBD-89517E799609}" type="presParOf" srcId="{DEBEC53D-511E-4232-B3E4-738CD98B968F}" destId="{460C1720-1120-4D9A-A373-C93F8CFB2229}" srcOrd="0" destOrd="0" presId="urn:microsoft.com/office/officeart/2018/layout/CircleProcess"/>
    <dgm:cxn modelId="{508E04B3-15EC-4415-B8A1-CED312A7CCBA}" type="presParOf" srcId="{460C1720-1120-4D9A-A373-C93F8CFB2229}" destId="{9CD59817-A8E4-4F17-AD65-6C32FE258679}" srcOrd="0" destOrd="0" presId="urn:microsoft.com/office/officeart/2018/layout/CircleProcess"/>
    <dgm:cxn modelId="{8A534508-5AE1-4EC6-B8FE-9389C70D5445}" type="presParOf" srcId="{DEBEC53D-511E-4232-B3E4-738CD98B968F}" destId="{D3B174BE-65D6-4DD8-94CD-2EDCDCC0F353}" srcOrd="1" destOrd="0" presId="urn:microsoft.com/office/officeart/2018/layout/CircleProcess"/>
    <dgm:cxn modelId="{E9EE060D-7C42-49E0-9619-3BA55B9AD19D}" type="presParOf" srcId="{D3B174BE-65D6-4DD8-94CD-2EDCDCC0F353}" destId="{37F7D38A-216E-4F8F-BC4F-4DD55C24690E}" srcOrd="0" destOrd="0" presId="urn:microsoft.com/office/officeart/2018/layout/CircleProcess"/>
    <dgm:cxn modelId="{2CEB4DB9-F36F-4CB7-BCC3-4DDBD94E9C04}" type="presParOf" srcId="{DEBEC53D-511E-4232-B3E4-738CD98B968F}" destId="{C0E696A3-3C73-4231-8698-DF7B15F8586E}" srcOrd="2" destOrd="0" presId="urn:microsoft.com/office/officeart/2018/layout/CircleProcess"/>
    <dgm:cxn modelId="{65E950B4-9008-4671-835B-771365B18BAC}" type="presParOf" srcId="{DEBEC53D-511E-4232-B3E4-738CD98B968F}" destId="{9987B411-48F8-46F6-A431-DBE674191DA5}" srcOrd="3" destOrd="0" presId="urn:microsoft.com/office/officeart/2018/layout/CircleProcess"/>
    <dgm:cxn modelId="{73DBFABA-9062-484B-802F-DB453E3AF264}" type="presParOf" srcId="{9987B411-48F8-46F6-A431-DBE674191DA5}" destId="{704F35B8-10DA-4809-9ACC-EF15FB32EF4B}" srcOrd="0" destOrd="0" presId="urn:microsoft.com/office/officeart/2018/layout/CircleProcess"/>
    <dgm:cxn modelId="{C35B6747-91C9-4C3B-B7F7-691109C36DED}" type="presParOf" srcId="{DEBEC53D-511E-4232-B3E4-738CD98B968F}" destId="{071FFD0E-1B6C-4317-9ECB-F3AE1EE9E971}" srcOrd="4" destOrd="0" presId="urn:microsoft.com/office/officeart/2018/layout/CircleProcess"/>
    <dgm:cxn modelId="{BBEBE8DA-EC40-4CF3-B18D-D1A8B52879A6}" type="presParOf" srcId="{071FFD0E-1B6C-4317-9ECB-F3AE1EE9E971}" destId="{B8336C2A-F139-4E71-A255-4FA4FEE8EF5D}" srcOrd="0" destOrd="0" presId="urn:microsoft.com/office/officeart/2018/layout/CircleProcess"/>
    <dgm:cxn modelId="{52F14252-FF5E-45B2-A8E1-265A592B76AB}" type="presParOf" srcId="{DEBEC53D-511E-4232-B3E4-738CD98B968F}" destId="{A633D414-AA4C-482F-A924-404F68E9DD99}" srcOrd="5" destOrd="0" presId="urn:microsoft.com/office/officeart/2018/layout/CircleProcess"/>
    <dgm:cxn modelId="{80F04159-A05C-42BB-9C3A-B4F7740318D8}" type="presParOf" srcId="{DEBEC53D-511E-4232-B3E4-738CD98B968F}" destId="{CC90E017-3ACD-429B-B9CA-610ACDBBD556}" srcOrd="6" destOrd="0" presId="urn:microsoft.com/office/officeart/2018/layout/CircleProcess"/>
    <dgm:cxn modelId="{F2627408-CFD1-42A9-8FE8-054C67516853}" type="presParOf" srcId="{CC90E017-3ACD-429B-B9CA-610ACDBBD556}" destId="{142C38C4-2E63-4CA2-BF59-64E34763653A}" srcOrd="0" destOrd="0" presId="urn:microsoft.com/office/officeart/2018/layout/CircleProcess"/>
    <dgm:cxn modelId="{4DC9ACFA-448C-4971-BB24-A0EA7E5A1A91}" type="presParOf" srcId="{DEBEC53D-511E-4232-B3E4-738CD98B968F}" destId="{E9332547-1F24-47BF-A2C5-EB774FE87349}" srcOrd="7" destOrd="0" presId="urn:microsoft.com/office/officeart/2018/layout/CircleProcess"/>
    <dgm:cxn modelId="{32CD09D5-C8FF-4DF6-9FBE-C3B662B57E33}" type="presParOf" srcId="{E9332547-1F24-47BF-A2C5-EB774FE87349}" destId="{1D9E9F41-63CF-4762-BA45-C09582688115}" srcOrd="0" destOrd="0" presId="urn:microsoft.com/office/officeart/2018/layout/CircleProcess"/>
    <dgm:cxn modelId="{195F9C87-DFAB-49A6-AC93-3416CF58049D}" type="presParOf" srcId="{DEBEC53D-511E-4232-B3E4-738CD98B968F}" destId="{4E18FC63-2CF3-460B-8073-72DF64CDD81E}" srcOrd="8" destOrd="0" presId="urn:microsoft.com/office/officeart/2018/layout/CircleProcess"/>
    <dgm:cxn modelId="{58B71435-AD3B-451B-A8D7-26E2139C737F}" type="presParOf" srcId="{DEBEC53D-511E-4232-B3E4-738CD98B968F}" destId="{0E49CCED-5AE1-44CA-B477-E341F6F594D4}" srcOrd="9" destOrd="0" presId="urn:microsoft.com/office/officeart/2018/layout/CircleProcess"/>
    <dgm:cxn modelId="{2EE76122-C16D-4559-9399-64F36C4B5AB5}" type="presParOf" srcId="{0E49CCED-5AE1-44CA-B477-E341F6F594D4}" destId="{F50F813B-CEB8-4693-AFFF-00B9C629EF0A}" srcOrd="0" destOrd="0" presId="urn:microsoft.com/office/officeart/2018/layout/CircleProcess"/>
    <dgm:cxn modelId="{DF086F99-48B4-462A-BA0E-86848B7AD81D}" type="presParOf" srcId="{DEBEC53D-511E-4232-B3E4-738CD98B968F}" destId="{982E14F3-0482-4E86-895E-7BA0178EB300}" srcOrd="10" destOrd="0" presId="urn:microsoft.com/office/officeart/2018/layout/CircleProcess"/>
    <dgm:cxn modelId="{17AFA024-B455-4B05-8A76-F26E2640FC85}" type="presParOf" srcId="{982E14F3-0482-4E86-895E-7BA0178EB300}" destId="{6D960C52-828D-4AF7-BA82-D173236BA4DF}" srcOrd="0" destOrd="0" presId="urn:microsoft.com/office/officeart/2018/layout/CircleProcess"/>
    <dgm:cxn modelId="{20D74699-0C38-4D7D-B626-EC05C9AB10D1}" type="presParOf" srcId="{DEBEC53D-511E-4232-B3E4-738CD98B968F}" destId="{DA6143C1-1C98-4402-8279-504BBC8D5D20}" srcOrd="11" destOrd="0" presId="urn:microsoft.com/office/officeart/2018/layout/CircleProcess"/>
    <dgm:cxn modelId="{CCC0E303-5419-4B47-B654-9E577F6D3360}" type="presParOf" srcId="{DEBEC53D-511E-4232-B3E4-738CD98B968F}" destId="{AB955448-AAD8-4B9B-9C90-AE3B180025BE}" srcOrd="12" destOrd="0" presId="urn:microsoft.com/office/officeart/2018/layout/CircleProcess"/>
    <dgm:cxn modelId="{13321D8F-1D56-46DC-9F69-0366AFFCD2C8}" type="presParOf" srcId="{AB955448-AAD8-4B9B-9C90-AE3B180025BE}" destId="{657933C5-4E3A-47E7-A066-A044A1936E0F}" srcOrd="0" destOrd="0" presId="urn:microsoft.com/office/officeart/2018/layout/CircleProcess"/>
    <dgm:cxn modelId="{1E42E9F2-A24C-4741-BA98-6B069A797177}" type="presParOf" srcId="{DEBEC53D-511E-4232-B3E4-738CD98B968F}" destId="{7F464445-1035-4342-9168-289850CF10F4}" srcOrd="13" destOrd="0" presId="urn:microsoft.com/office/officeart/2018/layout/CircleProcess"/>
    <dgm:cxn modelId="{512DD17C-87E9-4E83-A257-649F9A8DA018}" type="presParOf" srcId="{7F464445-1035-4342-9168-289850CF10F4}" destId="{7D3E34AB-BB28-4E4C-AE3B-99DCD68C4103}" srcOrd="0" destOrd="0" presId="urn:microsoft.com/office/officeart/2018/layout/CircleProcess"/>
    <dgm:cxn modelId="{9D71D5CB-BB93-44D1-A69A-73E8CA51E10C}" type="presParOf" srcId="{DEBEC53D-511E-4232-B3E4-738CD98B968F}" destId="{1BC6A02E-C498-4589-8455-C060164C67ED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00CBB-0EAB-4BF1-A334-73B937E9167A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E0B3A58-A482-469B-BE0A-BE986E57CA63}">
      <dgm:prSet/>
      <dgm:spPr/>
      <dgm:t>
        <a:bodyPr/>
        <a:lstStyle/>
        <a:p>
          <a:r>
            <a:rPr lang="en-ZA"/>
            <a:t>State to State: State determines how to move to another state</a:t>
          </a:r>
          <a:endParaRPr lang="en-US"/>
        </a:p>
      </dgm:t>
    </dgm:pt>
    <dgm:pt modelId="{3349D86C-8B6C-405D-B4B4-282FB9D50C36}" type="parTrans" cxnId="{8E771899-4412-40D6-A0A1-751E4E396FD0}">
      <dgm:prSet/>
      <dgm:spPr/>
      <dgm:t>
        <a:bodyPr/>
        <a:lstStyle/>
        <a:p>
          <a:endParaRPr lang="en-US"/>
        </a:p>
      </dgm:t>
    </dgm:pt>
    <dgm:pt modelId="{D9A92A76-CB0C-44D8-ABB2-2E31ED20D903}" type="sibTrans" cxnId="{8E771899-4412-40D6-A0A1-751E4E396FD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2A2D2D-C429-4386-BA2C-8660DC8AF44D}">
      <dgm:prSet/>
      <dgm:spPr/>
      <dgm:t>
        <a:bodyPr/>
        <a:lstStyle/>
        <a:p>
          <a:r>
            <a:rPr lang="en-ZA"/>
            <a:t>State Machine: Globally, the state machine can continue checking for some sort of trigger than can move between states</a:t>
          </a:r>
          <a:endParaRPr lang="en-US"/>
        </a:p>
      </dgm:t>
    </dgm:pt>
    <dgm:pt modelId="{1EF24524-0CD2-4C95-B076-515235DBC481}" type="parTrans" cxnId="{9BF4CED3-F889-4097-A5A5-9FBF0C9E61D1}">
      <dgm:prSet/>
      <dgm:spPr/>
      <dgm:t>
        <a:bodyPr/>
        <a:lstStyle/>
        <a:p>
          <a:endParaRPr lang="en-US"/>
        </a:p>
      </dgm:t>
    </dgm:pt>
    <dgm:pt modelId="{66080F8A-89FA-4A3E-9507-4855F129B55A}" type="sibTrans" cxnId="{9BF4CED3-F889-4097-A5A5-9FBF0C9E61D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B25667-19C8-463E-AD08-612645F5909E}">
      <dgm:prSet/>
      <dgm:spPr/>
      <dgm:t>
        <a:bodyPr/>
        <a:lstStyle/>
        <a:p>
          <a:r>
            <a:rPr lang="en-ZA"/>
            <a:t>You will always have to dig back into either of these when integrating a new state</a:t>
          </a:r>
          <a:endParaRPr lang="en-US"/>
        </a:p>
      </dgm:t>
    </dgm:pt>
    <dgm:pt modelId="{4E67574C-8EF4-414C-B817-77A90C1D0FF3}" type="parTrans" cxnId="{29FE99C0-1C98-43FA-8EF6-80A507B647F5}">
      <dgm:prSet/>
      <dgm:spPr/>
      <dgm:t>
        <a:bodyPr/>
        <a:lstStyle/>
        <a:p>
          <a:endParaRPr lang="en-US"/>
        </a:p>
      </dgm:t>
    </dgm:pt>
    <dgm:pt modelId="{CC5613D1-853D-486E-93E1-8FDB895B6830}" type="sibTrans" cxnId="{29FE99C0-1C98-43FA-8EF6-80A507B647F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612AB0C-28B1-46B8-BB3D-720FC6710BD1}">
      <dgm:prSet/>
      <dgm:spPr/>
      <dgm:t>
        <a:bodyPr/>
        <a:lstStyle/>
        <a:p>
          <a:r>
            <a:rPr lang="en-ZA"/>
            <a:t>Makes fewer changes</a:t>
          </a:r>
          <a:endParaRPr lang="en-US"/>
        </a:p>
      </dgm:t>
    </dgm:pt>
    <dgm:pt modelId="{C75DD49B-919F-4D07-B56E-878AC31BFF8E}" type="parTrans" cxnId="{49F2CBD2-4654-4DA9-BC7C-E5D535C5CFC7}">
      <dgm:prSet/>
      <dgm:spPr/>
      <dgm:t>
        <a:bodyPr/>
        <a:lstStyle/>
        <a:p>
          <a:endParaRPr lang="en-US"/>
        </a:p>
      </dgm:t>
    </dgm:pt>
    <dgm:pt modelId="{1078FAB1-3CD0-42CD-A98E-BB35758C7CF0}" type="sibTrans" cxnId="{49F2CBD2-4654-4DA9-BC7C-E5D535C5CF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317FFA7-64A3-40DB-82B3-BBC2DD88EF26}">
      <dgm:prSet/>
      <dgm:spPr/>
      <dgm:t>
        <a:bodyPr/>
        <a:lstStyle/>
        <a:p>
          <a:r>
            <a:rPr lang="en-ZA"/>
            <a:t>Having state changes in the State Machine itself makes the State classes less dependant on each other, which makes it more ideal</a:t>
          </a:r>
          <a:endParaRPr lang="en-US"/>
        </a:p>
      </dgm:t>
    </dgm:pt>
    <dgm:pt modelId="{E2ABD62F-06A6-48C6-BA1C-9729CEBF0E14}" type="parTrans" cxnId="{CBEDD526-45CD-41B8-966B-979062238A6F}">
      <dgm:prSet/>
      <dgm:spPr/>
      <dgm:t>
        <a:bodyPr/>
        <a:lstStyle/>
        <a:p>
          <a:endParaRPr lang="en-US"/>
        </a:p>
      </dgm:t>
    </dgm:pt>
    <dgm:pt modelId="{C934D242-D005-48A7-B603-E2CC43CD42B6}" type="sibTrans" cxnId="{CBEDD526-45CD-41B8-966B-979062238A6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2306294-C6DB-47BE-936E-7720A5385EE1}" type="pres">
      <dgm:prSet presAssocID="{13600CBB-0EAB-4BF1-A334-73B937E9167A}" presName="linearFlow" presStyleCnt="0">
        <dgm:presLayoutVars>
          <dgm:dir/>
          <dgm:animLvl val="lvl"/>
          <dgm:resizeHandles val="exact"/>
        </dgm:presLayoutVars>
      </dgm:prSet>
      <dgm:spPr/>
    </dgm:pt>
    <dgm:pt modelId="{DCE779C5-6CF1-4875-9F3F-85757D5A18F5}" type="pres">
      <dgm:prSet presAssocID="{CE0B3A58-A482-469B-BE0A-BE986E57CA63}" presName="compositeNode" presStyleCnt="0"/>
      <dgm:spPr/>
    </dgm:pt>
    <dgm:pt modelId="{7715FBE8-7D3E-4FED-84E9-0A8282AC432D}" type="pres">
      <dgm:prSet presAssocID="{CE0B3A58-A482-469B-BE0A-BE986E57CA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A3CC8C-12A4-4F32-AA1A-99208AF648A6}" type="pres">
      <dgm:prSet presAssocID="{CE0B3A58-A482-469B-BE0A-BE986E57CA63}" presName="parSh" presStyleCnt="0"/>
      <dgm:spPr/>
    </dgm:pt>
    <dgm:pt modelId="{73AB2C50-DF8F-4B5A-BBC7-515DE8EF86C1}" type="pres">
      <dgm:prSet presAssocID="{CE0B3A58-A482-469B-BE0A-BE986E57CA63}" presName="lineNode" presStyleLbl="alignAccFollowNode1" presStyleIdx="0" presStyleCnt="15"/>
      <dgm:spPr/>
    </dgm:pt>
    <dgm:pt modelId="{2D6987EC-C515-49DA-A461-548FA85389B3}" type="pres">
      <dgm:prSet presAssocID="{CE0B3A58-A482-469B-BE0A-BE986E57CA63}" presName="lineArrowNode" presStyleLbl="alignAccFollowNode1" presStyleIdx="1" presStyleCnt="15"/>
      <dgm:spPr/>
    </dgm:pt>
    <dgm:pt modelId="{1366EBAF-7672-45C0-BEFA-A0484940F9E8}" type="pres">
      <dgm:prSet presAssocID="{D9A92A76-CB0C-44D8-ABB2-2E31ED20D903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A6DFAEA4-5273-4025-A9FE-6D6624469700}" type="pres">
      <dgm:prSet presAssocID="{D9A92A76-CB0C-44D8-ABB2-2E31ED20D903}" presName="spacerBetweenCircleAndCallout" presStyleCnt="0">
        <dgm:presLayoutVars/>
      </dgm:prSet>
      <dgm:spPr/>
    </dgm:pt>
    <dgm:pt modelId="{899A9A66-39B5-4A00-BCBA-A3F78D4707FD}" type="pres">
      <dgm:prSet presAssocID="{CE0B3A58-A482-469B-BE0A-BE986E57CA63}" presName="nodeText" presStyleLbl="alignAccFollowNode1" presStyleIdx="2" presStyleCnt="15">
        <dgm:presLayoutVars>
          <dgm:bulletEnabled val="1"/>
        </dgm:presLayoutVars>
      </dgm:prSet>
      <dgm:spPr/>
    </dgm:pt>
    <dgm:pt modelId="{AFB6BAAC-945E-4C4A-95F5-34D9EE1BB3A5}" type="pres">
      <dgm:prSet presAssocID="{D9A92A76-CB0C-44D8-ABB2-2E31ED20D903}" presName="sibTransComposite" presStyleCnt="0"/>
      <dgm:spPr/>
    </dgm:pt>
    <dgm:pt modelId="{397EF8C4-F4BE-4B41-B14E-FC85A0B15DF7}" type="pres">
      <dgm:prSet presAssocID="{682A2D2D-C429-4386-BA2C-8660DC8AF44D}" presName="compositeNode" presStyleCnt="0"/>
      <dgm:spPr/>
    </dgm:pt>
    <dgm:pt modelId="{29F03393-AF37-41CF-9764-98D8385371E2}" type="pres">
      <dgm:prSet presAssocID="{682A2D2D-C429-4386-BA2C-8660DC8AF4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D34CA67-8A79-4F86-A1D7-D752B3ED5729}" type="pres">
      <dgm:prSet presAssocID="{682A2D2D-C429-4386-BA2C-8660DC8AF44D}" presName="parSh" presStyleCnt="0"/>
      <dgm:spPr/>
    </dgm:pt>
    <dgm:pt modelId="{1DE4132D-7FD5-4817-B8B8-E89660CFF988}" type="pres">
      <dgm:prSet presAssocID="{682A2D2D-C429-4386-BA2C-8660DC8AF44D}" presName="lineNode" presStyleLbl="alignAccFollowNode1" presStyleIdx="3" presStyleCnt="15"/>
      <dgm:spPr/>
    </dgm:pt>
    <dgm:pt modelId="{2314D85C-86BF-421F-AF89-C9080651622B}" type="pres">
      <dgm:prSet presAssocID="{682A2D2D-C429-4386-BA2C-8660DC8AF44D}" presName="lineArrowNode" presStyleLbl="alignAccFollowNode1" presStyleIdx="4" presStyleCnt="15"/>
      <dgm:spPr/>
    </dgm:pt>
    <dgm:pt modelId="{840AF8BE-E84F-4CCE-B553-1E9D794BECF7}" type="pres">
      <dgm:prSet presAssocID="{66080F8A-89FA-4A3E-9507-4855F129B55A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7737161C-803C-43A5-8E81-082561ECD34E}" type="pres">
      <dgm:prSet presAssocID="{66080F8A-89FA-4A3E-9507-4855F129B55A}" presName="spacerBetweenCircleAndCallout" presStyleCnt="0">
        <dgm:presLayoutVars/>
      </dgm:prSet>
      <dgm:spPr/>
    </dgm:pt>
    <dgm:pt modelId="{DA6C72EE-ECB3-4993-8E8B-E39961B499EE}" type="pres">
      <dgm:prSet presAssocID="{682A2D2D-C429-4386-BA2C-8660DC8AF44D}" presName="nodeText" presStyleLbl="alignAccFollowNode1" presStyleIdx="5" presStyleCnt="15">
        <dgm:presLayoutVars>
          <dgm:bulletEnabled val="1"/>
        </dgm:presLayoutVars>
      </dgm:prSet>
      <dgm:spPr/>
    </dgm:pt>
    <dgm:pt modelId="{6885B54A-5256-4BD3-A215-775A1567536E}" type="pres">
      <dgm:prSet presAssocID="{66080F8A-89FA-4A3E-9507-4855F129B55A}" presName="sibTransComposite" presStyleCnt="0"/>
      <dgm:spPr/>
    </dgm:pt>
    <dgm:pt modelId="{E68DFE15-75F4-45ED-9463-A34AA03FAC72}" type="pres">
      <dgm:prSet presAssocID="{6BB25667-19C8-463E-AD08-612645F5909E}" presName="compositeNode" presStyleCnt="0"/>
      <dgm:spPr/>
    </dgm:pt>
    <dgm:pt modelId="{4772BCF9-55A7-4037-A085-733F74B68CD7}" type="pres">
      <dgm:prSet presAssocID="{6BB25667-19C8-463E-AD08-612645F5909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83C5D8-C543-46E0-9D5B-9BB70F1F7CDA}" type="pres">
      <dgm:prSet presAssocID="{6BB25667-19C8-463E-AD08-612645F5909E}" presName="parSh" presStyleCnt="0"/>
      <dgm:spPr/>
    </dgm:pt>
    <dgm:pt modelId="{20013F98-36E4-48C1-A22D-94EBA03DAEEC}" type="pres">
      <dgm:prSet presAssocID="{6BB25667-19C8-463E-AD08-612645F5909E}" presName="lineNode" presStyleLbl="alignAccFollowNode1" presStyleIdx="6" presStyleCnt="15"/>
      <dgm:spPr/>
    </dgm:pt>
    <dgm:pt modelId="{40E994DB-ADE1-4242-8A12-11CAFB890E48}" type="pres">
      <dgm:prSet presAssocID="{6BB25667-19C8-463E-AD08-612645F5909E}" presName="lineArrowNode" presStyleLbl="alignAccFollowNode1" presStyleIdx="7" presStyleCnt="15"/>
      <dgm:spPr/>
    </dgm:pt>
    <dgm:pt modelId="{0AE7D68C-5DF0-4CD2-BF7D-D6E18D79AE9C}" type="pres">
      <dgm:prSet presAssocID="{CC5613D1-853D-486E-93E1-8FDB895B6830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302794FC-76D3-468F-8250-FE5507EC811F}" type="pres">
      <dgm:prSet presAssocID="{CC5613D1-853D-486E-93E1-8FDB895B6830}" presName="spacerBetweenCircleAndCallout" presStyleCnt="0">
        <dgm:presLayoutVars/>
      </dgm:prSet>
      <dgm:spPr/>
    </dgm:pt>
    <dgm:pt modelId="{5DED2B89-3F02-4577-92CC-36C0576ABF2E}" type="pres">
      <dgm:prSet presAssocID="{6BB25667-19C8-463E-AD08-612645F5909E}" presName="nodeText" presStyleLbl="alignAccFollowNode1" presStyleIdx="8" presStyleCnt="15">
        <dgm:presLayoutVars>
          <dgm:bulletEnabled val="1"/>
        </dgm:presLayoutVars>
      </dgm:prSet>
      <dgm:spPr/>
    </dgm:pt>
    <dgm:pt modelId="{3F6C695D-55A0-4788-8845-9E686D2F0C80}" type="pres">
      <dgm:prSet presAssocID="{CC5613D1-853D-486E-93E1-8FDB895B6830}" presName="sibTransComposite" presStyleCnt="0"/>
      <dgm:spPr/>
    </dgm:pt>
    <dgm:pt modelId="{F8E72A34-B7EE-49FE-B31E-AD49C0987B89}" type="pres">
      <dgm:prSet presAssocID="{A612AB0C-28B1-46B8-BB3D-720FC6710BD1}" presName="compositeNode" presStyleCnt="0"/>
      <dgm:spPr/>
    </dgm:pt>
    <dgm:pt modelId="{11154CEF-B4E3-41A7-9FFA-42020A26DEBC}" type="pres">
      <dgm:prSet presAssocID="{A612AB0C-28B1-46B8-BB3D-720FC6710BD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BC66421-1C59-4DD0-97BC-EAE0545F649E}" type="pres">
      <dgm:prSet presAssocID="{A612AB0C-28B1-46B8-BB3D-720FC6710BD1}" presName="parSh" presStyleCnt="0"/>
      <dgm:spPr/>
    </dgm:pt>
    <dgm:pt modelId="{1F1067DC-452A-415A-9AB9-B54192213A4B}" type="pres">
      <dgm:prSet presAssocID="{A612AB0C-28B1-46B8-BB3D-720FC6710BD1}" presName="lineNode" presStyleLbl="alignAccFollowNode1" presStyleIdx="9" presStyleCnt="15"/>
      <dgm:spPr/>
    </dgm:pt>
    <dgm:pt modelId="{34869CBF-EBA7-4F6A-8944-D7D8BE4C1304}" type="pres">
      <dgm:prSet presAssocID="{A612AB0C-28B1-46B8-BB3D-720FC6710BD1}" presName="lineArrowNode" presStyleLbl="alignAccFollowNode1" presStyleIdx="10" presStyleCnt="15"/>
      <dgm:spPr/>
    </dgm:pt>
    <dgm:pt modelId="{02222913-3824-4F33-B029-1B85573D2834}" type="pres">
      <dgm:prSet presAssocID="{1078FAB1-3CD0-42CD-A98E-BB35758C7CF0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534AD8F2-3960-473F-AD50-B775CA1EFA26}" type="pres">
      <dgm:prSet presAssocID="{1078FAB1-3CD0-42CD-A98E-BB35758C7CF0}" presName="spacerBetweenCircleAndCallout" presStyleCnt="0">
        <dgm:presLayoutVars/>
      </dgm:prSet>
      <dgm:spPr/>
    </dgm:pt>
    <dgm:pt modelId="{D25F2F8E-6AA4-471D-8E13-FFE4F3A5602C}" type="pres">
      <dgm:prSet presAssocID="{A612AB0C-28B1-46B8-BB3D-720FC6710BD1}" presName="nodeText" presStyleLbl="alignAccFollowNode1" presStyleIdx="11" presStyleCnt="15">
        <dgm:presLayoutVars>
          <dgm:bulletEnabled val="1"/>
        </dgm:presLayoutVars>
      </dgm:prSet>
      <dgm:spPr/>
    </dgm:pt>
    <dgm:pt modelId="{083A4D43-DEAC-456D-802B-889A3377161C}" type="pres">
      <dgm:prSet presAssocID="{1078FAB1-3CD0-42CD-A98E-BB35758C7CF0}" presName="sibTransComposite" presStyleCnt="0"/>
      <dgm:spPr/>
    </dgm:pt>
    <dgm:pt modelId="{C8F0AC58-223C-4049-BEB5-212E75536341}" type="pres">
      <dgm:prSet presAssocID="{2317FFA7-64A3-40DB-82B3-BBC2DD88EF26}" presName="compositeNode" presStyleCnt="0"/>
      <dgm:spPr/>
    </dgm:pt>
    <dgm:pt modelId="{6DD4B659-AA74-42E9-AB6A-101F3E3BBAB8}" type="pres">
      <dgm:prSet presAssocID="{2317FFA7-64A3-40DB-82B3-BBC2DD88EF2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8F8FF9-529C-46EE-AEDB-F6F69D260FA7}" type="pres">
      <dgm:prSet presAssocID="{2317FFA7-64A3-40DB-82B3-BBC2DD88EF26}" presName="parSh" presStyleCnt="0"/>
      <dgm:spPr/>
    </dgm:pt>
    <dgm:pt modelId="{98C5032C-D6C1-4E08-AB19-DB2B80545736}" type="pres">
      <dgm:prSet presAssocID="{2317FFA7-64A3-40DB-82B3-BBC2DD88EF26}" presName="lineNode" presStyleLbl="alignAccFollowNode1" presStyleIdx="12" presStyleCnt="15"/>
      <dgm:spPr/>
    </dgm:pt>
    <dgm:pt modelId="{0118806B-FDBE-49DC-B140-65ED14D0208A}" type="pres">
      <dgm:prSet presAssocID="{2317FFA7-64A3-40DB-82B3-BBC2DD88EF26}" presName="lineArrowNode" presStyleLbl="alignAccFollowNode1" presStyleIdx="13" presStyleCnt="15"/>
      <dgm:spPr/>
    </dgm:pt>
    <dgm:pt modelId="{68942349-4B0A-437D-A6C9-598E76F19518}" type="pres">
      <dgm:prSet presAssocID="{C934D242-D005-48A7-B603-E2CC43CD42B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10BF741-0E02-4DBF-898C-842A2034F504}" type="pres">
      <dgm:prSet presAssocID="{C934D242-D005-48A7-B603-E2CC43CD42B6}" presName="spacerBetweenCircleAndCallout" presStyleCnt="0">
        <dgm:presLayoutVars/>
      </dgm:prSet>
      <dgm:spPr/>
    </dgm:pt>
    <dgm:pt modelId="{E043FF3C-2D4A-4C2B-B5DA-FA330D7581E8}" type="pres">
      <dgm:prSet presAssocID="{2317FFA7-64A3-40DB-82B3-BBC2DD88EF26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CBEDD526-45CD-41B8-966B-979062238A6F}" srcId="{13600CBB-0EAB-4BF1-A334-73B937E9167A}" destId="{2317FFA7-64A3-40DB-82B3-BBC2DD88EF26}" srcOrd="4" destOrd="0" parTransId="{E2ABD62F-06A6-48C6-BA1C-9729CEBF0E14}" sibTransId="{C934D242-D005-48A7-B603-E2CC43CD42B6}"/>
    <dgm:cxn modelId="{00F20B2F-AC40-4E54-AC49-6BB881FA1D1C}" type="presOf" srcId="{D9A92A76-CB0C-44D8-ABB2-2E31ED20D903}" destId="{1366EBAF-7672-45C0-BEFA-A0484940F9E8}" srcOrd="0" destOrd="0" presId="urn:microsoft.com/office/officeart/2016/7/layout/LinearArrowProcessNumbered"/>
    <dgm:cxn modelId="{B0B1463E-9781-4D3A-BD95-519B9750F3AC}" type="presOf" srcId="{A612AB0C-28B1-46B8-BB3D-720FC6710BD1}" destId="{D25F2F8E-6AA4-471D-8E13-FFE4F3A5602C}" srcOrd="0" destOrd="0" presId="urn:microsoft.com/office/officeart/2016/7/layout/LinearArrowProcessNumbered"/>
    <dgm:cxn modelId="{12E2B862-D815-4111-BCCB-D0648FFF501A}" type="presOf" srcId="{2317FFA7-64A3-40DB-82B3-BBC2DD88EF26}" destId="{E043FF3C-2D4A-4C2B-B5DA-FA330D7581E8}" srcOrd="0" destOrd="0" presId="urn:microsoft.com/office/officeart/2016/7/layout/LinearArrowProcessNumbered"/>
    <dgm:cxn modelId="{16602C64-EF14-4791-BDE2-D8D967715E90}" type="presOf" srcId="{CE0B3A58-A482-469B-BE0A-BE986E57CA63}" destId="{899A9A66-39B5-4A00-BCBA-A3F78D4707FD}" srcOrd="0" destOrd="0" presId="urn:microsoft.com/office/officeart/2016/7/layout/LinearArrowProcessNumbered"/>
    <dgm:cxn modelId="{7CE86B45-4691-49A4-9EAC-F5E8508C010E}" type="presOf" srcId="{13600CBB-0EAB-4BF1-A334-73B937E9167A}" destId="{C2306294-C6DB-47BE-936E-7720A5385EE1}" srcOrd="0" destOrd="0" presId="urn:microsoft.com/office/officeart/2016/7/layout/LinearArrowProcessNumbered"/>
    <dgm:cxn modelId="{E7B3727B-3CD1-41C1-966F-5F9F7BF2F5BE}" type="presOf" srcId="{6BB25667-19C8-463E-AD08-612645F5909E}" destId="{5DED2B89-3F02-4577-92CC-36C0576ABF2E}" srcOrd="0" destOrd="0" presId="urn:microsoft.com/office/officeart/2016/7/layout/LinearArrowProcessNumbered"/>
    <dgm:cxn modelId="{B2075186-9D48-404A-92A2-D922F2C78824}" type="presOf" srcId="{CC5613D1-853D-486E-93E1-8FDB895B6830}" destId="{0AE7D68C-5DF0-4CD2-BF7D-D6E18D79AE9C}" srcOrd="0" destOrd="0" presId="urn:microsoft.com/office/officeart/2016/7/layout/LinearArrowProcessNumbered"/>
    <dgm:cxn modelId="{8E771899-4412-40D6-A0A1-751E4E396FD0}" srcId="{13600CBB-0EAB-4BF1-A334-73B937E9167A}" destId="{CE0B3A58-A482-469B-BE0A-BE986E57CA63}" srcOrd="0" destOrd="0" parTransId="{3349D86C-8B6C-405D-B4B4-282FB9D50C36}" sibTransId="{D9A92A76-CB0C-44D8-ABB2-2E31ED20D903}"/>
    <dgm:cxn modelId="{29FE99C0-1C98-43FA-8EF6-80A507B647F5}" srcId="{13600CBB-0EAB-4BF1-A334-73B937E9167A}" destId="{6BB25667-19C8-463E-AD08-612645F5909E}" srcOrd="2" destOrd="0" parTransId="{4E67574C-8EF4-414C-B817-77A90C1D0FF3}" sibTransId="{CC5613D1-853D-486E-93E1-8FDB895B6830}"/>
    <dgm:cxn modelId="{BE46B2C4-8CFD-4B42-99FD-3E296C4154E6}" type="presOf" srcId="{C934D242-D005-48A7-B603-E2CC43CD42B6}" destId="{68942349-4B0A-437D-A6C9-598E76F19518}" srcOrd="0" destOrd="0" presId="urn:microsoft.com/office/officeart/2016/7/layout/LinearArrowProcessNumbered"/>
    <dgm:cxn modelId="{831D22CB-9FF5-4C17-BE0E-589141943F78}" type="presOf" srcId="{1078FAB1-3CD0-42CD-A98E-BB35758C7CF0}" destId="{02222913-3824-4F33-B029-1B85573D2834}" srcOrd="0" destOrd="0" presId="urn:microsoft.com/office/officeart/2016/7/layout/LinearArrowProcessNumbered"/>
    <dgm:cxn modelId="{49F2CBD2-4654-4DA9-BC7C-E5D535C5CFC7}" srcId="{13600CBB-0EAB-4BF1-A334-73B937E9167A}" destId="{A612AB0C-28B1-46B8-BB3D-720FC6710BD1}" srcOrd="3" destOrd="0" parTransId="{C75DD49B-919F-4D07-B56E-878AC31BFF8E}" sibTransId="{1078FAB1-3CD0-42CD-A98E-BB35758C7CF0}"/>
    <dgm:cxn modelId="{9BF4CED3-F889-4097-A5A5-9FBF0C9E61D1}" srcId="{13600CBB-0EAB-4BF1-A334-73B937E9167A}" destId="{682A2D2D-C429-4386-BA2C-8660DC8AF44D}" srcOrd="1" destOrd="0" parTransId="{1EF24524-0CD2-4C95-B076-515235DBC481}" sibTransId="{66080F8A-89FA-4A3E-9507-4855F129B55A}"/>
    <dgm:cxn modelId="{B482BFE0-3556-42AE-A7B7-719AD33E2674}" type="presOf" srcId="{66080F8A-89FA-4A3E-9507-4855F129B55A}" destId="{840AF8BE-E84F-4CCE-B553-1E9D794BECF7}" srcOrd="0" destOrd="0" presId="urn:microsoft.com/office/officeart/2016/7/layout/LinearArrowProcessNumbered"/>
    <dgm:cxn modelId="{75800EFD-BAAA-49B6-BB4F-A31CE44161F8}" type="presOf" srcId="{682A2D2D-C429-4386-BA2C-8660DC8AF44D}" destId="{DA6C72EE-ECB3-4993-8E8B-E39961B499EE}" srcOrd="0" destOrd="0" presId="urn:microsoft.com/office/officeart/2016/7/layout/LinearArrowProcessNumbered"/>
    <dgm:cxn modelId="{0FE25056-3425-484F-854F-BC4A51673A8E}" type="presParOf" srcId="{C2306294-C6DB-47BE-936E-7720A5385EE1}" destId="{DCE779C5-6CF1-4875-9F3F-85757D5A18F5}" srcOrd="0" destOrd="0" presId="urn:microsoft.com/office/officeart/2016/7/layout/LinearArrowProcessNumbered"/>
    <dgm:cxn modelId="{14982FF7-D27C-4377-809E-2F5B4817790A}" type="presParOf" srcId="{DCE779C5-6CF1-4875-9F3F-85757D5A18F5}" destId="{7715FBE8-7D3E-4FED-84E9-0A8282AC432D}" srcOrd="0" destOrd="0" presId="urn:microsoft.com/office/officeart/2016/7/layout/LinearArrowProcessNumbered"/>
    <dgm:cxn modelId="{8DA09A31-F2B9-4994-B7FF-3BB6C42244BC}" type="presParOf" srcId="{DCE779C5-6CF1-4875-9F3F-85757D5A18F5}" destId="{EBA3CC8C-12A4-4F32-AA1A-99208AF648A6}" srcOrd="1" destOrd="0" presId="urn:microsoft.com/office/officeart/2016/7/layout/LinearArrowProcessNumbered"/>
    <dgm:cxn modelId="{7793AB84-826D-44DE-B011-5014BA5877FD}" type="presParOf" srcId="{EBA3CC8C-12A4-4F32-AA1A-99208AF648A6}" destId="{73AB2C50-DF8F-4B5A-BBC7-515DE8EF86C1}" srcOrd="0" destOrd="0" presId="urn:microsoft.com/office/officeart/2016/7/layout/LinearArrowProcessNumbered"/>
    <dgm:cxn modelId="{2542ADCF-F9AA-440D-9B28-864F6630CC40}" type="presParOf" srcId="{EBA3CC8C-12A4-4F32-AA1A-99208AF648A6}" destId="{2D6987EC-C515-49DA-A461-548FA85389B3}" srcOrd="1" destOrd="0" presId="urn:microsoft.com/office/officeart/2016/7/layout/LinearArrowProcessNumbered"/>
    <dgm:cxn modelId="{840792F4-AA7A-449A-89C1-A0DFC9CBAC42}" type="presParOf" srcId="{EBA3CC8C-12A4-4F32-AA1A-99208AF648A6}" destId="{1366EBAF-7672-45C0-BEFA-A0484940F9E8}" srcOrd="2" destOrd="0" presId="urn:microsoft.com/office/officeart/2016/7/layout/LinearArrowProcessNumbered"/>
    <dgm:cxn modelId="{47395797-8545-4353-BAC4-3FE701B8978D}" type="presParOf" srcId="{EBA3CC8C-12A4-4F32-AA1A-99208AF648A6}" destId="{A6DFAEA4-5273-4025-A9FE-6D6624469700}" srcOrd="3" destOrd="0" presId="urn:microsoft.com/office/officeart/2016/7/layout/LinearArrowProcessNumbered"/>
    <dgm:cxn modelId="{3B0B8B9D-B2DC-4A35-8B48-90A748CC97EB}" type="presParOf" srcId="{DCE779C5-6CF1-4875-9F3F-85757D5A18F5}" destId="{899A9A66-39B5-4A00-BCBA-A3F78D4707FD}" srcOrd="2" destOrd="0" presId="urn:microsoft.com/office/officeart/2016/7/layout/LinearArrowProcessNumbered"/>
    <dgm:cxn modelId="{79938C9D-7DB9-4673-AB4F-EABFF6AAAA61}" type="presParOf" srcId="{C2306294-C6DB-47BE-936E-7720A5385EE1}" destId="{AFB6BAAC-945E-4C4A-95F5-34D9EE1BB3A5}" srcOrd="1" destOrd="0" presId="urn:microsoft.com/office/officeart/2016/7/layout/LinearArrowProcessNumbered"/>
    <dgm:cxn modelId="{19181645-576D-4B6E-B1B0-B602CD1A159A}" type="presParOf" srcId="{C2306294-C6DB-47BE-936E-7720A5385EE1}" destId="{397EF8C4-F4BE-4B41-B14E-FC85A0B15DF7}" srcOrd="2" destOrd="0" presId="urn:microsoft.com/office/officeart/2016/7/layout/LinearArrowProcessNumbered"/>
    <dgm:cxn modelId="{2587CD61-FE2A-40C0-8E10-3C4D0813E2F2}" type="presParOf" srcId="{397EF8C4-F4BE-4B41-B14E-FC85A0B15DF7}" destId="{29F03393-AF37-41CF-9764-98D8385371E2}" srcOrd="0" destOrd="0" presId="urn:microsoft.com/office/officeart/2016/7/layout/LinearArrowProcessNumbered"/>
    <dgm:cxn modelId="{5CBF5D8A-3A1C-42C1-87B6-F6871EA13E61}" type="presParOf" srcId="{397EF8C4-F4BE-4B41-B14E-FC85A0B15DF7}" destId="{3D34CA67-8A79-4F86-A1D7-D752B3ED5729}" srcOrd="1" destOrd="0" presId="urn:microsoft.com/office/officeart/2016/7/layout/LinearArrowProcessNumbered"/>
    <dgm:cxn modelId="{167668B7-78D4-4ADE-BFEF-A9ACD902697C}" type="presParOf" srcId="{3D34CA67-8A79-4F86-A1D7-D752B3ED5729}" destId="{1DE4132D-7FD5-4817-B8B8-E89660CFF988}" srcOrd="0" destOrd="0" presId="urn:microsoft.com/office/officeart/2016/7/layout/LinearArrowProcessNumbered"/>
    <dgm:cxn modelId="{D5B193C4-7FBF-4221-A22E-C8B8AA05E40F}" type="presParOf" srcId="{3D34CA67-8A79-4F86-A1D7-D752B3ED5729}" destId="{2314D85C-86BF-421F-AF89-C9080651622B}" srcOrd="1" destOrd="0" presId="urn:microsoft.com/office/officeart/2016/7/layout/LinearArrowProcessNumbered"/>
    <dgm:cxn modelId="{C83B3333-67BF-41D4-92EE-4CE844181DEB}" type="presParOf" srcId="{3D34CA67-8A79-4F86-A1D7-D752B3ED5729}" destId="{840AF8BE-E84F-4CCE-B553-1E9D794BECF7}" srcOrd="2" destOrd="0" presId="urn:microsoft.com/office/officeart/2016/7/layout/LinearArrowProcessNumbered"/>
    <dgm:cxn modelId="{A1AB1BA8-F576-4962-A23C-22DC2F6A30BF}" type="presParOf" srcId="{3D34CA67-8A79-4F86-A1D7-D752B3ED5729}" destId="{7737161C-803C-43A5-8E81-082561ECD34E}" srcOrd="3" destOrd="0" presId="urn:microsoft.com/office/officeart/2016/7/layout/LinearArrowProcessNumbered"/>
    <dgm:cxn modelId="{33178BD4-175F-41D6-BFE4-61F34F15F980}" type="presParOf" srcId="{397EF8C4-F4BE-4B41-B14E-FC85A0B15DF7}" destId="{DA6C72EE-ECB3-4993-8E8B-E39961B499EE}" srcOrd="2" destOrd="0" presId="urn:microsoft.com/office/officeart/2016/7/layout/LinearArrowProcessNumbered"/>
    <dgm:cxn modelId="{0F6EFA14-C106-4EA7-9766-2A36B41633D3}" type="presParOf" srcId="{C2306294-C6DB-47BE-936E-7720A5385EE1}" destId="{6885B54A-5256-4BD3-A215-775A1567536E}" srcOrd="3" destOrd="0" presId="urn:microsoft.com/office/officeart/2016/7/layout/LinearArrowProcessNumbered"/>
    <dgm:cxn modelId="{85A3E634-5877-4B8A-B857-B628709A2DCC}" type="presParOf" srcId="{C2306294-C6DB-47BE-936E-7720A5385EE1}" destId="{E68DFE15-75F4-45ED-9463-A34AA03FAC72}" srcOrd="4" destOrd="0" presId="urn:microsoft.com/office/officeart/2016/7/layout/LinearArrowProcessNumbered"/>
    <dgm:cxn modelId="{9D4C9831-DC41-49DD-8912-24CCEA53FD9F}" type="presParOf" srcId="{E68DFE15-75F4-45ED-9463-A34AA03FAC72}" destId="{4772BCF9-55A7-4037-A085-733F74B68CD7}" srcOrd="0" destOrd="0" presId="urn:microsoft.com/office/officeart/2016/7/layout/LinearArrowProcessNumbered"/>
    <dgm:cxn modelId="{3ED7BC5F-D3FF-437D-B4FD-1F263572337D}" type="presParOf" srcId="{E68DFE15-75F4-45ED-9463-A34AA03FAC72}" destId="{C283C5D8-C543-46E0-9D5B-9BB70F1F7CDA}" srcOrd="1" destOrd="0" presId="urn:microsoft.com/office/officeart/2016/7/layout/LinearArrowProcessNumbered"/>
    <dgm:cxn modelId="{389C01C4-3FF5-46B6-82AE-E0A6E5E67BFE}" type="presParOf" srcId="{C283C5D8-C543-46E0-9D5B-9BB70F1F7CDA}" destId="{20013F98-36E4-48C1-A22D-94EBA03DAEEC}" srcOrd="0" destOrd="0" presId="urn:microsoft.com/office/officeart/2016/7/layout/LinearArrowProcessNumbered"/>
    <dgm:cxn modelId="{6FA47740-0603-4F06-99FA-D4CAE2262CCA}" type="presParOf" srcId="{C283C5D8-C543-46E0-9D5B-9BB70F1F7CDA}" destId="{40E994DB-ADE1-4242-8A12-11CAFB890E48}" srcOrd="1" destOrd="0" presId="urn:microsoft.com/office/officeart/2016/7/layout/LinearArrowProcessNumbered"/>
    <dgm:cxn modelId="{F0160D50-FDD4-432D-9D87-80E93FB23F34}" type="presParOf" srcId="{C283C5D8-C543-46E0-9D5B-9BB70F1F7CDA}" destId="{0AE7D68C-5DF0-4CD2-BF7D-D6E18D79AE9C}" srcOrd="2" destOrd="0" presId="urn:microsoft.com/office/officeart/2016/7/layout/LinearArrowProcessNumbered"/>
    <dgm:cxn modelId="{6B1747E5-EAAD-498C-98E6-18E6721884B8}" type="presParOf" srcId="{C283C5D8-C543-46E0-9D5B-9BB70F1F7CDA}" destId="{302794FC-76D3-468F-8250-FE5507EC811F}" srcOrd="3" destOrd="0" presId="urn:microsoft.com/office/officeart/2016/7/layout/LinearArrowProcessNumbered"/>
    <dgm:cxn modelId="{3DC7751A-34FE-4E90-83A0-E3BB7A1B5B83}" type="presParOf" srcId="{E68DFE15-75F4-45ED-9463-A34AA03FAC72}" destId="{5DED2B89-3F02-4577-92CC-36C0576ABF2E}" srcOrd="2" destOrd="0" presId="urn:microsoft.com/office/officeart/2016/7/layout/LinearArrowProcessNumbered"/>
    <dgm:cxn modelId="{4CCE56C5-9DE7-4B62-86A7-FFBE6316FAEC}" type="presParOf" srcId="{C2306294-C6DB-47BE-936E-7720A5385EE1}" destId="{3F6C695D-55A0-4788-8845-9E686D2F0C80}" srcOrd="5" destOrd="0" presId="urn:microsoft.com/office/officeart/2016/7/layout/LinearArrowProcessNumbered"/>
    <dgm:cxn modelId="{C86FFB4F-B7BC-4FF7-9577-2F0A9708517B}" type="presParOf" srcId="{C2306294-C6DB-47BE-936E-7720A5385EE1}" destId="{F8E72A34-B7EE-49FE-B31E-AD49C0987B89}" srcOrd="6" destOrd="0" presId="urn:microsoft.com/office/officeart/2016/7/layout/LinearArrowProcessNumbered"/>
    <dgm:cxn modelId="{773BAFBF-D16F-4378-B91A-862A99D43297}" type="presParOf" srcId="{F8E72A34-B7EE-49FE-B31E-AD49C0987B89}" destId="{11154CEF-B4E3-41A7-9FFA-42020A26DEBC}" srcOrd="0" destOrd="0" presId="urn:microsoft.com/office/officeart/2016/7/layout/LinearArrowProcessNumbered"/>
    <dgm:cxn modelId="{E8DF235F-1FDC-4E25-940C-C178189F52D4}" type="presParOf" srcId="{F8E72A34-B7EE-49FE-B31E-AD49C0987B89}" destId="{BBC66421-1C59-4DD0-97BC-EAE0545F649E}" srcOrd="1" destOrd="0" presId="urn:microsoft.com/office/officeart/2016/7/layout/LinearArrowProcessNumbered"/>
    <dgm:cxn modelId="{BAABF5D0-5569-4EAE-A043-24DF268E7917}" type="presParOf" srcId="{BBC66421-1C59-4DD0-97BC-EAE0545F649E}" destId="{1F1067DC-452A-415A-9AB9-B54192213A4B}" srcOrd="0" destOrd="0" presId="urn:microsoft.com/office/officeart/2016/7/layout/LinearArrowProcessNumbered"/>
    <dgm:cxn modelId="{9F3098E1-50C1-4EB5-A967-98DEC5A50345}" type="presParOf" srcId="{BBC66421-1C59-4DD0-97BC-EAE0545F649E}" destId="{34869CBF-EBA7-4F6A-8944-D7D8BE4C1304}" srcOrd="1" destOrd="0" presId="urn:microsoft.com/office/officeart/2016/7/layout/LinearArrowProcessNumbered"/>
    <dgm:cxn modelId="{86F40337-332D-4FBB-B6E8-4AC8138FB593}" type="presParOf" srcId="{BBC66421-1C59-4DD0-97BC-EAE0545F649E}" destId="{02222913-3824-4F33-B029-1B85573D2834}" srcOrd="2" destOrd="0" presId="urn:microsoft.com/office/officeart/2016/7/layout/LinearArrowProcessNumbered"/>
    <dgm:cxn modelId="{9AC35C0A-4C37-4879-A3EF-75DD59DAB398}" type="presParOf" srcId="{BBC66421-1C59-4DD0-97BC-EAE0545F649E}" destId="{534AD8F2-3960-473F-AD50-B775CA1EFA26}" srcOrd="3" destOrd="0" presId="urn:microsoft.com/office/officeart/2016/7/layout/LinearArrowProcessNumbered"/>
    <dgm:cxn modelId="{42C56E2E-38D1-4460-B291-64731DC552D3}" type="presParOf" srcId="{F8E72A34-B7EE-49FE-B31E-AD49C0987B89}" destId="{D25F2F8E-6AA4-471D-8E13-FFE4F3A5602C}" srcOrd="2" destOrd="0" presId="urn:microsoft.com/office/officeart/2016/7/layout/LinearArrowProcessNumbered"/>
    <dgm:cxn modelId="{CE0FEE20-2D22-4CF3-9E09-531B0D00DD7B}" type="presParOf" srcId="{C2306294-C6DB-47BE-936E-7720A5385EE1}" destId="{083A4D43-DEAC-456D-802B-889A3377161C}" srcOrd="7" destOrd="0" presId="urn:microsoft.com/office/officeart/2016/7/layout/LinearArrowProcessNumbered"/>
    <dgm:cxn modelId="{4749C13B-AF94-4B7A-850A-C241E79E7166}" type="presParOf" srcId="{C2306294-C6DB-47BE-936E-7720A5385EE1}" destId="{C8F0AC58-223C-4049-BEB5-212E75536341}" srcOrd="8" destOrd="0" presId="urn:microsoft.com/office/officeart/2016/7/layout/LinearArrowProcessNumbered"/>
    <dgm:cxn modelId="{D0E50C8A-41B6-4726-9249-C34A82C84D7A}" type="presParOf" srcId="{C8F0AC58-223C-4049-BEB5-212E75536341}" destId="{6DD4B659-AA74-42E9-AB6A-101F3E3BBAB8}" srcOrd="0" destOrd="0" presId="urn:microsoft.com/office/officeart/2016/7/layout/LinearArrowProcessNumbered"/>
    <dgm:cxn modelId="{81116745-ED80-4482-8675-C62B2C1A1414}" type="presParOf" srcId="{C8F0AC58-223C-4049-BEB5-212E75536341}" destId="{C38F8FF9-529C-46EE-AEDB-F6F69D260FA7}" srcOrd="1" destOrd="0" presId="urn:microsoft.com/office/officeart/2016/7/layout/LinearArrowProcessNumbered"/>
    <dgm:cxn modelId="{F5D6DA7E-C11A-4D9B-99E7-FD2C2164021F}" type="presParOf" srcId="{C38F8FF9-529C-46EE-AEDB-F6F69D260FA7}" destId="{98C5032C-D6C1-4E08-AB19-DB2B80545736}" srcOrd="0" destOrd="0" presId="urn:microsoft.com/office/officeart/2016/7/layout/LinearArrowProcessNumbered"/>
    <dgm:cxn modelId="{64EE6449-3CDC-499D-8E18-D477673F7899}" type="presParOf" srcId="{C38F8FF9-529C-46EE-AEDB-F6F69D260FA7}" destId="{0118806B-FDBE-49DC-B140-65ED14D0208A}" srcOrd="1" destOrd="0" presId="urn:microsoft.com/office/officeart/2016/7/layout/LinearArrowProcessNumbered"/>
    <dgm:cxn modelId="{A1CF6399-23AD-4BF9-BA1B-FC69FBE6D2A4}" type="presParOf" srcId="{C38F8FF9-529C-46EE-AEDB-F6F69D260FA7}" destId="{68942349-4B0A-437D-A6C9-598E76F19518}" srcOrd="2" destOrd="0" presId="urn:microsoft.com/office/officeart/2016/7/layout/LinearArrowProcessNumbered"/>
    <dgm:cxn modelId="{B00A03E6-959B-4672-B041-1DD49854EF8D}" type="presParOf" srcId="{C38F8FF9-529C-46EE-AEDB-F6F69D260FA7}" destId="{610BF741-0E02-4DBF-898C-842A2034F504}" srcOrd="3" destOrd="0" presId="urn:microsoft.com/office/officeart/2016/7/layout/LinearArrowProcessNumbered"/>
    <dgm:cxn modelId="{202CEB97-C1D7-475E-A988-7346646D2AF8}" type="presParOf" srcId="{C8F0AC58-223C-4049-BEB5-212E75536341}" destId="{E043FF3C-2D4A-4C2B-B5DA-FA330D7581E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D399-0C51-4AC8-B884-9D2549DE2CA9}">
      <dsp:nvSpPr>
        <dsp:cNvPr id="0" name=""/>
        <dsp:cNvSpPr/>
      </dsp:nvSpPr>
      <dsp:spPr>
        <a:xfrm>
          <a:off x="1077927" y="291454"/>
          <a:ext cx="3944493" cy="394449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State Machines are structures that control the internal state of an objects</a:t>
          </a:r>
          <a:endParaRPr lang="en-US" sz="1400" kern="1200"/>
        </a:p>
      </dsp:txBody>
      <dsp:txXfrm>
        <a:off x="3171795" y="1108998"/>
        <a:ext cx="1455705" cy="1080039"/>
      </dsp:txXfrm>
    </dsp:sp>
    <dsp:sp modelId="{223CBDB9-F126-424B-A55C-1789DC8792DF}">
      <dsp:nvSpPr>
        <dsp:cNvPr id="0" name=""/>
        <dsp:cNvSpPr/>
      </dsp:nvSpPr>
      <dsp:spPr>
        <a:xfrm>
          <a:off x="1077927" y="423877"/>
          <a:ext cx="3944493" cy="394449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These states can be triggered in a number of ways</a:t>
          </a:r>
          <a:endParaRPr lang="en-US" sz="1400" kern="1200"/>
        </a:p>
      </dsp:txBody>
      <dsp:txXfrm>
        <a:off x="3171795" y="2470787"/>
        <a:ext cx="1455705" cy="1080039"/>
      </dsp:txXfrm>
    </dsp:sp>
    <dsp:sp modelId="{75ADDB9F-3038-4D44-A3BF-AC633A25B862}">
      <dsp:nvSpPr>
        <dsp:cNvPr id="0" name=""/>
        <dsp:cNvSpPr/>
      </dsp:nvSpPr>
      <dsp:spPr>
        <a:xfrm>
          <a:off x="945504" y="423877"/>
          <a:ext cx="3944493" cy="394449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Usually, states move to other states from their current state based on criteria</a:t>
          </a:r>
          <a:endParaRPr lang="en-US" sz="1400" kern="1200"/>
        </a:p>
      </dsp:txBody>
      <dsp:txXfrm>
        <a:off x="1340423" y="2470787"/>
        <a:ext cx="1455705" cy="1080039"/>
      </dsp:txXfrm>
    </dsp:sp>
    <dsp:sp modelId="{956623F3-C1C4-45BA-9B02-65ADD5B0DEBA}">
      <dsp:nvSpPr>
        <dsp:cNvPr id="0" name=""/>
        <dsp:cNvSpPr/>
      </dsp:nvSpPr>
      <dsp:spPr>
        <a:xfrm>
          <a:off x="945504" y="291454"/>
          <a:ext cx="3944493" cy="394449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/>
            <a:t>States can also be triggered by certain criteria being met, collisions etc.</a:t>
          </a:r>
          <a:endParaRPr lang="en-US" sz="1400" kern="1200"/>
        </a:p>
      </dsp:txBody>
      <dsp:txXfrm>
        <a:off x="1340423" y="1108998"/>
        <a:ext cx="1455705" cy="1080039"/>
      </dsp:txXfrm>
    </dsp:sp>
    <dsp:sp modelId="{C70079BB-B39A-44EC-82F3-33E580C02BD1}">
      <dsp:nvSpPr>
        <dsp:cNvPr id="0" name=""/>
        <dsp:cNvSpPr/>
      </dsp:nvSpPr>
      <dsp:spPr>
        <a:xfrm>
          <a:off x="833744" y="47271"/>
          <a:ext cx="4432858" cy="4432858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F1DBD4-B056-453A-A962-F6AAFC9F6E9A}">
      <dsp:nvSpPr>
        <dsp:cNvPr id="0" name=""/>
        <dsp:cNvSpPr/>
      </dsp:nvSpPr>
      <dsp:spPr>
        <a:xfrm>
          <a:off x="833744" y="179694"/>
          <a:ext cx="4432858" cy="4432858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58E7EF-C9C8-425F-83C6-55029D109DB8}">
      <dsp:nvSpPr>
        <dsp:cNvPr id="0" name=""/>
        <dsp:cNvSpPr/>
      </dsp:nvSpPr>
      <dsp:spPr>
        <a:xfrm>
          <a:off x="701321" y="179694"/>
          <a:ext cx="4432858" cy="4432858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21E8F6-4C16-4EB3-AB74-F997927D609B}">
      <dsp:nvSpPr>
        <dsp:cNvPr id="0" name=""/>
        <dsp:cNvSpPr/>
      </dsp:nvSpPr>
      <dsp:spPr>
        <a:xfrm>
          <a:off x="701321" y="47271"/>
          <a:ext cx="4432858" cy="4432858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0F5B2-AE72-4B0C-AAD6-C8B639BF6464}">
      <dsp:nvSpPr>
        <dsp:cNvPr id="0" name=""/>
        <dsp:cNvSpPr/>
      </dsp:nvSpPr>
      <dsp:spPr>
        <a:xfrm>
          <a:off x="3488470" y="647422"/>
          <a:ext cx="500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78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5577" y="690485"/>
        <a:ext cx="26569" cy="5313"/>
      </dsp:txXfrm>
    </dsp:sp>
    <dsp:sp modelId="{78D9B69A-5D60-4A11-8687-829C9AF14A75}">
      <dsp:nvSpPr>
        <dsp:cNvPr id="0" name=""/>
        <dsp:cNvSpPr/>
      </dsp:nvSpPr>
      <dsp:spPr>
        <a:xfrm>
          <a:off x="1179904" y="32"/>
          <a:ext cx="2310365" cy="13862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State machines can be described by the use of an enumeration or collection of states, like in an enum</a:t>
          </a:r>
          <a:endParaRPr lang="en-US" sz="1600" kern="1200"/>
        </a:p>
      </dsp:txBody>
      <dsp:txXfrm>
        <a:off x="1179904" y="32"/>
        <a:ext cx="2310365" cy="1386219"/>
      </dsp:txXfrm>
    </dsp:sp>
    <dsp:sp modelId="{86F5848C-A8A5-45BD-893A-B8BA40444E97}">
      <dsp:nvSpPr>
        <dsp:cNvPr id="0" name=""/>
        <dsp:cNvSpPr/>
      </dsp:nvSpPr>
      <dsp:spPr>
        <a:xfrm>
          <a:off x="6330220" y="647422"/>
          <a:ext cx="500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78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7327" y="690485"/>
        <a:ext cx="26569" cy="5313"/>
      </dsp:txXfrm>
    </dsp:sp>
    <dsp:sp modelId="{99BB5A1E-E763-4FE6-8FF4-42618339F0B6}">
      <dsp:nvSpPr>
        <dsp:cNvPr id="0" name=""/>
        <dsp:cNvSpPr/>
      </dsp:nvSpPr>
      <dsp:spPr>
        <a:xfrm>
          <a:off x="4021654" y="32"/>
          <a:ext cx="2310365" cy="13862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As such, the current state is represented as one of the states in the enumeration</a:t>
          </a:r>
          <a:endParaRPr lang="en-US" sz="1600" kern="1200"/>
        </a:p>
      </dsp:txBody>
      <dsp:txXfrm>
        <a:off x="4021654" y="32"/>
        <a:ext cx="2310365" cy="1386219"/>
      </dsp:txXfrm>
    </dsp:sp>
    <dsp:sp modelId="{F9AB29A2-4A83-4248-B096-587B8841DDD7}">
      <dsp:nvSpPr>
        <dsp:cNvPr id="0" name=""/>
        <dsp:cNvSpPr/>
      </dsp:nvSpPr>
      <dsp:spPr>
        <a:xfrm>
          <a:off x="2335087" y="1384451"/>
          <a:ext cx="5683500" cy="500784"/>
        </a:xfrm>
        <a:custGeom>
          <a:avLst/>
          <a:gdLst/>
          <a:ahLst/>
          <a:cxnLst/>
          <a:rect l="0" t="0" r="0" b="0"/>
          <a:pathLst>
            <a:path>
              <a:moveTo>
                <a:pt x="5683500" y="0"/>
              </a:moveTo>
              <a:lnTo>
                <a:pt x="5683500" y="267492"/>
              </a:lnTo>
              <a:lnTo>
                <a:pt x="0" y="267492"/>
              </a:lnTo>
              <a:lnTo>
                <a:pt x="0" y="5007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4130" y="1632187"/>
        <a:ext cx="285414" cy="5313"/>
      </dsp:txXfrm>
    </dsp:sp>
    <dsp:sp modelId="{932D19C4-9359-416C-B915-1F868A67BF72}">
      <dsp:nvSpPr>
        <dsp:cNvPr id="0" name=""/>
        <dsp:cNvSpPr/>
      </dsp:nvSpPr>
      <dsp:spPr>
        <a:xfrm>
          <a:off x="6863404" y="32"/>
          <a:ext cx="2310365" cy="13862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States executions can then be controlled by a switch statement</a:t>
          </a:r>
          <a:endParaRPr lang="en-US" sz="1600" kern="1200"/>
        </a:p>
      </dsp:txBody>
      <dsp:txXfrm>
        <a:off x="6863404" y="32"/>
        <a:ext cx="2310365" cy="1386219"/>
      </dsp:txXfrm>
    </dsp:sp>
    <dsp:sp modelId="{1C365D5E-0D77-4025-9E19-3E89D378288E}">
      <dsp:nvSpPr>
        <dsp:cNvPr id="0" name=""/>
        <dsp:cNvSpPr/>
      </dsp:nvSpPr>
      <dsp:spPr>
        <a:xfrm>
          <a:off x="1179904" y="1917636"/>
          <a:ext cx="2310365" cy="13862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Each state will usually have some low level command that occurs in the execution of that state</a:t>
          </a:r>
          <a:endParaRPr lang="en-US" sz="1600" kern="1200"/>
        </a:p>
      </dsp:txBody>
      <dsp:txXfrm>
        <a:off x="1179904" y="1917636"/>
        <a:ext cx="2310365" cy="1386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3E632-10EF-4D20-B905-52B943C95A24}">
      <dsp:nvSpPr>
        <dsp:cNvPr id="0" name=""/>
        <dsp:cNvSpPr/>
      </dsp:nvSpPr>
      <dsp:spPr>
        <a:xfrm>
          <a:off x="2482" y="969658"/>
          <a:ext cx="2277505" cy="13665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As always, these traditional state machines means that integral state machine code needs to be changed if we need to add new states</a:t>
          </a:r>
          <a:endParaRPr lang="en-US" sz="1300" kern="1200"/>
        </a:p>
      </dsp:txBody>
      <dsp:txXfrm>
        <a:off x="2482" y="969658"/>
        <a:ext cx="2277505" cy="1366503"/>
      </dsp:txXfrm>
    </dsp:sp>
    <dsp:sp modelId="{92D99056-BE47-4B57-BCC0-0C1EE8A9D56D}">
      <dsp:nvSpPr>
        <dsp:cNvPr id="0" name=""/>
        <dsp:cNvSpPr/>
      </dsp:nvSpPr>
      <dsp:spPr>
        <a:xfrm>
          <a:off x="2315623" y="1531410"/>
          <a:ext cx="341625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DD64EB-5DBE-413D-9477-0AB7CAEF4CCD}">
      <dsp:nvSpPr>
        <dsp:cNvPr id="0" name=""/>
        <dsp:cNvSpPr/>
      </dsp:nvSpPr>
      <dsp:spPr>
        <a:xfrm>
          <a:off x="2692884" y="969658"/>
          <a:ext cx="2277505" cy="13665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We will always have to do SOME sort of editing when adding new states to a state machine</a:t>
          </a:r>
          <a:endParaRPr lang="en-US" sz="1300" kern="1200"/>
        </a:p>
      </dsp:txBody>
      <dsp:txXfrm>
        <a:off x="2692884" y="969658"/>
        <a:ext cx="2277505" cy="1366503"/>
      </dsp:txXfrm>
    </dsp:sp>
    <dsp:sp modelId="{1DB9241A-8EC5-480F-A3B6-DF6E316720EE}">
      <dsp:nvSpPr>
        <dsp:cNvPr id="0" name=""/>
        <dsp:cNvSpPr/>
      </dsp:nvSpPr>
      <dsp:spPr>
        <a:xfrm>
          <a:off x="5006024" y="1531410"/>
          <a:ext cx="341625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4E3A1A-3286-4D0D-A64D-F70752CD8432}">
      <dsp:nvSpPr>
        <dsp:cNvPr id="0" name=""/>
        <dsp:cNvSpPr/>
      </dsp:nvSpPr>
      <dsp:spPr>
        <a:xfrm>
          <a:off x="5383285" y="969658"/>
          <a:ext cx="2277505" cy="13665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We will have to deal with circumstances that move the old states into the new state</a:t>
          </a:r>
          <a:endParaRPr lang="en-US" sz="1300" kern="1200"/>
        </a:p>
      </dsp:txBody>
      <dsp:txXfrm>
        <a:off x="5383285" y="969658"/>
        <a:ext cx="2277505" cy="1366503"/>
      </dsp:txXfrm>
    </dsp:sp>
    <dsp:sp modelId="{550F7D5F-D390-4802-844D-5D1F6A651376}">
      <dsp:nvSpPr>
        <dsp:cNvPr id="0" name=""/>
        <dsp:cNvSpPr/>
      </dsp:nvSpPr>
      <dsp:spPr>
        <a:xfrm>
          <a:off x="7696426" y="1531410"/>
          <a:ext cx="341625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3AF566-3434-43FD-83E7-F4015F5D3B4B}">
      <dsp:nvSpPr>
        <dsp:cNvPr id="0" name=""/>
        <dsp:cNvSpPr/>
      </dsp:nvSpPr>
      <dsp:spPr>
        <a:xfrm>
          <a:off x="8073687" y="969658"/>
          <a:ext cx="2277505" cy="13665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The State Machine Pattern minimises the amount of changes we need to make</a:t>
          </a:r>
          <a:endParaRPr lang="en-US" sz="1300" kern="1200"/>
        </a:p>
      </dsp:txBody>
      <dsp:txXfrm>
        <a:off x="8073687" y="969658"/>
        <a:ext cx="2277505" cy="1366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59817-A8E4-4F17-AD65-6C32FE258679}">
      <dsp:nvSpPr>
        <dsp:cNvPr id="0" name=""/>
        <dsp:cNvSpPr/>
      </dsp:nvSpPr>
      <dsp:spPr>
        <a:xfrm>
          <a:off x="8321814" y="710666"/>
          <a:ext cx="1882577" cy="1882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7D38A-216E-4F8F-BC4F-4DD55C24690E}">
      <dsp:nvSpPr>
        <dsp:cNvPr id="0" name=""/>
        <dsp:cNvSpPr/>
      </dsp:nvSpPr>
      <dsp:spPr>
        <a:xfrm>
          <a:off x="8383932" y="773440"/>
          <a:ext cx="1757339" cy="1757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/>
            <a:t>State is about making conditionals easier – instead of having multiple conditionals to decide a course of action, you can just change state</a:t>
          </a:r>
          <a:endParaRPr lang="en-US" sz="1000" kern="1200"/>
        </a:p>
      </dsp:txBody>
      <dsp:txXfrm>
        <a:off x="8635410" y="1024535"/>
        <a:ext cx="1255385" cy="1255147"/>
      </dsp:txXfrm>
    </dsp:sp>
    <dsp:sp modelId="{704F35B8-10DA-4809-9ACC-EF15FB32EF4B}">
      <dsp:nvSpPr>
        <dsp:cNvPr id="0" name=""/>
        <dsp:cNvSpPr/>
      </dsp:nvSpPr>
      <dsp:spPr>
        <a:xfrm rot="2700000">
          <a:off x="6375223" y="710764"/>
          <a:ext cx="1882359" cy="18823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36C2A-F139-4E71-A255-4FA4FEE8EF5D}">
      <dsp:nvSpPr>
        <dsp:cNvPr id="0" name=""/>
        <dsp:cNvSpPr/>
      </dsp:nvSpPr>
      <dsp:spPr>
        <a:xfrm>
          <a:off x="6439236" y="773440"/>
          <a:ext cx="1757339" cy="1757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/>
            <a:t>Strategy is about creating different strategies and objects</a:t>
          </a:r>
          <a:endParaRPr lang="en-US" sz="1000" kern="1200"/>
        </a:p>
      </dsp:txBody>
      <dsp:txXfrm>
        <a:off x="6689712" y="1024535"/>
        <a:ext cx="1255385" cy="1255147"/>
      </dsp:txXfrm>
    </dsp:sp>
    <dsp:sp modelId="{142C38C4-2E63-4CA2-BF59-64E34763653A}">
      <dsp:nvSpPr>
        <dsp:cNvPr id="0" name=""/>
        <dsp:cNvSpPr/>
      </dsp:nvSpPr>
      <dsp:spPr>
        <a:xfrm rot="2700000">
          <a:off x="4430527" y="710764"/>
          <a:ext cx="1882359" cy="18823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E9F41-63CF-4762-BA45-C09582688115}">
      <dsp:nvSpPr>
        <dsp:cNvPr id="0" name=""/>
        <dsp:cNvSpPr/>
      </dsp:nvSpPr>
      <dsp:spPr>
        <a:xfrm>
          <a:off x="4493538" y="773440"/>
          <a:ext cx="1757339" cy="1757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/>
            <a:t>Intention of patterns differ</a:t>
          </a:r>
          <a:endParaRPr lang="en-US" sz="1000" kern="1200"/>
        </a:p>
      </dsp:txBody>
      <dsp:txXfrm>
        <a:off x="4744014" y="1024535"/>
        <a:ext cx="1255385" cy="1255147"/>
      </dsp:txXfrm>
    </dsp:sp>
    <dsp:sp modelId="{F50F813B-CEB8-4693-AFFF-00B9C629EF0A}">
      <dsp:nvSpPr>
        <dsp:cNvPr id="0" name=""/>
        <dsp:cNvSpPr/>
      </dsp:nvSpPr>
      <dsp:spPr>
        <a:xfrm rot="2700000">
          <a:off x="2484830" y="710764"/>
          <a:ext cx="1882359" cy="18823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60C52-828D-4AF7-BA82-D173236BA4DF}">
      <dsp:nvSpPr>
        <dsp:cNvPr id="0" name=""/>
        <dsp:cNvSpPr/>
      </dsp:nvSpPr>
      <dsp:spPr>
        <a:xfrm>
          <a:off x="2547841" y="773440"/>
          <a:ext cx="1757339" cy="1757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/>
            <a:t>Context has an object which delegates its responsibilities to some concrete object</a:t>
          </a:r>
          <a:endParaRPr lang="en-US" sz="1000" kern="1200"/>
        </a:p>
      </dsp:txBody>
      <dsp:txXfrm>
        <a:off x="2799319" y="1024535"/>
        <a:ext cx="1255385" cy="1255147"/>
      </dsp:txXfrm>
    </dsp:sp>
    <dsp:sp modelId="{657933C5-4E3A-47E7-A066-A044A1936E0F}">
      <dsp:nvSpPr>
        <dsp:cNvPr id="0" name=""/>
        <dsp:cNvSpPr/>
      </dsp:nvSpPr>
      <dsp:spPr>
        <a:xfrm rot="2700000">
          <a:off x="539132" y="710764"/>
          <a:ext cx="1882359" cy="18823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E34AB-BB28-4E4C-AE3B-99DCD68C4103}">
      <dsp:nvSpPr>
        <dsp:cNvPr id="0" name=""/>
        <dsp:cNvSpPr/>
      </dsp:nvSpPr>
      <dsp:spPr>
        <a:xfrm>
          <a:off x="602143" y="773440"/>
          <a:ext cx="1757339" cy="1757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/>
            <a:t>The class diagram for State and Strategy look similar</a:t>
          </a:r>
          <a:endParaRPr lang="en-US" sz="1000" kern="1200"/>
        </a:p>
      </dsp:txBody>
      <dsp:txXfrm>
        <a:off x="853621" y="1024535"/>
        <a:ext cx="1255385" cy="1255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B2C50-DF8F-4B5A-BBC7-515DE8EF86C1}">
      <dsp:nvSpPr>
        <dsp:cNvPr id="0" name=""/>
        <dsp:cNvSpPr/>
      </dsp:nvSpPr>
      <dsp:spPr>
        <a:xfrm>
          <a:off x="1036378" y="587274"/>
          <a:ext cx="828091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6987EC-C515-49DA-A461-548FA85389B3}">
      <dsp:nvSpPr>
        <dsp:cNvPr id="0" name=""/>
        <dsp:cNvSpPr/>
      </dsp:nvSpPr>
      <dsp:spPr>
        <a:xfrm>
          <a:off x="1914155" y="517750"/>
          <a:ext cx="95230" cy="17886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66EBAF-7672-45C0-BEFA-A0484940F9E8}">
      <dsp:nvSpPr>
        <dsp:cNvPr id="0" name=""/>
        <dsp:cNvSpPr/>
      </dsp:nvSpPr>
      <dsp:spPr>
        <a:xfrm>
          <a:off x="518812" y="173255"/>
          <a:ext cx="828110" cy="8281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0086" y="294529"/>
        <a:ext cx="585562" cy="585562"/>
      </dsp:txXfrm>
    </dsp:sp>
    <dsp:sp modelId="{899A9A66-39B5-4A00-BCBA-A3F78D4707FD}">
      <dsp:nvSpPr>
        <dsp:cNvPr id="0" name=""/>
        <dsp:cNvSpPr/>
      </dsp:nvSpPr>
      <dsp:spPr>
        <a:xfrm>
          <a:off x="126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/>
            <a:t>State to State: State determines how to move to another state</a:t>
          </a:r>
          <a:endParaRPr lang="en-US" sz="1100" kern="1200"/>
        </a:p>
      </dsp:txBody>
      <dsp:txXfrm>
        <a:off x="1263" y="1539606"/>
        <a:ext cx="1863206" cy="1592959"/>
      </dsp:txXfrm>
    </dsp:sp>
    <dsp:sp modelId="{1DE4132D-7FD5-4817-B8B8-E89660CFF988}">
      <dsp:nvSpPr>
        <dsp:cNvPr id="0" name=""/>
        <dsp:cNvSpPr/>
      </dsp:nvSpPr>
      <dsp:spPr>
        <a:xfrm>
          <a:off x="2071493" y="587274"/>
          <a:ext cx="186320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14D85C-86BF-421F-AF89-C9080651622B}">
      <dsp:nvSpPr>
        <dsp:cNvPr id="0" name=""/>
        <dsp:cNvSpPr/>
      </dsp:nvSpPr>
      <dsp:spPr>
        <a:xfrm>
          <a:off x="3984385" y="517750"/>
          <a:ext cx="95230" cy="17886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0AF8BE-E84F-4CCE-B553-1E9D794BECF7}">
      <dsp:nvSpPr>
        <dsp:cNvPr id="0" name=""/>
        <dsp:cNvSpPr/>
      </dsp:nvSpPr>
      <dsp:spPr>
        <a:xfrm>
          <a:off x="2589041" y="173254"/>
          <a:ext cx="828110" cy="8281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10315" y="294528"/>
        <a:ext cx="585562" cy="585562"/>
      </dsp:txXfrm>
    </dsp:sp>
    <dsp:sp modelId="{DA6C72EE-ECB3-4993-8E8B-E39961B499EE}">
      <dsp:nvSpPr>
        <dsp:cNvPr id="0" name=""/>
        <dsp:cNvSpPr/>
      </dsp:nvSpPr>
      <dsp:spPr>
        <a:xfrm>
          <a:off x="207149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/>
            <a:t>State Machine: Globally, the state machine can continue checking for some sort of trigger than can move between states</a:t>
          </a:r>
          <a:endParaRPr lang="en-US" sz="1100" kern="1200"/>
        </a:p>
      </dsp:txBody>
      <dsp:txXfrm>
        <a:off x="2071493" y="1539606"/>
        <a:ext cx="1863206" cy="1592959"/>
      </dsp:txXfrm>
    </dsp:sp>
    <dsp:sp modelId="{20013F98-36E4-48C1-A22D-94EBA03DAEEC}">
      <dsp:nvSpPr>
        <dsp:cNvPr id="0" name=""/>
        <dsp:cNvSpPr/>
      </dsp:nvSpPr>
      <dsp:spPr>
        <a:xfrm>
          <a:off x="4141722" y="587274"/>
          <a:ext cx="186320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994DB-ADE1-4242-8A12-11CAFB890E48}">
      <dsp:nvSpPr>
        <dsp:cNvPr id="0" name=""/>
        <dsp:cNvSpPr/>
      </dsp:nvSpPr>
      <dsp:spPr>
        <a:xfrm>
          <a:off x="6054614" y="517750"/>
          <a:ext cx="95230" cy="17886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E7D68C-5DF0-4CD2-BF7D-D6E18D79AE9C}">
      <dsp:nvSpPr>
        <dsp:cNvPr id="0" name=""/>
        <dsp:cNvSpPr/>
      </dsp:nvSpPr>
      <dsp:spPr>
        <a:xfrm>
          <a:off x="4659270" y="173254"/>
          <a:ext cx="828110" cy="8281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780544" y="294528"/>
        <a:ext cx="585562" cy="585562"/>
      </dsp:txXfrm>
    </dsp:sp>
    <dsp:sp modelId="{5DED2B89-3F02-4577-92CC-36C0576ABF2E}">
      <dsp:nvSpPr>
        <dsp:cNvPr id="0" name=""/>
        <dsp:cNvSpPr/>
      </dsp:nvSpPr>
      <dsp:spPr>
        <a:xfrm>
          <a:off x="414172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/>
            <a:t>You will always have to dig back into either of these when integrating a new state</a:t>
          </a:r>
          <a:endParaRPr lang="en-US" sz="1100" kern="1200"/>
        </a:p>
      </dsp:txBody>
      <dsp:txXfrm>
        <a:off x="4141722" y="1539606"/>
        <a:ext cx="1863206" cy="1592959"/>
      </dsp:txXfrm>
    </dsp:sp>
    <dsp:sp modelId="{1F1067DC-452A-415A-9AB9-B54192213A4B}">
      <dsp:nvSpPr>
        <dsp:cNvPr id="0" name=""/>
        <dsp:cNvSpPr/>
      </dsp:nvSpPr>
      <dsp:spPr>
        <a:xfrm>
          <a:off x="6211952" y="587274"/>
          <a:ext cx="186320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869CBF-EBA7-4F6A-8944-D7D8BE4C1304}">
      <dsp:nvSpPr>
        <dsp:cNvPr id="0" name=""/>
        <dsp:cNvSpPr/>
      </dsp:nvSpPr>
      <dsp:spPr>
        <a:xfrm>
          <a:off x="8124844" y="517750"/>
          <a:ext cx="95230" cy="17886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222913-3824-4F33-B029-1B85573D2834}">
      <dsp:nvSpPr>
        <dsp:cNvPr id="0" name=""/>
        <dsp:cNvSpPr/>
      </dsp:nvSpPr>
      <dsp:spPr>
        <a:xfrm>
          <a:off x="6729500" y="173254"/>
          <a:ext cx="828110" cy="8281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50774" y="294528"/>
        <a:ext cx="585562" cy="585562"/>
      </dsp:txXfrm>
    </dsp:sp>
    <dsp:sp modelId="{D25F2F8E-6AA4-471D-8E13-FFE4F3A5602C}">
      <dsp:nvSpPr>
        <dsp:cNvPr id="0" name=""/>
        <dsp:cNvSpPr/>
      </dsp:nvSpPr>
      <dsp:spPr>
        <a:xfrm>
          <a:off x="621195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/>
            <a:t>Makes fewer changes</a:t>
          </a:r>
          <a:endParaRPr lang="en-US" sz="1100" kern="1200"/>
        </a:p>
      </dsp:txBody>
      <dsp:txXfrm>
        <a:off x="6211952" y="1539606"/>
        <a:ext cx="1863206" cy="1592959"/>
      </dsp:txXfrm>
    </dsp:sp>
    <dsp:sp modelId="{98C5032C-D6C1-4E08-AB19-DB2B80545736}">
      <dsp:nvSpPr>
        <dsp:cNvPr id="0" name=""/>
        <dsp:cNvSpPr/>
      </dsp:nvSpPr>
      <dsp:spPr>
        <a:xfrm>
          <a:off x="8282181" y="587273"/>
          <a:ext cx="931603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942349-4B0A-437D-A6C9-598E76F19518}">
      <dsp:nvSpPr>
        <dsp:cNvPr id="0" name=""/>
        <dsp:cNvSpPr/>
      </dsp:nvSpPr>
      <dsp:spPr>
        <a:xfrm>
          <a:off x="8799729" y="173254"/>
          <a:ext cx="828110" cy="8281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21003" y="294528"/>
        <a:ext cx="585562" cy="585562"/>
      </dsp:txXfrm>
    </dsp:sp>
    <dsp:sp modelId="{E043FF3C-2D4A-4C2B-B5DA-FA330D7581E8}">
      <dsp:nvSpPr>
        <dsp:cNvPr id="0" name=""/>
        <dsp:cNvSpPr/>
      </dsp:nvSpPr>
      <dsp:spPr>
        <a:xfrm>
          <a:off x="8282181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/>
            <a:t>Having state changes in the State Machine itself makes the State classes less dependant on each other, which makes it more ideal</a:t>
          </a:r>
          <a:endParaRPr lang="en-US" sz="1100" kern="1200"/>
        </a:p>
      </dsp:txBody>
      <dsp:txXfrm>
        <a:off x="8282181" y="1539606"/>
        <a:ext cx="1863206" cy="1592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8A31A-7306-4819-B90D-C1550D4FC418}" type="datetimeFigureOut">
              <a:rPr lang="en-ZA" smtClean="0"/>
              <a:t>2018/10/15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CB23-4D89-4BF7-BC6D-DD8AD02A1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815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2009 by Pearson Education,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Chapter 12 General Principles of Level Design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 Machines and 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B16F-CE45-4534-B235-8645EB14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ZA"/>
              <a:t>Setting up the state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21FD4-7843-4D0E-92E2-C055998CE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2" r="8408" b="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3AE7-ACAD-4967-80F8-4D26007E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ZA" dirty="0"/>
              <a:t>We need State placeholders for each state</a:t>
            </a:r>
          </a:p>
          <a:p>
            <a:r>
              <a:rPr lang="en-ZA" dirty="0"/>
              <a:t>We instantiate each State on state machine creation</a:t>
            </a:r>
          </a:p>
          <a:p>
            <a:r>
              <a:rPr lang="en-ZA" dirty="0"/>
              <a:t>We change state to the placeholders</a:t>
            </a:r>
          </a:p>
          <a:p>
            <a:r>
              <a:rPr lang="en-ZA" dirty="0"/>
              <a:t>Why this instead of </a:t>
            </a:r>
            <a:r>
              <a:rPr lang="en-ZA" dirty="0" err="1"/>
              <a:t>currentState</a:t>
            </a:r>
            <a:r>
              <a:rPr lang="en-ZA" dirty="0"/>
              <a:t> = new </a:t>
            </a:r>
            <a:r>
              <a:rPr lang="en-ZA" dirty="0" err="1"/>
              <a:t>PatrolState</a:t>
            </a:r>
            <a:r>
              <a:rPr lang="en-ZA" dirty="0"/>
              <a:t>()?</a:t>
            </a:r>
          </a:p>
          <a:p>
            <a:r>
              <a:rPr lang="en-ZA" dirty="0"/>
              <a:t>Accessors only exist for interstate changes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0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EB3-AA62-4E24-B02A-A2152A2B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The ease of a state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06D052F-F631-4F3B-919C-2964C48AA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8032" y="1151910"/>
            <a:ext cx="5528418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17-3C08-4BA9-90B9-036E9FA9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ZA" dirty="0"/>
              <a:t>The states - idle</a:t>
            </a:r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AEFC8-349C-4735-864E-34E921BC2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93" b="2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750A-F9E4-4F28-9B26-613625A9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en-ZA" sz="1800"/>
              <a:t>In this case, just a carbon copy of existing functionality</a:t>
            </a:r>
          </a:p>
          <a:p>
            <a:r>
              <a:rPr lang="en-ZA" sz="1800"/>
              <a:t>“Idle” in this case is user-controllable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9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17-3C08-4BA9-90B9-036E9FA9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ZA" dirty="0"/>
              <a:t>The states - patrol</a:t>
            </a:r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F08A5-9E69-46CE-9683-8DA2F4E9D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3" r="7092" b="-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750A-F9E4-4F28-9B26-613625A9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ZA"/>
              <a:t>Boolean to handle destination (forward or backward)</a:t>
            </a:r>
          </a:p>
          <a:p>
            <a:r>
              <a:rPr lang="en-ZA"/>
              <a:t>Counter to handle state change – this is not ideal. We’ll change this later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8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817-3C08-4BA9-90B9-036E9FA9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The states - patrol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0BBBE2A-1BD2-4E84-96F3-0F2BD0A82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613" y="1513485"/>
            <a:ext cx="5895257" cy="38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D294-AFD7-4E4C-8123-0BA71DB4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ZA"/>
              <a:t>Coding state changes into the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3116-7E5C-4C9B-8F3B-6429083D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ZA" sz="1600"/>
              <a:t>The State Machine itself will have to deal with changes</a:t>
            </a:r>
          </a:p>
          <a:p>
            <a:pPr>
              <a:lnSpc>
                <a:spcPct val="110000"/>
              </a:lnSpc>
            </a:pPr>
            <a:r>
              <a:rPr lang="en-ZA" sz="1600"/>
              <a:t>How you deal with changes will be dependant on your application</a:t>
            </a:r>
          </a:p>
          <a:p>
            <a:pPr>
              <a:lnSpc>
                <a:spcPct val="110000"/>
              </a:lnSpc>
            </a:pPr>
            <a:r>
              <a:rPr lang="en-ZA" sz="1600"/>
              <a:t>You should either entirely control your states via State to State or via State Machine</a:t>
            </a:r>
          </a:p>
          <a:p>
            <a:pPr>
              <a:lnSpc>
                <a:spcPct val="110000"/>
              </a:lnSpc>
            </a:pPr>
            <a:r>
              <a:rPr lang="en-ZA" sz="1600"/>
              <a:t>Not both</a:t>
            </a:r>
          </a:p>
          <a:p>
            <a:pPr>
              <a:lnSpc>
                <a:spcPct val="110000"/>
              </a:lnSpc>
            </a:pPr>
            <a:r>
              <a:rPr lang="en-ZA" sz="1600"/>
              <a:t>We have to cast here because we need to edit things in the patrol state when we hit a patrol tag</a:t>
            </a:r>
          </a:p>
          <a:p>
            <a:pPr>
              <a:lnSpc>
                <a:spcPct val="110000"/>
              </a:lnSpc>
            </a:pPr>
            <a:r>
              <a:rPr lang="en-ZA" sz="1600"/>
              <a:t>Your application may not be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15349-73D6-4FE4-9929-20F490EA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907067"/>
            <a:ext cx="4833257" cy="2100916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30234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5E40-6955-4C52-9FAD-E5BA56F1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Fixing the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32F3-8FEE-4A86-A24F-17A385AB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6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6480-2FA6-4192-84F2-45A6FDC5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en-ZA" sz="4000"/>
              <a:t>State machines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AE5383-E4A7-46B2-B127-18DE08862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58562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30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DABF-19E5-4E66-9B0A-D45802AD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ZA" dirty="0"/>
              <a:t>Traditional state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5E477-97B8-4089-9053-805F218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30730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DABF-19E5-4E66-9B0A-D45802AD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Traditional state machines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A7065-5AA3-4A3A-8D35-AA04571F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3767" y="1151910"/>
            <a:ext cx="3636949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8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1A29-5CE8-4C5A-950C-644D3E91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ZA" dirty="0"/>
              <a:t>Problems with switch-based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202246-DCDA-4B90-8F08-484615474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2575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8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E01B-5B58-4F40-A77A-9DE727BA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ZA" dirty="0"/>
              <a:t>The state machine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6B1F-3C6A-4200-9B3E-1DDC1661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ZA" dirty="0"/>
              <a:t>Request calls </a:t>
            </a:r>
            <a:r>
              <a:rPr lang="en-ZA" dirty="0" err="1"/>
              <a:t>state.handle</a:t>
            </a:r>
            <a:r>
              <a:rPr lang="en-ZA" dirty="0"/>
              <a:t>()</a:t>
            </a:r>
          </a:p>
          <a:p>
            <a:r>
              <a:rPr lang="en-ZA" dirty="0"/>
              <a:t>What other pattern does this structure use inherently via the use of delegation?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B6A309-7307-43A4-B47E-0C59657E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404841"/>
            <a:ext cx="4833257" cy="31053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36387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051D-40C7-4645-8B2C-0169E522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ZA"/>
              <a:t>State and strategy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A4FAA-2A63-4EE4-90C2-BF05BD20C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1642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35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EF9-A4AC-41C8-8798-81DF079C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ZA" dirty="0"/>
              <a:t>transitions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A00765-A8C7-454C-9192-60D95971E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8910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85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AF7-9F73-43C6-B2EE-3312AD5A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ZA" sz="240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3C71-C232-43CE-A74E-4109F356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ZA" sz="1400"/>
              <a:t>Our State needs access to its StateMachine if we have inter-state changes. If the State Machine class handles all our changes, we don’t need it</a:t>
            </a:r>
          </a:p>
          <a:p>
            <a:r>
              <a:rPr lang="en-ZA" sz="1400"/>
              <a:t>In this case we also need our agent because some/all of our states will affect the agent’s behaviour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9DCCF4-31E0-480D-9E77-6BB3D53B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417686"/>
            <a:ext cx="5895257" cy="40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Game development 2b</vt:lpstr>
      <vt:lpstr>State machines</vt:lpstr>
      <vt:lpstr>Traditional state machines</vt:lpstr>
      <vt:lpstr>Traditional state machines</vt:lpstr>
      <vt:lpstr>Problems with switch-based approach</vt:lpstr>
      <vt:lpstr>The state machine pattern</vt:lpstr>
      <vt:lpstr>State and strategy</vt:lpstr>
      <vt:lpstr>transitions</vt:lpstr>
      <vt:lpstr>structure</vt:lpstr>
      <vt:lpstr>Setting up the state machine</vt:lpstr>
      <vt:lpstr>The ease of a state machine</vt:lpstr>
      <vt:lpstr>The states - idle</vt:lpstr>
      <vt:lpstr>The states - patrol</vt:lpstr>
      <vt:lpstr>The states - patrol</vt:lpstr>
      <vt:lpstr>Coding state changes into the state machine</vt:lpstr>
      <vt:lpstr>Fixing the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Adam Jerrett</dc:creator>
  <cp:lastModifiedBy>Adam Jerrett</cp:lastModifiedBy>
  <cp:revision>2</cp:revision>
  <dcterms:created xsi:type="dcterms:W3CDTF">2018-10-15T07:59:52Z</dcterms:created>
  <dcterms:modified xsi:type="dcterms:W3CDTF">2018-10-15T08:00:21Z</dcterms:modified>
</cp:coreProperties>
</file>