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A5801-DDCD-4ACA-A7F6-B519BA30DA29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34DA3F3-DE6E-4B90-BCF4-734E48CB8BC7}">
      <dgm:prSet/>
      <dgm:spPr/>
      <dgm:t>
        <a:bodyPr/>
        <a:lstStyle/>
        <a:p>
          <a:r>
            <a:rPr lang="en-US"/>
            <a:t>A navigation mesh is a way to define the path a Unity object can move across</a:t>
          </a:r>
        </a:p>
      </dgm:t>
    </dgm:pt>
    <dgm:pt modelId="{E74A87FC-7994-47E1-AA39-6A151647C47A}" type="parTrans" cxnId="{EBE6A451-D091-42F7-B261-852527FE4F5C}">
      <dgm:prSet/>
      <dgm:spPr/>
      <dgm:t>
        <a:bodyPr/>
        <a:lstStyle/>
        <a:p>
          <a:endParaRPr lang="en-US"/>
        </a:p>
      </dgm:t>
    </dgm:pt>
    <dgm:pt modelId="{D30CAAE8-C93F-466C-AB37-0E48DDD9FA5C}" type="sibTrans" cxnId="{EBE6A451-D091-42F7-B261-852527FE4F5C}">
      <dgm:prSet/>
      <dgm:spPr/>
      <dgm:t>
        <a:bodyPr/>
        <a:lstStyle/>
        <a:p>
          <a:endParaRPr lang="en-US"/>
        </a:p>
      </dgm:t>
    </dgm:pt>
    <dgm:pt modelId="{2560BE61-7EAE-4CAD-8397-924E3DE5E655}">
      <dgm:prSet/>
      <dgm:spPr/>
      <dgm:t>
        <a:bodyPr/>
        <a:lstStyle/>
        <a:p>
          <a:r>
            <a:rPr lang="en-US"/>
            <a:t>NavMeshes only work in 3D</a:t>
          </a:r>
        </a:p>
      </dgm:t>
    </dgm:pt>
    <dgm:pt modelId="{F5398CFF-FB2A-4681-8979-96A64AEE2B20}" type="parTrans" cxnId="{074A088A-DE16-461C-BB01-CA3DB3F32F19}">
      <dgm:prSet/>
      <dgm:spPr/>
      <dgm:t>
        <a:bodyPr/>
        <a:lstStyle/>
        <a:p>
          <a:endParaRPr lang="en-US"/>
        </a:p>
      </dgm:t>
    </dgm:pt>
    <dgm:pt modelId="{A5474486-00E3-4B65-AA95-807619801D60}" type="sibTrans" cxnId="{074A088A-DE16-461C-BB01-CA3DB3F32F19}">
      <dgm:prSet/>
      <dgm:spPr/>
      <dgm:t>
        <a:bodyPr/>
        <a:lstStyle/>
        <a:p>
          <a:endParaRPr lang="en-US"/>
        </a:p>
      </dgm:t>
    </dgm:pt>
    <dgm:pt modelId="{923959AF-9FF7-4D54-AE39-89A52EBA8120}">
      <dgm:prSet/>
      <dgm:spPr/>
      <dgm:t>
        <a:bodyPr/>
        <a:lstStyle/>
        <a:p>
          <a:r>
            <a:rPr lang="en-US"/>
            <a:t>Alternative to graph-based pathfinding</a:t>
          </a:r>
        </a:p>
      </dgm:t>
    </dgm:pt>
    <dgm:pt modelId="{9C8D3422-14EA-4FCA-B232-BF0ACE6A1681}" type="parTrans" cxnId="{19CF444A-6C83-442A-BE5C-9361120B7F1F}">
      <dgm:prSet/>
      <dgm:spPr/>
      <dgm:t>
        <a:bodyPr/>
        <a:lstStyle/>
        <a:p>
          <a:endParaRPr lang="en-US"/>
        </a:p>
      </dgm:t>
    </dgm:pt>
    <dgm:pt modelId="{5E62A1B1-E3EF-4EFC-BD32-A55141E6C9B0}" type="sibTrans" cxnId="{19CF444A-6C83-442A-BE5C-9361120B7F1F}">
      <dgm:prSet/>
      <dgm:spPr/>
      <dgm:t>
        <a:bodyPr/>
        <a:lstStyle/>
        <a:p>
          <a:endParaRPr lang="en-US"/>
        </a:p>
      </dgm:t>
    </dgm:pt>
    <dgm:pt modelId="{E9F1C01A-9E38-4ED0-9066-016D62056062}">
      <dgm:prSet/>
      <dgm:spPr/>
      <dgm:t>
        <a:bodyPr/>
        <a:lstStyle/>
        <a:p>
          <a:r>
            <a:rPr lang="en-US"/>
            <a:t>Visual pathfinding</a:t>
          </a:r>
        </a:p>
      </dgm:t>
    </dgm:pt>
    <dgm:pt modelId="{8B23EA64-72E1-4997-95A0-7CDBB7B8B683}" type="parTrans" cxnId="{96A92826-0461-42FB-AB28-1115A2E5F4AD}">
      <dgm:prSet/>
      <dgm:spPr/>
      <dgm:t>
        <a:bodyPr/>
        <a:lstStyle/>
        <a:p>
          <a:endParaRPr lang="en-US"/>
        </a:p>
      </dgm:t>
    </dgm:pt>
    <dgm:pt modelId="{7C0334AD-4933-461B-BAB9-A3E3673D0569}" type="sibTrans" cxnId="{96A92826-0461-42FB-AB28-1115A2E5F4AD}">
      <dgm:prSet/>
      <dgm:spPr/>
      <dgm:t>
        <a:bodyPr/>
        <a:lstStyle/>
        <a:p>
          <a:endParaRPr lang="en-US"/>
        </a:p>
      </dgm:t>
    </dgm:pt>
    <dgm:pt modelId="{CE28C3F4-0AD3-4DC0-A859-A2166692671E}">
      <dgm:prSet/>
      <dgm:spPr/>
      <dgm:t>
        <a:bodyPr/>
        <a:lstStyle/>
        <a:p>
          <a:r>
            <a:rPr lang="en-US"/>
            <a:t>Pathfinding is a crucial component of Game AI</a:t>
          </a:r>
        </a:p>
      </dgm:t>
    </dgm:pt>
    <dgm:pt modelId="{995B819B-E399-4BA7-A7F3-E1E595A23B74}" type="parTrans" cxnId="{3F6C5589-B705-4649-A18C-552B3DDEFD48}">
      <dgm:prSet/>
      <dgm:spPr/>
      <dgm:t>
        <a:bodyPr/>
        <a:lstStyle/>
        <a:p>
          <a:endParaRPr lang="en-US"/>
        </a:p>
      </dgm:t>
    </dgm:pt>
    <dgm:pt modelId="{41E5A825-5229-4750-B379-39FD6BF6AEE8}" type="sibTrans" cxnId="{3F6C5589-B705-4649-A18C-552B3DDEFD48}">
      <dgm:prSet/>
      <dgm:spPr/>
      <dgm:t>
        <a:bodyPr/>
        <a:lstStyle/>
        <a:p>
          <a:endParaRPr lang="en-US"/>
        </a:p>
      </dgm:t>
    </dgm:pt>
    <dgm:pt modelId="{66D17960-1AAC-4718-9DAC-3460F15E9B53}">
      <dgm:prSet/>
      <dgm:spPr/>
      <dgm:t>
        <a:bodyPr/>
        <a:lstStyle/>
        <a:p>
          <a:r>
            <a:rPr lang="en-US"/>
            <a:t>Pathfinding can be integrated into AI in a meaningful way to create gameplay</a:t>
          </a:r>
        </a:p>
      </dgm:t>
    </dgm:pt>
    <dgm:pt modelId="{4157BDB9-2971-4D30-AFE4-9B974B024E49}" type="parTrans" cxnId="{98069024-8491-4A73-910B-0A0958C994A7}">
      <dgm:prSet/>
      <dgm:spPr/>
      <dgm:t>
        <a:bodyPr/>
        <a:lstStyle/>
        <a:p>
          <a:endParaRPr lang="en-US"/>
        </a:p>
      </dgm:t>
    </dgm:pt>
    <dgm:pt modelId="{E40A81DF-F019-48D5-AA5A-05F14410760B}" type="sibTrans" cxnId="{98069024-8491-4A73-910B-0A0958C994A7}">
      <dgm:prSet/>
      <dgm:spPr/>
      <dgm:t>
        <a:bodyPr/>
        <a:lstStyle/>
        <a:p>
          <a:endParaRPr lang="en-US"/>
        </a:p>
      </dgm:t>
    </dgm:pt>
    <dgm:pt modelId="{9B2634DD-B94C-4986-8D1B-A39813765CD7}">
      <dgm:prSet/>
      <dgm:spPr/>
      <dgm:t>
        <a:bodyPr/>
        <a:lstStyle/>
        <a:p>
          <a:r>
            <a:rPr lang="en-US"/>
            <a:t>Often partnered with State Machines</a:t>
          </a:r>
        </a:p>
      </dgm:t>
    </dgm:pt>
    <dgm:pt modelId="{91CF21F1-8498-4339-BEEE-C676B7897B5A}" type="parTrans" cxnId="{9019FD09-7736-4450-88AD-43090AC98F56}">
      <dgm:prSet/>
      <dgm:spPr/>
      <dgm:t>
        <a:bodyPr/>
        <a:lstStyle/>
        <a:p>
          <a:endParaRPr lang="en-US"/>
        </a:p>
      </dgm:t>
    </dgm:pt>
    <dgm:pt modelId="{661FD773-2C8B-42AA-A053-4A5EBDD31B12}" type="sibTrans" cxnId="{9019FD09-7736-4450-88AD-43090AC98F56}">
      <dgm:prSet/>
      <dgm:spPr/>
      <dgm:t>
        <a:bodyPr/>
        <a:lstStyle/>
        <a:p>
          <a:endParaRPr lang="en-US"/>
        </a:p>
      </dgm:t>
    </dgm:pt>
    <dgm:pt modelId="{EFE90FCD-5A94-43E2-80AB-40F89360A6AB}" type="pres">
      <dgm:prSet presAssocID="{E4FA5801-DDCD-4ACA-A7F6-B519BA30DA29}" presName="diagram" presStyleCnt="0">
        <dgm:presLayoutVars>
          <dgm:dir/>
          <dgm:resizeHandles val="exact"/>
        </dgm:presLayoutVars>
      </dgm:prSet>
      <dgm:spPr/>
    </dgm:pt>
    <dgm:pt modelId="{E919A25B-B96B-42FB-B14F-9B6F001E07B5}" type="pres">
      <dgm:prSet presAssocID="{834DA3F3-DE6E-4B90-BCF4-734E48CB8BC7}" presName="node" presStyleLbl="node1" presStyleIdx="0" presStyleCnt="7">
        <dgm:presLayoutVars>
          <dgm:bulletEnabled val="1"/>
        </dgm:presLayoutVars>
      </dgm:prSet>
      <dgm:spPr/>
    </dgm:pt>
    <dgm:pt modelId="{DF010B03-801D-4844-839D-15A81C34C93B}" type="pres">
      <dgm:prSet presAssocID="{D30CAAE8-C93F-466C-AB37-0E48DDD9FA5C}" presName="sibTrans" presStyleCnt="0"/>
      <dgm:spPr/>
    </dgm:pt>
    <dgm:pt modelId="{E98B1574-B506-4596-AF51-11D6BC95879B}" type="pres">
      <dgm:prSet presAssocID="{2560BE61-7EAE-4CAD-8397-924E3DE5E655}" presName="node" presStyleLbl="node1" presStyleIdx="1" presStyleCnt="7">
        <dgm:presLayoutVars>
          <dgm:bulletEnabled val="1"/>
        </dgm:presLayoutVars>
      </dgm:prSet>
      <dgm:spPr/>
    </dgm:pt>
    <dgm:pt modelId="{84B1C911-E234-4FFD-8B89-17D9BAC1089E}" type="pres">
      <dgm:prSet presAssocID="{A5474486-00E3-4B65-AA95-807619801D60}" presName="sibTrans" presStyleCnt="0"/>
      <dgm:spPr/>
    </dgm:pt>
    <dgm:pt modelId="{1BDCE6A7-74BE-4466-910F-8F5ED8122941}" type="pres">
      <dgm:prSet presAssocID="{923959AF-9FF7-4D54-AE39-89A52EBA8120}" presName="node" presStyleLbl="node1" presStyleIdx="2" presStyleCnt="7">
        <dgm:presLayoutVars>
          <dgm:bulletEnabled val="1"/>
        </dgm:presLayoutVars>
      </dgm:prSet>
      <dgm:spPr/>
    </dgm:pt>
    <dgm:pt modelId="{10F6A671-511A-4940-8314-FC9F3F4435E2}" type="pres">
      <dgm:prSet presAssocID="{5E62A1B1-E3EF-4EFC-BD32-A55141E6C9B0}" presName="sibTrans" presStyleCnt="0"/>
      <dgm:spPr/>
    </dgm:pt>
    <dgm:pt modelId="{A56BDED0-23F3-4D7F-B163-3680C0E1FB4C}" type="pres">
      <dgm:prSet presAssocID="{E9F1C01A-9E38-4ED0-9066-016D62056062}" presName="node" presStyleLbl="node1" presStyleIdx="3" presStyleCnt="7">
        <dgm:presLayoutVars>
          <dgm:bulletEnabled val="1"/>
        </dgm:presLayoutVars>
      </dgm:prSet>
      <dgm:spPr/>
    </dgm:pt>
    <dgm:pt modelId="{CBDEF221-36B6-4AB8-9494-391628F801DA}" type="pres">
      <dgm:prSet presAssocID="{7C0334AD-4933-461B-BAB9-A3E3673D0569}" presName="sibTrans" presStyleCnt="0"/>
      <dgm:spPr/>
    </dgm:pt>
    <dgm:pt modelId="{80C715C7-A8E6-42B6-887C-D25E1A7984D6}" type="pres">
      <dgm:prSet presAssocID="{CE28C3F4-0AD3-4DC0-A859-A2166692671E}" presName="node" presStyleLbl="node1" presStyleIdx="4" presStyleCnt="7">
        <dgm:presLayoutVars>
          <dgm:bulletEnabled val="1"/>
        </dgm:presLayoutVars>
      </dgm:prSet>
      <dgm:spPr/>
    </dgm:pt>
    <dgm:pt modelId="{3B9F1667-2A4A-4740-8C91-DF17F7582A7D}" type="pres">
      <dgm:prSet presAssocID="{41E5A825-5229-4750-B379-39FD6BF6AEE8}" presName="sibTrans" presStyleCnt="0"/>
      <dgm:spPr/>
    </dgm:pt>
    <dgm:pt modelId="{C0CD2018-A4DE-4F67-8113-90F2F546139F}" type="pres">
      <dgm:prSet presAssocID="{66D17960-1AAC-4718-9DAC-3460F15E9B53}" presName="node" presStyleLbl="node1" presStyleIdx="5" presStyleCnt="7">
        <dgm:presLayoutVars>
          <dgm:bulletEnabled val="1"/>
        </dgm:presLayoutVars>
      </dgm:prSet>
      <dgm:spPr/>
    </dgm:pt>
    <dgm:pt modelId="{E42D1859-8F95-4A45-B7F8-882B4F416AD0}" type="pres">
      <dgm:prSet presAssocID="{E40A81DF-F019-48D5-AA5A-05F14410760B}" presName="sibTrans" presStyleCnt="0"/>
      <dgm:spPr/>
    </dgm:pt>
    <dgm:pt modelId="{2AA40776-47D3-49B3-99A4-73AA56052799}" type="pres">
      <dgm:prSet presAssocID="{9B2634DD-B94C-4986-8D1B-A39813765CD7}" presName="node" presStyleLbl="node1" presStyleIdx="6" presStyleCnt="7">
        <dgm:presLayoutVars>
          <dgm:bulletEnabled val="1"/>
        </dgm:presLayoutVars>
      </dgm:prSet>
      <dgm:spPr/>
    </dgm:pt>
  </dgm:ptLst>
  <dgm:cxnLst>
    <dgm:cxn modelId="{9019FD09-7736-4450-88AD-43090AC98F56}" srcId="{E4FA5801-DDCD-4ACA-A7F6-B519BA30DA29}" destId="{9B2634DD-B94C-4986-8D1B-A39813765CD7}" srcOrd="6" destOrd="0" parTransId="{91CF21F1-8498-4339-BEEE-C676B7897B5A}" sibTransId="{661FD773-2C8B-42AA-A053-4A5EBDD31B12}"/>
    <dgm:cxn modelId="{6C0C630C-918B-439A-B399-AFF833825D5B}" type="presOf" srcId="{66D17960-1AAC-4718-9DAC-3460F15E9B53}" destId="{C0CD2018-A4DE-4F67-8113-90F2F546139F}" srcOrd="0" destOrd="0" presId="urn:microsoft.com/office/officeart/2005/8/layout/default"/>
    <dgm:cxn modelId="{98069024-8491-4A73-910B-0A0958C994A7}" srcId="{E4FA5801-DDCD-4ACA-A7F6-B519BA30DA29}" destId="{66D17960-1AAC-4718-9DAC-3460F15E9B53}" srcOrd="5" destOrd="0" parTransId="{4157BDB9-2971-4D30-AFE4-9B974B024E49}" sibTransId="{E40A81DF-F019-48D5-AA5A-05F14410760B}"/>
    <dgm:cxn modelId="{96A92826-0461-42FB-AB28-1115A2E5F4AD}" srcId="{E4FA5801-DDCD-4ACA-A7F6-B519BA30DA29}" destId="{E9F1C01A-9E38-4ED0-9066-016D62056062}" srcOrd="3" destOrd="0" parTransId="{8B23EA64-72E1-4997-95A0-7CDBB7B8B683}" sibTransId="{7C0334AD-4933-461B-BAB9-A3E3673D0569}"/>
    <dgm:cxn modelId="{719B223A-6D42-4810-BC8C-964546E1061A}" type="presOf" srcId="{CE28C3F4-0AD3-4DC0-A859-A2166692671E}" destId="{80C715C7-A8E6-42B6-887C-D25E1A7984D6}" srcOrd="0" destOrd="0" presId="urn:microsoft.com/office/officeart/2005/8/layout/default"/>
    <dgm:cxn modelId="{A6AC363A-96E9-46A3-B36F-009AF8A13591}" type="presOf" srcId="{2560BE61-7EAE-4CAD-8397-924E3DE5E655}" destId="{E98B1574-B506-4596-AF51-11D6BC95879B}" srcOrd="0" destOrd="0" presId="urn:microsoft.com/office/officeart/2005/8/layout/default"/>
    <dgm:cxn modelId="{C441773B-FF3A-4819-85E3-1747980DBE67}" type="presOf" srcId="{E4FA5801-DDCD-4ACA-A7F6-B519BA30DA29}" destId="{EFE90FCD-5A94-43E2-80AB-40F89360A6AB}" srcOrd="0" destOrd="0" presId="urn:microsoft.com/office/officeart/2005/8/layout/default"/>
    <dgm:cxn modelId="{19CF444A-6C83-442A-BE5C-9361120B7F1F}" srcId="{E4FA5801-DDCD-4ACA-A7F6-B519BA30DA29}" destId="{923959AF-9FF7-4D54-AE39-89A52EBA8120}" srcOrd="2" destOrd="0" parTransId="{9C8D3422-14EA-4FCA-B232-BF0ACE6A1681}" sibTransId="{5E62A1B1-E3EF-4EFC-BD32-A55141E6C9B0}"/>
    <dgm:cxn modelId="{9CBE8F4E-2DBE-4EDE-B72D-7CDE6085773F}" type="presOf" srcId="{9B2634DD-B94C-4986-8D1B-A39813765CD7}" destId="{2AA40776-47D3-49B3-99A4-73AA56052799}" srcOrd="0" destOrd="0" presId="urn:microsoft.com/office/officeart/2005/8/layout/default"/>
    <dgm:cxn modelId="{EBE6A451-D091-42F7-B261-852527FE4F5C}" srcId="{E4FA5801-DDCD-4ACA-A7F6-B519BA30DA29}" destId="{834DA3F3-DE6E-4B90-BCF4-734E48CB8BC7}" srcOrd="0" destOrd="0" parTransId="{E74A87FC-7994-47E1-AA39-6A151647C47A}" sibTransId="{D30CAAE8-C93F-466C-AB37-0E48DDD9FA5C}"/>
    <dgm:cxn modelId="{3F6C5589-B705-4649-A18C-552B3DDEFD48}" srcId="{E4FA5801-DDCD-4ACA-A7F6-B519BA30DA29}" destId="{CE28C3F4-0AD3-4DC0-A859-A2166692671E}" srcOrd="4" destOrd="0" parTransId="{995B819B-E399-4BA7-A7F3-E1E595A23B74}" sibTransId="{41E5A825-5229-4750-B379-39FD6BF6AEE8}"/>
    <dgm:cxn modelId="{074A088A-DE16-461C-BB01-CA3DB3F32F19}" srcId="{E4FA5801-DDCD-4ACA-A7F6-B519BA30DA29}" destId="{2560BE61-7EAE-4CAD-8397-924E3DE5E655}" srcOrd="1" destOrd="0" parTransId="{F5398CFF-FB2A-4681-8979-96A64AEE2B20}" sibTransId="{A5474486-00E3-4B65-AA95-807619801D60}"/>
    <dgm:cxn modelId="{C928B194-5183-4172-8E2F-4004269DF3C5}" type="presOf" srcId="{E9F1C01A-9E38-4ED0-9066-016D62056062}" destId="{A56BDED0-23F3-4D7F-B163-3680C0E1FB4C}" srcOrd="0" destOrd="0" presId="urn:microsoft.com/office/officeart/2005/8/layout/default"/>
    <dgm:cxn modelId="{5A80ECD6-C3A4-4341-9099-1C47CC2E4950}" type="presOf" srcId="{923959AF-9FF7-4D54-AE39-89A52EBA8120}" destId="{1BDCE6A7-74BE-4466-910F-8F5ED8122941}" srcOrd="0" destOrd="0" presId="urn:microsoft.com/office/officeart/2005/8/layout/default"/>
    <dgm:cxn modelId="{2FC3BBF7-516E-486B-B500-F74E479F7573}" type="presOf" srcId="{834DA3F3-DE6E-4B90-BCF4-734E48CB8BC7}" destId="{E919A25B-B96B-42FB-B14F-9B6F001E07B5}" srcOrd="0" destOrd="0" presId="urn:microsoft.com/office/officeart/2005/8/layout/default"/>
    <dgm:cxn modelId="{348CFCB9-FB52-46A8-B66E-090A6B871745}" type="presParOf" srcId="{EFE90FCD-5A94-43E2-80AB-40F89360A6AB}" destId="{E919A25B-B96B-42FB-B14F-9B6F001E07B5}" srcOrd="0" destOrd="0" presId="urn:microsoft.com/office/officeart/2005/8/layout/default"/>
    <dgm:cxn modelId="{488CDAF6-B148-4BE0-B267-F40E74EA776A}" type="presParOf" srcId="{EFE90FCD-5A94-43E2-80AB-40F89360A6AB}" destId="{DF010B03-801D-4844-839D-15A81C34C93B}" srcOrd="1" destOrd="0" presId="urn:microsoft.com/office/officeart/2005/8/layout/default"/>
    <dgm:cxn modelId="{1FB56C31-A0CB-482B-AD17-1E720C3362B2}" type="presParOf" srcId="{EFE90FCD-5A94-43E2-80AB-40F89360A6AB}" destId="{E98B1574-B506-4596-AF51-11D6BC95879B}" srcOrd="2" destOrd="0" presId="urn:microsoft.com/office/officeart/2005/8/layout/default"/>
    <dgm:cxn modelId="{049DD2C7-0CA0-470C-9AC8-D03DD92FF618}" type="presParOf" srcId="{EFE90FCD-5A94-43E2-80AB-40F89360A6AB}" destId="{84B1C911-E234-4FFD-8B89-17D9BAC1089E}" srcOrd="3" destOrd="0" presId="urn:microsoft.com/office/officeart/2005/8/layout/default"/>
    <dgm:cxn modelId="{69F2FEFD-3607-4A58-9D2C-AA65B2518094}" type="presParOf" srcId="{EFE90FCD-5A94-43E2-80AB-40F89360A6AB}" destId="{1BDCE6A7-74BE-4466-910F-8F5ED8122941}" srcOrd="4" destOrd="0" presId="urn:microsoft.com/office/officeart/2005/8/layout/default"/>
    <dgm:cxn modelId="{D629701D-6683-4B02-9E35-EBCC4F95A330}" type="presParOf" srcId="{EFE90FCD-5A94-43E2-80AB-40F89360A6AB}" destId="{10F6A671-511A-4940-8314-FC9F3F4435E2}" srcOrd="5" destOrd="0" presId="urn:microsoft.com/office/officeart/2005/8/layout/default"/>
    <dgm:cxn modelId="{A0227035-8355-4280-9C03-B2A30B368622}" type="presParOf" srcId="{EFE90FCD-5A94-43E2-80AB-40F89360A6AB}" destId="{A56BDED0-23F3-4D7F-B163-3680C0E1FB4C}" srcOrd="6" destOrd="0" presId="urn:microsoft.com/office/officeart/2005/8/layout/default"/>
    <dgm:cxn modelId="{323F60EC-BECD-4E6E-BD3D-B021935C4F32}" type="presParOf" srcId="{EFE90FCD-5A94-43E2-80AB-40F89360A6AB}" destId="{CBDEF221-36B6-4AB8-9494-391628F801DA}" srcOrd="7" destOrd="0" presId="urn:microsoft.com/office/officeart/2005/8/layout/default"/>
    <dgm:cxn modelId="{598C6CB8-202A-4AB8-8177-91DA75C21F77}" type="presParOf" srcId="{EFE90FCD-5A94-43E2-80AB-40F89360A6AB}" destId="{80C715C7-A8E6-42B6-887C-D25E1A7984D6}" srcOrd="8" destOrd="0" presId="urn:microsoft.com/office/officeart/2005/8/layout/default"/>
    <dgm:cxn modelId="{24DA559C-E454-47FA-8C1F-B13FCE860CFF}" type="presParOf" srcId="{EFE90FCD-5A94-43E2-80AB-40F89360A6AB}" destId="{3B9F1667-2A4A-4740-8C91-DF17F7582A7D}" srcOrd="9" destOrd="0" presId="urn:microsoft.com/office/officeart/2005/8/layout/default"/>
    <dgm:cxn modelId="{4B66F685-537A-4253-8159-E78654D47B33}" type="presParOf" srcId="{EFE90FCD-5A94-43E2-80AB-40F89360A6AB}" destId="{C0CD2018-A4DE-4F67-8113-90F2F546139F}" srcOrd="10" destOrd="0" presId="urn:microsoft.com/office/officeart/2005/8/layout/default"/>
    <dgm:cxn modelId="{7B874A07-468D-4534-9BD0-F2EC7F457950}" type="presParOf" srcId="{EFE90FCD-5A94-43E2-80AB-40F89360A6AB}" destId="{E42D1859-8F95-4A45-B7F8-882B4F416AD0}" srcOrd="11" destOrd="0" presId="urn:microsoft.com/office/officeart/2005/8/layout/default"/>
    <dgm:cxn modelId="{8D0E4D4D-6DA8-46B4-BCB5-0F2776571AB4}" type="presParOf" srcId="{EFE90FCD-5A94-43E2-80AB-40F89360A6AB}" destId="{2AA40776-47D3-49B3-99A4-73AA5605279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9C97D-149F-47F1-B603-D4B600F1918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AF1294-D1DF-4757-AF30-056E10DD7263}">
      <dgm:prSet/>
      <dgm:spPr/>
      <dgm:t>
        <a:bodyPr/>
        <a:lstStyle/>
        <a:p>
          <a:r>
            <a:rPr lang="en-US"/>
            <a:t>A navmesh is an invisible mesh asset that Unity generates automatically to approximate all walkable “floor”surfaces in the level</a:t>
          </a:r>
        </a:p>
      </dgm:t>
    </dgm:pt>
    <dgm:pt modelId="{64B1C123-29A3-4DD4-919D-431DBCC57CBB}" type="parTrans" cxnId="{9D8F70CA-C928-476F-B001-A5173883828E}">
      <dgm:prSet/>
      <dgm:spPr/>
      <dgm:t>
        <a:bodyPr/>
        <a:lstStyle/>
        <a:p>
          <a:endParaRPr lang="en-US"/>
        </a:p>
      </dgm:t>
    </dgm:pt>
    <dgm:pt modelId="{7383E150-1E29-4592-9172-5F0FD3F0AA78}" type="sibTrans" cxnId="{9D8F70CA-C928-476F-B001-A5173883828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631627B-0F05-4B60-B5DB-A72672F86355}">
      <dgm:prSet/>
      <dgm:spPr/>
      <dgm:t>
        <a:bodyPr/>
        <a:lstStyle/>
        <a:p>
          <a:r>
            <a:rPr lang="en-US"/>
            <a:t>The navigation mesh itself contains no AI. It does not make anything walk. </a:t>
          </a:r>
        </a:p>
      </dgm:t>
    </dgm:pt>
    <dgm:pt modelId="{6DACEFEE-CBDA-4F97-8EEB-76547BFC8A31}" type="parTrans" cxnId="{8F68B9D4-FFD1-4C5A-AF1B-1EE70CF2B347}">
      <dgm:prSet/>
      <dgm:spPr/>
      <dgm:t>
        <a:bodyPr/>
        <a:lstStyle/>
        <a:p>
          <a:endParaRPr lang="en-US"/>
        </a:p>
      </dgm:t>
    </dgm:pt>
    <dgm:pt modelId="{7434012A-B478-42AA-A6B1-89A1E1AEC5A1}" type="sibTrans" cxnId="{8F68B9D4-FFD1-4C5A-AF1B-1EE70CF2B34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6730AC4-BB27-4D4E-9B41-07C9043385E0}">
      <dgm:prSet/>
      <dgm:spPr/>
      <dgm:t>
        <a:bodyPr/>
        <a:lstStyle/>
        <a:p>
          <a:r>
            <a:rPr lang="en-US"/>
            <a:t>The navigation mesh is a mathematical model that contains all the necessary data that allows AI units to successfully calculate and travel a path that avoids obstacles as and when required.</a:t>
          </a:r>
        </a:p>
      </dgm:t>
    </dgm:pt>
    <dgm:pt modelId="{BA599F56-5E5F-4E46-BE3A-0A7AD3A14CF2}" type="parTrans" cxnId="{DF3DA5F5-ED11-4A4B-AE38-B2B12C76570C}">
      <dgm:prSet/>
      <dgm:spPr/>
      <dgm:t>
        <a:bodyPr/>
        <a:lstStyle/>
        <a:p>
          <a:endParaRPr lang="en-US"/>
        </a:p>
      </dgm:t>
    </dgm:pt>
    <dgm:pt modelId="{C099038C-1092-4655-B8B4-68A344CF0428}" type="sibTrans" cxnId="{DF3DA5F5-ED11-4A4B-AE38-B2B12C76570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ED7248F-5F97-435C-B40D-F04CCDF57ED8}">
      <dgm:prSet/>
      <dgm:spPr/>
      <dgm:t>
        <a:bodyPr/>
        <a:lstStyle/>
        <a:p>
          <a:r>
            <a:rPr lang="en-US"/>
            <a:t>A single navigation mesh is generated for a given level</a:t>
          </a:r>
        </a:p>
      </dgm:t>
    </dgm:pt>
    <dgm:pt modelId="{93AFE0AC-9DCE-4981-B2ED-9B24154FEC78}" type="parTrans" cxnId="{6BA4408C-021D-46C4-B373-AC90AF675E21}">
      <dgm:prSet/>
      <dgm:spPr/>
      <dgm:t>
        <a:bodyPr/>
        <a:lstStyle/>
        <a:p>
          <a:endParaRPr lang="en-US"/>
        </a:p>
      </dgm:t>
    </dgm:pt>
    <dgm:pt modelId="{E94FEE04-3B94-4681-83CF-C795E2A90B8E}" type="sibTrans" cxnId="{6BA4408C-021D-46C4-B373-AC90AF675E2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1DA605E0-15AF-46AF-8C03-A984BBE1DB36}" type="pres">
      <dgm:prSet presAssocID="{FA19C97D-149F-47F1-B603-D4B600F19189}" presName="Name0" presStyleCnt="0">
        <dgm:presLayoutVars>
          <dgm:animLvl val="lvl"/>
          <dgm:resizeHandles val="exact"/>
        </dgm:presLayoutVars>
      </dgm:prSet>
      <dgm:spPr/>
    </dgm:pt>
    <dgm:pt modelId="{470BDDC9-6F39-4779-90EF-00326ACF3F16}" type="pres">
      <dgm:prSet presAssocID="{56AF1294-D1DF-4757-AF30-056E10DD7263}" presName="compositeNode" presStyleCnt="0">
        <dgm:presLayoutVars>
          <dgm:bulletEnabled val="1"/>
        </dgm:presLayoutVars>
      </dgm:prSet>
      <dgm:spPr/>
    </dgm:pt>
    <dgm:pt modelId="{F07B407D-F02E-4E27-9F7B-2205893D03F7}" type="pres">
      <dgm:prSet presAssocID="{56AF1294-D1DF-4757-AF30-056E10DD7263}" presName="bgRect" presStyleLbl="alignNode1" presStyleIdx="0" presStyleCnt="4"/>
      <dgm:spPr/>
    </dgm:pt>
    <dgm:pt modelId="{611E36FC-4B4D-491D-8F86-B81ED859A82C}" type="pres">
      <dgm:prSet presAssocID="{7383E150-1E29-4592-9172-5F0FD3F0AA7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6050C1A-E864-43E8-804C-7AAB8B99EC9A}" type="pres">
      <dgm:prSet presAssocID="{56AF1294-D1DF-4757-AF30-056E10DD7263}" presName="nodeRect" presStyleLbl="alignNode1" presStyleIdx="0" presStyleCnt="4">
        <dgm:presLayoutVars>
          <dgm:bulletEnabled val="1"/>
        </dgm:presLayoutVars>
      </dgm:prSet>
      <dgm:spPr/>
    </dgm:pt>
    <dgm:pt modelId="{CAD374D5-E52B-453D-BC32-E52022384554}" type="pres">
      <dgm:prSet presAssocID="{7383E150-1E29-4592-9172-5F0FD3F0AA78}" presName="sibTrans" presStyleCnt="0"/>
      <dgm:spPr/>
    </dgm:pt>
    <dgm:pt modelId="{F4A97827-4D54-46DD-B472-023BEBB10955}" type="pres">
      <dgm:prSet presAssocID="{E631627B-0F05-4B60-B5DB-A72672F86355}" presName="compositeNode" presStyleCnt="0">
        <dgm:presLayoutVars>
          <dgm:bulletEnabled val="1"/>
        </dgm:presLayoutVars>
      </dgm:prSet>
      <dgm:spPr/>
    </dgm:pt>
    <dgm:pt modelId="{632EFA4E-CB46-434A-ADC5-88302C6329D3}" type="pres">
      <dgm:prSet presAssocID="{E631627B-0F05-4B60-B5DB-A72672F86355}" presName="bgRect" presStyleLbl="alignNode1" presStyleIdx="1" presStyleCnt="4"/>
      <dgm:spPr/>
    </dgm:pt>
    <dgm:pt modelId="{5B4592A2-28F1-4D04-8DED-246964131317}" type="pres">
      <dgm:prSet presAssocID="{7434012A-B478-42AA-A6B1-89A1E1AEC5A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2F36C27-B6D3-4049-A652-21B6C53CBF8B}" type="pres">
      <dgm:prSet presAssocID="{E631627B-0F05-4B60-B5DB-A72672F86355}" presName="nodeRect" presStyleLbl="alignNode1" presStyleIdx="1" presStyleCnt="4">
        <dgm:presLayoutVars>
          <dgm:bulletEnabled val="1"/>
        </dgm:presLayoutVars>
      </dgm:prSet>
      <dgm:spPr/>
    </dgm:pt>
    <dgm:pt modelId="{A66862F3-3D2D-4192-9C7F-9BDB460E9ED8}" type="pres">
      <dgm:prSet presAssocID="{7434012A-B478-42AA-A6B1-89A1E1AEC5A1}" presName="sibTrans" presStyleCnt="0"/>
      <dgm:spPr/>
    </dgm:pt>
    <dgm:pt modelId="{5996DBE9-D1AD-4CEB-9A26-0017925A8A13}" type="pres">
      <dgm:prSet presAssocID="{76730AC4-BB27-4D4E-9B41-07C9043385E0}" presName="compositeNode" presStyleCnt="0">
        <dgm:presLayoutVars>
          <dgm:bulletEnabled val="1"/>
        </dgm:presLayoutVars>
      </dgm:prSet>
      <dgm:spPr/>
    </dgm:pt>
    <dgm:pt modelId="{B374662F-D22F-4311-ACC7-E79567E207E6}" type="pres">
      <dgm:prSet presAssocID="{76730AC4-BB27-4D4E-9B41-07C9043385E0}" presName="bgRect" presStyleLbl="alignNode1" presStyleIdx="2" presStyleCnt="4"/>
      <dgm:spPr/>
    </dgm:pt>
    <dgm:pt modelId="{8C0E1762-50CE-40CF-B30D-C4B63E8B1369}" type="pres">
      <dgm:prSet presAssocID="{C099038C-1092-4655-B8B4-68A344CF042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4644F66-B470-4FCE-8CE2-D096BD6D7559}" type="pres">
      <dgm:prSet presAssocID="{76730AC4-BB27-4D4E-9B41-07C9043385E0}" presName="nodeRect" presStyleLbl="alignNode1" presStyleIdx="2" presStyleCnt="4">
        <dgm:presLayoutVars>
          <dgm:bulletEnabled val="1"/>
        </dgm:presLayoutVars>
      </dgm:prSet>
      <dgm:spPr/>
    </dgm:pt>
    <dgm:pt modelId="{38C0DAD6-B9E6-4E18-98C4-BF74C1A24249}" type="pres">
      <dgm:prSet presAssocID="{C099038C-1092-4655-B8B4-68A344CF0428}" presName="sibTrans" presStyleCnt="0"/>
      <dgm:spPr/>
    </dgm:pt>
    <dgm:pt modelId="{1AFCF16E-1817-4695-AEAF-325EAF62CB15}" type="pres">
      <dgm:prSet presAssocID="{8ED7248F-5F97-435C-B40D-F04CCDF57ED8}" presName="compositeNode" presStyleCnt="0">
        <dgm:presLayoutVars>
          <dgm:bulletEnabled val="1"/>
        </dgm:presLayoutVars>
      </dgm:prSet>
      <dgm:spPr/>
    </dgm:pt>
    <dgm:pt modelId="{FE22112A-D19E-44FE-84C5-7FA2D782FC73}" type="pres">
      <dgm:prSet presAssocID="{8ED7248F-5F97-435C-B40D-F04CCDF57ED8}" presName="bgRect" presStyleLbl="alignNode1" presStyleIdx="3" presStyleCnt="4"/>
      <dgm:spPr/>
    </dgm:pt>
    <dgm:pt modelId="{D94893E1-2524-4865-B8F5-6302D567CC72}" type="pres">
      <dgm:prSet presAssocID="{E94FEE04-3B94-4681-83CF-C795E2A90B8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E9E7FA7-B2B3-451E-8090-79A61B795B97}" type="pres">
      <dgm:prSet presAssocID="{8ED7248F-5F97-435C-B40D-F04CCDF57ED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0201E04-3B06-4D39-BB19-4C58727D717D}" type="presOf" srcId="{56AF1294-D1DF-4757-AF30-056E10DD7263}" destId="{16050C1A-E864-43E8-804C-7AAB8B99EC9A}" srcOrd="1" destOrd="0" presId="urn:microsoft.com/office/officeart/2016/7/layout/LinearBlockProcessNumbered"/>
    <dgm:cxn modelId="{096D8C0A-84C4-465A-8029-A1432551F489}" type="presOf" srcId="{56AF1294-D1DF-4757-AF30-056E10DD7263}" destId="{F07B407D-F02E-4E27-9F7B-2205893D03F7}" srcOrd="0" destOrd="0" presId="urn:microsoft.com/office/officeart/2016/7/layout/LinearBlockProcessNumbered"/>
    <dgm:cxn modelId="{CCFBC90D-A57B-4C3F-912F-20793F88D92F}" type="presOf" srcId="{8ED7248F-5F97-435C-B40D-F04CCDF57ED8}" destId="{FE22112A-D19E-44FE-84C5-7FA2D782FC73}" srcOrd="0" destOrd="0" presId="urn:microsoft.com/office/officeart/2016/7/layout/LinearBlockProcessNumbered"/>
    <dgm:cxn modelId="{68532315-A6B6-4055-91F3-A51E9214E2CC}" type="presOf" srcId="{7383E150-1E29-4592-9172-5F0FD3F0AA78}" destId="{611E36FC-4B4D-491D-8F86-B81ED859A82C}" srcOrd="0" destOrd="0" presId="urn:microsoft.com/office/officeart/2016/7/layout/LinearBlockProcessNumbered"/>
    <dgm:cxn modelId="{6AD13F2F-D960-4D31-8D14-FB241EDD3FAD}" type="presOf" srcId="{E631627B-0F05-4B60-B5DB-A72672F86355}" destId="{D2F36C27-B6D3-4049-A652-21B6C53CBF8B}" srcOrd="1" destOrd="0" presId="urn:microsoft.com/office/officeart/2016/7/layout/LinearBlockProcessNumbered"/>
    <dgm:cxn modelId="{6AE05564-3D6B-474D-B178-687F3A67AC82}" type="presOf" srcId="{7434012A-B478-42AA-A6B1-89A1E1AEC5A1}" destId="{5B4592A2-28F1-4D04-8DED-246964131317}" srcOrd="0" destOrd="0" presId="urn:microsoft.com/office/officeart/2016/7/layout/LinearBlockProcessNumbered"/>
    <dgm:cxn modelId="{A1FF7148-4BA4-443B-B2CB-BA532560EAC1}" type="presOf" srcId="{76730AC4-BB27-4D4E-9B41-07C9043385E0}" destId="{B374662F-D22F-4311-ACC7-E79567E207E6}" srcOrd="0" destOrd="0" presId="urn:microsoft.com/office/officeart/2016/7/layout/LinearBlockProcessNumbered"/>
    <dgm:cxn modelId="{63867D7F-6671-405A-90AB-E28A1F3B2F7E}" type="presOf" srcId="{76730AC4-BB27-4D4E-9B41-07C9043385E0}" destId="{74644F66-B470-4FCE-8CE2-D096BD6D7559}" srcOrd="1" destOrd="0" presId="urn:microsoft.com/office/officeart/2016/7/layout/LinearBlockProcessNumbered"/>
    <dgm:cxn modelId="{6BA4408C-021D-46C4-B373-AC90AF675E21}" srcId="{FA19C97D-149F-47F1-B603-D4B600F19189}" destId="{8ED7248F-5F97-435C-B40D-F04CCDF57ED8}" srcOrd="3" destOrd="0" parTransId="{93AFE0AC-9DCE-4981-B2ED-9B24154FEC78}" sibTransId="{E94FEE04-3B94-4681-83CF-C795E2A90B8E}"/>
    <dgm:cxn modelId="{079F3B91-99CA-48B0-BD85-F16962FE0BC1}" type="presOf" srcId="{FA19C97D-149F-47F1-B603-D4B600F19189}" destId="{1DA605E0-15AF-46AF-8C03-A984BBE1DB36}" srcOrd="0" destOrd="0" presId="urn:microsoft.com/office/officeart/2016/7/layout/LinearBlockProcessNumbered"/>
    <dgm:cxn modelId="{D75B88A9-D366-485D-B9F0-0FDA570B2977}" type="presOf" srcId="{8ED7248F-5F97-435C-B40D-F04CCDF57ED8}" destId="{4E9E7FA7-B2B3-451E-8090-79A61B795B97}" srcOrd="1" destOrd="0" presId="urn:microsoft.com/office/officeart/2016/7/layout/LinearBlockProcessNumbered"/>
    <dgm:cxn modelId="{5D0A9BC2-4785-41F8-B0F4-1F74D0DE9D1E}" type="presOf" srcId="{E94FEE04-3B94-4681-83CF-C795E2A90B8E}" destId="{D94893E1-2524-4865-B8F5-6302D567CC72}" srcOrd="0" destOrd="0" presId="urn:microsoft.com/office/officeart/2016/7/layout/LinearBlockProcessNumbered"/>
    <dgm:cxn modelId="{9D8F70CA-C928-476F-B001-A5173883828E}" srcId="{FA19C97D-149F-47F1-B603-D4B600F19189}" destId="{56AF1294-D1DF-4757-AF30-056E10DD7263}" srcOrd="0" destOrd="0" parTransId="{64B1C123-29A3-4DD4-919D-431DBCC57CBB}" sibTransId="{7383E150-1E29-4592-9172-5F0FD3F0AA78}"/>
    <dgm:cxn modelId="{8F68B9D4-FFD1-4C5A-AF1B-1EE70CF2B347}" srcId="{FA19C97D-149F-47F1-B603-D4B600F19189}" destId="{E631627B-0F05-4B60-B5DB-A72672F86355}" srcOrd="1" destOrd="0" parTransId="{6DACEFEE-CBDA-4F97-8EEB-76547BFC8A31}" sibTransId="{7434012A-B478-42AA-A6B1-89A1E1AEC5A1}"/>
    <dgm:cxn modelId="{1320ECDD-5EA5-412A-B1CC-0ED4BF60EE12}" type="presOf" srcId="{C099038C-1092-4655-B8B4-68A344CF0428}" destId="{8C0E1762-50CE-40CF-B30D-C4B63E8B1369}" srcOrd="0" destOrd="0" presId="urn:microsoft.com/office/officeart/2016/7/layout/LinearBlockProcessNumbered"/>
    <dgm:cxn modelId="{D43CDDED-8A35-4C90-A720-D343F3A0FDED}" type="presOf" srcId="{E631627B-0F05-4B60-B5DB-A72672F86355}" destId="{632EFA4E-CB46-434A-ADC5-88302C6329D3}" srcOrd="0" destOrd="0" presId="urn:microsoft.com/office/officeart/2016/7/layout/LinearBlockProcessNumbered"/>
    <dgm:cxn modelId="{DF3DA5F5-ED11-4A4B-AE38-B2B12C76570C}" srcId="{FA19C97D-149F-47F1-B603-D4B600F19189}" destId="{76730AC4-BB27-4D4E-9B41-07C9043385E0}" srcOrd="2" destOrd="0" parTransId="{BA599F56-5E5F-4E46-BE3A-0A7AD3A14CF2}" sibTransId="{C099038C-1092-4655-B8B4-68A344CF0428}"/>
    <dgm:cxn modelId="{27166C0A-53C3-4BAB-97C7-17A63496DF17}" type="presParOf" srcId="{1DA605E0-15AF-46AF-8C03-A984BBE1DB36}" destId="{470BDDC9-6F39-4779-90EF-00326ACF3F16}" srcOrd="0" destOrd="0" presId="urn:microsoft.com/office/officeart/2016/7/layout/LinearBlockProcessNumbered"/>
    <dgm:cxn modelId="{A4A8F194-B947-4E6A-BDCD-691EF24CE965}" type="presParOf" srcId="{470BDDC9-6F39-4779-90EF-00326ACF3F16}" destId="{F07B407D-F02E-4E27-9F7B-2205893D03F7}" srcOrd="0" destOrd="0" presId="urn:microsoft.com/office/officeart/2016/7/layout/LinearBlockProcessNumbered"/>
    <dgm:cxn modelId="{274EBAE5-56E0-4D37-923F-6CF1244A4ACF}" type="presParOf" srcId="{470BDDC9-6F39-4779-90EF-00326ACF3F16}" destId="{611E36FC-4B4D-491D-8F86-B81ED859A82C}" srcOrd="1" destOrd="0" presId="urn:microsoft.com/office/officeart/2016/7/layout/LinearBlockProcessNumbered"/>
    <dgm:cxn modelId="{6612966F-0326-40FF-8A69-78A90C598124}" type="presParOf" srcId="{470BDDC9-6F39-4779-90EF-00326ACF3F16}" destId="{16050C1A-E864-43E8-804C-7AAB8B99EC9A}" srcOrd="2" destOrd="0" presId="urn:microsoft.com/office/officeart/2016/7/layout/LinearBlockProcessNumbered"/>
    <dgm:cxn modelId="{0B5442E4-38CD-4F74-9BDF-CA4BB2F1494F}" type="presParOf" srcId="{1DA605E0-15AF-46AF-8C03-A984BBE1DB36}" destId="{CAD374D5-E52B-453D-BC32-E52022384554}" srcOrd="1" destOrd="0" presId="urn:microsoft.com/office/officeart/2016/7/layout/LinearBlockProcessNumbered"/>
    <dgm:cxn modelId="{57AAA635-3ABE-4817-BC90-77350ED8DB97}" type="presParOf" srcId="{1DA605E0-15AF-46AF-8C03-A984BBE1DB36}" destId="{F4A97827-4D54-46DD-B472-023BEBB10955}" srcOrd="2" destOrd="0" presId="urn:microsoft.com/office/officeart/2016/7/layout/LinearBlockProcessNumbered"/>
    <dgm:cxn modelId="{1214E179-F26C-4604-B518-213469F146B0}" type="presParOf" srcId="{F4A97827-4D54-46DD-B472-023BEBB10955}" destId="{632EFA4E-CB46-434A-ADC5-88302C6329D3}" srcOrd="0" destOrd="0" presId="urn:microsoft.com/office/officeart/2016/7/layout/LinearBlockProcessNumbered"/>
    <dgm:cxn modelId="{D3585698-E722-493F-A57C-4A1CBDD41A4D}" type="presParOf" srcId="{F4A97827-4D54-46DD-B472-023BEBB10955}" destId="{5B4592A2-28F1-4D04-8DED-246964131317}" srcOrd="1" destOrd="0" presId="urn:microsoft.com/office/officeart/2016/7/layout/LinearBlockProcessNumbered"/>
    <dgm:cxn modelId="{6130C58F-8570-4119-8006-11C53CBEC38E}" type="presParOf" srcId="{F4A97827-4D54-46DD-B472-023BEBB10955}" destId="{D2F36C27-B6D3-4049-A652-21B6C53CBF8B}" srcOrd="2" destOrd="0" presId="urn:microsoft.com/office/officeart/2016/7/layout/LinearBlockProcessNumbered"/>
    <dgm:cxn modelId="{48BD2370-0CA8-4EA6-B176-FDED7E50E27C}" type="presParOf" srcId="{1DA605E0-15AF-46AF-8C03-A984BBE1DB36}" destId="{A66862F3-3D2D-4192-9C7F-9BDB460E9ED8}" srcOrd="3" destOrd="0" presId="urn:microsoft.com/office/officeart/2016/7/layout/LinearBlockProcessNumbered"/>
    <dgm:cxn modelId="{AB236D88-380A-4A57-9E0A-09231A88E7FF}" type="presParOf" srcId="{1DA605E0-15AF-46AF-8C03-A984BBE1DB36}" destId="{5996DBE9-D1AD-4CEB-9A26-0017925A8A13}" srcOrd="4" destOrd="0" presId="urn:microsoft.com/office/officeart/2016/7/layout/LinearBlockProcessNumbered"/>
    <dgm:cxn modelId="{B0A0C8E7-0E9C-443B-AC62-B72796437611}" type="presParOf" srcId="{5996DBE9-D1AD-4CEB-9A26-0017925A8A13}" destId="{B374662F-D22F-4311-ACC7-E79567E207E6}" srcOrd="0" destOrd="0" presId="urn:microsoft.com/office/officeart/2016/7/layout/LinearBlockProcessNumbered"/>
    <dgm:cxn modelId="{0D8152B5-4598-4FBA-85BC-0E56D0EED75A}" type="presParOf" srcId="{5996DBE9-D1AD-4CEB-9A26-0017925A8A13}" destId="{8C0E1762-50CE-40CF-B30D-C4B63E8B1369}" srcOrd="1" destOrd="0" presId="urn:microsoft.com/office/officeart/2016/7/layout/LinearBlockProcessNumbered"/>
    <dgm:cxn modelId="{15F71788-9378-48CE-974E-CEC88D1A93A3}" type="presParOf" srcId="{5996DBE9-D1AD-4CEB-9A26-0017925A8A13}" destId="{74644F66-B470-4FCE-8CE2-D096BD6D7559}" srcOrd="2" destOrd="0" presId="urn:microsoft.com/office/officeart/2016/7/layout/LinearBlockProcessNumbered"/>
    <dgm:cxn modelId="{43A2AA2F-584A-4A3C-B1E3-A07871DBD18E}" type="presParOf" srcId="{1DA605E0-15AF-46AF-8C03-A984BBE1DB36}" destId="{38C0DAD6-B9E6-4E18-98C4-BF74C1A24249}" srcOrd="5" destOrd="0" presId="urn:microsoft.com/office/officeart/2016/7/layout/LinearBlockProcessNumbered"/>
    <dgm:cxn modelId="{401907C5-A334-488E-9770-902D451BD1BB}" type="presParOf" srcId="{1DA605E0-15AF-46AF-8C03-A984BBE1DB36}" destId="{1AFCF16E-1817-4695-AEAF-325EAF62CB15}" srcOrd="6" destOrd="0" presId="urn:microsoft.com/office/officeart/2016/7/layout/LinearBlockProcessNumbered"/>
    <dgm:cxn modelId="{A53FFE8D-6305-4E7D-BC6C-E9C8DA45C810}" type="presParOf" srcId="{1AFCF16E-1817-4695-AEAF-325EAF62CB15}" destId="{FE22112A-D19E-44FE-84C5-7FA2D782FC73}" srcOrd="0" destOrd="0" presId="urn:microsoft.com/office/officeart/2016/7/layout/LinearBlockProcessNumbered"/>
    <dgm:cxn modelId="{EB345443-9F9F-45C0-BFA9-6FDC9F3F98D2}" type="presParOf" srcId="{1AFCF16E-1817-4695-AEAF-325EAF62CB15}" destId="{D94893E1-2524-4865-B8F5-6302D567CC72}" srcOrd="1" destOrd="0" presId="urn:microsoft.com/office/officeart/2016/7/layout/LinearBlockProcessNumbered"/>
    <dgm:cxn modelId="{8155A0DB-168D-4967-88A5-6322E7CC0BA8}" type="presParOf" srcId="{1AFCF16E-1817-4695-AEAF-325EAF62CB15}" destId="{4E9E7FA7-B2B3-451E-8090-79A61B795B9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24E34-C95D-4E39-9DCD-DC6949FFF38A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0225AA-72F6-4E69-86B4-DE14F328F146}">
      <dgm:prSet/>
      <dgm:spPr/>
      <dgm:t>
        <a:bodyPr/>
        <a:lstStyle/>
        <a:p>
          <a:r>
            <a:rPr lang="en-US"/>
            <a:t>2D games don’t have NavMeshes, because it’s difficult or impossible to mark objects in an image as “wall” or “floor”</a:t>
          </a:r>
        </a:p>
      </dgm:t>
    </dgm:pt>
    <dgm:pt modelId="{DECEFC12-88C1-4990-BCE2-5475DDAC7E4B}" type="parTrans" cxnId="{E295909F-364D-4A71-96A2-68CD3A17FEEC}">
      <dgm:prSet/>
      <dgm:spPr/>
      <dgm:t>
        <a:bodyPr/>
        <a:lstStyle/>
        <a:p>
          <a:endParaRPr lang="en-US"/>
        </a:p>
      </dgm:t>
    </dgm:pt>
    <dgm:pt modelId="{1FA6A9E3-FF75-49B9-96DA-4BF3EBB7C438}" type="sibTrans" cxnId="{E295909F-364D-4A71-96A2-68CD3A17FEEC}">
      <dgm:prSet/>
      <dgm:spPr/>
      <dgm:t>
        <a:bodyPr/>
        <a:lstStyle/>
        <a:p>
          <a:endParaRPr lang="en-US"/>
        </a:p>
      </dgm:t>
    </dgm:pt>
    <dgm:pt modelId="{AFC3A6F8-2BF3-488B-8281-33FFF2ABCAD1}">
      <dgm:prSet/>
      <dgm:spPr/>
      <dgm:t>
        <a:bodyPr/>
        <a:lstStyle/>
        <a:p>
          <a:r>
            <a:rPr lang="en-US"/>
            <a:t>You could mark this individually, but that’s a lot of code</a:t>
          </a:r>
        </a:p>
      </dgm:t>
    </dgm:pt>
    <dgm:pt modelId="{DF42C7DA-CE4F-4D5A-ADDA-CC39730F4022}" type="parTrans" cxnId="{856B0450-9249-4D35-8714-507513272FDD}">
      <dgm:prSet/>
      <dgm:spPr/>
      <dgm:t>
        <a:bodyPr/>
        <a:lstStyle/>
        <a:p>
          <a:endParaRPr lang="en-US"/>
        </a:p>
      </dgm:t>
    </dgm:pt>
    <dgm:pt modelId="{0597916B-84EF-41DE-B7A9-F204AD343A2E}" type="sibTrans" cxnId="{856B0450-9249-4D35-8714-507513272FDD}">
      <dgm:prSet/>
      <dgm:spPr/>
      <dgm:t>
        <a:bodyPr/>
        <a:lstStyle/>
        <a:p>
          <a:endParaRPr lang="en-US"/>
        </a:p>
      </dgm:t>
    </dgm:pt>
    <dgm:pt modelId="{ED9914A2-CF9E-4F49-BB87-02A18950996D}">
      <dgm:prSet/>
      <dgm:spPr/>
      <dgm:t>
        <a:bodyPr/>
        <a:lstStyle/>
        <a:p>
          <a:r>
            <a:rPr lang="en-US"/>
            <a:t>Porting a 3D NavMesh to 2D is just an extra step after creating a 3D NavMesh</a:t>
          </a:r>
        </a:p>
      </dgm:t>
    </dgm:pt>
    <dgm:pt modelId="{994FA701-1064-4023-9093-5CEC5F3D8D53}" type="parTrans" cxnId="{B946BB8C-A75F-4F15-AB33-5016601FA246}">
      <dgm:prSet/>
      <dgm:spPr/>
      <dgm:t>
        <a:bodyPr/>
        <a:lstStyle/>
        <a:p>
          <a:endParaRPr lang="en-US"/>
        </a:p>
      </dgm:t>
    </dgm:pt>
    <dgm:pt modelId="{C79A77EE-254A-45D2-90C3-9AC90F408F41}" type="sibTrans" cxnId="{B946BB8C-A75F-4F15-AB33-5016601FA246}">
      <dgm:prSet/>
      <dgm:spPr/>
      <dgm:t>
        <a:bodyPr/>
        <a:lstStyle/>
        <a:p>
          <a:endParaRPr lang="en-US"/>
        </a:p>
      </dgm:t>
    </dgm:pt>
    <dgm:pt modelId="{7B3BF76C-2D15-44E2-B581-13A5F5AF8E17}" type="pres">
      <dgm:prSet presAssocID="{4AE24E34-C95D-4E39-9DCD-DC6949FFF3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E64FF2-72B0-4B84-86A1-8BD0C87CBFF9}" type="pres">
      <dgm:prSet presAssocID="{400225AA-72F6-4E69-86B4-DE14F328F146}" presName="hierRoot1" presStyleCnt="0"/>
      <dgm:spPr/>
    </dgm:pt>
    <dgm:pt modelId="{63EFCFC4-436E-4FD2-8351-2613EEAC44F6}" type="pres">
      <dgm:prSet presAssocID="{400225AA-72F6-4E69-86B4-DE14F328F146}" presName="composite" presStyleCnt="0"/>
      <dgm:spPr/>
    </dgm:pt>
    <dgm:pt modelId="{2B77CF5D-9D2C-4FD2-8693-0B9EFFB01094}" type="pres">
      <dgm:prSet presAssocID="{400225AA-72F6-4E69-86B4-DE14F328F146}" presName="background" presStyleLbl="node0" presStyleIdx="0" presStyleCnt="3"/>
      <dgm:spPr/>
    </dgm:pt>
    <dgm:pt modelId="{A1232F4D-6BC4-4901-98B5-4052F162BF8B}" type="pres">
      <dgm:prSet presAssocID="{400225AA-72F6-4E69-86B4-DE14F328F146}" presName="text" presStyleLbl="fgAcc0" presStyleIdx="0" presStyleCnt="3">
        <dgm:presLayoutVars>
          <dgm:chPref val="3"/>
        </dgm:presLayoutVars>
      </dgm:prSet>
      <dgm:spPr/>
    </dgm:pt>
    <dgm:pt modelId="{C1744106-34B7-4521-9D86-F787E33570F3}" type="pres">
      <dgm:prSet presAssocID="{400225AA-72F6-4E69-86B4-DE14F328F146}" presName="hierChild2" presStyleCnt="0"/>
      <dgm:spPr/>
    </dgm:pt>
    <dgm:pt modelId="{08EC9EE6-E985-48B7-A817-ED4D43B6A6BF}" type="pres">
      <dgm:prSet presAssocID="{AFC3A6F8-2BF3-488B-8281-33FFF2ABCAD1}" presName="hierRoot1" presStyleCnt="0"/>
      <dgm:spPr/>
    </dgm:pt>
    <dgm:pt modelId="{C02AB733-EBA4-4EA2-BDC1-E767BEFB3365}" type="pres">
      <dgm:prSet presAssocID="{AFC3A6F8-2BF3-488B-8281-33FFF2ABCAD1}" presName="composite" presStyleCnt="0"/>
      <dgm:spPr/>
    </dgm:pt>
    <dgm:pt modelId="{683D33E8-05B9-4294-8F9C-04A98A923DE9}" type="pres">
      <dgm:prSet presAssocID="{AFC3A6F8-2BF3-488B-8281-33FFF2ABCAD1}" presName="background" presStyleLbl="node0" presStyleIdx="1" presStyleCnt="3"/>
      <dgm:spPr/>
    </dgm:pt>
    <dgm:pt modelId="{64ADB725-5038-4BD3-9B46-5AF836D51EE3}" type="pres">
      <dgm:prSet presAssocID="{AFC3A6F8-2BF3-488B-8281-33FFF2ABCAD1}" presName="text" presStyleLbl="fgAcc0" presStyleIdx="1" presStyleCnt="3">
        <dgm:presLayoutVars>
          <dgm:chPref val="3"/>
        </dgm:presLayoutVars>
      </dgm:prSet>
      <dgm:spPr/>
    </dgm:pt>
    <dgm:pt modelId="{D831DAF8-B7B0-4D08-8905-15784A106A8C}" type="pres">
      <dgm:prSet presAssocID="{AFC3A6F8-2BF3-488B-8281-33FFF2ABCAD1}" presName="hierChild2" presStyleCnt="0"/>
      <dgm:spPr/>
    </dgm:pt>
    <dgm:pt modelId="{317ECF7A-9702-45A2-99EA-6F7B1485031F}" type="pres">
      <dgm:prSet presAssocID="{ED9914A2-CF9E-4F49-BB87-02A18950996D}" presName="hierRoot1" presStyleCnt="0"/>
      <dgm:spPr/>
    </dgm:pt>
    <dgm:pt modelId="{511C5436-3350-4ED6-9B5B-E480B6DE6FFE}" type="pres">
      <dgm:prSet presAssocID="{ED9914A2-CF9E-4F49-BB87-02A18950996D}" presName="composite" presStyleCnt="0"/>
      <dgm:spPr/>
    </dgm:pt>
    <dgm:pt modelId="{F2A119BF-F693-4D8B-9051-45FF99D07E8B}" type="pres">
      <dgm:prSet presAssocID="{ED9914A2-CF9E-4F49-BB87-02A18950996D}" presName="background" presStyleLbl="node0" presStyleIdx="2" presStyleCnt="3"/>
      <dgm:spPr/>
    </dgm:pt>
    <dgm:pt modelId="{75170B6E-7024-41FF-B361-D9A728ADED75}" type="pres">
      <dgm:prSet presAssocID="{ED9914A2-CF9E-4F49-BB87-02A18950996D}" presName="text" presStyleLbl="fgAcc0" presStyleIdx="2" presStyleCnt="3">
        <dgm:presLayoutVars>
          <dgm:chPref val="3"/>
        </dgm:presLayoutVars>
      </dgm:prSet>
      <dgm:spPr/>
    </dgm:pt>
    <dgm:pt modelId="{3BF0D518-649F-4316-8674-CC35EDD82312}" type="pres">
      <dgm:prSet presAssocID="{ED9914A2-CF9E-4F49-BB87-02A18950996D}" presName="hierChild2" presStyleCnt="0"/>
      <dgm:spPr/>
    </dgm:pt>
  </dgm:ptLst>
  <dgm:cxnLst>
    <dgm:cxn modelId="{856B0450-9249-4D35-8714-507513272FDD}" srcId="{4AE24E34-C95D-4E39-9DCD-DC6949FFF38A}" destId="{AFC3A6F8-2BF3-488B-8281-33FFF2ABCAD1}" srcOrd="1" destOrd="0" parTransId="{DF42C7DA-CE4F-4D5A-ADDA-CC39730F4022}" sibTransId="{0597916B-84EF-41DE-B7A9-F204AD343A2E}"/>
    <dgm:cxn modelId="{ECF8D681-ED20-4DC3-9B02-1F41B7D5B87B}" type="presOf" srcId="{ED9914A2-CF9E-4F49-BB87-02A18950996D}" destId="{75170B6E-7024-41FF-B361-D9A728ADED75}" srcOrd="0" destOrd="0" presId="urn:microsoft.com/office/officeart/2005/8/layout/hierarchy1"/>
    <dgm:cxn modelId="{B946BB8C-A75F-4F15-AB33-5016601FA246}" srcId="{4AE24E34-C95D-4E39-9DCD-DC6949FFF38A}" destId="{ED9914A2-CF9E-4F49-BB87-02A18950996D}" srcOrd="2" destOrd="0" parTransId="{994FA701-1064-4023-9093-5CEC5F3D8D53}" sibTransId="{C79A77EE-254A-45D2-90C3-9AC90F408F41}"/>
    <dgm:cxn modelId="{E295909F-364D-4A71-96A2-68CD3A17FEEC}" srcId="{4AE24E34-C95D-4E39-9DCD-DC6949FFF38A}" destId="{400225AA-72F6-4E69-86B4-DE14F328F146}" srcOrd="0" destOrd="0" parTransId="{DECEFC12-88C1-4990-BCE2-5475DDAC7E4B}" sibTransId="{1FA6A9E3-FF75-49B9-96DA-4BF3EBB7C438}"/>
    <dgm:cxn modelId="{53CC5DBC-8AD4-4A11-B81C-AEF81D53EFF7}" type="presOf" srcId="{400225AA-72F6-4E69-86B4-DE14F328F146}" destId="{A1232F4D-6BC4-4901-98B5-4052F162BF8B}" srcOrd="0" destOrd="0" presId="urn:microsoft.com/office/officeart/2005/8/layout/hierarchy1"/>
    <dgm:cxn modelId="{63E836D2-6CAE-4F01-B89B-2ABCB6C1510E}" type="presOf" srcId="{4AE24E34-C95D-4E39-9DCD-DC6949FFF38A}" destId="{7B3BF76C-2D15-44E2-B581-13A5F5AF8E17}" srcOrd="0" destOrd="0" presId="urn:microsoft.com/office/officeart/2005/8/layout/hierarchy1"/>
    <dgm:cxn modelId="{44B9FDE0-E100-485E-BCAB-D44F35C4D140}" type="presOf" srcId="{AFC3A6F8-2BF3-488B-8281-33FFF2ABCAD1}" destId="{64ADB725-5038-4BD3-9B46-5AF836D51EE3}" srcOrd="0" destOrd="0" presId="urn:microsoft.com/office/officeart/2005/8/layout/hierarchy1"/>
    <dgm:cxn modelId="{8BAEC47C-A1B9-4F5E-9A48-38C40C01B9B9}" type="presParOf" srcId="{7B3BF76C-2D15-44E2-B581-13A5F5AF8E17}" destId="{F2E64FF2-72B0-4B84-86A1-8BD0C87CBFF9}" srcOrd="0" destOrd="0" presId="urn:microsoft.com/office/officeart/2005/8/layout/hierarchy1"/>
    <dgm:cxn modelId="{75BF98F6-ECC5-4EAD-95DA-AEE7E5109B29}" type="presParOf" srcId="{F2E64FF2-72B0-4B84-86A1-8BD0C87CBFF9}" destId="{63EFCFC4-436E-4FD2-8351-2613EEAC44F6}" srcOrd="0" destOrd="0" presId="urn:microsoft.com/office/officeart/2005/8/layout/hierarchy1"/>
    <dgm:cxn modelId="{82B37A54-A302-4260-B72B-17473010FC99}" type="presParOf" srcId="{63EFCFC4-436E-4FD2-8351-2613EEAC44F6}" destId="{2B77CF5D-9D2C-4FD2-8693-0B9EFFB01094}" srcOrd="0" destOrd="0" presId="urn:microsoft.com/office/officeart/2005/8/layout/hierarchy1"/>
    <dgm:cxn modelId="{EF8FC682-185F-48D6-8421-7FC72DD06BD1}" type="presParOf" srcId="{63EFCFC4-436E-4FD2-8351-2613EEAC44F6}" destId="{A1232F4D-6BC4-4901-98B5-4052F162BF8B}" srcOrd="1" destOrd="0" presId="urn:microsoft.com/office/officeart/2005/8/layout/hierarchy1"/>
    <dgm:cxn modelId="{72481A5B-07EE-43B7-B505-D506628AC590}" type="presParOf" srcId="{F2E64FF2-72B0-4B84-86A1-8BD0C87CBFF9}" destId="{C1744106-34B7-4521-9D86-F787E33570F3}" srcOrd="1" destOrd="0" presId="urn:microsoft.com/office/officeart/2005/8/layout/hierarchy1"/>
    <dgm:cxn modelId="{A7077632-A9DB-4C5D-976A-81F7F706EFAD}" type="presParOf" srcId="{7B3BF76C-2D15-44E2-B581-13A5F5AF8E17}" destId="{08EC9EE6-E985-48B7-A817-ED4D43B6A6BF}" srcOrd="1" destOrd="0" presId="urn:microsoft.com/office/officeart/2005/8/layout/hierarchy1"/>
    <dgm:cxn modelId="{0255B602-B14A-4800-A676-2503DC6AC4B3}" type="presParOf" srcId="{08EC9EE6-E985-48B7-A817-ED4D43B6A6BF}" destId="{C02AB733-EBA4-4EA2-BDC1-E767BEFB3365}" srcOrd="0" destOrd="0" presId="urn:microsoft.com/office/officeart/2005/8/layout/hierarchy1"/>
    <dgm:cxn modelId="{5C1A4476-559C-4917-B758-831E6E4CD164}" type="presParOf" srcId="{C02AB733-EBA4-4EA2-BDC1-E767BEFB3365}" destId="{683D33E8-05B9-4294-8F9C-04A98A923DE9}" srcOrd="0" destOrd="0" presId="urn:microsoft.com/office/officeart/2005/8/layout/hierarchy1"/>
    <dgm:cxn modelId="{536F213F-CF3A-4915-B13D-2D2E301D5F62}" type="presParOf" srcId="{C02AB733-EBA4-4EA2-BDC1-E767BEFB3365}" destId="{64ADB725-5038-4BD3-9B46-5AF836D51EE3}" srcOrd="1" destOrd="0" presId="urn:microsoft.com/office/officeart/2005/8/layout/hierarchy1"/>
    <dgm:cxn modelId="{A4509CE2-A768-483A-A534-50B89C0E17F7}" type="presParOf" srcId="{08EC9EE6-E985-48B7-A817-ED4D43B6A6BF}" destId="{D831DAF8-B7B0-4D08-8905-15784A106A8C}" srcOrd="1" destOrd="0" presId="urn:microsoft.com/office/officeart/2005/8/layout/hierarchy1"/>
    <dgm:cxn modelId="{523152FF-BEB0-434A-9BBE-55EF86CE704E}" type="presParOf" srcId="{7B3BF76C-2D15-44E2-B581-13A5F5AF8E17}" destId="{317ECF7A-9702-45A2-99EA-6F7B1485031F}" srcOrd="2" destOrd="0" presId="urn:microsoft.com/office/officeart/2005/8/layout/hierarchy1"/>
    <dgm:cxn modelId="{34551A7F-C22B-411F-8ED0-C10463984D4F}" type="presParOf" srcId="{317ECF7A-9702-45A2-99EA-6F7B1485031F}" destId="{511C5436-3350-4ED6-9B5B-E480B6DE6FFE}" srcOrd="0" destOrd="0" presId="urn:microsoft.com/office/officeart/2005/8/layout/hierarchy1"/>
    <dgm:cxn modelId="{D092A8B1-DA51-4F10-A913-9EDE2DA4228D}" type="presParOf" srcId="{511C5436-3350-4ED6-9B5B-E480B6DE6FFE}" destId="{F2A119BF-F693-4D8B-9051-45FF99D07E8B}" srcOrd="0" destOrd="0" presId="urn:microsoft.com/office/officeart/2005/8/layout/hierarchy1"/>
    <dgm:cxn modelId="{5F968FDB-6026-4C71-8DED-6CC228C14033}" type="presParOf" srcId="{511C5436-3350-4ED6-9B5B-E480B6DE6FFE}" destId="{75170B6E-7024-41FF-B361-D9A728ADED75}" srcOrd="1" destOrd="0" presId="urn:microsoft.com/office/officeart/2005/8/layout/hierarchy1"/>
    <dgm:cxn modelId="{27ED486D-F03F-4D48-8712-E6C475258FBA}" type="presParOf" srcId="{317ECF7A-9702-45A2-99EA-6F7B1485031F}" destId="{3BF0D518-649F-4316-8674-CC35EDD823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D7D45E-7E1A-4CEC-8308-0A6A93CBA3CE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946E6BD-F026-4091-B035-4A60591061FC}">
      <dgm:prSet/>
      <dgm:spPr/>
      <dgm:t>
        <a:bodyPr/>
        <a:lstStyle/>
        <a:p>
          <a:r>
            <a:rPr lang="en-US"/>
            <a:t>This generates a mesh for the given object set</a:t>
          </a:r>
        </a:p>
      </dgm:t>
    </dgm:pt>
    <dgm:pt modelId="{5FB974B4-B45F-4740-BF13-09B0309818DF}" type="parTrans" cxnId="{6E986204-10F2-4941-A2C8-291BAE94FD23}">
      <dgm:prSet/>
      <dgm:spPr/>
      <dgm:t>
        <a:bodyPr/>
        <a:lstStyle/>
        <a:p>
          <a:endParaRPr lang="en-US"/>
        </a:p>
      </dgm:t>
    </dgm:pt>
    <dgm:pt modelId="{FF91E2B6-1316-42F3-8833-9990FBB86CFA}" type="sibTrans" cxnId="{6E986204-10F2-4941-A2C8-291BAE94FD2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B09EC8B-0ECC-464F-9A2E-1477DC700B18}">
      <dgm:prSet/>
      <dgm:spPr/>
      <dgm:t>
        <a:bodyPr/>
        <a:lstStyle/>
        <a:p>
          <a:r>
            <a:rPr lang="en-US"/>
            <a:t>Radius: how big the radius around the object allowing for traversal</a:t>
          </a:r>
        </a:p>
      </dgm:t>
    </dgm:pt>
    <dgm:pt modelId="{7B1AF198-943D-42CB-9BD2-706492B6AC37}" type="parTrans" cxnId="{02D84A9C-AAA6-41A2-ADD7-D911169CF07D}">
      <dgm:prSet/>
      <dgm:spPr/>
      <dgm:t>
        <a:bodyPr/>
        <a:lstStyle/>
        <a:p>
          <a:endParaRPr lang="en-US"/>
        </a:p>
      </dgm:t>
    </dgm:pt>
    <dgm:pt modelId="{1103AE47-74A3-4503-A777-1C526EF60DA8}" type="sibTrans" cxnId="{02D84A9C-AAA6-41A2-ADD7-D911169CF07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284B7D-7F5A-41DB-80A7-50B06447FDD6}">
      <dgm:prSet/>
      <dgm:spPr/>
      <dgm:t>
        <a:bodyPr/>
        <a:lstStyle/>
        <a:p>
          <a:r>
            <a:rPr lang="en-US"/>
            <a:t>Agent height: the height of an agent – the smaller, the more it can fit into ceilinged spaces for example</a:t>
          </a:r>
        </a:p>
      </dgm:t>
    </dgm:pt>
    <dgm:pt modelId="{6259648F-03EF-4C70-AAB8-09678741F876}" type="parTrans" cxnId="{D654E9B8-BEE8-4BC6-8129-46168860F9B0}">
      <dgm:prSet/>
      <dgm:spPr/>
      <dgm:t>
        <a:bodyPr/>
        <a:lstStyle/>
        <a:p>
          <a:endParaRPr lang="en-US"/>
        </a:p>
      </dgm:t>
    </dgm:pt>
    <dgm:pt modelId="{D9E8FC24-FC7D-454D-B919-0CD7EC588689}" type="sibTrans" cxnId="{D654E9B8-BEE8-4BC6-8129-46168860F9B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ADD132B-1BB6-4934-86B7-5891BE9C3923}">
      <dgm:prSet/>
      <dgm:spPr/>
      <dgm:t>
        <a:bodyPr/>
        <a:lstStyle/>
        <a:p>
          <a:r>
            <a:rPr lang="en-US"/>
            <a:t>Slope: Any object at a greater angle than this is treated as a wall</a:t>
          </a:r>
        </a:p>
      </dgm:t>
    </dgm:pt>
    <dgm:pt modelId="{4105283D-E8B0-4BD0-9831-031B5EA9F3BD}" type="parTrans" cxnId="{E682DFFA-0258-4792-9FA7-105B08BCF269}">
      <dgm:prSet/>
      <dgm:spPr/>
      <dgm:t>
        <a:bodyPr/>
        <a:lstStyle/>
        <a:p>
          <a:endParaRPr lang="en-US"/>
        </a:p>
      </dgm:t>
    </dgm:pt>
    <dgm:pt modelId="{9A7B546B-5542-401C-B82F-0178544E618F}" type="sibTrans" cxnId="{E682DFFA-0258-4792-9FA7-105B08BCF26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269A64D-172D-47D9-94AE-3520F6A68321}">
      <dgm:prSet/>
      <dgm:spPr/>
      <dgm:t>
        <a:bodyPr/>
        <a:lstStyle/>
        <a:p>
          <a:r>
            <a:rPr lang="en-US"/>
            <a:t>Step height: allows for the creation of steps and the ability to “move up stairs”</a:t>
          </a:r>
        </a:p>
      </dgm:t>
    </dgm:pt>
    <dgm:pt modelId="{69990F49-73E7-45F0-80AD-5E3D0A4E2782}" type="parTrans" cxnId="{233E8A42-9F54-466B-AAF3-ED2DDEC61059}">
      <dgm:prSet/>
      <dgm:spPr/>
      <dgm:t>
        <a:bodyPr/>
        <a:lstStyle/>
        <a:p>
          <a:endParaRPr lang="en-US"/>
        </a:p>
      </dgm:t>
    </dgm:pt>
    <dgm:pt modelId="{2E7094E3-94B3-4190-B9E3-A93FFB0B5849}" type="sibTrans" cxnId="{233E8A42-9F54-466B-AAF3-ED2DDEC6105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A27C7B0-0958-4714-BA95-FE17E8D5F7D4}" type="pres">
      <dgm:prSet presAssocID="{C2D7D45E-7E1A-4CEC-8308-0A6A93CBA3CE}" presName="linearFlow" presStyleCnt="0">
        <dgm:presLayoutVars>
          <dgm:dir/>
          <dgm:animLvl val="lvl"/>
          <dgm:resizeHandles val="exact"/>
        </dgm:presLayoutVars>
      </dgm:prSet>
      <dgm:spPr/>
    </dgm:pt>
    <dgm:pt modelId="{92EE646F-5D59-42B7-9D6B-F4CD3DB5D114}" type="pres">
      <dgm:prSet presAssocID="{0946E6BD-F026-4091-B035-4A60591061FC}" presName="compositeNode" presStyleCnt="0"/>
      <dgm:spPr/>
    </dgm:pt>
    <dgm:pt modelId="{EFA76ABF-308E-42F1-A0A9-5B9D9C9B72B8}" type="pres">
      <dgm:prSet presAssocID="{0946E6BD-F026-4091-B035-4A60591061F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EFA8A8C-29A9-4D54-B377-E06F7BB22E54}" type="pres">
      <dgm:prSet presAssocID="{0946E6BD-F026-4091-B035-4A60591061FC}" presName="parSh" presStyleCnt="0"/>
      <dgm:spPr/>
    </dgm:pt>
    <dgm:pt modelId="{E526EB29-A125-495A-822F-4B9172BDB607}" type="pres">
      <dgm:prSet presAssocID="{0946E6BD-F026-4091-B035-4A60591061FC}" presName="lineNode" presStyleLbl="alignAccFollowNode1" presStyleIdx="0" presStyleCnt="15"/>
      <dgm:spPr/>
    </dgm:pt>
    <dgm:pt modelId="{99F0A931-5229-4C7E-943B-F17E8E7F6757}" type="pres">
      <dgm:prSet presAssocID="{0946E6BD-F026-4091-B035-4A60591061FC}" presName="lineArrowNode" presStyleLbl="alignAccFollowNode1" presStyleIdx="1" presStyleCnt="15"/>
      <dgm:spPr/>
    </dgm:pt>
    <dgm:pt modelId="{D54D9BD5-1DB6-4D54-86F5-2E47CC4023D4}" type="pres">
      <dgm:prSet presAssocID="{FF91E2B6-1316-42F3-8833-9990FBB86CFA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B0E2D24F-0289-4C7C-B2F9-E56182781B92}" type="pres">
      <dgm:prSet presAssocID="{FF91E2B6-1316-42F3-8833-9990FBB86CFA}" presName="spacerBetweenCircleAndCallout" presStyleCnt="0">
        <dgm:presLayoutVars/>
      </dgm:prSet>
      <dgm:spPr/>
    </dgm:pt>
    <dgm:pt modelId="{5C4ACF87-8AD1-4A4E-875A-86806E221336}" type="pres">
      <dgm:prSet presAssocID="{0946E6BD-F026-4091-B035-4A60591061FC}" presName="nodeText" presStyleLbl="alignAccFollowNode1" presStyleIdx="2" presStyleCnt="15">
        <dgm:presLayoutVars>
          <dgm:bulletEnabled val="1"/>
        </dgm:presLayoutVars>
      </dgm:prSet>
      <dgm:spPr/>
    </dgm:pt>
    <dgm:pt modelId="{0CFB26DC-5A41-4E25-BB69-9B6BDFDF4925}" type="pres">
      <dgm:prSet presAssocID="{FF91E2B6-1316-42F3-8833-9990FBB86CFA}" presName="sibTransComposite" presStyleCnt="0"/>
      <dgm:spPr/>
    </dgm:pt>
    <dgm:pt modelId="{314E4177-EB9E-4FB5-AD01-5B363FFF3F21}" type="pres">
      <dgm:prSet presAssocID="{FB09EC8B-0ECC-464F-9A2E-1477DC700B18}" presName="compositeNode" presStyleCnt="0"/>
      <dgm:spPr/>
    </dgm:pt>
    <dgm:pt modelId="{44B86395-7C01-461A-8906-94214313A61F}" type="pres">
      <dgm:prSet presAssocID="{FB09EC8B-0ECC-464F-9A2E-1477DC700B1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0B31ECE-3389-4B07-B85F-8D96D9249385}" type="pres">
      <dgm:prSet presAssocID="{FB09EC8B-0ECC-464F-9A2E-1477DC700B18}" presName="parSh" presStyleCnt="0"/>
      <dgm:spPr/>
    </dgm:pt>
    <dgm:pt modelId="{9C5B89E2-1E31-4728-A8DF-8310DBFB97EF}" type="pres">
      <dgm:prSet presAssocID="{FB09EC8B-0ECC-464F-9A2E-1477DC700B18}" presName="lineNode" presStyleLbl="alignAccFollowNode1" presStyleIdx="3" presStyleCnt="15"/>
      <dgm:spPr/>
    </dgm:pt>
    <dgm:pt modelId="{98927188-68A9-4B8D-9188-2A1C4DA8D394}" type="pres">
      <dgm:prSet presAssocID="{FB09EC8B-0ECC-464F-9A2E-1477DC700B18}" presName="lineArrowNode" presStyleLbl="alignAccFollowNode1" presStyleIdx="4" presStyleCnt="15"/>
      <dgm:spPr/>
    </dgm:pt>
    <dgm:pt modelId="{0C869B24-9785-417C-8153-C86BF12EB3AB}" type="pres">
      <dgm:prSet presAssocID="{1103AE47-74A3-4503-A777-1C526EF60DA8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0F58C0B4-6A50-4BBD-BA4E-434AE833530E}" type="pres">
      <dgm:prSet presAssocID="{1103AE47-74A3-4503-A777-1C526EF60DA8}" presName="spacerBetweenCircleAndCallout" presStyleCnt="0">
        <dgm:presLayoutVars/>
      </dgm:prSet>
      <dgm:spPr/>
    </dgm:pt>
    <dgm:pt modelId="{3623007F-9D5D-48C3-838D-4D21B6D1C144}" type="pres">
      <dgm:prSet presAssocID="{FB09EC8B-0ECC-464F-9A2E-1477DC700B18}" presName="nodeText" presStyleLbl="alignAccFollowNode1" presStyleIdx="5" presStyleCnt="15">
        <dgm:presLayoutVars>
          <dgm:bulletEnabled val="1"/>
        </dgm:presLayoutVars>
      </dgm:prSet>
      <dgm:spPr/>
    </dgm:pt>
    <dgm:pt modelId="{8302CBB4-ECC9-4356-A111-A9671AC410CB}" type="pres">
      <dgm:prSet presAssocID="{1103AE47-74A3-4503-A777-1C526EF60DA8}" presName="sibTransComposite" presStyleCnt="0"/>
      <dgm:spPr/>
    </dgm:pt>
    <dgm:pt modelId="{6087F59B-B0DD-401A-8F23-689572573565}" type="pres">
      <dgm:prSet presAssocID="{8E284B7D-7F5A-41DB-80A7-50B06447FDD6}" presName="compositeNode" presStyleCnt="0"/>
      <dgm:spPr/>
    </dgm:pt>
    <dgm:pt modelId="{20E18931-5EB6-4F3E-89FA-9B248374F93E}" type="pres">
      <dgm:prSet presAssocID="{8E284B7D-7F5A-41DB-80A7-50B06447FDD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A38A196-F823-450A-82AB-B0264021E4BE}" type="pres">
      <dgm:prSet presAssocID="{8E284B7D-7F5A-41DB-80A7-50B06447FDD6}" presName="parSh" presStyleCnt="0"/>
      <dgm:spPr/>
    </dgm:pt>
    <dgm:pt modelId="{6BBDB832-7CE3-4A42-96D1-9A016776EE47}" type="pres">
      <dgm:prSet presAssocID="{8E284B7D-7F5A-41DB-80A7-50B06447FDD6}" presName="lineNode" presStyleLbl="alignAccFollowNode1" presStyleIdx="6" presStyleCnt="15"/>
      <dgm:spPr/>
    </dgm:pt>
    <dgm:pt modelId="{6D69FD30-B91F-493F-B5D7-1C185EEB6C08}" type="pres">
      <dgm:prSet presAssocID="{8E284B7D-7F5A-41DB-80A7-50B06447FDD6}" presName="lineArrowNode" presStyleLbl="alignAccFollowNode1" presStyleIdx="7" presStyleCnt="15"/>
      <dgm:spPr/>
    </dgm:pt>
    <dgm:pt modelId="{90744E0C-A218-4C3F-92B4-DC7AB12802FD}" type="pres">
      <dgm:prSet presAssocID="{D9E8FC24-FC7D-454D-B919-0CD7EC588689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978F7366-5E30-434A-ACA8-2A2DE9FDE033}" type="pres">
      <dgm:prSet presAssocID="{D9E8FC24-FC7D-454D-B919-0CD7EC588689}" presName="spacerBetweenCircleAndCallout" presStyleCnt="0">
        <dgm:presLayoutVars/>
      </dgm:prSet>
      <dgm:spPr/>
    </dgm:pt>
    <dgm:pt modelId="{BB197DA3-A523-4DEC-BD67-AABDE4F0A959}" type="pres">
      <dgm:prSet presAssocID="{8E284B7D-7F5A-41DB-80A7-50B06447FDD6}" presName="nodeText" presStyleLbl="alignAccFollowNode1" presStyleIdx="8" presStyleCnt="15">
        <dgm:presLayoutVars>
          <dgm:bulletEnabled val="1"/>
        </dgm:presLayoutVars>
      </dgm:prSet>
      <dgm:spPr/>
    </dgm:pt>
    <dgm:pt modelId="{F4B69BD5-2EAA-4438-8D4F-C0298AFEDF91}" type="pres">
      <dgm:prSet presAssocID="{D9E8FC24-FC7D-454D-B919-0CD7EC588689}" presName="sibTransComposite" presStyleCnt="0"/>
      <dgm:spPr/>
    </dgm:pt>
    <dgm:pt modelId="{E3856D89-FED3-48F7-B129-715743D5B733}" type="pres">
      <dgm:prSet presAssocID="{0ADD132B-1BB6-4934-86B7-5891BE9C3923}" presName="compositeNode" presStyleCnt="0"/>
      <dgm:spPr/>
    </dgm:pt>
    <dgm:pt modelId="{22C620F5-8976-42F8-9465-7876F1C35F12}" type="pres">
      <dgm:prSet presAssocID="{0ADD132B-1BB6-4934-86B7-5891BE9C392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299CB4C-E077-4F31-AC12-7BA378B049E4}" type="pres">
      <dgm:prSet presAssocID="{0ADD132B-1BB6-4934-86B7-5891BE9C3923}" presName="parSh" presStyleCnt="0"/>
      <dgm:spPr/>
    </dgm:pt>
    <dgm:pt modelId="{C26F908C-047D-4C12-9DD5-6BF0081145AA}" type="pres">
      <dgm:prSet presAssocID="{0ADD132B-1BB6-4934-86B7-5891BE9C3923}" presName="lineNode" presStyleLbl="alignAccFollowNode1" presStyleIdx="9" presStyleCnt="15"/>
      <dgm:spPr/>
    </dgm:pt>
    <dgm:pt modelId="{D7CCCC3D-61B3-41EB-8E5D-7A81410770A7}" type="pres">
      <dgm:prSet presAssocID="{0ADD132B-1BB6-4934-86B7-5891BE9C3923}" presName="lineArrowNode" presStyleLbl="alignAccFollowNode1" presStyleIdx="10" presStyleCnt="15"/>
      <dgm:spPr/>
    </dgm:pt>
    <dgm:pt modelId="{D7C9C002-D230-4A24-A5DC-2CC614D37029}" type="pres">
      <dgm:prSet presAssocID="{9A7B546B-5542-401C-B82F-0178544E618F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226FD6FA-D2A8-49E1-ADFD-227265C39DFD}" type="pres">
      <dgm:prSet presAssocID="{9A7B546B-5542-401C-B82F-0178544E618F}" presName="spacerBetweenCircleAndCallout" presStyleCnt="0">
        <dgm:presLayoutVars/>
      </dgm:prSet>
      <dgm:spPr/>
    </dgm:pt>
    <dgm:pt modelId="{00F0A134-4BF4-4C49-8719-193D313C26BC}" type="pres">
      <dgm:prSet presAssocID="{0ADD132B-1BB6-4934-86B7-5891BE9C3923}" presName="nodeText" presStyleLbl="alignAccFollowNode1" presStyleIdx="11" presStyleCnt="15">
        <dgm:presLayoutVars>
          <dgm:bulletEnabled val="1"/>
        </dgm:presLayoutVars>
      </dgm:prSet>
      <dgm:spPr/>
    </dgm:pt>
    <dgm:pt modelId="{BA28FF87-26DD-4144-A4BF-E8D5312A703F}" type="pres">
      <dgm:prSet presAssocID="{9A7B546B-5542-401C-B82F-0178544E618F}" presName="sibTransComposite" presStyleCnt="0"/>
      <dgm:spPr/>
    </dgm:pt>
    <dgm:pt modelId="{C3800D7F-0D64-4144-ADAA-51A2671DDF39}" type="pres">
      <dgm:prSet presAssocID="{D269A64D-172D-47D9-94AE-3520F6A68321}" presName="compositeNode" presStyleCnt="0"/>
      <dgm:spPr/>
    </dgm:pt>
    <dgm:pt modelId="{0D97F4D7-B8CB-4A86-9771-923701F77605}" type="pres">
      <dgm:prSet presAssocID="{D269A64D-172D-47D9-94AE-3520F6A6832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BA99887-97E7-40FA-A714-210046AA1A72}" type="pres">
      <dgm:prSet presAssocID="{D269A64D-172D-47D9-94AE-3520F6A68321}" presName="parSh" presStyleCnt="0"/>
      <dgm:spPr/>
    </dgm:pt>
    <dgm:pt modelId="{92BA9250-3F60-4324-8875-34ACFD9F217D}" type="pres">
      <dgm:prSet presAssocID="{D269A64D-172D-47D9-94AE-3520F6A68321}" presName="lineNode" presStyleLbl="alignAccFollowNode1" presStyleIdx="12" presStyleCnt="15"/>
      <dgm:spPr/>
    </dgm:pt>
    <dgm:pt modelId="{207D52A3-D789-4740-8582-AC3856311C1B}" type="pres">
      <dgm:prSet presAssocID="{D269A64D-172D-47D9-94AE-3520F6A68321}" presName="lineArrowNode" presStyleLbl="alignAccFollowNode1" presStyleIdx="13" presStyleCnt="15"/>
      <dgm:spPr/>
    </dgm:pt>
    <dgm:pt modelId="{4FA9CF12-F3B5-4BA0-9A43-0C63064646F1}" type="pres">
      <dgm:prSet presAssocID="{2E7094E3-94B3-4190-B9E3-A93FFB0B5849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EB95FEA5-EB2D-4C1F-AA59-4609D06693E9}" type="pres">
      <dgm:prSet presAssocID="{2E7094E3-94B3-4190-B9E3-A93FFB0B5849}" presName="spacerBetweenCircleAndCallout" presStyleCnt="0">
        <dgm:presLayoutVars/>
      </dgm:prSet>
      <dgm:spPr/>
    </dgm:pt>
    <dgm:pt modelId="{B1CCC665-B2E8-4E06-9F13-4B704A7F757A}" type="pres">
      <dgm:prSet presAssocID="{D269A64D-172D-47D9-94AE-3520F6A68321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6E986204-10F2-4941-A2C8-291BAE94FD23}" srcId="{C2D7D45E-7E1A-4CEC-8308-0A6A93CBA3CE}" destId="{0946E6BD-F026-4091-B035-4A60591061FC}" srcOrd="0" destOrd="0" parTransId="{5FB974B4-B45F-4740-BF13-09B0309818DF}" sibTransId="{FF91E2B6-1316-42F3-8833-9990FBB86CFA}"/>
    <dgm:cxn modelId="{AFFDDF10-9B64-41EE-A87B-A60C7E8CA7AA}" type="presOf" srcId="{2E7094E3-94B3-4190-B9E3-A93FFB0B5849}" destId="{4FA9CF12-F3B5-4BA0-9A43-0C63064646F1}" srcOrd="0" destOrd="0" presId="urn:microsoft.com/office/officeart/2016/7/layout/LinearArrowProcessNumbered"/>
    <dgm:cxn modelId="{9E6C4615-0EBC-4022-B0A9-335A5C15143A}" type="presOf" srcId="{FB09EC8B-0ECC-464F-9A2E-1477DC700B18}" destId="{3623007F-9D5D-48C3-838D-4D21B6D1C144}" srcOrd="0" destOrd="0" presId="urn:microsoft.com/office/officeart/2016/7/layout/LinearArrowProcessNumbered"/>
    <dgm:cxn modelId="{FC14D615-8FF6-44D4-8F3A-857A52AF6A9E}" type="presOf" srcId="{0946E6BD-F026-4091-B035-4A60591061FC}" destId="{5C4ACF87-8AD1-4A4E-875A-86806E221336}" srcOrd="0" destOrd="0" presId="urn:microsoft.com/office/officeart/2016/7/layout/LinearArrowProcessNumbered"/>
    <dgm:cxn modelId="{81D11423-E764-443B-A18A-107CAF08E04D}" type="presOf" srcId="{C2D7D45E-7E1A-4CEC-8308-0A6A93CBA3CE}" destId="{4A27C7B0-0958-4714-BA95-FE17E8D5F7D4}" srcOrd="0" destOrd="0" presId="urn:microsoft.com/office/officeart/2016/7/layout/LinearArrowProcessNumbered"/>
    <dgm:cxn modelId="{233E8A42-9F54-466B-AAF3-ED2DDEC61059}" srcId="{C2D7D45E-7E1A-4CEC-8308-0A6A93CBA3CE}" destId="{D269A64D-172D-47D9-94AE-3520F6A68321}" srcOrd="4" destOrd="0" parTransId="{69990F49-73E7-45F0-80AD-5E3D0A4E2782}" sibTransId="{2E7094E3-94B3-4190-B9E3-A93FFB0B5849}"/>
    <dgm:cxn modelId="{31144D46-93A1-4CF5-A6FD-CBC623165B2E}" type="presOf" srcId="{1103AE47-74A3-4503-A777-1C526EF60DA8}" destId="{0C869B24-9785-417C-8153-C86BF12EB3AB}" srcOrd="0" destOrd="0" presId="urn:microsoft.com/office/officeart/2016/7/layout/LinearArrowProcessNumbered"/>
    <dgm:cxn modelId="{5EB2A47E-5814-4B71-916B-242646AF2AE9}" type="presOf" srcId="{D269A64D-172D-47D9-94AE-3520F6A68321}" destId="{B1CCC665-B2E8-4E06-9F13-4B704A7F757A}" srcOrd="0" destOrd="0" presId="urn:microsoft.com/office/officeart/2016/7/layout/LinearArrowProcessNumbered"/>
    <dgm:cxn modelId="{14E87788-9D1D-437C-A7FF-8D720183E30E}" type="presOf" srcId="{FF91E2B6-1316-42F3-8833-9990FBB86CFA}" destId="{D54D9BD5-1DB6-4D54-86F5-2E47CC4023D4}" srcOrd="0" destOrd="0" presId="urn:microsoft.com/office/officeart/2016/7/layout/LinearArrowProcessNumbered"/>
    <dgm:cxn modelId="{AD11CB95-8647-48B6-B4A0-25C594EFDFF5}" type="presOf" srcId="{9A7B546B-5542-401C-B82F-0178544E618F}" destId="{D7C9C002-D230-4A24-A5DC-2CC614D37029}" srcOrd="0" destOrd="0" presId="urn:microsoft.com/office/officeart/2016/7/layout/LinearArrowProcessNumbered"/>
    <dgm:cxn modelId="{144DB19A-5A27-4E3F-9D90-7A62B1942ECF}" type="presOf" srcId="{D9E8FC24-FC7D-454D-B919-0CD7EC588689}" destId="{90744E0C-A218-4C3F-92B4-DC7AB12802FD}" srcOrd="0" destOrd="0" presId="urn:microsoft.com/office/officeart/2016/7/layout/LinearArrowProcessNumbered"/>
    <dgm:cxn modelId="{02D84A9C-AAA6-41A2-ADD7-D911169CF07D}" srcId="{C2D7D45E-7E1A-4CEC-8308-0A6A93CBA3CE}" destId="{FB09EC8B-0ECC-464F-9A2E-1477DC700B18}" srcOrd="1" destOrd="0" parTransId="{7B1AF198-943D-42CB-9BD2-706492B6AC37}" sibTransId="{1103AE47-74A3-4503-A777-1C526EF60DA8}"/>
    <dgm:cxn modelId="{FD718AA4-BA3B-4F38-86A0-2110CE51B189}" type="presOf" srcId="{8E284B7D-7F5A-41DB-80A7-50B06447FDD6}" destId="{BB197DA3-A523-4DEC-BD67-AABDE4F0A959}" srcOrd="0" destOrd="0" presId="urn:microsoft.com/office/officeart/2016/7/layout/LinearArrowProcessNumbered"/>
    <dgm:cxn modelId="{D654E9B8-BEE8-4BC6-8129-46168860F9B0}" srcId="{C2D7D45E-7E1A-4CEC-8308-0A6A93CBA3CE}" destId="{8E284B7D-7F5A-41DB-80A7-50B06447FDD6}" srcOrd="2" destOrd="0" parTransId="{6259648F-03EF-4C70-AAB8-09678741F876}" sibTransId="{D9E8FC24-FC7D-454D-B919-0CD7EC588689}"/>
    <dgm:cxn modelId="{7572FDD1-E41D-40BC-847C-679B61BFB0AB}" type="presOf" srcId="{0ADD132B-1BB6-4934-86B7-5891BE9C3923}" destId="{00F0A134-4BF4-4C49-8719-193D313C26BC}" srcOrd="0" destOrd="0" presId="urn:microsoft.com/office/officeart/2016/7/layout/LinearArrowProcessNumbered"/>
    <dgm:cxn modelId="{E682DFFA-0258-4792-9FA7-105B08BCF269}" srcId="{C2D7D45E-7E1A-4CEC-8308-0A6A93CBA3CE}" destId="{0ADD132B-1BB6-4934-86B7-5891BE9C3923}" srcOrd="3" destOrd="0" parTransId="{4105283D-E8B0-4BD0-9831-031B5EA9F3BD}" sibTransId="{9A7B546B-5542-401C-B82F-0178544E618F}"/>
    <dgm:cxn modelId="{EC9D184D-218F-4EC1-80C1-F2C5F562C3B2}" type="presParOf" srcId="{4A27C7B0-0958-4714-BA95-FE17E8D5F7D4}" destId="{92EE646F-5D59-42B7-9D6B-F4CD3DB5D114}" srcOrd="0" destOrd="0" presId="urn:microsoft.com/office/officeart/2016/7/layout/LinearArrowProcessNumbered"/>
    <dgm:cxn modelId="{786DDFCF-512E-4169-8442-671A4F373C4D}" type="presParOf" srcId="{92EE646F-5D59-42B7-9D6B-F4CD3DB5D114}" destId="{EFA76ABF-308E-42F1-A0A9-5B9D9C9B72B8}" srcOrd="0" destOrd="0" presId="urn:microsoft.com/office/officeart/2016/7/layout/LinearArrowProcessNumbered"/>
    <dgm:cxn modelId="{63631F6E-CD4B-417F-B412-5B54AB02AEBE}" type="presParOf" srcId="{92EE646F-5D59-42B7-9D6B-F4CD3DB5D114}" destId="{DEFA8A8C-29A9-4D54-B377-E06F7BB22E54}" srcOrd="1" destOrd="0" presId="urn:microsoft.com/office/officeart/2016/7/layout/LinearArrowProcessNumbered"/>
    <dgm:cxn modelId="{C4C3E19E-AD9E-4E9B-9ED5-2080F476921C}" type="presParOf" srcId="{DEFA8A8C-29A9-4D54-B377-E06F7BB22E54}" destId="{E526EB29-A125-495A-822F-4B9172BDB607}" srcOrd="0" destOrd="0" presId="urn:microsoft.com/office/officeart/2016/7/layout/LinearArrowProcessNumbered"/>
    <dgm:cxn modelId="{1045068A-B330-45D1-895E-25D7C1C4A752}" type="presParOf" srcId="{DEFA8A8C-29A9-4D54-B377-E06F7BB22E54}" destId="{99F0A931-5229-4C7E-943B-F17E8E7F6757}" srcOrd="1" destOrd="0" presId="urn:microsoft.com/office/officeart/2016/7/layout/LinearArrowProcessNumbered"/>
    <dgm:cxn modelId="{8ABEC00F-5EB5-4898-BCFC-5960C7E5B772}" type="presParOf" srcId="{DEFA8A8C-29A9-4D54-B377-E06F7BB22E54}" destId="{D54D9BD5-1DB6-4D54-86F5-2E47CC4023D4}" srcOrd="2" destOrd="0" presId="urn:microsoft.com/office/officeart/2016/7/layout/LinearArrowProcessNumbered"/>
    <dgm:cxn modelId="{51247399-BE0C-481D-B2EE-BD7C27DDFC36}" type="presParOf" srcId="{DEFA8A8C-29A9-4D54-B377-E06F7BB22E54}" destId="{B0E2D24F-0289-4C7C-B2F9-E56182781B92}" srcOrd="3" destOrd="0" presId="urn:microsoft.com/office/officeart/2016/7/layout/LinearArrowProcessNumbered"/>
    <dgm:cxn modelId="{31D65009-83EB-44D8-A922-E909144038BC}" type="presParOf" srcId="{92EE646F-5D59-42B7-9D6B-F4CD3DB5D114}" destId="{5C4ACF87-8AD1-4A4E-875A-86806E221336}" srcOrd="2" destOrd="0" presId="urn:microsoft.com/office/officeart/2016/7/layout/LinearArrowProcessNumbered"/>
    <dgm:cxn modelId="{362965DF-7ED8-49CF-AF0A-D94AF5EE96F5}" type="presParOf" srcId="{4A27C7B0-0958-4714-BA95-FE17E8D5F7D4}" destId="{0CFB26DC-5A41-4E25-BB69-9B6BDFDF4925}" srcOrd="1" destOrd="0" presId="urn:microsoft.com/office/officeart/2016/7/layout/LinearArrowProcessNumbered"/>
    <dgm:cxn modelId="{D99AD702-6899-4E92-9773-EFC3FBC0D732}" type="presParOf" srcId="{4A27C7B0-0958-4714-BA95-FE17E8D5F7D4}" destId="{314E4177-EB9E-4FB5-AD01-5B363FFF3F21}" srcOrd="2" destOrd="0" presId="urn:microsoft.com/office/officeart/2016/7/layout/LinearArrowProcessNumbered"/>
    <dgm:cxn modelId="{BE3C160B-A06F-4B62-BFDA-54BDF6A4B76D}" type="presParOf" srcId="{314E4177-EB9E-4FB5-AD01-5B363FFF3F21}" destId="{44B86395-7C01-461A-8906-94214313A61F}" srcOrd="0" destOrd="0" presId="urn:microsoft.com/office/officeart/2016/7/layout/LinearArrowProcessNumbered"/>
    <dgm:cxn modelId="{ADD59593-0CBF-4B25-BA81-C4C922502C13}" type="presParOf" srcId="{314E4177-EB9E-4FB5-AD01-5B363FFF3F21}" destId="{80B31ECE-3389-4B07-B85F-8D96D9249385}" srcOrd="1" destOrd="0" presId="urn:microsoft.com/office/officeart/2016/7/layout/LinearArrowProcessNumbered"/>
    <dgm:cxn modelId="{5D63CFA0-A45F-4F25-8E7C-F3A6A3A1753F}" type="presParOf" srcId="{80B31ECE-3389-4B07-B85F-8D96D9249385}" destId="{9C5B89E2-1E31-4728-A8DF-8310DBFB97EF}" srcOrd="0" destOrd="0" presId="urn:microsoft.com/office/officeart/2016/7/layout/LinearArrowProcessNumbered"/>
    <dgm:cxn modelId="{386643EB-9A90-4C95-9DFC-615F86C6B531}" type="presParOf" srcId="{80B31ECE-3389-4B07-B85F-8D96D9249385}" destId="{98927188-68A9-4B8D-9188-2A1C4DA8D394}" srcOrd="1" destOrd="0" presId="urn:microsoft.com/office/officeart/2016/7/layout/LinearArrowProcessNumbered"/>
    <dgm:cxn modelId="{9FB8C468-D568-47C4-BA3F-75866833F477}" type="presParOf" srcId="{80B31ECE-3389-4B07-B85F-8D96D9249385}" destId="{0C869B24-9785-417C-8153-C86BF12EB3AB}" srcOrd="2" destOrd="0" presId="urn:microsoft.com/office/officeart/2016/7/layout/LinearArrowProcessNumbered"/>
    <dgm:cxn modelId="{626EBD81-905C-4590-A058-BD414198FDBB}" type="presParOf" srcId="{80B31ECE-3389-4B07-B85F-8D96D9249385}" destId="{0F58C0B4-6A50-4BBD-BA4E-434AE833530E}" srcOrd="3" destOrd="0" presId="urn:microsoft.com/office/officeart/2016/7/layout/LinearArrowProcessNumbered"/>
    <dgm:cxn modelId="{2E230A36-5EA8-49C8-8118-C13E6E820FFB}" type="presParOf" srcId="{314E4177-EB9E-4FB5-AD01-5B363FFF3F21}" destId="{3623007F-9D5D-48C3-838D-4D21B6D1C144}" srcOrd="2" destOrd="0" presId="urn:microsoft.com/office/officeart/2016/7/layout/LinearArrowProcessNumbered"/>
    <dgm:cxn modelId="{59D683D4-20DE-4EBA-A05C-0736A2897A43}" type="presParOf" srcId="{4A27C7B0-0958-4714-BA95-FE17E8D5F7D4}" destId="{8302CBB4-ECC9-4356-A111-A9671AC410CB}" srcOrd="3" destOrd="0" presId="urn:microsoft.com/office/officeart/2016/7/layout/LinearArrowProcessNumbered"/>
    <dgm:cxn modelId="{C556CCF4-5BC8-4865-9ECA-872AD0E950A1}" type="presParOf" srcId="{4A27C7B0-0958-4714-BA95-FE17E8D5F7D4}" destId="{6087F59B-B0DD-401A-8F23-689572573565}" srcOrd="4" destOrd="0" presId="urn:microsoft.com/office/officeart/2016/7/layout/LinearArrowProcessNumbered"/>
    <dgm:cxn modelId="{57349D9A-E740-4A11-8771-C85AE09423A4}" type="presParOf" srcId="{6087F59B-B0DD-401A-8F23-689572573565}" destId="{20E18931-5EB6-4F3E-89FA-9B248374F93E}" srcOrd="0" destOrd="0" presId="urn:microsoft.com/office/officeart/2016/7/layout/LinearArrowProcessNumbered"/>
    <dgm:cxn modelId="{C6DF7099-B625-4756-BD5E-6DC23A5B31C4}" type="presParOf" srcId="{6087F59B-B0DD-401A-8F23-689572573565}" destId="{5A38A196-F823-450A-82AB-B0264021E4BE}" srcOrd="1" destOrd="0" presId="urn:microsoft.com/office/officeart/2016/7/layout/LinearArrowProcessNumbered"/>
    <dgm:cxn modelId="{F2BF43D7-75FC-492E-B0B5-F4E55B41CE61}" type="presParOf" srcId="{5A38A196-F823-450A-82AB-B0264021E4BE}" destId="{6BBDB832-7CE3-4A42-96D1-9A016776EE47}" srcOrd="0" destOrd="0" presId="urn:microsoft.com/office/officeart/2016/7/layout/LinearArrowProcessNumbered"/>
    <dgm:cxn modelId="{5BE282AD-1A3B-43E0-898E-45A92CFB178F}" type="presParOf" srcId="{5A38A196-F823-450A-82AB-B0264021E4BE}" destId="{6D69FD30-B91F-493F-B5D7-1C185EEB6C08}" srcOrd="1" destOrd="0" presId="urn:microsoft.com/office/officeart/2016/7/layout/LinearArrowProcessNumbered"/>
    <dgm:cxn modelId="{D6975AB7-371F-44CD-8770-9F3596AC83F5}" type="presParOf" srcId="{5A38A196-F823-450A-82AB-B0264021E4BE}" destId="{90744E0C-A218-4C3F-92B4-DC7AB12802FD}" srcOrd="2" destOrd="0" presId="urn:microsoft.com/office/officeart/2016/7/layout/LinearArrowProcessNumbered"/>
    <dgm:cxn modelId="{D0871371-9358-4196-A421-1EE484A1859F}" type="presParOf" srcId="{5A38A196-F823-450A-82AB-B0264021E4BE}" destId="{978F7366-5E30-434A-ACA8-2A2DE9FDE033}" srcOrd="3" destOrd="0" presId="urn:microsoft.com/office/officeart/2016/7/layout/LinearArrowProcessNumbered"/>
    <dgm:cxn modelId="{616C04F6-A2A3-4117-9912-4C890EE2E3A8}" type="presParOf" srcId="{6087F59B-B0DD-401A-8F23-689572573565}" destId="{BB197DA3-A523-4DEC-BD67-AABDE4F0A959}" srcOrd="2" destOrd="0" presId="urn:microsoft.com/office/officeart/2016/7/layout/LinearArrowProcessNumbered"/>
    <dgm:cxn modelId="{F78BF00A-DB25-4D5A-A350-1249B8899B37}" type="presParOf" srcId="{4A27C7B0-0958-4714-BA95-FE17E8D5F7D4}" destId="{F4B69BD5-2EAA-4438-8D4F-C0298AFEDF91}" srcOrd="5" destOrd="0" presId="urn:microsoft.com/office/officeart/2016/7/layout/LinearArrowProcessNumbered"/>
    <dgm:cxn modelId="{712C0B5D-4A4B-4EF6-969E-7522C9A42273}" type="presParOf" srcId="{4A27C7B0-0958-4714-BA95-FE17E8D5F7D4}" destId="{E3856D89-FED3-48F7-B129-715743D5B733}" srcOrd="6" destOrd="0" presId="urn:microsoft.com/office/officeart/2016/7/layout/LinearArrowProcessNumbered"/>
    <dgm:cxn modelId="{F161AB65-76E5-4F95-99D6-BBEC0A9F32B4}" type="presParOf" srcId="{E3856D89-FED3-48F7-B129-715743D5B733}" destId="{22C620F5-8976-42F8-9465-7876F1C35F12}" srcOrd="0" destOrd="0" presId="urn:microsoft.com/office/officeart/2016/7/layout/LinearArrowProcessNumbered"/>
    <dgm:cxn modelId="{20041FC4-4D15-432D-BB8E-151253D5224A}" type="presParOf" srcId="{E3856D89-FED3-48F7-B129-715743D5B733}" destId="{2299CB4C-E077-4F31-AC12-7BA378B049E4}" srcOrd="1" destOrd="0" presId="urn:microsoft.com/office/officeart/2016/7/layout/LinearArrowProcessNumbered"/>
    <dgm:cxn modelId="{70593126-08C3-46F7-883B-455D30A84565}" type="presParOf" srcId="{2299CB4C-E077-4F31-AC12-7BA378B049E4}" destId="{C26F908C-047D-4C12-9DD5-6BF0081145AA}" srcOrd="0" destOrd="0" presId="urn:microsoft.com/office/officeart/2016/7/layout/LinearArrowProcessNumbered"/>
    <dgm:cxn modelId="{43523972-CDBE-46E0-B70E-E222E187AA89}" type="presParOf" srcId="{2299CB4C-E077-4F31-AC12-7BA378B049E4}" destId="{D7CCCC3D-61B3-41EB-8E5D-7A81410770A7}" srcOrd="1" destOrd="0" presId="urn:microsoft.com/office/officeart/2016/7/layout/LinearArrowProcessNumbered"/>
    <dgm:cxn modelId="{6BAE4DCA-A02E-4BBA-AC30-521E58F11E02}" type="presParOf" srcId="{2299CB4C-E077-4F31-AC12-7BA378B049E4}" destId="{D7C9C002-D230-4A24-A5DC-2CC614D37029}" srcOrd="2" destOrd="0" presId="urn:microsoft.com/office/officeart/2016/7/layout/LinearArrowProcessNumbered"/>
    <dgm:cxn modelId="{BADB6300-B06D-4305-B0AF-506E7891E50C}" type="presParOf" srcId="{2299CB4C-E077-4F31-AC12-7BA378B049E4}" destId="{226FD6FA-D2A8-49E1-ADFD-227265C39DFD}" srcOrd="3" destOrd="0" presId="urn:microsoft.com/office/officeart/2016/7/layout/LinearArrowProcessNumbered"/>
    <dgm:cxn modelId="{D4169006-6EE5-40FC-94E9-FD1A07EA137E}" type="presParOf" srcId="{E3856D89-FED3-48F7-B129-715743D5B733}" destId="{00F0A134-4BF4-4C49-8719-193D313C26BC}" srcOrd="2" destOrd="0" presId="urn:microsoft.com/office/officeart/2016/7/layout/LinearArrowProcessNumbered"/>
    <dgm:cxn modelId="{C63E702F-5C7B-4A63-B0FA-6756958ABAB4}" type="presParOf" srcId="{4A27C7B0-0958-4714-BA95-FE17E8D5F7D4}" destId="{BA28FF87-26DD-4144-A4BF-E8D5312A703F}" srcOrd="7" destOrd="0" presId="urn:microsoft.com/office/officeart/2016/7/layout/LinearArrowProcessNumbered"/>
    <dgm:cxn modelId="{8B0E9BEF-3F72-477E-838F-A5C1ADA8375B}" type="presParOf" srcId="{4A27C7B0-0958-4714-BA95-FE17E8D5F7D4}" destId="{C3800D7F-0D64-4144-ADAA-51A2671DDF39}" srcOrd="8" destOrd="0" presId="urn:microsoft.com/office/officeart/2016/7/layout/LinearArrowProcessNumbered"/>
    <dgm:cxn modelId="{0A962FD7-8D40-4752-850A-647B24C9519F}" type="presParOf" srcId="{C3800D7F-0D64-4144-ADAA-51A2671DDF39}" destId="{0D97F4D7-B8CB-4A86-9771-923701F77605}" srcOrd="0" destOrd="0" presId="urn:microsoft.com/office/officeart/2016/7/layout/LinearArrowProcessNumbered"/>
    <dgm:cxn modelId="{76C2268C-9BD8-4E05-99C7-E01785384C8D}" type="presParOf" srcId="{C3800D7F-0D64-4144-ADAA-51A2671DDF39}" destId="{1BA99887-97E7-40FA-A714-210046AA1A72}" srcOrd="1" destOrd="0" presId="urn:microsoft.com/office/officeart/2016/7/layout/LinearArrowProcessNumbered"/>
    <dgm:cxn modelId="{42A66F3D-C3CE-4DA0-B083-4F136749E9C9}" type="presParOf" srcId="{1BA99887-97E7-40FA-A714-210046AA1A72}" destId="{92BA9250-3F60-4324-8875-34ACFD9F217D}" srcOrd="0" destOrd="0" presId="urn:microsoft.com/office/officeart/2016/7/layout/LinearArrowProcessNumbered"/>
    <dgm:cxn modelId="{463D7FAE-4171-4191-8188-ADE785EEE5A6}" type="presParOf" srcId="{1BA99887-97E7-40FA-A714-210046AA1A72}" destId="{207D52A3-D789-4740-8582-AC3856311C1B}" srcOrd="1" destOrd="0" presId="urn:microsoft.com/office/officeart/2016/7/layout/LinearArrowProcessNumbered"/>
    <dgm:cxn modelId="{F51435AF-7411-44F3-B124-6670FC2B68ED}" type="presParOf" srcId="{1BA99887-97E7-40FA-A714-210046AA1A72}" destId="{4FA9CF12-F3B5-4BA0-9A43-0C63064646F1}" srcOrd="2" destOrd="0" presId="urn:microsoft.com/office/officeart/2016/7/layout/LinearArrowProcessNumbered"/>
    <dgm:cxn modelId="{7B65FC2D-04B5-45E6-BAC5-FAF667324C96}" type="presParOf" srcId="{1BA99887-97E7-40FA-A714-210046AA1A72}" destId="{EB95FEA5-EB2D-4C1F-AA59-4609D06693E9}" srcOrd="3" destOrd="0" presId="urn:microsoft.com/office/officeart/2016/7/layout/LinearArrowProcessNumbered"/>
    <dgm:cxn modelId="{6CA4353E-8055-4CE4-A108-F2B6CDB0CA14}" type="presParOf" srcId="{C3800D7F-0D64-4144-ADAA-51A2671DDF39}" destId="{B1CCC665-B2E8-4E06-9F13-4B704A7F757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1AE9E6-68F8-4CF1-AB5C-BFC1A01374D3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D80409-83EC-49C4-83D1-732FA07BF43A}">
      <dgm:prSet/>
      <dgm:spPr/>
      <dgm:t>
        <a:bodyPr/>
        <a:lstStyle/>
        <a:p>
          <a:r>
            <a:rPr lang="en-US"/>
            <a:t>Create</a:t>
          </a:r>
        </a:p>
      </dgm:t>
    </dgm:pt>
    <dgm:pt modelId="{2A8EFDE2-A537-441E-8183-D3BDBFCD0D98}" type="parTrans" cxnId="{7E6B560C-940E-4F80-9E53-D0B8CC6B424F}">
      <dgm:prSet/>
      <dgm:spPr/>
      <dgm:t>
        <a:bodyPr/>
        <a:lstStyle/>
        <a:p>
          <a:endParaRPr lang="en-US"/>
        </a:p>
      </dgm:t>
    </dgm:pt>
    <dgm:pt modelId="{1588CC1A-DE8B-4883-9C68-4F5CB878DDA8}" type="sibTrans" cxnId="{7E6B560C-940E-4F80-9E53-D0B8CC6B424F}">
      <dgm:prSet/>
      <dgm:spPr/>
      <dgm:t>
        <a:bodyPr/>
        <a:lstStyle/>
        <a:p>
          <a:endParaRPr lang="en-US"/>
        </a:p>
      </dgm:t>
    </dgm:pt>
    <dgm:pt modelId="{675EC9FD-FFEF-4C5C-A564-9F62BC7E900E}">
      <dgm:prSet/>
      <dgm:spPr/>
      <dgm:t>
        <a:bodyPr/>
        <a:lstStyle/>
        <a:p>
          <a:r>
            <a:rPr lang="en-US"/>
            <a:t>Create a cube in our 3D world</a:t>
          </a:r>
        </a:p>
      </dgm:t>
    </dgm:pt>
    <dgm:pt modelId="{A385F6D6-8B2D-4BEC-BDAD-B6844CF29871}" type="parTrans" cxnId="{8A4C7E12-E7D0-4BA4-8937-17B8A3A97C0B}">
      <dgm:prSet/>
      <dgm:spPr/>
      <dgm:t>
        <a:bodyPr/>
        <a:lstStyle/>
        <a:p>
          <a:endParaRPr lang="en-US"/>
        </a:p>
      </dgm:t>
    </dgm:pt>
    <dgm:pt modelId="{ECBBE27A-A260-45BE-BC22-9FCF3808BC34}" type="sibTrans" cxnId="{8A4C7E12-E7D0-4BA4-8937-17B8A3A97C0B}">
      <dgm:prSet/>
      <dgm:spPr/>
      <dgm:t>
        <a:bodyPr/>
        <a:lstStyle/>
        <a:p>
          <a:endParaRPr lang="en-US"/>
        </a:p>
      </dgm:t>
    </dgm:pt>
    <dgm:pt modelId="{1132C64F-447E-4CF2-B38A-A97238CC250C}">
      <dgm:prSet/>
      <dgm:spPr/>
      <dgm:t>
        <a:bodyPr/>
        <a:lstStyle/>
        <a:p>
          <a:r>
            <a:rPr lang="en-US"/>
            <a:t>Place</a:t>
          </a:r>
        </a:p>
      </dgm:t>
    </dgm:pt>
    <dgm:pt modelId="{A1A8B5EF-051D-4F57-9B9A-988784DE7D19}" type="parTrans" cxnId="{D1ED0430-5FCB-4307-AE94-66649F1C21CF}">
      <dgm:prSet/>
      <dgm:spPr/>
      <dgm:t>
        <a:bodyPr/>
        <a:lstStyle/>
        <a:p>
          <a:endParaRPr lang="en-US"/>
        </a:p>
      </dgm:t>
    </dgm:pt>
    <dgm:pt modelId="{AF16577B-09CB-4EE5-9A97-6A30CB04D60E}" type="sibTrans" cxnId="{D1ED0430-5FCB-4307-AE94-66649F1C21CF}">
      <dgm:prSet/>
      <dgm:spPr/>
      <dgm:t>
        <a:bodyPr/>
        <a:lstStyle/>
        <a:p>
          <a:endParaRPr lang="en-US"/>
        </a:p>
      </dgm:t>
    </dgm:pt>
    <dgm:pt modelId="{177D97C9-0708-4F38-9D9E-E16B346FFD35}">
      <dgm:prSet/>
      <dgm:spPr/>
      <dgm:t>
        <a:bodyPr/>
        <a:lstStyle/>
        <a:p>
          <a:r>
            <a:rPr lang="en-US"/>
            <a:t>Place it</a:t>
          </a:r>
        </a:p>
      </dgm:t>
    </dgm:pt>
    <dgm:pt modelId="{A4A38EED-26FA-4AC3-8FD7-21BDB7548481}" type="parTrans" cxnId="{30BA7CF9-3DEE-4D14-BA74-9FF952CA1EED}">
      <dgm:prSet/>
      <dgm:spPr/>
      <dgm:t>
        <a:bodyPr/>
        <a:lstStyle/>
        <a:p>
          <a:endParaRPr lang="en-US"/>
        </a:p>
      </dgm:t>
    </dgm:pt>
    <dgm:pt modelId="{C10FA2F8-44D8-4720-B174-ABE5D717BDA8}" type="sibTrans" cxnId="{30BA7CF9-3DEE-4D14-BA74-9FF952CA1EED}">
      <dgm:prSet/>
      <dgm:spPr/>
      <dgm:t>
        <a:bodyPr/>
        <a:lstStyle/>
        <a:p>
          <a:endParaRPr lang="en-US"/>
        </a:p>
      </dgm:t>
    </dgm:pt>
    <dgm:pt modelId="{1D69CA4C-EDEB-458A-9A61-13E6BC871602}">
      <dgm:prSet/>
      <dgm:spPr/>
      <dgm:t>
        <a:bodyPr/>
        <a:lstStyle/>
        <a:p>
          <a:r>
            <a:rPr lang="en-US"/>
            <a:t>Add</a:t>
          </a:r>
        </a:p>
      </dgm:t>
    </dgm:pt>
    <dgm:pt modelId="{9D8B9518-21F6-4353-9577-C9033196E5A6}" type="parTrans" cxnId="{7A559C8D-38A8-4486-AB4F-DB23BA1C267B}">
      <dgm:prSet/>
      <dgm:spPr/>
      <dgm:t>
        <a:bodyPr/>
        <a:lstStyle/>
        <a:p>
          <a:endParaRPr lang="en-US"/>
        </a:p>
      </dgm:t>
    </dgm:pt>
    <dgm:pt modelId="{E62737F5-68F7-463A-A795-801B44B4D681}" type="sibTrans" cxnId="{7A559C8D-38A8-4486-AB4F-DB23BA1C267B}">
      <dgm:prSet/>
      <dgm:spPr/>
      <dgm:t>
        <a:bodyPr/>
        <a:lstStyle/>
        <a:p>
          <a:endParaRPr lang="en-US"/>
        </a:p>
      </dgm:t>
    </dgm:pt>
    <dgm:pt modelId="{D53667CA-7A63-45C7-B96D-5D33B212F702}">
      <dgm:prSet/>
      <dgm:spPr/>
      <dgm:t>
        <a:bodyPr/>
        <a:lstStyle/>
        <a:p>
          <a:r>
            <a:rPr lang="en-US"/>
            <a:t>Add a NavMesh Agent component</a:t>
          </a:r>
        </a:p>
      </dgm:t>
    </dgm:pt>
    <dgm:pt modelId="{C8182044-0C6C-4954-BF64-930A057D8F99}" type="parTrans" cxnId="{DCCFF486-E5D8-45E4-A0D4-8AAEA451B8CF}">
      <dgm:prSet/>
      <dgm:spPr/>
      <dgm:t>
        <a:bodyPr/>
        <a:lstStyle/>
        <a:p>
          <a:endParaRPr lang="en-US"/>
        </a:p>
      </dgm:t>
    </dgm:pt>
    <dgm:pt modelId="{50327F59-74EB-4E62-ADCF-14032B1C7DA7}" type="sibTrans" cxnId="{DCCFF486-E5D8-45E4-A0D4-8AAEA451B8CF}">
      <dgm:prSet/>
      <dgm:spPr/>
      <dgm:t>
        <a:bodyPr/>
        <a:lstStyle/>
        <a:p>
          <a:endParaRPr lang="en-US"/>
        </a:p>
      </dgm:t>
    </dgm:pt>
    <dgm:pt modelId="{10DCF02A-EABA-4AF8-8C09-16F02D2D58A0}" type="pres">
      <dgm:prSet presAssocID="{741AE9E6-68F8-4CF1-AB5C-BFC1A01374D3}" presName="Name0" presStyleCnt="0">
        <dgm:presLayoutVars>
          <dgm:dir/>
          <dgm:animLvl val="lvl"/>
          <dgm:resizeHandles val="exact"/>
        </dgm:presLayoutVars>
      </dgm:prSet>
      <dgm:spPr/>
    </dgm:pt>
    <dgm:pt modelId="{6BEA52EC-6959-46FC-BAAF-30323B28236F}" type="pres">
      <dgm:prSet presAssocID="{1D69CA4C-EDEB-458A-9A61-13E6BC871602}" presName="boxAndChildren" presStyleCnt="0"/>
      <dgm:spPr/>
    </dgm:pt>
    <dgm:pt modelId="{1D335B68-D3D8-4BEA-BDB9-2BAB2340CCE5}" type="pres">
      <dgm:prSet presAssocID="{1D69CA4C-EDEB-458A-9A61-13E6BC871602}" presName="parentTextBox" presStyleLbl="alignNode1" presStyleIdx="0" presStyleCnt="3"/>
      <dgm:spPr/>
    </dgm:pt>
    <dgm:pt modelId="{E8A40FAC-5A09-453C-8DB2-217230EC6C84}" type="pres">
      <dgm:prSet presAssocID="{1D69CA4C-EDEB-458A-9A61-13E6BC871602}" presName="descendantBox" presStyleLbl="bgAccFollowNode1" presStyleIdx="0" presStyleCnt="3"/>
      <dgm:spPr/>
    </dgm:pt>
    <dgm:pt modelId="{372D15ED-C144-41E2-8913-7A7E49E7C8AA}" type="pres">
      <dgm:prSet presAssocID="{AF16577B-09CB-4EE5-9A97-6A30CB04D60E}" presName="sp" presStyleCnt="0"/>
      <dgm:spPr/>
    </dgm:pt>
    <dgm:pt modelId="{FF57919C-55E2-4345-96F6-52803D1FEEAE}" type="pres">
      <dgm:prSet presAssocID="{1132C64F-447E-4CF2-B38A-A97238CC250C}" presName="arrowAndChildren" presStyleCnt="0"/>
      <dgm:spPr/>
    </dgm:pt>
    <dgm:pt modelId="{330BC2CB-3A6D-4A2B-AC39-D482E05A4F69}" type="pres">
      <dgm:prSet presAssocID="{1132C64F-447E-4CF2-B38A-A97238CC250C}" presName="parentTextArrow" presStyleLbl="node1" presStyleIdx="0" presStyleCnt="0"/>
      <dgm:spPr/>
    </dgm:pt>
    <dgm:pt modelId="{07FB0331-FFFB-4827-B06C-B5994D98F2DE}" type="pres">
      <dgm:prSet presAssocID="{1132C64F-447E-4CF2-B38A-A97238CC250C}" presName="arrow" presStyleLbl="alignNode1" presStyleIdx="1" presStyleCnt="3"/>
      <dgm:spPr/>
    </dgm:pt>
    <dgm:pt modelId="{AE3DE94D-2913-436C-87A3-D56C1730C48E}" type="pres">
      <dgm:prSet presAssocID="{1132C64F-447E-4CF2-B38A-A97238CC250C}" presName="descendantArrow" presStyleLbl="bgAccFollowNode1" presStyleIdx="1" presStyleCnt="3"/>
      <dgm:spPr/>
    </dgm:pt>
    <dgm:pt modelId="{0CA97D85-B361-424D-A317-BE303D054CA5}" type="pres">
      <dgm:prSet presAssocID="{1588CC1A-DE8B-4883-9C68-4F5CB878DDA8}" presName="sp" presStyleCnt="0"/>
      <dgm:spPr/>
    </dgm:pt>
    <dgm:pt modelId="{EB9DAB46-3B4D-419A-910A-86CB64510307}" type="pres">
      <dgm:prSet presAssocID="{65D80409-83EC-49C4-83D1-732FA07BF43A}" presName="arrowAndChildren" presStyleCnt="0"/>
      <dgm:spPr/>
    </dgm:pt>
    <dgm:pt modelId="{77931216-DBBD-4402-AC8F-F0F8A2461A6C}" type="pres">
      <dgm:prSet presAssocID="{65D80409-83EC-49C4-83D1-732FA07BF43A}" presName="parentTextArrow" presStyleLbl="node1" presStyleIdx="0" presStyleCnt="0"/>
      <dgm:spPr/>
    </dgm:pt>
    <dgm:pt modelId="{CC5AF570-E368-4CBD-9053-11E018D7348C}" type="pres">
      <dgm:prSet presAssocID="{65D80409-83EC-49C4-83D1-732FA07BF43A}" presName="arrow" presStyleLbl="alignNode1" presStyleIdx="2" presStyleCnt="3"/>
      <dgm:spPr/>
    </dgm:pt>
    <dgm:pt modelId="{9884D3C9-15D6-43C8-8EFC-BB2340D20C55}" type="pres">
      <dgm:prSet presAssocID="{65D80409-83EC-49C4-83D1-732FA07BF43A}" presName="descendantArrow" presStyleLbl="bgAccFollowNode1" presStyleIdx="2" presStyleCnt="3"/>
      <dgm:spPr/>
    </dgm:pt>
  </dgm:ptLst>
  <dgm:cxnLst>
    <dgm:cxn modelId="{08713F0A-8C11-4FF7-A2D0-63638CEEF7D4}" type="presOf" srcId="{D53667CA-7A63-45C7-B96D-5D33B212F702}" destId="{E8A40FAC-5A09-453C-8DB2-217230EC6C84}" srcOrd="0" destOrd="0" presId="urn:microsoft.com/office/officeart/2016/7/layout/VerticalDownArrowProcess"/>
    <dgm:cxn modelId="{7E6B560C-940E-4F80-9E53-D0B8CC6B424F}" srcId="{741AE9E6-68F8-4CF1-AB5C-BFC1A01374D3}" destId="{65D80409-83EC-49C4-83D1-732FA07BF43A}" srcOrd="0" destOrd="0" parTransId="{2A8EFDE2-A537-441E-8183-D3BDBFCD0D98}" sibTransId="{1588CC1A-DE8B-4883-9C68-4F5CB878DDA8}"/>
    <dgm:cxn modelId="{056E7112-0482-42CD-A890-5DB7CDC66FE2}" type="presOf" srcId="{177D97C9-0708-4F38-9D9E-E16B346FFD35}" destId="{AE3DE94D-2913-436C-87A3-D56C1730C48E}" srcOrd="0" destOrd="0" presId="urn:microsoft.com/office/officeart/2016/7/layout/VerticalDownArrowProcess"/>
    <dgm:cxn modelId="{8A4C7E12-E7D0-4BA4-8937-17B8A3A97C0B}" srcId="{65D80409-83EC-49C4-83D1-732FA07BF43A}" destId="{675EC9FD-FFEF-4C5C-A564-9F62BC7E900E}" srcOrd="0" destOrd="0" parTransId="{A385F6D6-8B2D-4BEC-BDAD-B6844CF29871}" sibTransId="{ECBBE27A-A260-45BE-BC22-9FCF3808BC34}"/>
    <dgm:cxn modelId="{209DFF16-2A04-47FB-B2F5-3AF8F41F5C40}" type="presOf" srcId="{675EC9FD-FFEF-4C5C-A564-9F62BC7E900E}" destId="{9884D3C9-15D6-43C8-8EFC-BB2340D20C55}" srcOrd="0" destOrd="0" presId="urn:microsoft.com/office/officeart/2016/7/layout/VerticalDownArrowProcess"/>
    <dgm:cxn modelId="{E1D9B226-CA56-4C3B-B027-F5DD44626847}" type="presOf" srcId="{65D80409-83EC-49C4-83D1-732FA07BF43A}" destId="{CC5AF570-E368-4CBD-9053-11E018D7348C}" srcOrd="1" destOrd="0" presId="urn:microsoft.com/office/officeart/2016/7/layout/VerticalDownArrowProcess"/>
    <dgm:cxn modelId="{D1ED0430-5FCB-4307-AE94-66649F1C21CF}" srcId="{741AE9E6-68F8-4CF1-AB5C-BFC1A01374D3}" destId="{1132C64F-447E-4CF2-B38A-A97238CC250C}" srcOrd="1" destOrd="0" parTransId="{A1A8B5EF-051D-4F57-9B9A-988784DE7D19}" sibTransId="{AF16577B-09CB-4EE5-9A97-6A30CB04D60E}"/>
    <dgm:cxn modelId="{72C45C64-34AF-4B63-8B74-7420335C59CA}" type="presOf" srcId="{1132C64F-447E-4CF2-B38A-A97238CC250C}" destId="{07FB0331-FFFB-4827-B06C-B5994D98F2DE}" srcOrd="1" destOrd="0" presId="urn:microsoft.com/office/officeart/2016/7/layout/VerticalDownArrowProcess"/>
    <dgm:cxn modelId="{6119DB58-C57B-44D1-AF92-15EE3759FEA6}" type="presOf" srcId="{1D69CA4C-EDEB-458A-9A61-13E6BC871602}" destId="{1D335B68-D3D8-4BEA-BDB9-2BAB2340CCE5}" srcOrd="0" destOrd="0" presId="urn:microsoft.com/office/officeart/2016/7/layout/VerticalDownArrowProcess"/>
    <dgm:cxn modelId="{DCCFF486-E5D8-45E4-A0D4-8AAEA451B8CF}" srcId="{1D69CA4C-EDEB-458A-9A61-13E6BC871602}" destId="{D53667CA-7A63-45C7-B96D-5D33B212F702}" srcOrd="0" destOrd="0" parTransId="{C8182044-0C6C-4954-BF64-930A057D8F99}" sibTransId="{50327F59-74EB-4E62-ADCF-14032B1C7DA7}"/>
    <dgm:cxn modelId="{7A559C8D-38A8-4486-AB4F-DB23BA1C267B}" srcId="{741AE9E6-68F8-4CF1-AB5C-BFC1A01374D3}" destId="{1D69CA4C-EDEB-458A-9A61-13E6BC871602}" srcOrd="2" destOrd="0" parTransId="{9D8B9518-21F6-4353-9577-C9033196E5A6}" sibTransId="{E62737F5-68F7-463A-A795-801B44B4D681}"/>
    <dgm:cxn modelId="{F3E9789F-3244-41C5-924C-62993E89EAAC}" type="presOf" srcId="{741AE9E6-68F8-4CF1-AB5C-BFC1A01374D3}" destId="{10DCF02A-EABA-4AF8-8C09-16F02D2D58A0}" srcOrd="0" destOrd="0" presId="urn:microsoft.com/office/officeart/2016/7/layout/VerticalDownArrowProcess"/>
    <dgm:cxn modelId="{A0ADF0B2-D5AF-4512-B5A0-4B817387024C}" type="presOf" srcId="{1132C64F-447E-4CF2-B38A-A97238CC250C}" destId="{330BC2CB-3A6D-4A2B-AC39-D482E05A4F69}" srcOrd="0" destOrd="0" presId="urn:microsoft.com/office/officeart/2016/7/layout/VerticalDownArrowProcess"/>
    <dgm:cxn modelId="{43D0C0D7-5E7B-417C-84B3-B2AEB25362B6}" type="presOf" srcId="{65D80409-83EC-49C4-83D1-732FA07BF43A}" destId="{77931216-DBBD-4402-AC8F-F0F8A2461A6C}" srcOrd="0" destOrd="0" presId="urn:microsoft.com/office/officeart/2016/7/layout/VerticalDownArrowProcess"/>
    <dgm:cxn modelId="{30BA7CF9-3DEE-4D14-BA74-9FF952CA1EED}" srcId="{1132C64F-447E-4CF2-B38A-A97238CC250C}" destId="{177D97C9-0708-4F38-9D9E-E16B346FFD35}" srcOrd="0" destOrd="0" parTransId="{A4A38EED-26FA-4AC3-8FD7-21BDB7548481}" sibTransId="{C10FA2F8-44D8-4720-B174-ABE5D717BDA8}"/>
    <dgm:cxn modelId="{A920F2A6-4C41-4003-A5A7-85126569DA35}" type="presParOf" srcId="{10DCF02A-EABA-4AF8-8C09-16F02D2D58A0}" destId="{6BEA52EC-6959-46FC-BAAF-30323B28236F}" srcOrd="0" destOrd="0" presId="urn:microsoft.com/office/officeart/2016/7/layout/VerticalDownArrowProcess"/>
    <dgm:cxn modelId="{5260CDED-8F9B-4E8B-A65F-673942F946DF}" type="presParOf" srcId="{6BEA52EC-6959-46FC-BAAF-30323B28236F}" destId="{1D335B68-D3D8-4BEA-BDB9-2BAB2340CCE5}" srcOrd="0" destOrd="0" presId="urn:microsoft.com/office/officeart/2016/7/layout/VerticalDownArrowProcess"/>
    <dgm:cxn modelId="{77975396-47D0-4F78-9D69-9FAE49FE30DB}" type="presParOf" srcId="{6BEA52EC-6959-46FC-BAAF-30323B28236F}" destId="{E8A40FAC-5A09-453C-8DB2-217230EC6C84}" srcOrd="1" destOrd="0" presId="urn:microsoft.com/office/officeart/2016/7/layout/VerticalDownArrowProcess"/>
    <dgm:cxn modelId="{69679210-E292-4057-9127-C1B2738E3F22}" type="presParOf" srcId="{10DCF02A-EABA-4AF8-8C09-16F02D2D58A0}" destId="{372D15ED-C144-41E2-8913-7A7E49E7C8AA}" srcOrd="1" destOrd="0" presId="urn:microsoft.com/office/officeart/2016/7/layout/VerticalDownArrowProcess"/>
    <dgm:cxn modelId="{A73F2F14-5E11-4024-BC21-05A2E0AF5D9A}" type="presParOf" srcId="{10DCF02A-EABA-4AF8-8C09-16F02D2D58A0}" destId="{FF57919C-55E2-4345-96F6-52803D1FEEAE}" srcOrd="2" destOrd="0" presId="urn:microsoft.com/office/officeart/2016/7/layout/VerticalDownArrowProcess"/>
    <dgm:cxn modelId="{0655A889-4030-4F11-9387-0F41B10525F3}" type="presParOf" srcId="{FF57919C-55E2-4345-96F6-52803D1FEEAE}" destId="{330BC2CB-3A6D-4A2B-AC39-D482E05A4F69}" srcOrd="0" destOrd="0" presId="urn:microsoft.com/office/officeart/2016/7/layout/VerticalDownArrowProcess"/>
    <dgm:cxn modelId="{D082465D-00F1-4DD5-8B6F-1E417C546293}" type="presParOf" srcId="{FF57919C-55E2-4345-96F6-52803D1FEEAE}" destId="{07FB0331-FFFB-4827-B06C-B5994D98F2DE}" srcOrd="1" destOrd="0" presId="urn:microsoft.com/office/officeart/2016/7/layout/VerticalDownArrowProcess"/>
    <dgm:cxn modelId="{7469823F-97C4-47BA-8712-BABF5AD85D0D}" type="presParOf" srcId="{FF57919C-55E2-4345-96F6-52803D1FEEAE}" destId="{AE3DE94D-2913-436C-87A3-D56C1730C48E}" srcOrd="2" destOrd="0" presId="urn:microsoft.com/office/officeart/2016/7/layout/VerticalDownArrowProcess"/>
    <dgm:cxn modelId="{69734258-5265-4F40-9CBD-5906387CAAE3}" type="presParOf" srcId="{10DCF02A-EABA-4AF8-8C09-16F02D2D58A0}" destId="{0CA97D85-B361-424D-A317-BE303D054CA5}" srcOrd="3" destOrd="0" presId="urn:microsoft.com/office/officeart/2016/7/layout/VerticalDownArrowProcess"/>
    <dgm:cxn modelId="{757BAD82-BCFF-4AE7-8E63-80A8FDB8012A}" type="presParOf" srcId="{10DCF02A-EABA-4AF8-8C09-16F02D2D58A0}" destId="{EB9DAB46-3B4D-419A-910A-86CB64510307}" srcOrd="4" destOrd="0" presId="urn:microsoft.com/office/officeart/2016/7/layout/VerticalDownArrowProcess"/>
    <dgm:cxn modelId="{83CD20AB-52F2-48E5-B2D4-4E6B7B04894C}" type="presParOf" srcId="{EB9DAB46-3B4D-419A-910A-86CB64510307}" destId="{77931216-DBBD-4402-AC8F-F0F8A2461A6C}" srcOrd="0" destOrd="0" presId="urn:microsoft.com/office/officeart/2016/7/layout/VerticalDownArrowProcess"/>
    <dgm:cxn modelId="{67216591-188B-4C66-AB02-783C6262218F}" type="presParOf" srcId="{EB9DAB46-3B4D-419A-910A-86CB64510307}" destId="{CC5AF570-E368-4CBD-9053-11E018D7348C}" srcOrd="1" destOrd="0" presId="urn:microsoft.com/office/officeart/2016/7/layout/VerticalDownArrowProcess"/>
    <dgm:cxn modelId="{0932E8C9-E60D-4BB2-B0C8-8D4EF29E897A}" type="presParOf" srcId="{EB9DAB46-3B4D-419A-910A-86CB64510307}" destId="{9884D3C9-15D6-43C8-8EFC-BB2340D20C5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14BF46-7EFE-4482-8568-56CF542BD091}" type="doc">
      <dgm:prSet loTypeId="urn:microsoft.com/office/officeart/2005/8/layout/vList5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8830A2-45DA-47AA-906F-6DC895E4F4A1}">
      <dgm:prSet/>
      <dgm:spPr/>
      <dgm:t>
        <a:bodyPr/>
        <a:lstStyle/>
        <a:p>
          <a:r>
            <a:rPr lang="en-US"/>
            <a:t>Radius</a:t>
          </a:r>
        </a:p>
      </dgm:t>
    </dgm:pt>
    <dgm:pt modelId="{F38D73B6-88E9-4101-9C8F-D3DB8A54AF9A}" type="parTrans" cxnId="{24C8B673-CE6B-4B72-B39D-E067EF38B29C}">
      <dgm:prSet/>
      <dgm:spPr/>
      <dgm:t>
        <a:bodyPr/>
        <a:lstStyle/>
        <a:p>
          <a:endParaRPr lang="en-US"/>
        </a:p>
      </dgm:t>
    </dgm:pt>
    <dgm:pt modelId="{D37D0D38-A91C-4099-B114-93942B8FB5BB}" type="sibTrans" cxnId="{24C8B673-CE6B-4B72-B39D-E067EF38B29C}">
      <dgm:prSet/>
      <dgm:spPr/>
      <dgm:t>
        <a:bodyPr/>
        <a:lstStyle/>
        <a:p>
          <a:endParaRPr lang="en-US"/>
        </a:p>
      </dgm:t>
    </dgm:pt>
    <dgm:pt modelId="{017BA52D-87BD-4B0E-81AC-5E1CAF584B2F}">
      <dgm:prSet/>
      <dgm:spPr/>
      <dgm:t>
        <a:bodyPr/>
        <a:lstStyle/>
        <a:p>
          <a:r>
            <a:rPr lang="en-US"/>
            <a:t>If two agents meet, radius determines how they move around each other</a:t>
          </a:r>
        </a:p>
      </dgm:t>
    </dgm:pt>
    <dgm:pt modelId="{F4414DE6-311F-4960-87A3-2B02D3008A61}" type="parTrans" cxnId="{17614274-FB66-4AC0-8160-1C6D179ABD07}">
      <dgm:prSet/>
      <dgm:spPr/>
      <dgm:t>
        <a:bodyPr/>
        <a:lstStyle/>
        <a:p>
          <a:endParaRPr lang="en-US"/>
        </a:p>
      </dgm:t>
    </dgm:pt>
    <dgm:pt modelId="{0DCE8DDB-6A3D-4694-81F4-65D7BD9A016F}" type="sibTrans" cxnId="{17614274-FB66-4AC0-8160-1C6D179ABD07}">
      <dgm:prSet/>
      <dgm:spPr/>
      <dgm:t>
        <a:bodyPr/>
        <a:lstStyle/>
        <a:p>
          <a:endParaRPr lang="en-US"/>
        </a:p>
      </dgm:t>
    </dgm:pt>
    <dgm:pt modelId="{502CBB57-7DBE-40AE-ADB3-5EBC3F851037}">
      <dgm:prSet/>
      <dgm:spPr/>
      <dgm:t>
        <a:bodyPr/>
        <a:lstStyle/>
        <a:p>
          <a:r>
            <a:rPr lang="en-US"/>
            <a:t>Speed and Acceleration</a:t>
          </a:r>
        </a:p>
      </dgm:t>
    </dgm:pt>
    <dgm:pt modelId="{6E3C0F2F-0340-4985-A344-86CBDD4A6C18}" type="parTrans" cxnId="{F74A0712-5C0E-4AA4-9983-E05FD18FAF04}">
      <dgm:prSet/>
      <dgm:spPr/>
      <dgm:t>
        <a:bodyPr/>
        <a:lstStyle/>
        <a:p>
          <a:endParaRPr lang="en-US"/>
        </a:p>
      </dgm:t>
    </dgm:pt>
    <dgm:pt modelId="{97B62972-887A-4F9B-95BE-E06B0A9703E3}" type="sibTrans" cxnId="{F74A0712-5C0E-4AA4-9983-E05FD18FAF04}">
      <dgm:prSet/>
      <dgm:spPr/>
      <dgm:t>
        <a:bodyPr/>
        <a:lstStyle/>
        <a:p>
          <a:endParaRPr lang="en-US"/>
        </a:p>
      </dgm:t>
    </dgm:pt>
    <dgm:pt modelId="{DCBEBD51-F0BC-4F42-8F31-9BC3BC629BC7}">
      <dgm:prSet/>
      <dgm:spPr/>
      <dgm:t>
        <a:bodyPr/>
        <a:lstStyle/>
        <a:p>
          <a:r>
            <a:rPr lang="en-US"/>
            <a:t>Determines speed and movement of agent</a:t>
          </a:r>
        </a:p>
      </dgm:t>
    </dgm:pt>
    <dgm:pt modelId="{2A2B2334-ED24-4AAB-BDD4-11A6578E34A9}" type="parTrans" cxnId="{5809D3E9-9AD4-4DEE-BDAE-E8539167D471}">
      <dgm:prSet/>
      <dgm:spPr/>
      <dgm:t>
        <a:bodyPr/>
        <a:lstStyle/>
        <a:p>
          <a:endParaRPr lang="en-US"/>
        </a:p>
      </dgm:t>
    </dgm:pt>
    <dgm:pt modelId="{279202A4-FFD6-4639-846C-1AC83B885B11}" type="sibTrans" cxnId="{5809D3E9-9AD4-4DEE-BDAE-E8539167D471}">
      <dgm:prSet/>
      <dgm:spPr/>
      <dgm:t>
        <a:bodyPr/>
        <a:lstStyle/>
        <a:p>
          <a:endParaRPr lang="en-US"/>
        </a:p>
      </dgm:t>
    </dgm:pt>
    <dgm:pt modelId="{082E3576-195A-4609-831F-48B87636AB95}">
      <dgm:prSet/>
      <dgm:spPr/>
      <dgm:t>
        <a:bodyPr/>
        <a:lstStyle/>
        <a:p>
          <a:r>
            <a:rPr lang="en-US"/>
            <a:t>Angular speed</a:t>
          </a:r>
        </a:p>
      </dgm:t>
    </dgm:pt>
    <dgm:pt modelId="{9ECC81EE-119A-40C1-B330-E149ABC3BC6A}" type="parTrans" cxnId="{4BDDBCD1-0A20-4B10-BB17-D4528CC4A65D}">
      <dgm:prSet/>
      <dgm:spPr/>
      <dgm:t>
        <a:bodyPr/>
        <a:lstStyle/>
        <a:p>
          <a:endParaRPr lang="en-US"/>
        </a:p>
      </dgm:t>
    </dgm:pt>
    <dgm:pt modelId="{29399C90-8C5A-4D5A-A092-64F7A868633A}" type="sibTrans" cxnId="{4BDDBCD1-0A20-4B10-BB17-D4528CC4A65D}">
      <dgm:prSet/>
      <dgm:spPr/>
      <dgm:t>
        <a:bodyPr/>
        <a:lstStyle/>
        <a:p>
          <a:endParaRPr lang="en-US"/>
        </a:p>
      </dgm:t>
    </dgm:pt>
    <dgm:pt modelId="{5A2C0191-609F-42D5-85A7-B907DE54B9F7}">
      <dgm:prSet/>
      <dgm:spPr/>
      <dgm:t>
        <a:bodyPr/>
        <a:lstStyle/>
        <a:p>
          <a:r>
            <a:rPr lang="en-US"/>
            <a:t>How tightly can the agent turn</a:t>
          </a:r>
        </a:p>
      </dgm:t>
    </dgm:pt>
    <dgm:pt modelId="{4954B71F-5693-430F-9B17-92BE3252535F}" type="parTrans" cxnId="{A6A5EC2D-AAED-4DC2-A1CD-9BB9D8C028D2}">
      <dgm:prSet/>
      <dgm:spPr/>
      <dgm:t>
        <a:bodyPr/>
        <a:lstStyle/>
        <a:p>
          <a:endParaRPr lang="en-US"/>
        </a:p>
      </dgm:t>
    </dgm:pt>
    <dgm:pt modelId="{10D48D51-BF07-418E-872C-C082424751E3}" type="sibTrans" cxnId="{A6A5EC2D-AAED-4DC2-A1CD-9BB9D8C028D2}">
      <dgm:prSet/>
      <dgm:spPr/>
      <dgm:t>
        <a:bodyPr/>
        <a:lstStyle/>
        <a:p>
          <a:endParaRPr lang="en-US"/>
        </a:p>
      </dgm:t>
    </dgm:pt>
    <dgm:pt modelId="{73DA3FD5-FAA3-4C3E-8A75-0E074C37FBFA}">
      <dgm:prSet/>
      <dgm:spPr/>
      <dgm:t>
        <a:bodyPr/>
        <a:lstStyle/>
        <a:p>
          <a:r>
            <a:rPr lang="en-US"/>
            <a:t>Stopping distance</a:t>
          </a:r>
        </a:p>
      </dgm:t>
    </dgm:pt>
    <dgm:pt modelId="{C24D97F2-0911-4CA0-89FE-5531DB499C28}" type="parTrans" cxnId="{21E1EB88-1683-44D6-80A2-6974132CD897}">
      <dgm:prSet/>
      <dgm:spPr/>
      <dgm:t>
        <a:bodyPr/>
        <a:lstStyle/>
        <a:p>
          <a:endParaRPr lang="en-US"/>
        </a:p>
      </dgm:t>
    </dgm:pt>
    <dgm:pt modelId="{9792A544-33F2-4115-AECC-EC94FE2DA7A7}" type="sibTrans" cxnId="{21E1EB88-1683-44D6-80A2-6974132CD897}">
      <dgm:prSet/>
      <dgm:spPr/>
      <dgm:t>
        <a:bodyPr/>
        <a:lstStyle/>
        <a:p>
          <a:endParaRPr lang="en-US"/>
        </a:p>
      </dgm:t>
    </dgm:pt>
    <dgm:pt modelId="{ADF6B339-0CB8-4B37-895A-50994B3C1EFF}">
      <dgm:prSet/>
      <dgm:spPr/>
      <dgm:t>
        <a:bodyPr/>
        <a:lstStyle/>
        <a:p>
          <a:r>
            <a:rPr lang="en-US" dirty="0"/>
            <a:t>How far from target the agent starts to slow</a:t>
          </a:r>
        </a:p>
      </dgm:t>
    </dgm:pt>
    <dgm:pt modelId="{926F7A37-9A64-4561-B233-974C682BDD86}" type="parTrans" cxnId="{C67B0831-69E1-4A3C-8209-DADAAAA972C4}">
      <dgm:prSet/>
      <dgm:spPr/>
      <dgm:t>
        <a:bodyPr/>
        <a:lstStyle/>
        <a:p>
          <a:endParaRPr lang="en-US"/>
        </a:p>
      </dgm:t>
    </dgm:pt>
    <dgm:pt modelId="{1071BC69-A7C5-4775-BD31-ECCF1ACAFA11}" type="sibTrans" cxnId="{C67B0831-69E1-4A3C-8209-DADAAAA972C4}">
      <dgm:prSet/>
      <dgm:spPr/>
      <dgm:t>
        <a:bodyPr/>
        <a:lstStyle/>
        <a:p>
          <a:endParaRPr lang="en-US"/>
        </a:p>
      </dgm:t>
    </dgm:pt>
    <dgm:pt modelId="{10BE057F-D60F-4395-ADBD-004135AB598B}">
      <dgm:prSet/>
      <dgm:spPr/>
      <dgm:t>
        <a:bodyPr/>
        <a:lstStyle/>
        <a:p>
          <a:r>
            <a:rPr lang="en-US" dirty="0"/>
            <a:t>Auto </a:t>
          </a:r>
          <a:r>
            <a:rPr lang="en-US" dirty="0" err="1"/>
            <a:t>repath</a:t>
          </a:r>
          <a:endParaRPr lang="en-US" dirty="0"/>
        </a:p>
      </dgm:t>
    </dgm:pt>
    <dgm:pt modelId="{9046799B-06A7-464C-9D2E-84398AEF8F2D}" type="parTrans" cxnId="{E3F9BF14-B803-47B8-9A0B-272EF5274C89}">
      <dgm:prSet/>
      <dgm:spPr/>
      <dgm:t>
        <a:bodyPr/>
        <a:lstStyle/>
        <a:p>
          <a:endParaRPr lang="en-US"/>
        </a:p>
      </dgm:t>
    </dgm:pt>
    <dgm:pt modelId="{EBD19E59-4B09-4FF7-B201-7F217074E6F8}" type="sibTrans" cxnId="{E3F9BF14-B803-47B8-9A0B-272EF5274C89}">
      <dgm:prSet/>
      <dgm:spPr/>
      <dgm:t>
        <a:bodyPr/>
        <a:lstStyle/>
        <a:p>
          <a:endParaRPr lang="en-US"/>
        </a:p>
      </dgm:t>
    </dgm:pt>
    <dgm:pt modelId="{292CAF66-C364-47CE-943A-69A4C1C838D2}">
      <dgm:prSet/>
      <dgm:spPr/>
      <dgm:t>
        <a:bodyPr/>
        <a:lstStyle/>
        <a:p>
          <a:r>
            <a:rPr lang="en-US" dirty="0"/>
            <a:t>Allows the agent to find another way around if blocked</a:t>
          </a:r>
        </a:p>
      </dgm:t>
    </dgm:pt>
    <dgm:pt modelId="{36B38D79-A37C-4C6E-BF5B-0A0160CA2487}" type="parTrans" cxnId="{3976CB1B-F872-49CD-9106-DF27E5CB41C6}">
      <dgm:prSet/>
      <dgm:spPr/>
      <dgm:t>
        <a:bodyPr/>
        <a:lstStyle/>
        <a:p>
          <a:endParaRPr lang="en-US"/>
        </a:p>
      </dgm:t>
    </dgm:pt>
    <dgm:pt modelId="{37779100-EEAD-4352-BF02-94475A601F76}" type="sibTrans" cxnId="{3976CB1B-F872-49CD-9106-DF27E5CB41C6}">
      <dgm:prSet/>
      <dgm:spPr/>
      <dgm:t>
        <a:bodyPr/>
        <a:lstStyle/>
        <a:p>
          <a:endParaRPr lang="en-US"/>
        </a:p>
      </dgm:t>
    </dgm:pt>
    <dgm:pt modelId="{60055D4E-4B48-4AE6-A680-2026792002C0}" type="pres">
      <dgm:prSet presAssocID="{8F14BF46-7EFE-4482-8568-56CF542BD091}" presName="Name0" presStyleCnt="0">
        <dgm:presLayoutVars>
          <dgm:dir/>
          <dgm:animLvl val="lvl"/>
          <dgm:resizeHandles val="exact"/>
        </dgm:presLayoutVars>
      </dgm:prSet>
      <dgm:spPr/>
    </dgm:pt>
    <dgm:pt modelId="{2E4A796F-A431-45C7-8D9F-1FAC96612089}" type="pres">
      <dgm:prSet presAssocID="{658830A2-45DA-47AA-906F-6DC895E4F4A1}" presName="linNode" presStyleCnt="0"/>
      <dgm:spPr/>
    </dgm:pt>
    <dgm:pt modelId="{538B3ED9-5FD4-4E9A-9EE5-355A17271D33}" type="pres">
      <dgm:prSet presAssocID="{658830A2-45DA-47AA-906F-6DC895E4F4A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4EA9259-25C8-4AB8-8254-28F89DFF5E62}" type="pres">
      <dgm:prSet presAssocID="{658830A2-45DA-47AA-906F-6DC895E4F4A1}" presName="descendantText" presStyleLbl="alignAccFollowNode1" presStyleIdx="0" presStyleCnt="5">
        <dgm:presLayoutVars>
          <dgm:bulletEnabled val="1"/>
        </dgm:presLayoutVars>
      </dgm:prSet>
      <dgm:spPr/>
    </dgm:pt>
    <dgm:pt modelId="{59EDDFA1-C5AC-4782-9B14-77A84812860E}" type="pres">
      <dgm:prSet presAssocID="{D37D0D38-A91C-4099-B114-93942B8FB5BB}" presName="sp" presStyleCnt="0"/>
      <dgm:spPr/>
    </dgm:pt>
    <dgm:pt modelId="{D64C13A1-7EC0-4DC9-A0C9-27DD04555DB2}" type="pres">
      <dgm:prSet presAssocID="{502CBB57-7DBE-40AE-ADB3-5EBC3F851037}" presName="linNode" presStyleCnt="0"/>
      <dgm:spPr/>
    </dgm:pt>
    <dgm:pt modelId="{F301506E-2B35-4209-8F25-770A7507C53D}" type="pres">
      <dgm:prSet presAssocID="{502CBB57-7DBE-40AE-ADB3-5EBC3F85103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F7FED18-7A64-43DB-8A9A-99DEC458FA7A}" type="pres">
      <dgm:prSet presAssocID="{502CBB57-7DBE-40AE-ADB3-5EBC3F851037}" presName="descendantText" presStyleLbl="alignAccFollowNode1" presStyleIdx="1" presStyleCnt="5">
        <dgm:presLayoutVars>
          <dgm:bulletEnabled val="1"/>
        </dgm:presLayoutVars>
      </dgm:prSet>
      <dgm:spPr/>
    </dgm:pt>
    <dgm:pt modelId="{9E3537BF-08FB-4D84-934E-A1FDDC19509F}" type="pres">
      <dgm:prSet presAssocID="{97B62972-887A-4F9B-95BE-E06B0A9703E3}" presName="sp" presStyleCnt="0"/>
      <dgm:spPr/>
    </dgm:pt>
    <dgm:pt modelId="{8AF8AFBC-ED8F-4008-86D3-07B9138C9D6C}" type="pres">
      <dgm:prSet presAssocID="{082E3576-195A-4609-831F-48B87636AB95}" presName="linNode" presStyleCnt="0"/>
      <dgm:spPr/>
    </dgm:pt>
    <dgm:pt modelId="{0E5EDE2F-9B3F-4B31-AFFA-9651FE42AE0C}" type="pres">
      <dgm:prSet presAssocID="{082E3576-195A-4609-831F-48B87636AB9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45EA7AB-B472-4D72-98CD-CF940EB2F759}" type="pres">
      <dgm:prSet presAssocID="{082E3576-195A-4609-831F-48B87636AB95}" presName="descendantText" presStyleLbl="alignAccFollowNode1" presStyleIdx="2" presStyleCnt="5">
        <dgm:presLayoutVars>
          <dgm:bulletEnabled val="1"/>
        </dgm:presLayoutVars>
      </dgm:prSet>
      <dgm:spPr/>
    </dgm:pt>
    <dgm:pt modelId="{E9C6D0A5-2006-4F1F-B50B-D0989CDB7F82}" type="pres">
      <dgm:prSet presAssocID="{29399C90-8C5A-4D5A-A092-64F7A868633A}" presName="sp" presStyleCnt="0"/>
      <dgm:spPr/>
    </dgm:pt>
    <dgm:pt modelId="{C2D9DA1F-7E2D-4E7C-A2C5-A4F4254E0803}" type="pres">
      <dgm:prSet presAssocID="{73DA3FD5-FAA3-4C3E-8A75-0E074C37FBFA}" presName="linNode" presStyleCnt="0"/>
      <dgm:spPr/>
    </dgm:pt>
    <dgm:pt modelId="{2F4D65D1-B081-41BA-8027-5A346355BB49}" type="pres">
      <dgm:prSet presAssocID="{73DA3FD5-FAA3-4C3E-8A75-0E074C37FBFA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F5CB2CF-B3BB-4B51-8C49-512BA0BB4B37}" type="pres">
      <dgm:prSet presAssocID="{73DA3FD5-FAA3-4C3E-8A75-0E074C37FBFA}" presName="descendantText" presStyleLbl="alignAccFollowNode1" presStyleIdx="3" presStyleCnt="5">
        <dgm:presLayoutVars>
          <dgm:bulletEnabled val="1"/>
        </dgm:presLayoutVars>
      </dgm:prSet>
      <dgm:spPr/>
    </dgm:pt>
    <dgm:pt modelId="{98B07C50-1D04-4122-AEBB-69C6A050E069}" type="pres">
      <dgm:prSet presAssocID="{9792A544-33F2-4115-AECC-EC94FE2DA7A7}" presName="sp" presStyleCnt="0"/>
      <dgm:spPr/>
    </dgm:pt>
    <dgm:pt modelId="{105F3577-D695-4641-BB7D-0A75033F8EE7}" type="pres">
      <dgm:prSet presAssocID="{10BE057F-D60F-4395-ADBD-004135AB598B}" presName="linNode" presStyleCnt="0"/>
      <dgm:spPr/>
    </dgm:pt>
    <dgm:pt modelId="{115767A7-4EB9-4861-9BB3-8E436711B897}" type="pres">
      <dgm:prSet presAssocID="{10BE057F-D60F-4395-ADBD-004135AB598B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63A589BC-6E8A-4BF9-A853-9F0F117B21AD}" type="pres">
      <dgm:prSet presAssocID="{10BE057F-D60F-4395-ADBD-004135AB598B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2ACD1E04-D7CD-4404-B02F-A6E82DF0D6D1}" type="presOf" srcId="{73DA3FD5-FAA3-4C3E-8A75-0E074C37FBFA}" destId="{2F4D65D1-B081-41BA-8027-5A346355BB49}" srcOrd="0" destOrd="0" presId="urn:microsoft.com/office/officeart/2005/8/layout/vList5"/>
    <dgm:cxn modelId="{F74A0712-5C0E-4AA4-9983-E05FD18FAF04}" srcId="{8F14BF46-7EFE-4482-8568-56CF542BD091}" destId="{502CBB57-7DBE-40AE-ADB3-5EBC3F851037}" srcOrd="1" destOrd="0" parTransId="{6E3C0F2F-0340-4985-A344-86CBDD4A6C18}" sibTransId="{97B62972-887A-4F9B-95BE-E06B0A9703E3}"/>
    <dgm:cxn modelId="{E3F9BF14-B803-47B8-9A0B-272EF5274C89}" srcId="{8F14BF46-7EFE-4482-8568-56CF542BD091}" destId="{10BE057F-D60F-4395-ADBD-004135AB598B}" srcOrd="4" destOrd="0" parTransId="{9046799B-06A7-464C-9D2E-84398AEF8F2D}" sibTransId="{EBD19E59-4B09-4FF7-B201-7F217074E6F8}"/>
    <dgm:cxn modelId="{3976CB1B-F872-49CD-9106-DF27E5CB41C6}" srcId="{10BE057F-D60F-4395-ADBD-004135AB598B}" destId="{292CAF66-C364-47CE-943A-69A4C1C838D2}" srcOrd="0" destOrd="0" parTransId="{36B38D79-A37C-4C6E-BF5B-0A0160CA2487}" sibTransId="{37779100-EEAD-4352-BF02-94475A601F76}"/>
    <dgm:cxn modelId="{C96D7E22-7D44-4101-A703-3231A8F6944F}" type="presOf" srcId="{DCBEBD51-F0BC-4F42-8F31-9BC3BC629BC7}" destId="{3F7FED18-7A64-43DB-8A9A-99DEC458FA7A}" srcOrd="0" destOrd="0" presId="urn:microsoft.com/office/officeart/2005/8/layout/vList5"/>
    <dgm:cxn modelId="{A6A5EC2D-AAED-4DC2-A1CD-9BB9D8C028D2}" srcId="{082E3576-195A-4609-831F-48B87636AB95}" destId="{5A2C0191-609F-42D5-85A7-B907DE54B9F7}" srcOrd="0" destOrd="0" parTransId="{4954B71F-5693-430F-9B17-92BE3252535F}" sibTransId="{10D48D51-BF07-418E-872C-C082424751E3}"/>
    <dgm:cxn modelId="{C67B0831-69E1-4A3C-8209-DADAAAA972C4}" srcId="{73DA3FD5-FAA3-4C3E-8A75-0E074C37FBFA}" destId="{ADF6B339-0CB8-4B37-895A-50994B3C1EFF}" srcOrd="0" destOrd="0" parTransId="{926F7A37-9A64-4561-B233-974C682BDD86}" sibTransId="{1071BC69-A7C5-4775-BD31-ECCF1ACAFA11}"/>
    <dgm:cxn modelId="{9632985E-DA9B-409A-908C-FB52D69B7DA9}" type="presOf" srcId="{292CAF66-C364-47CE-943A-69A4C1C838D2}" destId="{63A589BC-6E8A-4BF9-A853-9F0F117B21AD}" srcOrd="0" destOrd="0" presId="urn:microsoft.com/office/officeart/2005/8/layout/vList5"/>
    <dgm:cxn modelId="{BAAA5F4F-E5FE-4FDB-8BA9-63291D4732C4}" type="presOf" srcId="{502CBB57-7DBE-40AE-ADB3-5EBC3F851037}" destId="{F301506E-2B35-4209-8F25-770A7507C53D}" srcOrd="0" destOrd="0" presId="urn:microsoft.com/office/officeart/2005/8/layout/vList5"/>
    <dgm:cxn modelId="{BFC4D952-A171-4648-A0BA-F21162B01B0D}" type="presOf" srcId="{10BE057F-D60F-4395-ADBD-004135AB598B}" destId="{115767A7-4EB9-4861-9BB3-8E436711B897}" srcOrd="0" destOrd="0" presId="urn:microsoft.com/office/officeart/2005/8/layout/vList5"/>
    <dgm:cxn modelId="{24C8B673-CE6B-4B72-B39D-E067EF38B29C}" srcId="{8F14BF46-7EFE-4482-8568-56CF542BD091}" destId="{658830A2-45DA-47AA-906F-6DC895E4F4A1}" srcOrd="0" destOrd="0" parTransId="{F38D73B6-88E9-4101-9C8F-D3DB8A54AF9A}" sibTransId="{D37D0D38-A91C-4099-B114-93942B8FB5BB}"/>
    <dgm:cxn modelId="{17614274-FB66-4AC0-8160-1C6D179ABD07}" srcId="{658830A2-45DA-47AA-906F-6DC895E4F4A1}" destId="{017BA52D-87BD-4B0E-81AC-5E1CAF584B2F}" srcOrd="0" destOrd="0" parTransId="{F4414DE6-311F-4960-87A3-2B02D3008A61}" sibTransId="{0DCE8DDB-6A3D-4694-81F4-65D7BD9A016F}"/>
    <dgm:cxn modelId="{DE2ED285-1A31-49ED-B84E-1476A6A49C8D}" type="presOf" srcId="{082E3576-195A-4609-831F-48B87636AB95}" destId="{0E5EDE2F-9B3F-4B31-AFFA-9651FE42AE0C}" srcOrd="0" destOrd="0" presId="urn:microsoft.com/office/officeart/2005/8/layout/vList5"/>
    <dgm:cxn modelId="{21E1EB88-1683-44D6-80A2-6974132CD897}" srcId="{8F14BF46-7EFE-4482-8568-56CF542BD091}" destId="{73DA3FD5-FAA3-4C3E-8A75-0E074C37FBFA}" srcOrd="3" destOrd="0" parTransId="{C24D97F2-0911-4CA0-89FE-5531DB499C28}" sibTransId="{9792A544-33F2-4115-AECC-EC94FE2DA7A7}"/>
    <dgm:cxn modelId="{683E3D89-4E54-4863-B589-9EBC61E81ACA}" type="presOf" srcId="{658830A2-45DA-47AA-906F-6DC895E4F4A1}" destId="{538B3ED9-5FD4-4E9A-9EE5-355A17271D33}" srcOrd="0" destOrd="0" presId="urn:microsoft.com/office/officeart/2005/8/layout/vList5"/>
    <dgm:cxn modelId="{3E829AAB-C884-46CB-9F3E-94E202F6816F}" type="presOf" srcId="{5A2C0191-609F-42D5-85A7-B907DE54B9F7}" destId="{245EA7AB-B472-4D72-98CD-CF940EB2F759}" srcOrd="0" destOrd="0" presId="urn:microsoft.com/office/officeart/2005/8/layout/vList5"/>
    <dgm:cxn modelId="{1DAC40C1-6A98-4CDA-9100-DE12FAE218A2}" type="presOf" srcId="{8F14BF46-7EFE-4482-8568-56CF542BD091}" destId="{60055D4E-4B48-4AE6-A680-2026792002C0}" srcOrd="0" destOrd="0" presId="urn:microsoft.com/office/officeart/2005/8/layout/vList5"/>
    <dgm:cxn modelId="{2AD9BEC6-860C-4145-8EC7-FA7B8250DC24}" type="presOf" srcId="{ADF6B339-0CB8-4B37-895A-50994B3C1EFF}" destId="{8F5CB2CF-B3BB-4B51-8C49-512BA0BB4B37}" srcOrd="0" destOrd="0" presId="urn:microsoft.com/office/officeart/2005/8/layout/vList5"/>
    <dgm:cxn modelId="{4BDDBCD1-0A20-4B10-BB17-D4528CC4A65D}" srcId="{8F14BF46-7EFE-4482-8568-56CF542BD091}" destId="{082E3576-195A-4609-831F-48B87636AB95}" srcOrd="2" destOrd="0" parTransId="{9ECC81EE-119A-40C1-B330-E149ABC3BC6A}" sibTransId="{29399C90-8C5A-4D5A-A092-64F7A868633A}"/>
    <dgm:cxn modelId="{5809D3E9-9AD4-4DEE-BDAE-E8539167D471}" srcId="{502CBB57-7DBE-40AE-ADB3-5EBC3F851037}" destId="{DCBEBD51-F0BC-4F42-8F31-9BC3BC629BC7}" srcOrd="0" destOrd="0" parTransId="{2A2B2334-ED24-4AAB-BDD4-11A6578E34A9}" sibTransId="{279202A4-FFD6-4639-846C-1AC83B885B11}"/>
    <dgm:cxn modelId="{A85E0BF3-0FEB-45EB-83F7-55F6C9F1520A}" type="presOf" srcId="{017BA52D-87BD-4B0E-81AC-5E1CAF584B2F}" destId="{84EA9259-25C8-4AB8-8254-28F89DFF5E62}" srcOrd="0" destOrd="0" presId="urn:microsoft.com/office/officeart/2005/8/layout/vList5"/>
    <dgm:cxn modelId="{330F2DFE-7BE3-4DB5-AAD9-5DA3CE0F9079}" type="presParOf" srcId="{60055D4E-4B48-4AE6-A680-2026792002C0}" destId="{2E4A796F-A431-45C7-8D9F-1FAC96612089}" srcOrd="0" destOrd="0" presId="urn:microsoft.com/office/officeart/2005/8/layout/vList5"/>
    <dgm:cxn modelId="{C5D60E1F-F322-4B86-9AA5-6D192BB5521B}" type="presParOf" srcId="{2E4A796F-A431-45C7-8D9F-1FAC96612089}" destId="{538B3ED9-5FD4-4E9A-9EE5-355A17271D33}" srcOrd="0" destOrd="0" presId="urn:microsoft.com/office/officeart/2005/8/layout/vList5"/>
    <dgm:cxn modelId="{A569D5CB-ADF5-413B-9618-67B007FAFAA8}" type="presParOf" srcId="{2E4A796F-A431-45C7-8D9F-1FAC96612089}" destId="{84EA9259-25C8-4AB8-8254-28F89DFF5E62}" srcOrd="1" destOrd="0" presId="urn:microsoft.com/office/officeart/2005/8/layout/vList5"/>
    <dgm:cxn modelId="{B395F411-7CD1-4B92-8805-09BE263BADDC}" type="presParOf" srcId="{60055D4E-4B48-4AE6-A680-2026792002C0}" destId="{59EDDFA1-C5AC-4782-9B14-77A84812860E}" srcOrd="1" destOrd="0" presId="urn:microsoft.com/office/officeart/2005/8/layout/vList5"/>
    <dgm:cxn modelId="{389E49BF-4A97-420C-B777-1E53E55C9885}" type="presParOf" srcId="{60055D4E-4B48-4AE6-A680-2026792002C0}" destId="{D64C13A1-7EC0-4DC9-A0C9-27DD04555DB2}" srcOrd="2" destOrd="0" presId="urn:microsoft.com/office/officeart/2005/8/layout/vList5"/>
    <dgm:cxn modelId="{109C1D6C-2877-4A35-9148-8B50F2D7DE53}" type="presParOf" srcId="{D64C13A1-7EC0-4DC9-A0C9-27DD04555DB2}" destId="{F301506E-2B35-4209-8F25-770A7507C53D}" srcOrd="0" destOrd="0" presId="urn:microsoft.com/office/officeart/2005/8/layout/vList5"/>
    <dgm:cxn modelId="{70D014AF-6076-4EA9-BE7B-411E23E34066}" type="presParOf" srcId="{D64C13A1-7EC0-4DC9-A0C9-27DD04555DB2}" destId="{3F7FED18-7A64-43DB-8A9A-99DEC458FA7A}" srcOrd="1" destOrd="0" presId="urn:microsoft.com/office/officeart/2005/8/layout/vList5"/>
    <dgm:cxn modelId="{01D1948D-7609-47E2-B9D7-BB38BADB17FA}" type="presParOf" srcId="{60055D4E-4B48-4AE6-A680-2026792002C0}" destId="{9E3537BF-08FB-4D84-934E-A1FDDC19509F}" srcOrd="3" destOrd="0" presId="urn:microsoft.com/office/officeart/2005/8/layout/vList5"/>
    <dgm:cxn modelId="{8FF1A14D-E831-49EF-9292-334D91EAA805}" type="presParOf" srcId="{60055D4E-4B48-4AE6-A680-2026792002C0}" destId="{8AF8AFBC-ED8F-4008-86D3-07B9138C9D6C}" srcOrd="4" destOrd="0" presId="urn:microsoft.com/office/officeart/2005/8/layout/vList5"/>
    <dgm:cxn modelId="{5351A6B3-1DE3-4C39-BA01-2B8973A2CD23}" type="presParOf" srcId="{8AF8AFBC-ED8F-4008-86D3-07B9138C9D6C}" destId="{0E5EDE2F-9B3F-4B31-AFFA-9651FE42AE0C}" srcOrd="0" destOrd="0" presId="urn:microsoft.com/office/officeart/2005/8/layout/vList5"/>
    <dgm:cxn modelId="{AFCF316F-AEDD-421D-8AE6-8C1FB93739AD}" type="presParOf" srcId="{8AF8AFBC-ED8F-4008-86D3-07B9138C9D6C}" destId="{245EA7AB-B472-4D72-98CD-CF940EB2F759}" srcOrd="1" destOrd="0" presId="urn:microsoft.com/office/officeart/2005/8/layout/vList5"/>
    <dgm:cxn modelId="{E381D2D4-5B73-4D43-ACBF-4E23EF6A1C21}" type="presParOf" srcId="{60055D4E-4B48-4AE6-A680-2026792002C0}" destId="{E9C6D0A5-2006-4F1F-B50B-D0989CDB7F82}" srcOrd="5" destOrd="0" presId="urn:microsoft.com/office/officeart/2005/8/layout/vList5"/>
    <dgm:cxn modelId="{AA240DD0-408F-4B55-8503-6F0B985FDB95}" type="presParOf" srcId="{60055D4E-4B48-4AE6-A680-2026792002C0}" destId="{C2D9DA1F-7E2D-4E7C-A2C5-A4F4254E0803}" srcOrd="6" destOrd="0" presId="urn:microsoft.com/office/officeart/2005/8/layout/vList5"/>
    <dgm:cxn modelId="{87B3E46C-E1B2-439E-8141-D83BAD7AE87C}" type="presParOf" srcId="{C2D9DA1F-7E2D-4E7C-A2C5-A4F4254E0803}" destId="{2F4D65D1-B081-41BA-8027-5A346355BB49}" srcOrd="0" destOrd="0" presId="urn:microsoft.com/office/officeart/2005/8/layout/vList5"/>
    <dgm:cxn modelId="{823425CC-DEB4-4480-98A6-6B6F932D39B6}" type="presParOf" srcId="{C2D9DA1F-7E2D-4E7C-A2C5-A4F4254E0803}" destId="{8F5CB2CF-B3BB-4B51-8C49-512BA0BB4B37}" srcOrd="1" destOrd="0" presId="urn:microsoft.com/office/officeart/2005/8/layout/vList5"/>
    <dgm:cxn modelId="{6B67E6AF-92C5-4961-A44D-BFB3C1DE2CD8}" type="presParOf" srcId="{60055D4E-4B48-4AE6-A680-2026792002C0}" destId="{98B07C50-1D04-4122-AEBB-69C6A050E069}" srcOrd="7" destOrd="0" presId="urn:microsoft.com/office/officeart/2005/8/layout/vList5"/>
    <dgm:cxn modelId="{094222B2-9464-4C53-A44B-FFFCFDDB153E}" type="presParOf" srcId="{60055D4E-4B48-4AE6-A680-2026792002C0}" destId="{105F3577-D695-4641-BB7D-0A75033F8EE7}" srcOrd="8" destOrd="0" presId="urn:microsoft.com/office/officeart/2005/8/layout/vList5"/>
    <dgm:cxn modelId="{61240BA9-B134-4E9E-8EEB-E4AF0AA0F9EE}" type="presParOf" srcId="{105F3577-D695-4641-BB7D-0A75033F8EE7}" destId="{115767A7-4EB9-4861-9BB3-8E436711B897}" srcOrd="0" destOrd="0" presId="urn:microsoft.com/office/officeart/2005/8/layout/vList5"/>
    <dgm:cxn modelId="{71DDA55F-C1DB-469F-9968-28EEDC80B31F}" type="presParOf" srcId="{105F3577-D695-4641-BB7D-0A75033F8EE7}" destId="{63A589BC-6E8A-4BF9-A853-9F0F117B21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9A25B-B96B-42FB-B14F-9B6F001E07B5}">
      <dsp:nvSpPr>
        <dsp:cNvPr id="0" name=""/>
        <dsp:cNvSpPr/>
      </dsp:nvSpPr>
      <dsp:spPr>
        <a:xfrm>
          <a:off x="3033" y="88736"/>
          <a:ext cx="2406420" cy="144385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navigation mesh is a way to define the path a Unity object can move across</a:t>
          </a:r>
        </a:p>
      </dsp:txBody>
      <dsp:txXfrm>
        <a:off x="3033" y="88736"/>
        <a:ext cx="2406420" cy="1443852"/>
      </dsp:txXfrm>
    </dsp:sp>
    <dsp:sp modelId="{E98B1574-B506-4596-AF51-11D6BC95879B}">
      <dsp:nvSpPr>
        <dsp:cNvPr id="0" name=""/>
        <dsp:cNvSpPr/>
      </dsp:nvSpPr>
      <dsp:spPr>
        <a:xfrm>
          <a:off x="2650095" y="88736"/>
          <a:ext cx="2406420" cy="1443852"/>
        </a:xfrm>
        <a:prstGeom prst="rect">
          <a:avLst/>
        </a:prstGeom>
        <a:gradFill rotWithShape="0">
          <a:gsLst>
            <a:gs pos="0">
              <a:schemeClr val="accent5">
                <a:hueOff val="-3071576"/>
                <a:satOff val="3438"/>
                <a:lumOff val="19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3071576"/>
                <a:satOff val="3438"/>
                <a:lumOff val="19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3071576"/>
                <a:satOff val="3438"/>
                <a:lumOff val="19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NavMeshes only work in 3D</a:t>
          </a:r>
        </a:p>
      </dsp:txBody>
      <dsp:txXfrm>
        <a:off x="2650095" y="88736"/>
        <a:ext cx="2406420" cy="1443852"/>
      </dsp:txXfrm>
    </dsp:sp>
    <dsp:sp modelId="{1BDCE6A7-74BE-4466-910F-8F5ED8122941}">
      <dsp:nvSpPr>
        <dsp:cNvPr id="0" name=""/>
        <dsp:cNvSpPr/>
      </dsp:nvSpPr>
      <dsp:spPr>
        <a:xfrm>
          <a:off x="5297158" y="88736"/>
          <a:ext cx="2406420" cy="1443852"/>
        </a:xfrm>
        <a:prstGeom prst="rect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Alternative to graph-based pathfinding</a:t>
          </a:r>
        </a:p>
      </dsp:txBody>
      <dsp:txXfrm>
        <a:off x="5297158" y="88736"/>
        <a:ext cx="2406420" cy="1443852"/>
      </dsp:txXfrm>
    </dsp:sp>
    <dsp:sp modelId="{A56BDED0-23F3-4D7F-B163-3680C0E1FB4C}">
      <dsp:nvSpPr>
        <dsp:cNvPr id="0" name=""/>
        <dsp:cNvSpPr/>
      </dsp:nvSpPr>
      <dsp:spPr>
        <a:xfrm>
          <a:off x="7944221" y="88736"/>
          <a:ext cx="2406420" cy="1443852"/>
        </a:xfrm>
        <a:prstGeom prst="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 pathfinding</a:t>
          </a:r>
        </a:p>
      </dsp:txBody>
      <dsp:txXfrm>
        <a:off x="7944221" y="88736"/>
        <a:ext cx="2406420" cy="1443852"/>
      </dsp:txXfrm>
    </dsp:sp>
    <dsp:sp modelId="{80C715C7-A8E6-42B6-887C-D25E1A7984D6}">
      <dsp:nvSpPr>
        <dsp:cNvPr id="0" name=""/>
        <dsp:cNvSpPr/>
      </dsp:nvSpPr>
      <dsp:spPr>
        <a:xfrm>
          <a:off x="1326564" y="1773231"/>
          <a:ext cx="2406420" cy="1443852"/>
        </a:xfrm>
        <a:prstGeom prst="rect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Pathfinding is a crucial component of Game AI</a:t>
          </a:r>
        </a:p>
      </dsp:txBody>
      <dsp:txXfrm>
        <a:off x="1326564" y="1773231"/>
        <a:ext cx="2406420" cy="1443852"/>
      </dsp:txXfrm>
    </dsp:sp>
    <dsp:sp modelId="{C0CD2018-A4DE-4F67-8113-90F2F546139F}">
      <dsp:nvSpPr>
        <dsp:cNvPr id="0" name=""/>
        <dsp:cNvSpPr/>
      </dsp:nvSpPr>
      <dsp:spPr>
        <a:xfrm>
          <a:off x="3973627" y="1773231"/>
          <a:ext cx="2406420" cy="1443852"/>
        </a:xfrm>
        <a:prstGeom prst="rect">
          <a:avLst/>
        </a:prstGeom>
        <a:gradFill rotWithShape="0">
          <a:gsLst>
            <a:gs pos="0">
              <a:schemeClr val="accent5">
                <a:hueOff val="-15357881"/>
                <a:satOff val="17188"/>
                <a:lumOff val="98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5357881"/>
                <a:satOff val="17188"/>
                <a:lumOff val="98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5357881"/>
                <a:satOff val="17188"/>
                <a:lumOff val="98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Pathfinding can be integrated into AI in a meaningful way to create gameplay</a:t>
          </a:r>
        </a:p>
      </dsp:txBody>
      <dsp:txXfrm>
        <a:off x="3973627" y="1773231"/>
        <a:ext cx="2406420" cy="1443852"/>
      </dsp:txXfrm>
    </dsp:sp>
    <dsp:sp modelId="{2AA40776-47D3-49B3-99A4-73AA56052799}">
      <dsp:nvSpPr>
        <dsp:cNvPr id="0" name=""/>
        <dsp:cNvSpPr/>
      </dsp:nvSpPr>
      <dsp:spPr>
        <a:xfrm>
          <a:off x="6620689" y="1773231"/>
          <a:ext cx="2406420" cy="1443852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Often partnered with State Machines</a:t>
          </a:r>
        </a:p>
      </dsp:txBody>
      <dsp:txXfrm>
        <a:off x="6620689" y="1773231"/>
        <a:ext cx="2406420" cy="1443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B407D-F02E-4E27-9F7B-2205893D03F7}">
      <dsp:nvSpPr>
        <dsp:cNvPr id="0" name=""/>
        <dsp:cNvSpPr/>
      </dsp:nvSpPr>
      <dsp:spPr>
        <a:xfrm>
          <a:off x="202" y="186858"/>
          <a:ext cx="2441809" cy="2930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navmesh is an invisible mesh asset that Unity generates automatically to approximate all walkable “floor”surfaces in the level</a:t>
          </a:r>
        </a:p>
      </dsp:txBody>
      <dsp:txXfrm>
        <a:off x="202" y="1358926"/>
        <a:ext cx="2441809" cy="1758102"/>
      </dsp:txXfrm>
    </dsp:sp>
    <dsp:sp modelId="{611E36FC-4B4D-491D-8F86-B81ED859A82C}">
      <dsp:nvSpPr>
        <dsp:cNvPr id="0" name=""/>
        <dsp:cNvSpPr/>
      </dsp:nvSpPr>
      <dsp:spPr>
        <a:xfrm>
          <a:off x="202" y="186858"/>
          <a:ext cx="2441809" cy="117206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2" y="186858"/>
        <a:ext cx="2441809" cy="1172068"/>
      </dsp:txXfrm>
    </dsp:sp>
    <dsp:sp modelId="{632EFA4E-CB46-434A-ADC5-88302C6329D3}">
      <dsp:nvSpPr>
        <dsp:cNvPr id="0" name=""/>
        <dsp:cNvSpPr/>
      </dsp:nvSpPr>
      <dsp:spPr>
        <a:xfrm>
          <a:off x="2637356" y="186858"/>
          <a:ext cx="2441809" cy="2930170"/>
        </a:xfrm>
        <a:prstGeom prst="rect">
          <a:avLst/>
        </a:prstGeom>
        <a:solidFill>
          <a:schemeClr val="accent5">
            <a:hueOff val="-6143153"/>
            <a:satOff val="6875"/>
            <a:lumOff val="392"/>
            <a:alphaOff val="0"/>
          </a:schemeClr>
        </a:solidFill>
        <a:ln w="19050" cap="flat" cmpd="sng" algn="ctr">
          <a:solidFill>
            <a:schemeClr val="accent5">
              <a:hueOff val="-6143153"/>
              <a:satOff val="6875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navigation mesh itself contains no AI. It does not make anything walk. </a:t>
          </a:r>
        </a:p>
      </dsp:txBody>
      <dsp:txXfrm>
        <a:off x="2637356" y="1358926"/>
        <a:ext cx="2441809" cy="1758102"/>
      </dsp:txXfrm>
    </dsp:sp>
    <dsp:sp modelId="{5B4592A2-28F1-4D04-8DED-246964131317}">
      <dsp:nvSpPr>
        <dsp:cNvPr id="0" name=""/>
        <dsp:cNvSpPr/>
      </dsp:nvSpPr>
      <dsp:spPr>
        <a:xfrm>
          <a:off x="2637356" y="186858"/>
          <a:ext cx="2441809" cy="117206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37356" y="186858"/>
        <a:ext cx="2441809" cy="1172068"/>
      </dsp:txXfrm>
    </dsp:sp>
    <dsp:sp modelId="{B374662F-D22F-4311-ACC7-E79567E207E6}">
      <dsp:nvSpPr>
        <dsp:cNvPr id="0" name=""/>
        <dsp:cNvSpPr/>
      </dsp:nvSpPr>
      <dsp:spPr>
        <a:xfrm>
          <a:off x="5274509" y="186858"/>
          <a:ext cx="2441809" cy="2930170"/>
        </a:xfrm>
        <a:prstGeom prst="rect">
          <a:avLst/>
        </a:prstGeom>
        <a:solidFill>
          <a:schemeClr val="accent5">
            <a:hueOff val="-12286306"/>
            <a:satOff val="13750"/>
            <a:lumOff val="785"/>
            <a:alphaOff val="0"/>
          </a:schemeClr>
        </a:solidFill>
        <a:ln w="19050" cap="flat" cmpd="sng" algn="ctr">
          <a:solidFill>
            <a:schemeClr val="accent5">
              <a:hueOff val="-12286306"/>
              <a:satOff val="13750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navigation mesh is a mathematical model that contains all the necessary data that allows AI units to successfully calculate and travel a path that avoids obstacles as and when required.</a:t>
          </a:r>
        </a:p>
      </dsp:txBody>
      <dsp:txXfrm>
        <a:off x="5274509" y="1358926"/>
        <a:ext cx="2441809" cy="1758102"/>
      </dsp:txXfrm>
    </dsp:sp>
    <dsp:sp modelId="{8C0E1762-50CE-40CF-B30D-C4B63E8B1369}">
      <dsp:nvSpPr>
        <dsp:cNvPr id="0" name=""/>
        <dsp:cNvSpPr/>
      </dsp:nvSpPr>
      <dsp:spPr>
        <a:xfrm>
          <a:off x="5274509" y="186858"/>
          <a:ext cx="2441809" cy="117206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274509" y="186858"/>
        <a:ext cx="2441809" cy="1172068"/>
      </dsp:txXfrm>
    </dsp:sp>
    <dsp:sp modelId="{FE22112A-D19E-44FE-84C5-7FA2D782FC73}">
      <dsp:nvSpPr>
        <dsp:cNvPr id="0" name=""/>
        <dsp:cNvSpPr/>
      </dsp:nvSpPr>
      <dsp:spPr>
        <a:xfrm>
          <a:off x="7911663" y="186858"/>
          <a:ext cx="2441809" cy="2930170"/>
        </a:xfrm>
        <a:prstGeom prst="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single navigation mesh is generated for a given level</a:t>
          </a:r>
        </a:p>
      </dsp:txBody>
      <dsp:txXfrm>
        <a:off x="7911663" y="1358926"/>
        <a:ext cx="2441809" cy="1758102"/>
      </dsp:txXfrm>
    </dsp:sp>
    <dsp:sp modelId="{D94893E1-2524-4865-B8F5-6302D567CC72}">
      <dsp:nvSpPr>
        <dsp:cNvPr id="0" name=""/>
        <dsp:cNvSpPr/>
      </dsp:nvSpPr>
      <dsp:spPr>
        <a:xfrm>
          <a:off x="7911663" y="186858"/>
          <a:ext cx="2441809" cy="117206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911663" y="186858"/>
        <a:ext cx="2441809" cy="1172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7CF5D-9D2C-4FD2-8693-0B9EFFB01094}">
      <dsp:nvSpPr>
        <dsp:cNvPr id="0" name=""/>
        <dsp:cNvSpPr/>
      </dsp:nvSpPr>
      <dsp:spPr>
        <a:xfrm>
          <a:off x="0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232F4D-6BC4-4901-98B5-4052F162BF8B}">
      <dsp:nvSpPr>
        <dsp:cNvPr id="0" name=""/>
        <dsp:cNvSpPr/>
      </dsp:nvSpPr>
      <dsp:spPr>
        <a:xfrm>
          <a:off x="323552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2D games don’t have NavMeshes, because it’s difficult or impossible to mark objects in an image as “wall” or “floor”</a:t>
          </a:r>
        </a:p>
      </dsp:txBody>
      <dsp:txXfrm>
        <a:off x="377710" y="936204"/>
        <a:ext cx="2803655" cy="1740785"/>
      </dsp:txXfrm>
    </dsp:sp>
    <dsp:sp modelId="{683D33E8-05B9-4294-8F9C-04A98A923DE9}">
      <dsp:nvSpPr>
        <dsp:cNvPr id="0" name=""/>
        <dsp:cNvSpPr/>
      </dsp:nvSpPr>
      <dsp:spPr>
        <a:xfrm>
          <a:off x="3559075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ADB725-5038-4BD3-9B46-5AF836D51EE3}">
      <dsp:nvSpPr>
        <dsp:cNvPr id="0" name=""/>
        <dsp:cNvSpPr/>
      </dsp:nvSpPr>
      <dsp:spPr>
        <a:xfrm>
          <a:off x="3882628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could mark this individually, but that’s a lot of code</a:t>
          </a:r>
        </a:p>
      </dsp:txBody>
      <dsp:txXfrm>
        <a:off x="3936786" y="936204"/>
        <a:ext cx="2803655" cy="1740785"/>
      </dsp:txXfrm>
    </dsp:sp>
    <dsp:sp modelId="{F2A119BF-F693-4D8B-9051-45FF99D07E8B}">
      <dsp:nvSpPr>
        <dsp:cNvPr id="0" name=""/>
        <dsp:cNvSpPr/>
      </dsp:nvSpPr>
      <dsp:spPr>
        <a:xfrm>
          <a:off x="7118151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170B6E-7024-41FF-B361-D9A728ADED75}">
      <dsp:nvSpPr>
        <dsp:cNvPr id="0" name=""/>
        <dsp:cNvSpPr/>
      </dsp:nvSpPr>
      <dsp:spPr>
        <a:xfrm>
          <a:off x="7441703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Porting a 3D NavMesh to 2D is just an extra step after creating a 3D NavMesh</a:t>
          </a:r>
        </a:p>
      </dsp:txBody>
      <dsp:txXfrm>
        <a:off x="7495861" y="936204"/>
        <a:ext cx="2803655" cy="1740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6EB29-A125-495A-822F-4B9172BDB607}">
      <dsp:nvSpPr>
        <dsp:cNvPr id="0" name=""/>
        <dsp:cNvSpPr/>
      </dsp:nvSpPr>
      <dsp:spPr>
        <a:xfrm>
          <a:off x="1036378" y="587274"/>
          <a:ext cx="828091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0A931-5229-4C7E-943B-F17E8E7F6757}">
      <dsp:nvSpPr>
        <dsp:cNvPr id="0" name=""/>
        <dsp:cNvSpPr/>
      </dsp:nvSpPr>
      <dsp:spPr>
        <a:xfrm>
          <a:off x="1914155" y="517750"/>
          <a:ext cx="95230" cy="178867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D9BD5-1DB6-4D54-86F5-2E47CC4023D4}">
      <dsp:nvSpPr>
        <dsp:cNvPr id="0" name=""/>
        <dsp:cNvSpPr/>
      </dsp:nvSpPr>
      <dsp:spPr>
        <a:xfrm>
          <a:off x="518812" y="173255"/>
          <a:ext cx="828110" cy="8281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40086" y="294529"/>
        <a:ext cx="585562" cy="585562"/>
      </dsp:txXfrm>
    </dsp:sp>
    <dsp:sp modelId="{5C4ACF87-8AD1-4A4E-875A-86806E221336}">
      <dsp:nvSpPr>
        <dsp:cNvPr id="0" name=""/>
        <dsp:cNvSpPr/>
      </dsp:nvSpPr>
      <dsp:spPr>
        <a:xfrm>
          <a:off x="1263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generates a mesh for the given object set</a:t>
          </a:r>
        </a:p>
      </dsp:txBody>
      <dsp:txXfrm>
        <a:off x="1263" y="1539606"/>
        <a:ext cx="1863206" cy="1592959"/>
      </dsp:txXfrm>
    </dsp:sp>
    <dsp:sp modelId="{9C5B89E2-1E31-4728-A8DF-8310DBFB97EF}">
      <dsp:nvSpPr>
        <dsp:cNvPr id="0" name=""/>
        <dsp:cNvSpPr/>
      </dsp:nvSpPr>
      <dsp:spPr>
        <a:xfrm>
          <a:off x="2071493" y="587274"/>
          <a:ext cx="1863206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27188-68A9-4B8D-9188-2A1C4DA8D394}">
      <dsp:nvSpPr>
        <dsp:cNvPr id="0" name=""/>
        <dsp:cNvSpPr/>
      </dsp:nvSpPr>
      <dsp:spPr>
        <a:xfrm>
          <a:off x="3984385" y="517750"/>
          <a:ext cx="95230" cy="178867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69B24-9785-417C-8153-C86BF12EB3AB}">
      <dsp:nvSpPr>
        <dsp:cNvPr id="0" name=""/>
        <dsp:cNvSpPr/>
      </dsp:nvSpPr>
      <dsp:spPr>
        <a:xfrm>
          <a:off x="2589041" y="173254"/>
          <a:ext cx="828110" cy="8281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10315" y="294528"/>
        <a:ext cx="585562" cy="585562"/>
      </dsp:txXfrm>
    </dsp:sp>
    <dsp:sp modelId="{3623007F-9D5D-48C3-838D-4D21B6D1C144}">
      <dsp:nvSpPr>
        <dsp:cNvPr id="0" name=""/>
        <dsp:cNvSpPr/>
      </dsp:nvSpPr>
      <dsp:spPr>
        <a:xfrm>
          <a:off x="2071493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Radius: how big the radius around the object allowing for traversal</a:t>
          </a:r>
        </a:p>
      </dsp:txBody>
      <dsp:txXfrm>
        <a:off x="2071493" y="1539606"/>
        <a:ext cx="1863206" cy="1592959"/>
      </dsp:txXfrm>
    </dsp:sp>
    <dsp:sp modelId="{6BBDB832-7CE3-4A42-96D1-9A016776EE47}">
      <dsp:nvSpPr>
        <dsp:cNvPr id="0" name=""/>
        <dsp:cNvSpPr/>
      </dsp:nvSpPr>
      <dsp:spPr>
        <a:xfrm>
          <a:off x="4141722" y="587274"/>
          <a:ext cx="1863206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9FD30-B91F-493F-B5D7-1C185EEB6C08}">
      <dsp:nvSpPr>
        <dsp:cNvPr id="0" name=""/>
        <dsp:cNvSpPr/>
      </dsp:nvSpPr>
      <dsp:spPr>
        <a:xfrm>
          <a:off x="6054614" y="517750"/>
          <a:ext cx="95230" cy="178867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44E0C-A218-4C3F-92B4-DC7AB12802FD}">
      <dsp:nvSpPr>
        <dsp:cNvPr id="0" name=""/>
        <dsp:cNvSpPr/>
      </dsp:nvSpPr>
      <dsp:spPr>
        <a:xfrm>
          <a:off x="4659270" y="173254"/>
          <a:ext cx="828110" cy="8281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780544" y="294528"/>
        <a:ext cx="585562" cy="585562"/>
      </dsp:txXfrm>
    </dsp:sp>
    <dsp:sp modelId="{BB197DA3-A523-4DEC-BD67-AABDE4F0A959}">
      <dsp:nvSpPr>
        <dsp:cNvPr id="0" name=""/>
        <dsp:cNvSpPr/>
      </dsp:nvSpPr>
      <dsp:spPr>
        <a:xfrm>
          <a:off x="4141722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Agent height: the height of an agent – the smaller, the more it can fit into ceilinged spaces for example</a:t>
          </a:r>
        </a:p>
      </dsp:txBody>
      <dsp:txXfrm>
        <a:off x="4141722" y="1539606"/>
        <a:ext cx="1863206" cy="1592959"/>
      </dsp:txXfrm>
    </dsp:sp>
    <dsp:sp modelId="{C26F908C-047D-4C12-9DD5-6BF0081145AA}">
      <dsp:nvSpPr>
        <dsp:cNvPr id="0" name=""/>
        <dsp:cNvSpPr/>
      </dsp:nvSpPr>
      <dsp:spPr>
        <a:xfrm>
          <a:off x="6211952" y="587274"/>
          <a:ext cx="1863206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CCC3D-61B3-41EB-8E5D-7A81410770A7}">
      <dsp:nvSpPr>
        <dsp:cNvPr id="0" name=""/>
        <dsp:cNvSpPr/>
      </dsp:nvSpPr>
      <dsp:spPr>
        <a:xfrm>
          <a:off x="8124844" y="517750"/>
          <a:ext cx="95230" cy="178867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9C002-D230-4A24-A5DC-2CC614D37029}">
      <dsp:nvSpPr>
        <dsp:cNvPr id="0" name=""/>
        <dsp:cNvSpPr/>
      </dsp:nvSpPr>
      <dsp:spPr>
        <a:xfrm>
          <a:off x="6729500" y="173254"/>
          <a:ext cx="828110" cy="8281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850774" y="294528"/>
        <a:ext cx="585562" cy="585562"/>
      </dsp:txXfrm>
    </dsp:sp>
    <dsp:sp modelId="{00F0A134-4BF4-4C49-8719-193D313C26BC}">
      <dsp:nvSpPr>
        <dsp:cNvPr id="0" name=""/>
        <dsp:cNvSpPr/>
      </dsp:nvSpPr>
      <dsp:spPr>
        <a:xfrm>
          <a:off x="6211952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Slope: Any object at a greater angle than this is treated as a wall</a:t>
          </a:r>
        </a:p>
      </dsp:txBody>
      <dsp:txXfrm>
        <a:off x="6211952" y="1539606"/>
        <a:ext cx="1863206" cy="1592959"/>
      </dsp:txXfrm>
    </dsp:sp>
    <dsp:sp modelId="{92BA9250-3F60-4324-8875-34ACFD9F217D}">
      <dsp:nvSpPr>
        <dsp:cNvPr id="0" name=""/>
        <dsp:cNvSpPr/>
      </dsp:nvSpPr>
      <dsp:spPr>
        <a:xfrm>
          <a:off x="8282181" y="587273"/>
          <a:ext cx="931603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9CF12-F3B5-4BA0-9A43-0C63064646F1}">
      <dsp:nvSpPr>
        <dsp:cNvPr id="0" name=""/>
        <dsp:cNvSpPr/>
      </dsp:nvSpPr>
      <dsp:spPr>
        <a:xfrm>
          <a:off x="8799729" y="173254"/>
          <a:ext cx="828110" cy="8281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135" tIns="32135" rIns="32135" bIns="32135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8921003" y="294528"/>
        <a:ext cx="585562" cy="585562"/>
      </dsp:txXfrm>
    </dsp:sp>
    <dsp:sp modelId="{B1CCC665-B2E8-4E06-9F13-4B704A7F757A}">
      <dsp:nvSpPr>
        <dsp:cNvPr id="0" name=""/>
        <dsp:cNvSpPr/>
      </dsp:nvSpPr>
      <dsp:spPr>
        <a:xfrm>
          <a:off x="8282181" y="1166965"/>
          <a:ext cx="18632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2" tIns="165100" rIns="1469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Step height: allows for the creation of steps and the ability to “move up stairs”</a:t>
          </a:r>
        </a:p>
      </dsp:txBody>
      <dsp:txXfrm>
        <a:off x="8282181" y="1539606"/>
        <a:ext cx="1863206" cy="15929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35B68-D3D8-4BEA-BDB9-2BAB2340CCE5}">
      <dsp:nvSpPr>
        <dsp:cNvPr id="0" name=""/>
        <dsp:cNvSpPr/>
      </dsp:nvSpPr>
      <dsp:spPr>
        <a:xfrm>
          <a:off x="0" y="3484606"/>
          <a:ext cx="1481137" cy="1143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38" tIns="227584" rIns="105338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Add</a:t>
          </a:r>
        </a:p>
      </dsp:txBody>
      <dsp:txXfrm>
        <a:off x="0" y="3484606"/>
        <a:ext cx="1481137" cy="1143725"/>
      </dsp:txXfrm>
    </dsp:sp>
    <dsp:sp modelId="{E8A40FAC-5A09-453C-8DB2-217230EC6C84}">
      <dsp:nvSpPr>
        <dsp:cNvPr id="0" name=""/>
        <dsp:cNvSpPr/>
      </dsp:nvSpPr>
      <dsp:spPr>
        <a:xfrm>
          <a:off x="1481137" y="3484606"/>
          <a:ext cx="4443412" cy="11437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33" tIns="266700" rIns="90133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 a NavMesh Agent component</a:t>
          </a:r>
        </a:p>
      </dsp:txBody>
      <dsp:txXfrm>
        <a:off x="1481137" y="3484606"/>
        <a:ext cx="4443412" cy="1143725"/>
      </dsp:txXfrm>
    </dsp:sp>
    <dsp:sp modelId="{07FB0331-FFFB-4827-B06C-B5994D98F2DE}">
      <dsp:nvSpPr>
        <dsp:cNvPr id="0" name=""/>
        <dsp:cNvSpPr/>
      </dsp:nvSpPr>
      <dsp:spPr>
        <a:xfrm rot="10800000">
          <a:off x="0" y="1742712"/>
          <a:ext cx="1481137" cy="17590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 w="1905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38" tIns="227584" rIns="105338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Place</a:t>
          </a:r>
        </a:p>
      </dsp:txBody>
      <dsp:txXfrm rot="-10800000">
        <a:off x="0" y="1742712"/>
        <a:ext cx="1481137" cy="1143382"/>
      </dsp:txXfrm>
    </dsp:sp>
    <dsp:sp modelId="{AE3DE94D-2913-436C-87A3-D56C1730C48E}">
      <dsp:nvSpPr>
        <dsp:cNvPr id="0" name=""/>
        <dsp:cNvSpPr/>
      </dsp:nvSpPr>
      <dsp:spPr>
        <a:xfrm>
          <a:off x="1481137" y="1742712"/>
          <a:ext cx="4443412" cy="1143382"/>
        </a:xfrm>
        <a:prstGeom prst="rect">
          <a:avLst/>
        </a:prstGeom>
        <a:solidFill>
          <a:schemeClr val="accent2">
            <a:tint val="40000"/>
            <a:alpha val="90000"/>
            <a:hueOff val="1461534"/>
            <a:satOff val="4861"/>
            <a:lumOff val="37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461534"/>
              <a:satOff val="4861"/>
              <a:lumOff val="3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33" tIns="266700" rIns="90133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Place it</a:t>
          </a:r>
        </a:p>
      </dsp:txBody>
      <dsp:txXfrm>
        <a:off x="1481137" y="1742712"/>
        <a:ext cx="4443412" cy="1143382"/>
      </dsp:txXfrm>
    </dsp:sp>
    <dsp:sp modelId="{CC5AF570-E368-4CBD-9053-11E018D7348C}">
      <dsp:nvSpPr>
        <dsp:cNvPr id="0" name=""/>
        <dsp:cNvSpPr/>
      </dsp:nvSpPr>
      <dsp:spPr>
        <a:xfrm rot="10800000">
          <a:off x="0" y="818"/>
          <a:ext cx="1481137" cy="175904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338" tIns="227584" rIns="105338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Create</a:t>
          </a:r>
        </a:p>
      </dsp:txBody>
      <dsp:txXfrm rot="-10800000">
        <a:off x="0" y="818"/>
        <a:ext cx="1481137" cy="1143382"/>
      </dsp:txXfrm>
    </dsp:sp>
    <dsp:sp modelId="{9884D3C9-15D6-43C8-8EFC-BB2340D20C55}">
      <dsp:nvSpPr>
        <dsp:cNvPr id="0" name=""/>
        <dsp:cNvSpPr/>
      </dsp:nvSpPr>
      <dsp:spPr>
        <a:xfrm>
          <a:off x="1481137" y="818"/>
          <a:ext cx="4443412" cy="1143382"/>
        </a:xfrm>
        <a:prstGeom prst="rect">
          <a:avLst/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33" tIns="266700" rIns="90133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a cube in our 3D world</a:t>
          </a:r>
        </a:p>
      </dsp:txBody>
      <dsp:txXfrm>
        <a:off x="1481137" y="818"/>
        <a:ext cx="4443412" cy="11433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A9259-25C8-4AB8-8254-28F89DFF5E62}">
      <dsp:nvSpPr>
        <dsp:cNvPr id="0" name=""/>
        <dsp:cNvSpPr/>
      </dsp:nvSpPr>
      <dsp:spPr>
        <a:xfrm rot="5400000">
          <a:off x="6786428" y="-2994135"/>
          <a:ext cx="508140" cy="662635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If two agents meet, radius determines how they move around each other</a:t>
          </a:r>
        </a:p>
      </dsp:txBody>
      <dsp:txXfrm rot="-5400000">
        <a:off x="3727323" y="89775"/>
        <a:ext cx="6601547" cy="458530"/>
      </dsp:txXfrm>
    </dsp:sp>
    <dsp:sp modelId="{538B3ED9-5FD4-4E9A-9EE5-355A17271D33}">
      <dsp:nvSpPr>
        <dsp:cNvPr id="0" name=""/>
        <dsp:cNvSpPr/>
      </dsp:nvSpPr>
      <dsp:spPr>
        <a:xfrm>
          <a:off x="0" y="1452"/>
          <a:ext cx="3727323" cy="6351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Radius</a:t>
          </a:r>
        </a:p>
      </dsp:txBody>
      <dsp:txXfrm>
        <a:off x="31007" y="32459"/>
        <a:ext cx="3665309" cy="573161"/>
      </dsp:txXfrm>
    </dsp:sp>
    <dsp:sp modelId="{3F7FED18-7A64-43DB-8A9A-99DEC458FA7A}">
      <dsp:nvSpPr>
        <dsp:cNvPr id="0" name=""/>
        <dsp:cNvSpPr/>
      </dsp:nvSpPr>
      <dsp:spPr>
        <a:xfrm rot="5400000">
          <a:off x="6786428" y="-2327200"/>
          <a:ext cx="508140" cy="6626352"/>
        </a:xfrm>
        <a:prstGeom prst="round2SameRect">
          <a:avLst/>
        </a:prstGeom>
        <a:solidFill>
          <a:schemeClr val="accent5">
            <a:tint val="40000"/>
            <a:alpha val="90000"/>
            <a:hueOff val="-4825286"/>
            <a:satOff val="5246"/>
            <a:lumOff val="31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825286"/>
              <a:satOff val="5246"/>
              <a:lumOff val="3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Determines speed and movement of agent</a:t>
          </a:r>
        </a:p>
      </dsp:txBody>
      <dsp:txXfrm rot="-5400000">
        <a:off x="3727323" y="756710"/>
        <a:ext cx="6601547" cy="458530"/>
      </dsp:txXfrm>
    </dsp:sp>
    <dsp:sp modelId="{F301506E-2B35-4209-8F25-770A7507C53D}">
      <dsp:nvSpPr>
        <dsp:cNvPr id="0" name=""/>
        <dsp:cNvSpPr/>
      </dsp:nvSpPr>
      <dsp:spPr>
        <a:xfrm>
          <a:off x="0" y="668387"/>
          <a:ext cx="3727323" cy="635175"/>
        </a:xfrm>
        <a:prstGeom prst="round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Speed and Acceleration</a:t>
          </a:r>
        </a:p>
      </dsp:txBody>
      <dsp:txXfrm>
        <a:off x="31007" y="699394"/>
        <a:ext cx="3665309" cy="573161"/>
      </dsp:txXfrm>
    </dsp:sp>
    <dsp:sp modelId="{245EA7AB-B472-4D72-98CD-CF940EB2F759}">
      <dsp:nvSpPr>
        <dsp:cNvPr id="0" name=""/>
        <dsp:cNvSpPr/>
      </dsp:nvSpPr>
      <dsp:spPr>
        <a:xfrm rot="5400000">
          <a:off x="6786428" y="-1660265"/>
          <a:ext cx="508140" cy="6626352"/>
        </a:xfrm>
        <a:prstGeom prst="round2Same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650572"/>
              <a:satOff val="10493"/>
              <a:lumOff val="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How tightly can the agent turn</a:t>
          </a:r>
        </a:p>
      </dsp:txBody>
      <dsp:txXfrm rot="-5400000">
        <a:off x="3727323" y="1423645"/>
        <a:ext cx="6601547" cy="458530"/>
      </dsp:txXfrm>
    </dsp:sp>
    <dsp:sp modelId="{0E5EDE2F-9B3F-4B31-AFFA-9651FE42AE0C}">
      <dsp:nvSpPr>
        <dsp:cNvPr id="0" name=""/>
        <dsp:cNvSpPr/>
      </dsp:nvSpPr>
      <dsp:spPr>
        <a:xfrm>
          <a:off x="0" y="1335322"/>
          <a:ext cx="3727323" cy="635175"/>
        </a:xfrm>
        <a:prstGeom prst="round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Angular speed</a:t>
          </a:r>
        </a:p>
      </dsp:txBody>
      <dsp:txXfrm>
        <a:off x="31007" y="1366329"/>
        <a:ext cx="3665309" cy="573161"/>
      </dsp:txXfrm>
    </dsp:sp>
    <dsp:sp modelId="{8F5CB2CF-B3BB-4B51-8C49-512BA0BB4B37}">
      <dsp:nvSpPr>
        <dsp:cNvPr id="0" name=""/>
        <dsp:cNvSpPr/>
      </dsp:nvSpPr>
      <dsp:spPr>
        <a:xfrm rot="5400000">
          <a:off x="6786428" y="-993331"/>
          <a:ext cx="508140" cy="6626352"/>
        </a:xfrm>
        <a:prstGeom prst="round2SameRect">
          <a:avLst/>
        </a:prstGeom>
        <a:solidFill>
          <a:schemeClr val="accent5">
            <a:tint val="40000"/>
            <a:alpha val="90000"/>
            <a:hueOff val="-14475858"/>
            <a:satOff val="15739"/>
            <a:lumOff val="95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4475858"/>
              <a:satOff val="15739"/>
              <a:lumOff val="9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How far from target the agent starts to slow</a:t>
          </a:r>
        </a:p>
      </dsp:txBody>
      <dsp:txXfrm rot="-5400000">
        <a:off x="3727323" y="2090579"/>
        <a:ext cx="6601547" cy="458530"/>
      </dsp:txXfrm>
    </dsp:sp>
    <dsp:sp modelId="{2F4D65D1-B081-41BA-8027-5A346355BB49}">
      <dsp:nvSpPr>
        <dsp:cNvPr id="0" name=""/>
        <dsp:cNvSpPr/>
      </dsp:nvSpPr>
      <dsp:spPr>
        <a:xfrm>
          <a:off x="0" y="2002256"/>
          <a:ext cx="3727323" cy="635175"/>
        </a:xfrm>
        <a:prstGeom prst="round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Stopping distance</a:t>
          </a:r>
        </a:p>
      </dsp:txBody>
      <dsp:txXfrm>
        <a:off x="31007" y="2033263"/>
        <a:ext cx="3665309" cy="573161"/>
      </dsp:txXfrm>
    </dsp:sp>
    <dsp:sp modelId="{63A589BC-6E8A-4BF9-A853-9F0F117B21AD}">
      <dsp:nvSpPr>
        <dsp:cNvPr id="0" name=""/>
        <dsp:cNvSpPr/>
      </dsp:nvSpPr>
      <dsp:spPr>
        <a:xfrm rot="5400000">
          <a:off x="6786428" y="-326396"/>
          <a:ext cx="508140" cy="6626352"/>
        </a:xfrm>
        <a:prstGeom prst="round2Same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Allows the agent to find another way around if blocked</a:t>
          </a:r>
        </a:p>
      </dsp:txBody>
      <dsp:txXfrm rot="-5400000">
        <a:off x="3727323" y="2757514"/>
        <a:ext cx="6601547" cy="458530"/>
      </dsp:txXfrm>
    </dsp:sp>
    <dsp:sp modelId="{115767A7-4EB9-4861-9BB3-8E436711B897}">
      <dsp:nvSpPr>
        <dsp:cNvPr id="0" name=""/>
        <dsp:cNvSpPr/>
      </dsp:nvSpPr>
      <dsp:spPr>
        <a:xfrm>
          <a:off x="0" y="2669191"/>
          <a:ext cx="3727323" cy="635175"/>
        </a:xfrm>
        <a:prstGeom prst="round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 </a:t>
          </a:r>
          <a:r>
            <a:rPr lang="en-US" sz="2400" kern="1200" dirty="0" err="1"/>
            <a:t>repath</a:t>
          </a:r>
          <a:endParaRPr lang="en-US" sz="2400" kern="1200" dirty="0"/>
        </a:p>
      </dsp:txBody>
      <dsp:txXfrm>
        <a:off x="31007" y="2700198"/>
        <a:ext cx="3665309" cy="573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10/02/2018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Development 2B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NavMeshes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41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B08F-6FBB-4F2D-A82D-8F2066B3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Ordering and building the 3d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2B52-1B4D-494A-90F1-E1F644F8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Put our 2D map and 3D map in separate compound objects</a:t>
            </a:r>
          </a:p>
          <a:p>
            <a:pPr>
              <a:lnSpc>
                <a:spcPct val="110000"/>
              </a:lnSpc>
            </a:pPr>
            <a:r>
              <a:rPr lang="en-US" sz="1900"/>
              <a:t>Create 3D objects inside the 3D map object and stretch them to create “walls”</a:t>
            </a:r>
          </a:p>
          <a:p>
            <a:pPr>
              <a:lnSpc>
                <a:spcPct val="110000"/>
              </a:lnSpc>
            </a:pPr>
            <a:r>
              <a:rPr lang="en-US" sz="1900"/>
              <a:t>Rather overestimate your walls than underestimate</a:t>
            </a:r>
          </a:p>
          <a:p>
            <a:pPr>
              <a:lnSpc>
                <a:spcPct val="110000"/>
              </a:lnSpc>
            </a:pPr>
            <a:r>
              <a:rPr lang="en-US" sz="1900"/>
              <a:t>It’s better to have invisible walls than clipping</a:t>
            </a:r>
          </a:p>
          <a:p>
            <a:pPr>
              <a:lnSpc>
                <a:spcPct val="110000"/>
              </a:lnSpc>
            </a:pPr>
            <a:r>
              <a:rPr lang="en-US" sz="1900"/>
              <a:t>We’ll do paths later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CCFB5-B365-47C8-BFF4-27C14F1A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853018"/>
            <a:ext cx="4833257" cy="2209014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91705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4A20-1D90-4FC0-A9F5-6B4D07EA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Building the 3d world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77DF2-C56B-414C-8B64-3022AF6C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71" y="643466"/>
            <a:ext cx="9883107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5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3D0A-8ED9-4A23-8215-7A2C8012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Creating the ground</a:t>
            </a: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EFD8C39-3D49-45F4-98CC-A033D154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5" y="643466"/>
            <a:ext cx="8447539" cy="3590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A596-EA6A-4D2A-BC36-BA4E31D6D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/>
              <a:t>A Plane 3D object</a:t>
            </a:r>
          </a:p>
          <a:p>
            <a:r>
              <a:rPr lang="en-US" sz="1100"/>
              <a:t>Rotate -90 degrees and stretch</a:t>
            </a:r>
          </a:p>
          <a:p>
            <a:r>
              <a:rPr lang="en-US" sz="1100"/>
              <a:t>Create new material to give it a background colour, select and drag on</a:t>
            </a:r>
          </a:p>
          <a:p>
            <a:r>
              <a:rPr lang="en-US" sz="1100"/>
              <a:t>Right Click in Assets – Create Material – Give Colour</a:t>
            </a:r>
          </a:p>
        </p:txBody>
      </p:sp>
    </p:spTree>
    <p:extLst>
      <p:ext uri="{BB962C8B-B14F-4D97-AF65-F5344CB8AC3E}">
        <p14:creationId xmlns:p14="http://schemas.microsoft.com/office/powerpoint/2010/main" val="363021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E748-4697-48C7-AE73-5FBD2C50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Creating the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0E6A-BD5D-413F-A766-E0BBB71B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n-US" sz="1400" dirty="0"/>
              <a:t>Navigation Window</a:t>
            </a:r>
          </a:p>
          <a:p>
            <a:r>
              <a:rPr lang="en-US" sz="1400" dirty="0"/>
              <a:t>Select all objects and, in the object tab, mark as Navigation Static</a:t>
            </a:r>
          </a:p>
          <a:p>
            <a:r>
              <a:rPr lang="en-US" sz="1400" dirty="0"/>
              <a:t>This includes the object in the mesh</a:t>
            </a:r>
          </a:p>
          <a:p>
            <a:r>
              <a:rPr lang="en-US" sz="1400" dirty="0"/>
              <a:t>You’ll notice everything is Walkable</a:t>
            </a:r>
          </a:p>
          <a:p>
            <a:r>
              <a:rPr lang="en-US" sz="1400" dirty="0"/>
              <a:t>Select all the Walls and change to Not Walkable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3F678-8439-477A-81FB-3BB6FC7E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31" y="1686941"/>
            <a:ext cx="5895257" cy="35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8A79-1653-4373-843B-E397BF7F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Baking the Navigation mesh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16FAA6-6D22-4309-AB9E-421DFCA04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355677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262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F6DD-7BD0-409B-9212-0A939DFE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US" sz="1600"/>
              <a:t>Baking the mesh</a:t>
            </a:r>
          </a:p>
        </p:txBody>
      </p:sp>
      <p:pic>
        <p:nvPicPr>
          <p:cNvPr id="4" name="Picture 3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56B014E4-EB02-40BE-9D50-EB93F24BD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74140"/>
            <a:ext cx="7212920" cy="43097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7AFA-5686-4E46-809B-0C1861E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r>
              <a:rPr lang="en-US" sz="1200" dirty="0"/>
              <a:t>Press Bake</a:t>
            </a:r>
          </a:p>
          <a:p>
            <a:r>
              <a:rPr lang="en-US" sz="1200" dirty="0"/>
              <a:t>If the scene is weird, play around with radius and height until traversable space looks correct</a:t>
            </a:r>
          </a:p>
          <a:p>
            <a:r>
              <a:rPr lang="en-US" sz="1200" dirty="0"/>
              <a:t>Whenever you move the objects you need to </a:t>
            </a:r>
            <a:r>
              <a:rPr lang="en-US" sz="1200" dirty="0" err="1"/>
              <a:t>rebake</a:t>
            </a:r>
            <a:r>
              <a:rPr lang="en-US" sz="1200" dirty="0"/>
              <a:t> the mesh</a:t>
            </a:r>
          </a:p>
        </p:txBody>
      </p:sp>
    </p:spTree>
    <p:extLst>
      <p:ext uri="{BB962C8B-B14F-4D97-AF65-F5344CB8AC3E}">
        <p14:creationId xmlns:p14="http://schemas.microsoft.com/office/powerpoint/2010/main" val="184271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09C5-5270-4E9F-A6A0-53877CC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Traversable mesh</a:t>
            </a:r>
          </a:p>
        </p:txBody>
      </p:sp>
      <p:pic>
        <p:nvPicPr>
          <p:cNvPr id="7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B19F6C7-47B7-4F05-8B89-1B516B553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5241" y="643466"/>
            <a:ext cx="10073167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7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D2A2-D4CF-43AE-A0B4-2FFF3C48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Creating the agent that traverses the mesh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80F1DF-BB77-4626-A4B5-606E44C05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02189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97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5F8F-79BF-4BE5-98E1-9D3642E2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Nav mesh agent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55C077-0D86-44CE-BF75-3C5012DA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862119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1230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50BD3-0F41-4E25-B4AF-A63CAF39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Nav mesh agent settings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8A31E85-5AD6-41ED-869C-CA94715F0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490" y="1355462"/>
            <a:ext cx="5926045" cy="414707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73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2DCD-1ADF-4629-BFB4-B96156E9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dirty="0" err="1"/>
              <a:t>navmesh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FF00DD-E942-4BEB-992A-43EF6A44E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002933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659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6BFC-EF3F-479C-8A48-FCCE80E1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navmesh</a:t>
            </a:r>
            <a:r>
              <a:rPr lang="en-US" dirty="0"/>
              <a:t> agent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4381-8038-488D-AEC6-542AD09C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389757" cy="3695136"/>
          </a:xfrm>
        </p:spPr>
        <p:txBody>
          <a:bodyPr/>
          <a:lstStyle/>
          <a:p>
            <a:r>
              <a:rPr lang="en-US" dirty="0"/>
              <a:t>Note: Using UnityEngine.AI;</a:t>
            </a:r>
          </a:p>
          <a:p>
            <a:r>
              <a:rPr lang="en-US" dirty="0"/>
              <a:t>You can set a concrete destination and have it move to the destination</a:t>
            </a:r>
          </a:p>
          <a:p>
            <a:r>
              <a:rPr lang="en-US" dirty="0"/>
              <a:t>This obviously has no user interaction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CBD22-367C-4785-9A93-763B9158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63" y="2294083"/>
            <a:ext cx="47244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54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6BFC-EF3F-479C-8A48-FCCE80E1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US" sz="1600"/>
              <a:t>Adding mouse clicks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AC7A0-C1D5-420C-AB00-3F5FF06B1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970" y="643467"/>
            <a:ext cx="5713914" cy="55710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4381-8038-488D-AEC6-542AD09C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r>
              <a:rPr lang="en-US" sz="1200" dirty="0"/>
              <a:t>We need to change our Ground Plane’s tag to Ground</a:t>
            </a:r>
          </a:p>
          <a:p>
            <a:r>
              <a:rPr lang="en-US" sz="1200" dirty="0"/>
              <a:t>When we click somewhere with the mouse that’s ground, we move to it via the shortest path</a:t>
            </a:r>
          </a:p>
          <a:p>
            <a:r>
              <a:rPr lang="en-US" sz="1200" dirty="0" err="1"/>
              <a:t>Raycasting</a:t>
            </a:r>
            <a:r>
              <a:rPr lang="en-US" sz="1200" dirty="0"/>
              <a:t> just helps us find where we’ve clicked in the world</a:t>
            </a:r>
          </a:p>
        </p:txBody>
      </p:sp>
    </p:spTree>
    <p:extLst>
      <p:ext uri="{BB962C8B-B14F-4D97-AF65-F5344CB8AC3E}">
        <p14:creationId xmlns:p14="http://schemas.microsoft.com/office/powerpoint/2010/main" val="52536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11F7-F7CF-43C1-81AB-EE7E393A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Adding the 2d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D198-2545-431B-88C4-40615111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r>
              <a:rPr lang="en-US" dirty="0"/>
              <a:t>Make the animations for Idle, Up, Down, Left and Right</a:t>
            </a:r>
          </a:p>
          <a:p>
            <a:r>
              <a:rPr lang="en-US" dirty="0"/>
              <a:t>Put them in a single controller</a:t>
            </a:r>
          </a:p>
          <a:p>
            <a:r>
              <a:rPr lang="en-US" dirty="0"/>
              <a:t>Set Idle to default</a:t>
            </a:r>
          </a:p>
          <a:p>
            <a:r>
              <a:rPr lang="en-US" dirty="0"/>
              <a:t>This is all usual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C4F80-5A07-4DEE-B112-E9BDEEEF3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719003"/>
            <a:ext cx="4833257" cy="2477044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224077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3B73-9863-489C-8375-22410DBB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follower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3770D-9F2B-40C9-B350-0140D4793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225236" cy="3695136"/>
          </a:xfrm>
        </p:spPr>
        <p:txBody>
          <a:bodyPr/>
          <a:lstStyle/>
          <a:p>
            <a:r>
              <a:rPr lang="en-US" dirty="0"/>
              <a:t>Have the script fetch the agent</a:t>
            </a:r>
          </a:p>
          <a:p>
            <a:r>
              <a:rPr lang="en-US" dirty="0"/>
              <a:t>Work in </a:t>
            </a:r>
            <a:r>
              <a:rPr lang="en-US" dirty="0" err="1"/>
              <a:t>LateUpdate</a:t>
            </a:r>
            <a:r>
              <a:rPr lang="en-US" dirty="0"/>
              <a:t>() as this will run after the </a:t>
            </a:r>
            <a:r>
              <a:rPr lang="en-US" dirty="0" err="1"/>
              <a:t>NavMeshAgent’s</a:t>
            </a:r>
            <a:r>
              <a:rPr lang="en-US" dirty="0"/>
              <a:t> Update()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B41CD-55DE-4864-92CC-7E8B23FFD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59" y="2293374"/>
            <a:ext cx="4042551" cy="330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7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BC85-7C24-4D22-A179-F5ECA367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lateupdate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A09D-9311-4934-91BD-ECB158D5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202884"/>
            <a:ext cx="10353762" cy="1588316"/>
          </a:xfrm>
        </p:spPr>
        <p:txBody>
          <a:bodyPr/>
          <a:lstStyle/>
          <a:p>
            <a:r>
              <a:rPr lang="en-US" dirty="0"/>
              <a:t>We bind it to out follow’s X and Y but NOT Z</a:t>
            </a:r>
          </a:p>
          <a:p>
            <a:r>
              <a:rPr lang="en-US" dirty="0"/>
              <a:t>We may need an X or Y offset so the positioning stays consistent with our agent when it moves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A9381-AFE8-4B81-BA92-68AE196E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87" y="2425224"/>
            <a:ext cx="105441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42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7C453-C230-4CAA-9ABC-A90EAA98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Animation state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98F1C-C34F-4B08-A140-5A270C060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31" y="1114868"/>
            <a:ext cx="5858563" cy="46282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5638-2931-4D3B-887F-20785BE8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Int Direction parameter that is 1-4</a:t>
            </a:r>
          </a:p>
          <a:p>
            <a:r>
              <a:rPr lang="en-US" sz="1600" dirty="0">
                <a:solidFill>
                  <a:srgbClr val="FFFFFF"/>
                </a:solidFill>
              </a:rPr>
              <a:t>All states must go to all other states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Everything goes back to standard idle</a:t>
            </a:r>
          </a:p>
        </p:txBody>
      </p:sp>
    </p:spTree>
    <p:extLst>
      <p:ext uri="{BB962C8B-B14F-4D97-AF65-F5344CB8AC3E}">
        <p14:creationId xmlns:p14="http://schemas.microsoft.com/office/powerpoint/2010/main" val="3192783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74A16-0A06-4653-AFBB-625B0009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Linking the animation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F670F4F-14D7-434D-90EA-E1DF6D592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57" y="2844877"/>
            <a:ext cx="4450460" cy="116824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4139-01FC-4250-AC87-00C40A73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Get Animator Component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Trigger animations based on NavMeshAgent Movement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Up: Velocity.z &gt; 0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Down: z &lt; 0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Right: x &gt; 0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Left x &lt; 0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Z instead of Y because our agent rotates when we move up/down</a:t>
            </a:r>
          </a:p>
        </p:txBody>
      </p:sp>
    </p:spTree>
    <p:extLst>
      <p:ext uri="{BB962C8B-B14F-4D97-AF65-F5344CB8AC3E}">
        <p14:creationId xmlns:p14="http://schemas.microsoft.com/office/powerpoint/2010/main" val="217633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4E213D-3FA7-4D59-80B5-015897DCA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7BEA2-3112-4DA3-BC33-9D9A95AA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Changing our animation states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3BE23-20C0-4F37-860E-0892A4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4548B-038A-4035-8C1F-1C0D1186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57" y="1163312"/>
            <a:ext cx="4450460" cy="45313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49AB149-D0D3-42EA-8B4C-F39E213A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2481-9CD1-41CA-B8C4-279687BC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9621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 a float to allow for some discrepancy in moving in multiple directions</a:t>
            </a:r>
          </a:p>
          <a:p>
            <a:r>
              <a:rPr lang="en-US">
                <a:solidFill>
                  <a:srgbClr val="FFFFFF"/>
                </a:solidFill>
              </a:rPr>
              <a:t>Here 0.5</a:t>
            </a:r>
          </a:p>
          <a:p>
            <a:r>
              <a:rPr lang="en-US">
                <a:solidFill>
                  <a:srgbClr val="FFFFFF"/>
                </a:solidFill>
              </a:rPr>
              <a:t>Negative for down/left, positive for up/right as </a:t>
            </a:r>
          </a:p>
          <a:p>
            <a:r>
              <a:rPr lang="en-US">
                <a:solidFill>
                  <a:srgbClr val="FFFFFF"/>
                </a:solidFill>
              </a:rPr>
              <a:t>This is how the X and Z will change in-game</a:t>
            </a:r>
          </a:p>
        </p:txBody>
      </p:sp>
    </p:spTree>
    <p:extLst>
      <p:ext uri="{BB962C8B-B14F-4D97-AF65-F5344CB8AC3E}">
        <p14:creationId xmlns:p14="http://schemas.microsoft.com/office/powerpoint/2010/main" val="3477596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2DCD-1ADF-4629-BFB4-B96156E9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dirty="0" err="1"/>
              <a:t>navmesh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6DD2E6-1414-47AE-BDB4-BC3E22600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945140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256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E51C-D73E-4002-B0C9-39686799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Creating a 3d </a:t>
            </a:r>
            <a:r>
              <a:rPr lang="en-US" dirty="0" err="1"/>
              <a:t>navmesh</a:t>
            </a:r>
            <a:r>
              <a:rPr lang="en-US" dirty="0"/>
              <a:t> of a 2d game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7DB6D-66E6-48B8-8F21-80D2845DC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047520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224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0C64-B2CB-4359-9980-B38807A7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 dirty="0"/>
              <a:t>Setting up the unity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1EC1F-DC06-42CB-8997-1290D4E52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B086-7394-4E08-AB2A-6EF430995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r>
              <a:rPr lang="en-US" dirty="0"/>
              <a:t>New 3D Unity Project</a:t>
            </a:r>
          </a:p>
          <a:p>
            <a:r>
              <a:rPr lang="en-US" dirty="0"/>
              <a:t>Rotate camera X 90 degrees – allows for top down view</a:t>
            </a:r>
          </a:p>
          <a:p>
            <a:r>
              <a:rPr lang="en-US" dirty="0"/>
              <a:t>Orthographic perspective – just like in 2D – no depth</a:t>
            </a:r>
          </a:p>
          <a:p>
            <a:r>
              <a:rPr lang="en-US" dirty="0"/>
              <a:t>Because of camera rotation, we need to rotate our sprites 90 degrees as well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7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0C64-B2CB-4359-9980-B38807A7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Changing camera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B086-7394-4E08-AB2A-6EF430995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5759492"/>
            <a:ext cx="10353761" cy="5012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/>
              <a:t>Change the perspective to top view by clicking on the navwheel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5AD32-2725-4618-8186-302E27C7C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363" y="643466"/>
            <a:ext cx="7482923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9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FD3-F248-485F-A18E-A6CA9AFB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en-US" dirty="0"/>
              <a:t>Importing assets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0B8BE5-79A1-456C-AE6C-B946DA519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4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1482-09CE-413D-B811-C90C2F0C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r>
              <a:rPr lang="en-US" dirty="0"/>
              <a:t>Same as usual</a:t>
            </a:r>
          </a:p>
          <a:p>
            <a:r>
              <a:rPr lang="en-US" dirty="0"/>
              <a:t>Must change all 2D sprites to 2D Sprite and UI (Unity 3D Default is texture)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9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4A20-1D90-4FC0-A9F5-6B4D07EA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375F-9243-49A1-A82B-65C6236F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899776" cy="3695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Drag into scene and rotate</a:t>
            </a:r>
          </a:p>
          <a:p>
            <a:r>
              <a:rPr lang="en-US" dirty="0"/>
              <a:t>Make sure your map is 0, 0, 0 </a:t>
            </a:r>
            <a:r>
              <a:rPr lang="en-US" dirty="0" err="1"/>
              <a:t>centred</a:t>
            </a:r>
            <a:r>
              <a:rPr lang="en-US" dirty="0"/>
              <a:t>. We’ll move our camera over our map</a:t>
            </a:r>
          </a:p>
          <a:p>
            <a:r>
              <a:rPr lang="en-US" dirty="0"/>
              <a:t>We’ll need to fix the camera location to make the scene viewable</a:t>
            </a:r>
          </a:p>
          <a:p>
            <a:r>
              <a:rPr lang="en-US" dirty="0"/>
              <a:t>Sorting layer for this perspective is the Y axis</a:t>
            </a:r>
          </a:p>
          <a:p>
            <a:r>
              <a:rPr lang="en-US" dirty="0"/>
              <a:t>Thus, the Y of our camera should always be some large value e.g. 100 so we can have enough sorting 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F88AE-974E-4036-9E79-D287687D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5" y="1809531"/>
            <a:ext cx="4933950" cy="134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C7C22-2E3B-4425-8318-AFB7BBA3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5" y="3429000"/>
            <a:ext cx="4953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B4A20-1D90-4FC0-A9F5-6B4D07EA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457" y="2750803"/>
            <a:ext cx="3408068" cy="132632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Building the scene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98E47-5F70-4321-B553-12C1A8BF9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0" y="1221549"/>
            <a:ext cx="5926045" cy="44149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375F-9243-49A1-A82B-65C6236F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  <a:p>
            <a:endParaRPr lang="en-US" sz="1600">
              <a:solidFill>
                <a:srgbClr val="FFFFFF"/>
              </a:solidFill>
            </a:endParaRPr>
          </a:p>
          <a:p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72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973</Words>
  <Application>Microsoft Office PowerPoint</Application>
  <PresentationFormat>Widescreen</PresentationFormat>
  <Paragraphs>131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Bookman Old Style</vt:lpstr>
      <vt:lpstr>Rockwell</vt:lpstr>
      <vt:lpstr>Damask</vt:lpstr>
      <vt:lpstr>Game Development 2B</vt:lpstr>
      <vt:lpstr>What is a navmesh</vt:lpstr>
      <vt:lpstr>What is a navmesh</vt:lpstr>
      <vt:lpstr>Creating a 3d navmesh of a 2d game</vt:lpstr>
      <vt:lpstr>Setting up the unity project</vt:lpstr>
      <vt:lpstr>Changing camera perspective</vt:lpstr>
      <vt:lpstr>Importing assets</vt:lpstr>
      <vt:lpstr>Building the scene</vt:lpstr>
      <vt:lpstr>Building the scene</vt:lpstr>
      <vt:lpstr>Ordering and building the 3d world</vt:lpstr>
      <vt:lpstr>Building the 3d world</vt:lpstr>
      <vt:lpstr>Creating the ground</vt:lpstr>
      <vt:lpstr>Creating the mesh</vt:lpstr>
      <vt:lpstr>Baking the Navigation mesh</vt:lpstr>
      <vt:lpstr>Baking the mesh</vt:lpstr>
      <vt:lpstr>Traversable mesh</vt:lpstr>
      <vt:lpstr>Creating the agent that traverses the mesh</vt:lpstr>
      <vt:lpstr>Nav mesh agent settings</vt:lpstr>
      <vt:lpstr>Nav mesh agent settings</vt:lpstr>
      <vt:lpstr>The navmesh agent script</vt:lpstr>
      <vt:lpstr>Adding mouse clicks</vt:lpstr>
      <vt:lpstr>Adding the 2d layer</vt:lpstr>
      <vt:lpstr>Writing the follower script</vt:lpstr>
      <vt:lpstr>lateupdate</vt:lpstr>
      <vt:lpstr>Animation state machine</vt:lpstr>
      <vt:lpstr>Linking the animation</vt:lpstr>
      <vt:lpstr>Changing our animation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2B</dc:title>
  <dc:creator>Adam Jerrett</dc:creator>
  <cp:lastModifiedBy>Adam Jerrett</cp:lastModifiedBy>
  <cp:revision>2</cp:revision>
  <dcterms:created xsi:type="dcterms:W3CDTF">2018-10-03T10:37:48Z</dcterms:created>
  <dcterms:modified xsi:type="dcterms:W3CDTF">2018-10-03T12:47:20Z</dcterms:modified>
</cp:coreProperties>
</file>