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snapToGrid="0">
      <p:cViewPr varScale="1">
        <p:scale>
          <a:sx n="114" d="100"/>
          <a:sy n="114" d="100"/>
        </p:scale>
        <p:origin x="4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9D6E77-73BC-4AAA-82A3-B21C0C61A217}"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09149C6B-CF39-4F4C-ACDB-28BA0A4465AD}">
      <dgm:prSet/>
      <dgm:spPr/>
      <dgm:t>
        <a:bodyPr/>
        <a:lstStyle/>
        <a:p>
          <a:r>
            <a:rPr lang="en-US"/>
            <a:t>T</a:t>
          </a:r>
          <a:r>
            <a:rPr lang="en-ZA"/>
            <a:t>esting of individual units of source code</a:t>
          </a:r>
          <a:endParaRPr lang="en-US"/>
        </a:p>
      </dgm:t>
    </dgm:pt>
    <dgm:pt modelId="{3B04A1A4-6863-41E7-9857-702D94125E2B}" type="parTrans" cxnId="{F70DC695-199F-4442-9E7A-D8C6FFF98A2A}">
      <dgm:prSet/>
      <dgm:spPr/>
      <dgm:t>
        <a:bodyPr/>
        <a:lstStyle/>
        <a:p>
          <a:endParaRPr lang="en-US"/>
        </a:p>
      </dgm:t>
    </dgm:pt>
    <dgm:pt modelId="{5D018D4B-B46D-40DA-9ED6-4E18A9E3DDD3}" type="sibTrans" cxnId="{F70DC695-199F-4442-9E7A-D8C6FFF98A2A}">
      <dgm:prSet/>
      <dgm:spPr/>
      <dgm:t>
        <a:bodyPr/>
        <a:lstStyle/>
        <a:p>
          <a:endParaRPr lang="en-US"/>
        </a:p>
      </dgm:t>
    </dgm:pt>
    <dgm:pt modelId="{C64AA742-A6DA-4448-A20D-FE5E8943C8CC}">
      <dgm:prSet/>
      <dgm:spPr/>
      <dgm:t>
        <a:bodyPr/>
        <a:lstStyle/>
        <a:p>
          <a:r>
            <a:rPr lang="en-US"/>
            <a:t>P</a:t>
          </a:r>
          <a:r>
            <a:rPr lang="en-ZA"/>
            <a:t>roviding control data</a:t>
          </a:r>
          <a:endParaRPr lang="en-US"/>
        </a:p>
      </dgm:t>
    </dgm:pt>
    <dgm:pt modelId="{E5EA5931-B859-4776-B584-1F44922AFABD}" type="parTrans" cxnId="{5B94A9A3-6947-4B13-A86A-CFBAB8B47CA6}">
      <dgm:prSet/>
      <dgm:spPr/>
      <dgm:t>
        <a:bodyPr/>
        <a:lstStyle/>
        <a:p>
          <a:endParaRPr lang="en-US"/>
        </a:p>
      </dgm:t>
    </dgm:pt>
    <dgm:pt modelId="{02B9ED81-D073-4936-9C61-8287F5550F9C}" type="sibTrans" cxnId="{5B94A9A3-6947-4B13-A86A-CFBAB8B47CA6}">
      <dgm:prSet/>
      <dgm:spPr/>
      <dgm:t>
        <a:bodyPr/>
        <a:lstStyle/>
        <a:p>
          <a:endParaRPr lang="en-US"/>
        </a:p>
      </dgm:t>
    </dgm:pt>
    <dgm:pt modelId="{A46754A7-E81C-4138-B1C2-B92FA6382A56}">
      <dgm:prSet/>
      <dgm:spPr/>
      <dgm:t>
        <a:bodyPr/>
        <a:lstStyle/>
        <a:p>
          <a:r>
            <a:rPr lang="en-US"/>
            <a:t>U</a:t>
          </a:r>
          <a:r>
            <a:rPr lang="en-ZA"/>
            <a:t>se Cases</a:t>
          </a:r>
          <a:endParaRPr lang="en-US"/>
        </a:p>
      </dgm:t>
    </dgm:pt>
    <dgm:pt modelId="{B65A3749-CB13-4065-A749-70703094C696}" type="parTrans" cxnId="{95C18B6D-6B1C-46EC-832C-9FE2B6AAE681}">
      <dgm:prSet/>
      <dgm:spPr/>
      <dgm:t>
        <a:bodyPr/>
        <a:lstStyle/>
        <a:p>
          <a:endParaRPr lang="en-US"/>
        </a:p>
      </dgm:t>
    </dgm:pt>
    <dgm:pt modelId="{621BC5E2-91C3-4040-A923-B2BF5E724A27}" type="sibTrans" cxnId="{95C18B6D-6B1C-46EC-832C-9FE2B6AAE681}">
      <dgm:prSet/>
      <dgm:spPr/>
      <dgm:t>
        <a:bodyPr/>
        <a:lstStyle/>
        <a:p>
          <a:endParaRPr lang="en-US"/>
        </a:p>
      </dgm:t>
    </dgm:pt>
    <dgm:pt modelId="{6B00EE81-3B4D-461E-940E-4C308038415A}">
      <dgm:prSet/>
      <dgm:spPr/>
      <dgm:t>
        <a:bodyPr/>
        <a:lstStyle/>
        <a:p>
          <a:r>
            <a:rPr lang="en-US"/>
            <a:t>Working as intended</a:t>
          </a:r>
        </a:p>
      </dgm:t>
    </dgm:pt>
    <dgm:pt modelId="{482AF350-C209-4D8C-A3C8-2D8990B504FA}" type="parTrans" cxnId="{69EE4433-5ACB-4D48-97F6-DA6DE780BEAB}">
      <dgm:prSet/>
      <dgm:spPr/>
      <dgm:t>
        <a:bodyPr/>
        <a:lstStyle/>
        <a:p>
          <a:endParaRPr lang="en-US"/>
        </a:p>
      </dgm:t>
    </dgm:pt>
    <dgm:pt modelId="{9CA267DE-4036-4E29-A0A1-84C89C2EC688}" type="sibTrans" cxnId="{69EE4433-5ACB-4D48-97F6-DA6DE780BEAB}">
      <dgm:prSet/>
      <dgm:spPr/>
      <dgm:t>
        <a:bodyPr/>
        <a:lstStyle/>
        <a:p>
          <a:endParaRPr lang="en-US"/>
        </a:p>
      </dgm:t>
    </dgm:pt>
    <dgm:pt modelId="{6BECE2E0-AE6F-454E-8433-C04AD8C1207D}" type="pres">
      <dgm:prSet presAssocID="{869D6E77-73BC-4AAA-82A3-B21C0C61A217}" presName="Name0" presStyleCnt="0">
        <dgm:presLayoutVars>
          <dgm:dir/>
          <dgm:resizeHandles val="exact"/>
        </dgm:presLayoutVars>
      </dgm:prSet>
      <dgm:spPr/>
    </dgm:pt>
    <dgm:pt modelId="{88BA742D-DD61-47C5-A583-2DD9DC0660E6}" type="pres">
      <dgm:prSet presAssocID="{09149C6B-CF39-4F4C-ACDB-28BA0A4465AD}" presName="node" presStyleLbl="node1" presStyleIdx="0" presStyleCnt="4">
        <dgm:presLayoutVars>
          <dgm:bulletEnabled val="1"/>
        </dgm:presLayoutVars>
      </dgm:prSet>
      <dgm:spPr/>
    </dgm:pt>
    <dgm:pt modelId="{766FCE22-AD7B-412D-9A36-626C1BF23DDE}" type="pres">
      <dgm:prSet presAssocID="{5D018D4B-B46D-40DA-9ED6-4E18A9E3DDD3}" presName="sibTrans" presStyleLbl="sibTrans1D1" presStyleIdx="0" presStyleCnt="3"/>
      <dgm:spPr/>
    </dgm:pt>
    <dgm:pt modelId="{EDF66758-EB79-4CCC-A672-2F1172EF5550}" type="pres">
      <dgm:prSet presAssocID="{5D018D4B-B46D-40DA-9ED6-4E18A9E3DDD3}" presName="connectorText" presStyleLbl="sibTrans1D1" presStyleIdx="0" presStyleCnt="3"/>
      <dgm:spPr/>
    </dgm:pt>
    <dgm:pt modelId="{D76DE50B-E9D7-4313-AEF1-313933F108CF}" type="pres">
      <dgm:prSet presAssocID="{C64AA742-A6DA-4448-A20D-FE5E8943C8CC}" presName="node" presStyleLbl="node1" presStyleIdx="1" presStyleCnt="4">
        <dgm:presLayoutVars>
          <dgm:bulletEnabled val="1"/>
        </dgm:presLayoutVars>
      </dgm:prSet>
      <dgm:spPr/>
    </dgm:pt>
    <dgm:pt modelId="{FC888719-3E5C-4DA2-A7DD-D8758D3DD02F}" type="pres">
      <dgm:prSet presAssocID="{02B9ED81-D073-4936-9C61-8287F5550F9C}" presName="sibTrans" presStyleLbl="sibTrans1D1" presStyleIdx="1" presStyleCnt="3"/>
      <dgm:spPr/>
    </dgm:pt>
    <dgm:pt modelId="{24E6D91E-EE88-499D-B786-18283807CEA1}" type="pres">
      <dgm:prSet presAssocID="{02B9ED81-D073-4936-9C61-8287F5550F9C}" presName="connectorText" presStyleLbl="sibTrans1D1" presStyleIdx="1" presStyleCnt="3"/>
      <dgm:spPr/>
    </dgm:pt>
    <dgm:pt modelId="{069A4BA0-255A-48ED-B983-62E2FAA19C6A}" type="pres">
      <dgm:prSet presAssocID="{A46754A7-E81C-4138-B1C2-B92FA6382A56}" presName="node" presStyleLbl="node1" presStyleIdx="2" presStyleCnt="4">
        <dgm:presLayoutVars>
          <dgm:bulletEnabled val="1"/>
        </dgm:presLayoutVars>
      </dgm:prSet>
      <dgm:spPr/>
    </dgm:pt>
    <dgm:pt modelId="{A65C2CDD-7415-4AD8-8D24-3749DD759724}" type="pres">
      <dgm:prSet presAssocID="{621BC5E2-91C3-4040-A923-B2BF5E724A27}" presName="sibTrans" presStyleLbl="sibTrans1D1" presStyleIdx="2" presStyleCnt="3"/>
      <dgm:spPr/>
    </dgm:pt>
    <dgm:pt modelId="{7E21ECBF-881E-441B-846A-D539204298B3}" type="pres">
      <dgm:prSet presAssocID="{621BC5E2-91C3-4040-A923-B2BF5E724A27}" presName="connectorText" presStyleLbl="sibTrans1D1" presStyleIdx="2" presStyleCnt="3"/>
      <dgm:spPr/>
    </dgm:pt>
    <dgm:pt modelId="{77FF7E97-5275-4D6E-99C0-6B39DE12C78C}" type="pres">
      <dgm:prSet presAssocID="{6B00EE81-3B4D-461E-940E-4C308038415A}" presName="node" presStyleLbl="node1" presStyleIdx="3" presStyleCnt="4">
        <dgm:presLayoutVars>
          <dgm:bulletEnabled val="1"/>
        </dgm:presLayoutVars>
      </dgm:prSet>
      <dgm:spPr/>
    </dgm:pt>
  </dgm:ptLst>
  <dgm:cxnLst>
    <dgm:cxn modelId="{6E2C600A-35FE-42DA-A70E-6A57993C501C}" type="presOf" srcId="{02B9ED81-D073-4936-9C61-8287F5550F9C}" destId="{24E6D91E-EE88-499D-B786-18283807CEA1}" srcOrd="1" destOrd="0" presId="urn:microsoft.com/office/officeart/2016/7/layout/RepeatingBendingProcessNew"/>
    <dgm:cxn modelId="{F2A2F613-7EBC-4F32-8790-B581A643274B}" type="presOf" srcId="{02B9ED81-D073-4936-9C61-8287F5550F9C}" destId="{FC888719-3E5C-4DA2-A7DD-D8758D3DD02F}" srcOrd="0" destOrd="0" presId="urn:microsoft.com/office/officeart/2016/7/layout/RepeatingBendingProcessNew"/>
    <dgm:cxn modelId="{A3AC891F-CC24-4ED5-9B37-E7224A61D377}" type="presOf" srcId="{621BC5E2-91C3-4040-A923-B2BF5E724A27}" destId="{A65C2CDD-7415-4AD8-8D24-3749DD759724}" srcOrd="0" destOrd="0" presId="urn:microsoft.com/office/officeart/2016/7/layout/RepeatingBendingProcessNew"/>
    <dgm:cxn modelId="{94BD6731-D679-41AB-A9F3-063732D14D25}" type="presOf" srcId="{C64AA742-A6DA-4448-A20D-FE5E8943C8CC}" destId="{D76DE50B-E9D7-4313-AEF1-313933F108CF}" srcOrd="0" destOrd="0" presId="urn:microsoft.com/office/officeart/2016/7/layout/RepeatingBendingProcessNew"/>
    <dgm:cxn modelId="{69EE4433-5ACB-4D48-97F6-DA6DE780BEAB}" srcId="{869D6E77-73BC-4AAA-82A3-B21C0C61A217}" destId="{6B00EE81-3B4D-461E-940E-4C308038415A}" srcOrd="3" destOrd="0" parTransId="{482AF350-C209-4D8C-A3C8-2D8990B504FA}" sibTransId="{9CA267DE-4036-4E29-A0A1-84C89C2EC688}"/>
    <dgm:cxn modelId="{90E3B23D-0E1D-4BC4-912C-F0DAE2FF7E69}" type="presOf" srcId="{5D018D4B-B46D-40DA-9ED6-4E18A9E3DDD3}" destId="{EDF66758-EB79-4CCC-A672-2F1172EF5550}" srcOrd="1" destOrd="0" presId="urn:microsoft.com/office/officeart/2016/7/layout/RepeatingBendingProcessNew"/>
    <dgm:cxn modelId="{95C18B6D-6B1C-46EC-832C-9FE2B6AAE681}" srcId="{869D6E77-73BC-4AAA-82A3-B21C0C61A217}" destId="{A46754A7-E81C-4138-B1C2-B92FA6382A56}" srcOrd="2" destOrd="0" parTransId="{B65A3749-CB13-4065-A749-70703094C696}" sibTransId="{621BC5E2-91C3-4040-A923-B2BF5E724A27}"/>
    <dgm:cxn modelId="{D8652C73-1260-4BFC-9943-0BF4AB2EC4DC}" type="presOf" srcId="{869D6E77-73BC-4AAA-82A3-B21C0C61A217}" destId="{6BECE2E0-AE6F-454E-8433-C04AD8C1207D}" srcOrd="0" destOrd="0" presId="urn:microsoft.com/office/officeart/2016/7/layout/RepeatingBendingProcessNew"/>
    <dgm:cxn modelId="{0F469488-CF93-4353-99C0-EDE8E47D230B}" type="presOf" srcId="{09149C6B-CF39-4F4C-ACDB-28BA0A4465AD}" destId="{88BA742D-DD61-47C5-A583-2DD9DC0660E6}" srcOrd="0" destOrd="0" presId="urn:microsoft.com/office/officeart/2016/7/layout/RepeatingBendingProcessNew"/>
    <dgm:cxn modelId="{F70DC695-199F-4442-9E7A-D8C6FFF98A2A}" srcId="{869D6E77-73BC-4AAA-82A3-B21C0C61A217}" destId="{09149C6B-CF39-4F4C-ACDB-28BA0A4465AD}" srcOrd="0" destOrd="0" parTransId="{3B04A1A4-6863-41E7-9857-702D94125E2B}" sibTransId="{5D018D4B-B46D-40DA-9ED6-4E18A9E3DDD3}"/>
    <dgm:cxn modelId="{5B94A9A3-6947-4B13-A86A-CFBAB8B47CA6}" srcId="{869D6E77-73BC-4AAA-82A3-B21C0C61A217}" destId="{C64AA742-A6DA-4448-A20D-FE5E8943C8CC}" srcOrd="1" destOrd="0" parTransId="{E5EA5931-B859-4776-B584-1F44922AFABD}" sibTransId="{02B9ED81-D073-4936-9C61-8287F5550F9C}"/>
    <dgm:cxn modelId="{0C68A6C1-38E9-4FCF-8288-A0843114E365}" type="presOf" srcId="{A46754A7-E81C-4138-B1C2-B92FA6382A56}" destId="{069A4BA0-255A-48ED-B983-62E2FAA19C6A}" srcOrd="0" destOrd="0" presId="urn:microsoft.com/office/officeart/2016/7/layout/RepeatingBendingProcessNew"/>
    <dgm:cxn modelId="{9CAFCCDC-5AE3-4D8E-9AA0-4C95947CC4CA}" type="presOf" srcId="{621BC5E2-91C3-4040-A923-B2BF5E724A27}" destId="{7E21ECBF-881E-441B-846A-D539204298B3}" srcOrd="1" destOrd="0" presId="urn:microsoft.com/office/officeart/2016/7/layout/RepeatingBendingProcessNew"/>
    <dgm:cxn modelId="{5C0409E2-14DB-43F9-BC13-7F09D7F66323}" type="presOf" srcId="{6B00EE81-3B4D-461E-940E-4C308038415A}" destId="{77FF7E97-5275-4D6E-99C0-6B39DE12C78C}" srcOrd="0" destOrd="0" presId="urn:microsoft.com/office/officeart/2016/7/layout/RepeatingBendingProcessNew"/>
    <dgm:cxn modelId="{62B2D1EA-0F95-4D5C-99DA-49C8C9F7FC93}" type="presOf" srcId="{5D018D4B-B46D-40DA-9ED6-4E18A9E3DDD3}" destId="{766FCE22-AD7B-412D-9A36-626C1BF23DDE}" srcOrd="0" destOrd="0" presId="urn:microsoft.com/office/officeart/2016/7/layout/RepeatingBendingProcessNew"/>
    <dgm:cxn modelId="{4E321C4F-793E-44F9-A024-A5BC85A1AF43}" type="presParOf" srcId="{6BECE2E0-AE6F-454E-8433-C04AD8C1207D}" destId="{88BA742D-DD61-47C5-A583-2DD9DC0660E6}" srcOrd="0" destOrd="0" presId="urn:microsoft.com/office/officeart/2016/7/layout/RepeatingBendingProcessNew"/>
    <dgm:cxn modelId="{63884832-5AFB-41B7-A0FF-1DAC074FF776}" type="presParOf" srcId="{6BECE2E0-AE6F-454E-8433-C04AD8C1207D}" destId="{766FCE22-AD7B-412D-9A36-626C1BF23DDE}" srcOrd="1" destOrd="0" presId="urn:microsoft.com/office/officeart/2016/7/layout/RepeatingBendingProcessNew"/>
    <dgm:cxn modelId="{1950167E-6B70-4216-9ED0-C063FCE463A6}" type="presParOf" srcId="{766FCE22-AD7B-412D-9A36-626C1BF23DDE}" destId="{EDF66758-EB79-4CCC-A672-2F1172EF5550}" srcOrd="0" destOrd="0" presId="urn:microsoft.com/office/officeart/2016/7/layout/RepeatingBendingProcessNew"/>
    <dgm:cxn modelId="{A8BB87DA-3E66-492E-9D30-7FAF6CFBC091}" type="presParOf" srcId="{6BECE2E0-AE6F-454E-8433-C04AD8C1207D}" destId="{D76DE50B-E9D7-4313-AEF1-313933F108CF}" srcOrd="2" destOrd="0" presId="urn:microsoft.com/office/officeart/2016/7/layout/RepeatingBendingProcessNew"/>
    <dgm:cxn modelId="{2D2B1959-4722-4881-94A7-730A075427A0}" type="presParOf" srcId="{6BECE2E0-AE6F-454E-8433-C04AD8C1207D}" destId="{FC888719-3E5C-4DA2-A7DD-D8758D3DD02F}" srcOrd="3" destOrd="0" presId="urn:microsoft.com/office/officeart/2016/7/layout/RepeatingBendingProcessNew"/>
    <dgm:cxn modelId="{475107A4-F793-4A38-A04C-DB2D249E312B}" type="presParOf" srcId="{FC888719-3E5C-4DA2-A7DD-D8758D3DD02F}" destId="{24E6D91E-EE88-499D-B786-18283807CEA1}" srcOrd="0" destOrd="0" presId="urn:microsoft.com/office/officeart/2016/7/layout/RepeatingBendingProcessNew"/>
    <dgm:cxn modelId="{6AA8834E-2497-44CB-9D19-4ACE28DCB91D}" type="presParOf" srcId="{6BECE2E0-AE6F-454E-8433-C04AD8C1207D}" destId="{069A4BA0-255A-48ED-B983-62E2FAA19C6A}" srcOrd="4" destOrd="0" presId="urn:microsoft.com/office/officeart/2016/7/layout/RepeatingBendingProcessNew"/>
    <dgm:cxn modelId="{1CBD81EF-60C7-4515-9AC3-A3D10849598C}" type="presParOf" srcId="{6BECE2E0-AE6F-454E-8433-C04AD8C1207D}" destId="{A65C2CDD-7415-4AD8-8D24-3749DD759724}" srcOrd="5" destOrd="0" presId="urn:microsoft.com/office/officeart/2016/7/layout/RepeatingBendingProcessNew"/>
    <dgm:cxn modelId="{F128107E-1372-4C7C-9DAC-DE08B08104F5}" type="presParOf" srcId="{A65C2CDD-7415-4AD8-8D24-3749DD759724}" destId="{7E21ECBF-881E-441B-846A-D539204298B3}" srcOrd="0" destOrd="0" presId="urn:microsoft.com/office/officeart/2016/7/layout/RepeatingBendingProcessNew"/>
    <dgm:cxn modelId="{3B879087-0B5A-432C-84A7-99893FE88EF4}" type="presParOf" srcId="{6BECE2E0-AE6F-454E-8433-C04AD8C1207D}" destId="{77FF7E97-5275-4D6E-99C0-6B39DE12C78C}" srcOrd="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B2E61BB-DA5B-45B5-A410-73AC4AC897D5}" type="doc">
      <dgm:prSet loTypeId="urn:microsoft.com/office/officeart/2005/8/layout/process4" loCatId="process" qsTypeId="urn:microsoft.com/office/officeart/2005/8/quickstyle/simple2" qsCatId="simple" csTypeId="urn:microsoft.com/office/officeart/2005/8/colors/colorful2" csCatId="colorful" phldr="1"/>
      <dgm:spPr/>
      <dgm:t>
        <a:bodyPr/>
        <a:lstStyle/>
        <a:p>
          <a:endParaRPr lang="en-US"/>
        </a:p>
      </dgm:t>
    </dgm:pt>
    <dgm:pt modelId="{194D71CA-34A1-4DC8-8FC1-2CC81AC940DF}">
      <dgm:prSet/>
      <dgm:spPr/>
      <dgm:t>
        <a:bodyPr/>
        <a:lstStyle/>
        <a:p>
          <a:r>
            <a:rPr lang="en-US"/>
            <a:t>Real data needs to be used for it to be meaningful</a:t>
          </a:r>
        </a:p>
      </dgm:t>
    </dgm:pt>
    <dgm:pt modelId="{5C750537-14B6-4A17-A8E7-7879214B276D}" type="parTrans" cxnId="{5229C8BB-64A4-4DE2-AAF0-046B62BE25BF}">
      <dgm:prSet/>
      <dgm:spPr/>
      <dgm:t>
        <a:bodyPr/>
        <a:lstStyle/>
        <a:p>
          <a:endParaRPr lang="en-US"/>
        </a:p>
      </dgm:t>
    </dgm:pt>
    <dgm:pt modelId="{5DE8235D-AFA3-4A67-B7E0-B0B792058404}" type="sibTrans" cxnId="{5229C8BB-64A4-4DE2-AAF0-046B62BE25BF}">
      <dgm:prSet/>
      <dgm:spPr/>
      <dgm:t>
        <a:bodyPr/>
        <a:lstStyle/>
        <a:p>
          <a:endParaRPr lang="en-US"/>
        </a:p>
      </dgm:t>
    </dgm:pt>
    <dgm:pt modelId="{D2190F7D-869A-4919-8F19-F664202C7E1D}">
      <dgm:prSet/>
      <dgm:spPr/>
      <dgm:t>
        <a:bodyPr/>
        <a:lstStyle/>
        <a:p>
          <a:r>
            <a:rPr lang="en-ZA"/>
            <a:t>Version control is essential – older units may pass some aspects of a test and not others</a:t>
          </a:r>
          <a:endParaRPr lang="en-US"/>
        </a:p>
      </dgm:t>
    </dgm:pt>
    <dgm:pt modelId="{B6B3E1BB-4224-4BC6-9D49-E1C4A39A293F}" type="parTrans" cxnId="{F404F5BD-CA2F-4538-8595-74F810A2971D}">
      <dgm:prSet/>
      <dgm:spPr/>
      <dgm:t>
        <a:bodyPr/>
        <a:lstStyle/>
        <a:p>
          <a:endParaRPr lang="en-US"/>
        </a:p>
      </dgm:t>
    </dgm:pt>
    <dgm:pt modelId="{C6572876-5CB8-4347-8453-FB9727DF8172}" type="sibTrans" cxnId="{F404F5BD-CA2F-4538-8595-74F810A2971D}">
      <dgm:prSet/>
      <dgm:spPr/>
      <dgm:t>
        <a:bodyPr/>
        <a:lstStyle/>
        <a:p>
          <a:endParaRPr lang="en-US"/>
        </a:p>
      </dgm:t>
    </dgm:pt>
    <dgm:pt modelId="{08E5B574-1467-4628-BC5B-DE453D2AFC9F}">
      <dgm:prSet/>
      <dgm:spPr/>
      <dgm:t>
        <a:bodyPr/>
        <a:lstStyle/>
        <a:p>
          <a:r>
            <a:rPr lang="en-ZA"/>
            <a:t>Unit testing must be an integral part of the workflow to be successful – you test all units or none</a:t>
          </a:r>
          <a:endParaRPr lang="en-US"/>
        </a:p>
      </dgm:t>
    </dgm:pt>
    <dgm:pt modelId="{03197F5D-4A50-41E6-8F4D-2E886DB706E8}" type="parTrans" cxnId="{2817973B-8353-4316-B84E-88E877FE09AD}">
      <dgm:prSet/>
      <dgm:spPr/>
      <dgm:t>
        <a:bodyPr/>
        <a:lstStyle/>
        <a:p>
          <a:endParaRPr lang="en-US"/>
        </a:p>
      </dgm:t>
    </dgm:pt>
    <dgm:pt modelId="{8CEC22E2-1D48-48F0-AAB0-C7B829F829D4}" type="sibTrans" cxnId="{2817973B-8353-4316-B84E-88E877FE09AD}">
      <dgm:prSet/>
      <dgm:spPr/>
      <dgm:t>
        <a:bodyPr/>
        <a:lstStyle/>
        <a:p>
          <a:endParaRPr lang="en-US"/>
        </a:p>
      </dgm:t>
    </dgm:pt>
    <dgm:pt modelId="{459631D5-1B7E-440A-BAAE-2C9C9CCAB804}">
      <dgm:prSet/>
      <dgm:spPr/>
      <dgm:t>
        <a:bodyPr/>
        <a:lstStyle/>
        <a:p>
          <a:r>
            <a:rPr lang="en-ZA" dirty="0"/>
            <a:t>Unit tests tend to be easiest when a method has input parameters and some output. It is not as easy to create unit tests when a major function of the method is to interact with something external to the application. It’s difficult to fake this interaction</a:t>
          </a:r>
          <a:br>
            <a:rPr lang="en-ZA" dirty="0"/>
          </a:br>
          <a:endParaRPr lang="en-US" dirty="0"/>
        </a:p>
      </dgm:t>
    </dgm:pt>
    <dgm:pt modelId="{84FA5D73-FA9B-418B-A595-3AABBB5E1F99}" type="parTrans" cxnId="{AD72D7B8-DD16-4122-90A0-4E392B681BA2}">
      <dgm:prSet/>
      <dgm:spPr/>
      <dgm:t>
        <a:bodyPr/>
        <a:lstStyle/>
        <a:p>
          <a:endParaRPr lang="en-US"/>
        </a:p>
      </dgm:t>
    </dgm:pt>
    <dgm:pt modelId="{736F9116-7626-49A7-AA0B-F23C8B59B8DD}" type="sibTrans" cxnId="{AD72D7B8-DD16-4122-90A0-4E392B681BA2}">
      <dgm:prSet/>
      <dgm:spPr/>
      <dgm:t>
        <a:bodyPr/>
        <a:lstStyle/>
        <a:p>
          <a:endParaRPr lang="en-US"/>
        </a:p>
      </dgm:t>
    </dgm:pt>
    <dgm:pt modelId="{669C1472-02A9-4C09-8152-1C78A127F852}" type="pres">
      <dgm:prSet presAssocID="{CB2E61BB-DA5B-45B5-A410-73AC4AC897D5}" presName="Name0" presStyleCnt="0">
        <dgm:presLayoutVars>
          <dgm:dir/>
          <dgm:animLvl val="lvl"/>
          <dgm:resizeHandles val="exact"/>
        </dgm:presLayoutVars>
      </dgm:prSet>
      <dgm:spPr/>
    </dgm:pt>
    <dgm:pt modelId="{FE374E1E-1A1D-49C6-9EA4-9984FA8980F9}" type="pres">
      <dgm:prSet presAssocID="{459631D5-1B7E-440A-BAAE-2C9C9CCAB804}" presName="boxAndChildren" presStyleCnt="0"/>
      <dgm:spPr/>
    </dgm:pt>
    <dgm:pt modelId="{BF24E35A-E520-440B-84E2-9D0046C5E3E0}" type="pres">
      <dgm:prSet presAssocID="{459631D5-1B7E-440A-BAAE-2C9C9CCAB804}" presName="parentTextBox" presStyleLbl="node1" presStyleIdx="0" presStyleCnt="4"/>
      <dgm:spPr/>
    </dgm:pt>
    <dgm:pt modelId="{580C2F19-350D-44BC-8C9E-DC6DA900E457}" type="pres">
      <dgm:prSet presAssocID="{8CEC22E2-1D48-48F0-AAB0-C7B829F829D4}" presName="sp" presStyleCnt="0"/>
      <dgm:spPr/>
    </dgm:pt>
    <dgm:pt modelId="{FE52161D-FFB3-464A-8B49-0EE63BFA2D1F}" type="pres">
      <dgm:prSet presAssocID="{08E5B574-1467-4628-BC5B-DE453D2AFC9F}" presName="arrowAndChildren" presStyleCnt="0"/>
      <dgm:spPr/>
    </dgm:pt>
    <dgm:pt modelId="{28569625-BC08-48FC-8B50-667E7555A1E2}" type="pres">
      <dgm:prSet presAssocID="{08E5B574-1467-4628-BC5B-DE453D2AFC9F}" presName="parentTextArrow" presStyleLbl="node1" presStyleIdx="1" presStyleCnt="4"/>
      <dgm:spPr/>
    </dgm:pt>
    <dgm:pt modelId="{47BBBB69-7AA5-4F08-A21C-689188BBBB89}" type="pres">
      <dgm:prSet presAssocID="{C6572876-5CB8-4347-8453-FB9727DF8172}" presName="sp" presStyleCnt="0"/>
      <dgm:spPr/>
    </dgm:pt>
    <dgm:pt modelId="{56BFAFB2-EA8C-44B4-B654-E39A0CF0C227}" type="pres">
      <dgm:prSet presAssocID="{D2190F7D-869A-4919-8F19-F664202C7E1D}" presName="arrowAndChildren" presStyleCnt="0"/>
      <dgm:spPr/>
    </dgm:pt>
    <dgm:pt modelId="{70F61375-CCDC-411E-9442-4D0D29656355}" type="pres">
      <dgm:prSet presAssocID="{D2190F7D-869A-4919-8F19-F664202C7E1D}" presName="parentTextArrow" presStyleLbl="node1" presStyleIdx="2" presStyleCnt="4"/>
      <dgm:spPr/>
    </dgm:pt>
    <dgm:pt modelId="{7C9DD7AB-D806-4641-9FE0-14058CCB7381}" type="pres">
      <dgm:prSet presAssocID="{5DE8235D-AFA3-4A67-B7E0-B0B792058404}" presName="sp" presStyleCnt="0"/>
      <dgm:spPr/>
    </dgm:pt>
    <dgm:pt modelId="{CA03053E-4EA1-4595-A264-30BCD075BB53}" type="pres">
      <dgm:prSet presAssocID="{194D71CA-34A1-4DC8-8FC1-2CC81AC940DF}" presName="arrowAndChildren" presStyleCnt="0"/>
      <dgm:spPr/>
    </dgm:pt>
    <dgm:pt modelId="{39FF4119-779C-41DB-BEEB-F8C7726FE3C3}" type="pres">
      <dgm:prSet presAssocID="{194D71CA-34A1-4DC8-8FC1-2CC81AC940DF}" presName="parentTextArrow" presStyleLbl="node1" presStyleIdx="3" presStyleCnt="4"/>
      <dgm:spPr/>
    </dgm:pt>
  </dgm:ptLst>
  <dgm:cxnLst>
    <dgm:cxn modelId="{525EFA15-C7E3-4CB0-9B57-C6954D21B90D}" type="presOf" srcId="{194D71CA-34A1-4DC8-8FC1-2CC81AC940DF}" destId="{39FF4119-779C-41DB-BEEB-F8C7726FE3C3}" srcOrd="0" destOrd="0" presId="urn:microsoft.com/office/officeart/2005/8/layout/process4"/>
    <dgm:cxn modelId="{2817973B-8353-4316-B84E-88E877FE09AD}" srcId="{CB2E61BB-DA5B-45B5-A410-73AC4AC897D5}" destId="{08E5B574-1467-4628-BC5B-DE453D2AFC9F}" srcOrd="2" destOrd="0" parTransId="{03197F5D-4A50-41E6-8F4D-2E886DB706E8}" sibTransId="{8CEC22E2-1D48-48F0-AAB0-C7B829F829D4}"/>
    <dgm:cxn modelId="{17EB094B-FA32-425E-9BEF-D73712B4F5B4}" type="presOf" srcId="{D2190F7D-869A-4919-8F19-F664202C7E1D}" destId="{70F61375-CCDC-411E-9442-4D0D29656355}" srcOrd="0" destOrd="0" presId="urn:microsoft.com/office/officeart/2005/8/layout/process4"/>
    <dgm:cxn modelId="{CEB82493-AA67-4EF6-89FF-3BE4F24D1D72}" type="presOf" srcId="{459631D5-1B7E-440A-BAAE-2C9C9CCAB804}" destId="{BF24E35A-E520-440B-84E2-9D0046C5E3E0}" srcOrd="0" destOrd="0" presId="urn:microsoft.com/office/officeart/2005/8/layout/process4"/>
    <dgm:cxn modelId="{AD72D7B8-DD16-4122-90A0-4E392B681BA2}" srcId="{CB2E61BB-DA5B-45B5-A410-73AC4AC897D5}" destId="{459631D5-1B7E-440A-BAAE-2C9C9CCAB804}" srcOrd="3" destOrd="0" parTransId="{84FA5D73-FA9B-418B-A595-3AABBB5E1F99}" sibTransId="{736F9116-7626-49A7-AA0B-F23C8B59B8DD}"/>
    <dgm:cxn modelId="{5229C8BB-64A4-4DE2-AAF0-046B62BE25BF}" srcId="{CB2E61BB-DA5B-45B5-A410-73AC4AC897D5}" destId="{194D71CA-34A1-4DC8-8FC1-2CC81AC940DF}" srcOrd="0" destOrd="0" parTransId="{5C750537-14B6-4A17-A8E7-7879214B276D}" sibTransId="{5DE8235D-AFA3-4A67-B7E0-B0B792058404}"/>
    <dgm:cxn modelId="{F404F5BD-CA2F-4538-8595-74F810A2971D}" srcId="{CB2E61BB-DA5B-45B5-A410-73AC4AC897D5}" destId="{D2190F7D-869A-4919-8F19-F664202C7E1D}" srcOrd="1" destOrd="0" parTransId="{B6B3E1BB-4224-4BC6-9D49-E1C4A39A293F}" sibTransId="{C6572876-5CB8-4347-8453-FB9727DF8172}"/>
    <dgm:cxn modelId="{7695CAD8-FFCF-4636-87BF-D25BE3D97605}" type="presOf" srcId="{08E5B574-1467-4628-BC5B-DE453D2AFC9F}" destId="{28569625-BC08-48FC-8B50-667E7555A1E2}" srcOrd="0" destOrd="0" presId="urn:microsoft.com/office/officeart/2005/8/layout/process4"/>
    <dgm:cxn modelId="{128E8AEC-1F32-4798-B48A-1EF93F487910}" type="presOf" srcId="{CB2E61BB-DA5B-45B5-A410-73AC4AC897D5}" destId="{669C1472-02A9-4C09-8152-1C78A127F852}" srcOrd="0" destOrd="0" presId="urn:microsoft.com/office/officeart/2005/8/layout/process4"/>
    <dgm:cxn modelId="{F97BD9D2-B94C-4DE9-8470-150F69262B48}" type="presParOf" srcId="{669C1472-02A9-4C09-8152-1C78A127F852}" destId="{FE374E1E-1A1D-49C6-9EA4-9984FA8980F9}" srcOrd="0" destOrd="0" presId="urn:microsoft.com/office/officeart/2005/8/layout/process4"/>
    <dgm:cxn modelId="{2901E44D-4221-4FCA-94BB-3B1D741C7582}" type="presParOf" srcId="{FE374E1E-1A1D-49C6-9EA4-9984FA8980F9}" destId="{BF24E35A-E520-440B-84E2-9D0046C5E3E0}" srcOrd="0" destOrd="0" presId="urn:microsoft.com/office/officeart/2005/8/layout/process4"/>
    <dgm:cxn modelId="{FD9E8C7F-2056-4898-9D31-E31780B9B256}" type="presParOf" srcId="{669C1472-02A9-4C09-8152-1C78A127F852}" destId="{580C2F19-350D-44BC-8C9E-DC6DA900E457}" srcOrd="1" destOrd="0" presId="urn:microsoft.com/office/officeart/2005/8/layout/process4"/>
    <dgm:cxn modelId="{A91BB390-92D4-4AA4-AA3E-25A58F798ADE}" type="presParOf" srcId="{669C1472-02A9-4C09-8152-1C78A127F852}" destId="{FE52161D-FFB3-464A-8B49-0EE63BFA2D1F}" srcOrd="2" destOrd="0" presId="urn:microsoft.com/office/officeart/2005/8/layout/process4"/>
    <dgm:cxn modelId="{26DCBCD4-93E1-425E-B80D-235C0916ED13}" type="presParOf" srcId="{FE52161D-FFB3-464A-8B49-0EE63BFA2D1F}" destId="{28569625-BC08-48FC-8B50-667E7555A1E2}" srcOrd="0" destOrd="0" presId="urn:microsoft.com/office/officeart/2005/8/layout/process4"/>
    <dgm:cxn modelId="{6A7418A8-FB10-4D98-8485-0FBC2AB736F9}" type="presParOf" srcId="{669C1472-02A9-4C09-8152-1C78A127F852}" destId="{47BBBB69-7AA5-4F08-A21C-689188BBBB89}" srcOrd="3" destOrd="0" presId="urn:microsoft.com/office/officeart/2005/8/layout/process4"/>
    <dgm:cxn modelId="{9AD673A0-9CB7-468E-ADE2-895BFF43D9EB}" type="presParOf" srcId="{669C1472-02A9-4C09-8152-1C78A127F852}" destId="{56BFAFB2-EA8C-44B4-B654-E39A0CF0C227}" srcOrd="4" destOrd="0" presId="urn:microsoft.com/office/officeart/2005/8/layout/process4"/>
    <dgm:cxn modelId="{5898AE74-2D42-4418-BB05-A2F2686BE9B9}" type="presParOf" srcId="{56BFAFB2-EA8C-44B4-B654-E39A0CF0C227}" destId="{70F61375-CCDC-411E-9442-4D0D29656355}" srcOrd="0" destOrd="0" presId="urn:microsoft.com/office/officeart/2005/8/layout/process4"/>
    <dgm:cxn modelId="{A1FF6B71-33D0-4CA4-AF70-5D2F59C91803}" type="presParOf" srcId="{669C1472-02A9-4C09-8152-1C78A127F852}" destId="{7C9DD7AB-D806-4641-9FE0-14058CCB7381}" srcOrd="5" destOrd="0" presId="urn:microsoft.com/office/officeart/2005/8/layout/process4"/>
    <dgm:cxn modelId="{C135F7A0-AFD0-4795-9D45-3FAA376ECEEE}" type="presParOf" srcId="{669C1472-02A9-4C09-8152-1C78A127F852}" destId="{CA03053E-4EA1-4595-A264-30BCD075BB53}" srcOrd="6" destOrd="0" presId="urn:microsoft.com/office/officeart/2005/8/layout/process4"/>
    <dgm:cxn modelId="{9DCAE2D0-C4AA-4A2F-A01A-A597DBAE9083}" type="presParOf" srcId="{CA03053E-4EA1-4595-A264-30BCD075BB53}" destId="{39FF4119-779C-41DB-BEEB-F8C7726FE3C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3F239A9-C7E6-4EB9-9D34-DD85D5C6F2FA}"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CE9BF69A-1E00-44F2-851A-D772503DA400}">
      <dgm:prSet/>
      <dgm:spPr/>
      <dgm:t>
        <a:bodyPr/>
        <a:lstStyle/>
        <a:p>
          <a:r>
            <a:rPr lang="en-US"/>
            <a:t>Write the overall script such as the Game Engine/Manager as a skeleton of all the functions and functionality you would need to call before you fill out the body of that script. That way, as you fill in parts of the called functions, the solution comes together</a:t>
          </a:r>
        </a:p>
      </dgm:t>
    </dgm:pt>
    <dgm:pt modelId="{92A5E2D2-9B01-4967-BF2D-E2DBD39913C6}" type="parTrans" cxnId="{799E5DDB-0E1C-4A22-85DB-9DCB199B6740}">
      <dgm:prSet/>
      <dgm:spPr/>
      <dgm:t>
        <a:bodyPr/>
        <a:lstStyle/>
        <a:p>
          <a:endParaRPr lang="en-US"/>
        </a:p>
      </dgm:t>
    </dgm:pt>
    <dgm:pt modelId="{D9E61238-1B82-4658-AB5C-886CFC1AABCF}" type="sibTrans" cxnId="{799E5DDB-0E1C-4A22-85DB-9DCB199B6740}">
      <dgm:prSet/>
      <dgm:spPr/>
      <dgm:t>
        <a:bodyPr/>
        <a:lstStyle/>
        <a:p>
          <a:endParaRPr lang="en-US"/>
        </a:p>
      </dgm:t>
    </dgm:pt>
    <dgm:pt modelId="{2956210D-7B17-45D5-87E5-073CB25F43EC}">
      <dgm:prSet/>
      <dgm:spPr/>
      <dgm:t>
        <a:bodyPr/>
        <a:lstStyle/>
        <a:p>
          <a:r>
            <a:rPr lang="en-US" dirty="0"/>
            <a:t>For custom unit testing, write custom functions or classes that explicitly test the given units in a closed framework – this way it doesn’t mess with your actual logic</a:t>
          </a:r>
        </a:p>
      </dgm:t>
    </dgm:pt>
    <dgm:pt modelId="{B7C8C542-2273-4BEA-9650-4B8BF232588B}" type="parTrans" cxnId="{DB0891AA-E5AE-4636-ACF9-983244EA3890}">
      <dgm:prSet/>
      <dgm:spPr/>
      <dgm:t>
        <a:bodyPr/>
        <a:lstStyle/>
        <a:p>
          <a:endParaRPr lang="en-US"/>
        </a:p>
      </dgm:t>
    </dgm:pt>
    <dgm:pt modelId="{60821FC2-A784-4D27-BAFC-83EB9CE55DEE}" type="sibTrans" cxnId="{DB0891AA-E5AE-4636-ACF9-983244EA3890}">
      <dgm:prSet/>
      <dgm:spPr/>
      <dgm:t>
        <a:bodyPr/>
        <a:lstStyle/>
        <a:p>
          <a:endParaRPr lang="en-US"/>
        </a:p>
      </dgm:t>
    </dgm:pt>
    <dgm:pt modelId="{C2CE56F6-ACDA-4CFA-ABE0-C5C9E625B955}">
      <dgm:prSet/>
      <dgm:spPr/>
      <dgm:t>
        <a:bodyPr/>
        <a:lstStyle/>
        <a:p>
          <a:r>
            <a:rPr lang="en-US" dirty="0"/>
            <a:t>Write Boolean functions</a:t>
          </a:r>
        </a:p>
      </dgm:t>
    </dgm:pt>
    <dgm:pt modelId="{728FF90A-50C6-44BF-B14C-DAEDC1D7DE81}" type="parTrans" cxnId="{D5A18E2C-ACD6-49FB-B705-EF1833A70122}">
      <dgm:prSet/>
      <dgm:spPr/>
    </dgm:pt>
    <dgm:pt modelId="{EFC41F4F-C7B4-47A9-B123-4E9E6B63F8E4}" type="sibTrans" cxnId="{D5A18E2C-ACD6-49FB-B705-EF1833A70122}">
      <dgm:prSet/>
      <dgm:spPr/>
    </dgm:pt>
    <dgm:pt modelId="{DE3840BC-A2C5-452F-8D8D-F0E7213DDB75}" type="pres">
      <dgm:prSet presAssocID="{D3F239A9-C7E6-4EB9-9D34-DD85D5C6F2FA}" presName="hierChild1" presStyleCnt="0">
        <dgm:presLayoutVars>
          <dgm:chPref val="1"/>
          <dgm:dir/>
          <dgm:animOne val="branch"/>
          <dgm:animLvl val="lvl"/>
          <dgm:resizeHandles/>
        </dgm:presLayoutVars>
      </dgm:prSet>
      <dgm:spPr/>
    </dgm:pt>
    <dgm:pt modelId="{42248C62-F80B-416B-82F0-E376DEC3A750}" type="pres">
      <dgm:prSet presAssocID="{CE9BF69A-1E00-44F2-851A-D772503DA400}" presName="hierRoot1" presStyleCnt="0"/>
      <dgm:spPr/>
    </dgm:pt>
    <dgm:pt modelId="{9D51FCAF-B418-4B34-AB31-69BB23385995}" type="pres">
      <dgm:prSet presAssocID="{CE9BF69A-1E00-44F2-851A-D772503DA400}" presName="composite" presStyleCnt="0"/>
      <dgm:spPr/>
    </dgm:pt>
    <dgm:pt modelId="{F0012164-D67F-4540-8069-E21418C42EFB}" type="pres">
      <dgm:prSet presAssocID="{CE9BF69A-1E00-44F2-851A-D772503DA400}" presName="background" presStyleLbl="node0" presStyleIdx="0" presStyleCnt="3"/>
      <dgm:spPr/>
    </dgm:pt>
    <dgm:pt modelId="{979A5C92-F2D0-4D65-AD87-81E241CAA91F}" type="pres">
      <dgm:prSet presAssocID="{CE9BF69A-1E00-44F2-851A-D772503DA400}" presName="text" presStyleLbl="fgAcc0" presStyleIdx="0" presStyleCnt="3">
        <dgm:presLayoutVars>
          <dgm:chPref val="3"/>
        </dgm:presLayoutVars>
      </dgm:prSet>
      <dgm:spPr/>
    </dgm:pt>
    <dgm:pt modelId="{7F5FC2A2-698C-4BDD-9B2B-ACEDDC35308C}" type="pres">
      <dgm:prSet presAssocID="{CE9BF69A-1E00-44F2-851A-D772503DA400}" presName="hierChild2" presStyleCnt="0"/>
      <dgm:spPr/>
    </dgm:pt>
    <dgm:pt modelId="{C304388C-B724-4882-95FB-F29E5D727B3C}" type="pres">
      <dgm:prSet presAssocID="{2956210D-7B17-45D5-87E5-073CB25F43EC}" presName="hierRoot1" presStyleCnt="0"/>
      <dgm:spPr/>
    </dgm:pt>
    <dgm:pt modelId="{3E4E9B98-EE1E-47AA-A350-B581C222F369}" type="pres">
      <dgm:prSet presAssocID="{2956210D-7B17-45D5-87E5-073CB25F43EC}" presName="composite" presStyleCnt="0"/>
      <dgm:spPr/>
    </dgm:pt>
    <dgm:pt modelId="{17AA3C6D-4BCE-4214-8803-CA516EE2C982}" type="pres">
      <dgm:prSet presAssocID="{2956210D-7B17-45D5-87E5-073CB25F43EC}" presName="background" presStyleLbl="node0" presStyleIdx="1" presStyleCnt="3"/>
      <dgm:spPr/>
    </dgm:pt>
    <dgm:pt modelId="{DB8383EF-ED70-46A7-B3DE-111886D05303}" type="pres">
      <dgm:prSet presAssocID="{2956210D-7B17-45D5-87E5-073CB25F43EC}" presName="text" presStyleLbl="fgAcc0" presStyleIdx="1" presStyleCnt="3">
        <dgm:presLayoutVars>
          <dgm:chPref val="3"/>
        </dgm:presLayoutVars>
      </dgm:prSet>
      <dgm:spPr/>
    </dgm:pt>
    <dgm:pt modelId="{1380B287-FED8-459B-A764-5631F5176D6E}" type="pres">
      <dgm:prSet presAssocID="{2956210D-7B17-45D5-87E5-073CB25F43EC}" presName="hierChild2" presStyleCnt="0"/>
      <dgm:spPr/>
    </dgm:pt>
    <dgm:pt modelId="{32CEE196-C809-46B3-B425-B93C6D385B78}" type="pres">
      <dgm:prSet presAssocID="{C2CE56F6-ACDA-4CFA-ABE0-C5C9E625B955}" presName="hierRoot1" presStyleCnt="0"/>
      <dgm:spPr/>
    </dgm:pt>
    <dgm:pt modelId="{32BC6EB2-66F2-4B53-9236-6A72C4D254FD}" type="pres">
      <dgm:prSet presAssocID="{C2CE56F6-ACDA-4CFA-ABE0-C5C9E625B955}" presName="composite" presStyleCnt="0"/>
      <dgm:spPr/>
    </dgm:pt>
    <dgm:pt modelId="{58C3F1D0-96EF-437C-9A49-359F40304026}" type="pres">
      <dgm:prSet presAssocID="{C2CE56F6-ACDA-4CFA-ABE0-C5C9E625B955}" presName="background" presStyleLbl="node0" presStyleIdx="2" presStyleCnt="3"/>
      <dgm:spPr/>
    </dgm:pt>
    <dgm:pt modelId="{2837F04E-CAEA-4AD6-B953-C4230A3FD45E}" type="pres">
      <dgm:prSet presAssocID="{C2CE56F6-ACDA-4CFA-ABE0-C5C9E625B955}" presName="text" presStyleLbl="fgAcc0" presStyleIdx="2" presStyleCnt="3">
        <dgm:presLayoutVars>
          <dgm:chPref val="3"/>
        </dgm:presLayoutVars>
      </dgm:prSet>
      <dgm:spPr/>
    </dgm:pt>
    <dgm:pt modelId="{2E636BFE-F0C1-4C34-9F8A-C675AE3D48A1}" type="pres">
      <dgm:prSet presAssocID="{C2CE56F6-ACDA-4CFA-ABE0-C5C9E625B955}" presName="hierChild2" presStyleCnt="0"/>
      <dgm:spPr/>
    </dgm:pt>
  </dgm:ptLst>
  <dgm:cxnLst>
    <dgm:cxn modelId="{2EC38A10-73E2-4BD7-8583-F4BD4B53458B}" type="presOf" srcId="{CE9BF69A-1E00-44F2-851A-D772503DA400}" destId="{979A5C92-F2D0-4D65-AD87-81E241CAA91F}" srcOrd="0" destOrd="0" presId="urn:microsoft.com/office/officeart/2005/8/layout/hierarchy1"/>
    <dgm:cxn modelId="{D5A18E2C-ACD6-49FB-B705-EF1833A70122}" srcId="{D3F239A9-C7E6-4EB9-9D34-DD85D5C6F2FA}" destId="{C2CE56F6-ACDA-4CFA-ABE0-C5C9E625B955}" srcOrd="2" destOrd="0" parTransId="{728FF90A-50C6-44BF-B14C-DAEDC1D7DE81}" sibTransId="{EFC41F4F-C7B4-47A9-B123-4E9E6B63F8E4}"/>
    <dgm:cxn modelId="{C763943C-35A9-4CC9-8736-DB51C8282E75}" type="presOf" srcId="{C2CE56F6-ACDA-4CFA-ABE0-C5C9E625B955}" destId="{2837F04E-CAEA-4AD6-B953-C4230A3FD45E}" srcOrd="0" destOrd="0" presId="urn:microsoft.com/office/officeart/2005/8/layout/hierarchy1"/>
    <dgm:cxn modelId="{C7DC5180-950E-4E52-B5C4-FAB36907D766}" type="presOf" srcId="{D3F239A9-C7E6-4EB9-9D34-DD85D5C6F2FA}" destId="{DE3840BC-A2C5-452F-8D8D-F0E7213DDB75}" srcOrd="0" destOrd="0" presId="urn:microsoft.com/office/officeart/2005/8/layout/hierarchy1"/>
    <dgm:cxn modelId="{DB0891AA-E5AE-4636-ACF9-983244EA3890}" srcId="{D3F239A9-C7E6-4EB9-9D34-DD85D5C6F2FA}" destId="{2956210D-7B17-45D5-87E5-073CB25F43EC}" srcOrd="1" destOrd="0" parTransId="{B7C8C542-2273-4BEA-9650-4B8BF232588B}" sibTransId="{60821FC2-A784-4D27-BAFC-83EB9CE55DEE}"/>
    <dgm:cxn modelId="{18F961D3-17F5-4275-80AD-6FC1F7013CC3}" type="presOf" srcId="{2956210D-7B17-45D5-87E5-073CB25F43EC}" destId="{DB8383EF-ED70-46A7-B3DE-111886D05303}" srcOrd="0" destOrd="0" presId="urn:microsoft.com/office/officeart/2005/8/layout/hierarchy1"/>
    <dgm:cxn modelId="{799E5DDB-0E1C-4A22-85DB-9DCB199B6740}" srcId="{D3F239A9-C7E6-4EB9-9D34-DD85D5C6F2FA}" destId="{CE9BF69A-1E00-44F2-851A-D772503DA400}" srcOrd="0" destOrd="0" parTransId="{92A5E2D2-9B01-4967-BF2D-E2DBD39913C6}" sibTransId="{D9E61238-1B82-4658-AB5C-886CFC1AABCF}"/>
    <dgm:cxn modelId="{DD0400BB-C6B2-4C7C-B2AE-CF6798D6D043}" type="presParOf" srcId="{DE3840BC-A2C5-452F-8D8D-F0E7213DDB75}" destId="{42248C62-F80B-416B-82F0-E376DEC3A750}" srcOrd="0" destOrd="0" presId="urn:microsoft.com/office/officeart/2005/8/layout/hierarchy1"/>
    <dgm:cxn modelId="{37DAC844-D670-486C-A76F-E3EA1276DCDD}" type="presParOf" srcId="{42248C62-F80B-416B-82F0-E376DEC3A750}" destId="{9D51FCAF-B418-4B34-AB31-69BB23385995}" srcOrd="0" destOrd="0" presId="urn:microsoft.com/office/officeart/2005/8/layout/hierarchy1"/>
    <dgm:cxn modelId="{4117A470-3684-4B1F-B87C-0C3879094F0C}" type="presParOf" srcId="{9D51FCAF-B418-4B34-AB31-69BB23385995}" destId="{F0012164-D67F-4540-8069-E21418C42EFB}" srcOrd="0" destOrd="0" presId="urn:microsoft.com/office/officeart/2005/8/layout/hierarchy1"/>
    <dgm:cxn modelId="{1E090544-8957-482B-8155-60BBB82D31A4}" type="presParOf" srcId="{9D51FCAF-B418-4B34-AB31-69BB23385995}" destId="{979A5C92-F2D0-4D65-AD87-81E241CAA91F}" srcOrd="1" destOrd="0" presId="urn:microsoft.com/office/officeart/2005/8/layout/hierarchy1"/>
    <dgm:cxn modelId="{FEAAEF9E-6243-4983-8336-41FD8813F704}" type="presParOf" srcId="{42248C62-F80B-416B-82F0-E376DEC3A750}" destId="{7F5FC2A2-698C-4BDD-9B2B-ACEDDC35308C}" srcOrd="1" destOrd="0" presId="urn:microsoft.com/office/officeart/2005/8/layout/hierarchy1"/>
    <dgm:cxn modelId="{AC27621B-06CB-48E9-ACE1-767AB51D1535}" type="presParOf" srcId="{DE3840BC-A2C5-452F-8D8D-F0E7213DDB75}" destId="{C304388C-B724-4882-95FB-F29E5D727B3C}" srcOrd="1" destOrd="0" presId="urn:microsoft.com/office/officeart/2005/8/layout/hierarchy1"/>
    <dgm:cxn modelId="{087ADFC4-1BFB-4578-8A6B-5DF4CFBD4013}" type="presParOf" srcId="{C304388C-B724-4882-95FB-F29E5D727B3C}" destId="{3E4E9B98-EE1E-47AA-A350-B581C222F369}" srcOrd="0" destOrd="0" presId="urn:microsoft.com/office/officeart/2005/8/layout/hierarchy1"/>
    <dgm:cxn modelId="{B8B8BD2B-D54F-4D8E-A541-296517275796}" type="presParOf" srcId="{3E4E9B98-EE1E-47AA-A350-B581C222F369}" destId="{17AA3C6D-4BCE-4214-8803-CA516EE2C982}" srcOrd="0" destOrd="0" presId="urn:microsoft.com/office/officeart/2005/8/layout/hierarchy1"/>
    <dgm:cxn modelId="{847A12AA-7C37-4074-901B-07ADB260ACA7}" type="presParOf" srcId="{3E4E9B98-EE1E-47AA-A350-B581C222F369}" destId="{DB8383EF-ED70-46A7-B3DE-111886D05303}" srcOrd="1" destOrd="0" presId="urn:microsoft.com/office/officeart/2005/8/layout/hierarchy1"/>
    <dgm:cxn modelId="{79C3AABE-E146-41FD-AB57-272F2EBA33BC}" type="presParOf" srcId="{C304388C-B724-4882-95FB-F29E5D727B3C}" destId="{1380B287-FED8-459B-A764-5631F5176D6E}" srcOrd="1" destOrd="0" presId="urn:microsoft.com/office/officeart/2005/8/layout/hierarchy1"/>
    <dgm:cxn modelId="{F43990E6-FBC2-4C9D-ACD2-7912E19CEEAF}" type="presParOf" srcId="{DE3840BC-A2C5-452F-8D8D-F0E7213DDB75}" destId="{32CEE196-C809-46B3-B425-B93C6D385B78}" srcOrd="2" destOrd="0" presId="urn:microsoft.com/office/officeart/2005/8/layout/hierarchy1"/>
    <dgm:cxn modelId="{B387489E-4405-4973-B9AD-A41B8F72946C}" type="presParOf" srcId="{32CEE196-C809-46B3-B425-B93C6D385B78}" destId="{32BC6EB2-66F2-4B53-9236-6A72C4D254FD}" srcOrd="0" destOrd="0" presId="urn:microsoft.com/office/officeart/2005/8/layout/hierarchy1"/>
    <dgm:cxn modelId="{940BFE75-44BC-490C-9541-3FD37408ED53}" type="presParOf" srcId="{32BC6EB2-66F2-4B53-9236-6A72C4D254FD}" destId="{58C3F1D0-96EF-437C-9A49-359F40304026}" srcOrd="0" destOrd="0" presId="urn:microsoft.com/office/officeart/2005/8/layout/hierarchy1"/>
    <dgm:cxn modelId="{42F29529-2A7C-4224-B0E1-3A9796C2B189}" type="presParOf" srcId="{32BC6EB2-66F2-4B53-9236-6A72C4D254FD}" destId="{2837F04E-CAEA-4AD6-B953-C4230A3FD45E}" srcOrd="1" destOrd="0" presId="urn:microsoft.com/office/officeart/2005/8/layout/hierarchy1"/>
    <dgm:cxn modelId="{4C41DAF9-4329-4850-A9D0-B7C0461C6FB7}" type="presParOf" srcId="{32CEE196-C809-46B3-B425-B93C6D385B78}" destId="{2E636BFE-F0C1-4C34-9F8A-C675AE3D48A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F6D8A89-5870-4334-AC6A-F35A4CA7992B}"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D7879B86-1428-42E7-A78D-08A2E21AAA2E}">
      <dgm:prSet/>
      <dgm:spPr/>
      <dgm:t>
        <a:bodyPr/>
        <a:lstStyle/>
        <a:p>
          <a:r>
            <a:rPr lang="en-US"/>
            <a:t>Code that changes the state of a state machine when a key is pressed</a:t>
          </a:r>
        </a:p>
      </dgm:t>
    </dgm:pt>
    <dgm:pt modelId="{379C9492-3341-4B9E-8B7E-EA3E347EBB02}" type="parTrans" cxnId="{9546CB8B-3284-45AD-A856-2F91EC49FD8F}">
      <dgm:prSet/>
      <dgm:spPr/>
      <dgm:t>
        <a:bodyPr/>
        <a:lstStyle/>
        <a:p>
          <a:endParaRPr lang="en-US"/>
        </a:p>
      </dgm:t>
    </dgm:pt>
    <dgm:pt modelId="{ACB69440-C7E6-4EA9-A1C3-481D1192E620}" type="sibTrans" cxnId="{9546CB8B-3284-45AD-A856-2F91EC49FD8F}">
      <dgm:prSet/>
      <dgm:spPr/>
      <dgm:t>
        <a:bodyPr/>
        <a:lstStyle/>
        <a:p>
          <a:endParaRPr lang="en-US"/>
        </a:p>
      </dgm:t>
    </dgm:pt>
    <dgm:pt modelId="{3D1BEDC9-2DCB-4A79-8396-A12CFEE04A77}">
      <dgm:prSet/>
      <dgm:spPr/>
      <dgm:t>
        <a:bodyPr/>
        <a:lstStyle/>
        <a:p>
          <a:r>
            <a:rPr lang="en-US"/>
            <a:t>Garbage In Garbage Out parameter testing</a:t>
          </a:r>
        </a:p>
      </dgm:t>
    </dgm:pt>
    <dgm:pt modelId="{2E0B1060-375F-42F1-87C4-39C4C48A1ABA}" type="parTrans" cxnId="{CDEFDB6B-1384-4808-89A0-9BD15C73F380}">
      <dgm:prSet/>
      <dgm:spPr/>
      <dgm:t>
        <a:bodyPr/>
        <a:lstStyle/>
        <a:p>
          <a:endParaRPr lang="en-US"/>
        </a:p>
      </dgm:t>
    </dgm:pt>
    <dgm:pt modelId="{AE416861-CE54-4F66-B601-087A2BE76962}" type="sibTrans" cxnId="{CDEFDB6B-1384-4808-89A0-9BD15C73F380}">
      <dgm:prSet/>
      <dgm:spPr/>
      <dgm:t>
        <a:bodyPr/>
        <a:lstStyle/>
        <a:p>
          <a:endParaRPr lang="en-US"/>
        </a:p>
      </dgm:t>
    </dgm:pt>
    <dgm:pt modelId="{71159869-711E-4249-91B1-5D56295C7291}">
      <dgm:prSet/>
      <dgm:spPr/>
      <dgm:t>
        <a:bodyPr/>
        <a:lstStyle/>
        <a:p>
          <a:r>
            <a:rPr lang="en-US"/>
            <a:t>All cheats ever</a:t>
          </a:r>
        </a:p>
      </dgm:t>
    </dgm:pt>
    <dgm:pt modelId="{B09E6D46-923E-45DD-95AB-D574CDD3DF89}" type="parTrans" cxnId="{243A54B9-F4AE-4E51-9144-8C0E7A6732EA}">
      <dgm:prSet/>
      <dgm:spPr/>
      <dgm:t>
        <a:bodyPr/>
        <a:lstStyle/>
        <a:p>
          <a:endParaRPr lang="en-US"/>
        </a:p>
      </dgm:t>
    </dgm:pt>
    <dgm:pt modelId="{8E961F4B-77A1-4720-ABEC-EC4E0E96F071}" type="sibTrans" cxnId="{243A54B9-F4AE-4E51-9144-8C0E7A6732EA}">
      <dgm:prSet/>
      <dgm:spPr/>
      <dgm:t>
        <a:bodyPr/>
        <a:lstStyle/>
        <a:p>
          <a:endParaRPr lang="en-US"/>
        </a:p>
      </dgm:t>
    </dgm:pt>
    <dgm:pt modelId="{E29965BA-5A83-4C34-9FB6-A0F77EA7AC5A}">
      <dgm:prSet/>
      <dgm:spPr/>
      <dgm:t>
        <a:bodyPr/>
        <a:lstStyle/>
        <a:p>
          <a:r>
            <a:rPr lang="en-US"/>
            <a:t>Expected output vs actual output</a:t>
          </a:r>
        </a:p>
      </dgm:t>
    </dgm:pt>
    <dgm:pt modelId="{060A441D-B329-4E4C-A689-E1127BE46C74}" type="parTrans" cxnId="{31327947-5670-4903-861B-3D78886E6B0D}">
      <dgm:prSet/>
      <dgm:spPr/>
      <dgm:t>
        <a:bodyPr/>
        <a:lstStyle/>
        <a:p>
          <a:endParaRPr lang="en-US"/>
        </a:p>
      </dgm:t>
    </dgm:pt>
    <dgm:pt modelId="{5E4ABBCB-90BA-459B-8273-C321F4F3B19A}" type="sibTrans" cxnId="{31327947-5670-4903-861B-3D78886E6B0D}">
      <dgm:prSet/>
      <dgm:spPr/>
      <dgm:t>
        <a:bodyPr/>
        <a:lstStyle/>
        <a:p>
          <a:endParaRPr lang="en-US"/>
        </a:p>
      </dgm:t>
    </dgm:pt>
    <dgm:pt modelId="{A186A7AE-80F1-4F60-BD44-4F78B2D09304}" type="pres">
      <dgm:prSet presAssocID="{BF6D8A89-5870-4334-AC6A-F35A4CA7992B}" presName="diagram" presStyleCnt="0">
        <dgm:presLayoutVars>
          <dgm:dir/>
          <dgm:resizeHandles val="exact"/>
        </dgm:presLayoutVars>
      </dgm:prSet>
      <dgm:spPr/>
    </dgm:pt>
    <dgm:pt modelId="{B4DD1054-4ED3-481B-ADF4-DACFD9C9732B}" type="pres">
      <dgm:prSet presAssocID="{D7879B86-1428-42E7-A78D-08A2E21AAA2E}" presName="node" presStyleLbl="node1" presStyleIdx="0" presStyleCnt="4">
        <dgm:presLayoutVars>
          <dgm:bulletEnabled val="1"/>
        </dgm:presLayoutVars>
      </dgm:prSet>
      <dgm:spPr/>
    </dgm:pt>
    <dgm:pt modelId="{67703C76-3078-45DE-BBEA-45F19F663EAE}" type="pres">
      <dgm:prSet presAssocID="{ACB69440-C7E6-4EA9-A1C3-481D1192E620}" presName="sibTrans" presStyleCnt="0"/>
      <dgm:spPr/>
    </dgm:pt>
    <dgm:pt modelId="{6352DD43-DCEF-4523-848C-C6C3FA19EE15}" type="pres">
      <dgm:prSet presAssocID="{3D1BEDC9-2DCB-4A79-8396-A12CFEE04A77}" presName="node" presStyleLbl="node1" presStyleIdx="1" presStyleCnt="4">
        <dgm:presLayoutVars>
          <dgm:bulletEnabled val="1"/>
        </dgm:presLayoutVars>
      </dgm:prSet>
      <dgm:spPr/>
    </dgm:pt>
    <dgm:pt modelId="{5922CD86-377F-4023-8944-0875A17FB99F}" type="pres">
      <dgm:prSet presAssocID="{AE416861-CE54-4F66-B601-087A2BE76962}" presName="sibTrans" presStyleCnt="0"/>
      <dgm:spPr/>
    </dgm:pt>
    <dgm:pt modelId="{9DB59714-08CC-4E76-BB79-FD8375872E2D}" type="pres">
      <dgm:prSet presAssocID="{71159869-711E-4249-91B1-5D56295C7291}" presName="node" presStyleLbl="node1" presStyleIdx="2" presStyleCnt="4">
        <dgm:presLayoutVars>
          <dgm:bulletEnabled val="1"/>
        </dgm:presLayoutVars>
      </dgm:prSet>
      <dgm:spPr/>
    </dgm:pt>
    <dgm:pt modelId="{8450CC9B-6AB3-4E92-9DB3-E43028F0D19A}" type="pres">
      <dgm:prSet presAssocID="{8E961F4B-77A1-4720-ABEC-EC4E0E96F071}" presName="sibTrans" presStyleCnt="0"/>
      <dgm:spPr/>
    </dgm:pt>
    <dgm:pt modelId="{48385A95-8B83-4C0E-A9DE-A9AB5B044787}" type="pres">
      <dgm:prSet presAssocID="{E29965BA-5A83-4C34-9FB6-A0F77EA7AC5A}" presName="node" presStyleLbl="node1" presStyleIdx="3" presStyleCnt="4">
        <dgm:presLayoutVars>
          <dgm:bulletEnabled val="1"/>
        </dgm:presLayoutVars>
      </dgm:prSet>
      <dgm:spPr/>
    </dgm:pt>
  </dgm:ptLst>
  <dgm:cxnLst>
    <dgm:cxn modelId="{3C55612D-804B-493A-8D21-B61794372B58}" type="presOf" srcId="{71159869-711E-4249-91B1-5D56295C7291}" destId="{9DB59714-08CC-4E76-BB79-FD8375872E2D}" srcOrd="0" destOrd="0" presId="urn:microsoft.com/office/officeart/2005/8/layout/default"/>
    <dgm:cxn modelId="{CE9B5837-488B-4A2A-9E50-4A7D74CD790B}" type="presOf" srcId="{D7879B86-1428-42E7-A78D-08A2E21AAA2E}" destId="{B4DD1054-4ED3-481B-ADF4-DACFD9C9732B}" srcOrd="0" destOrd="0" presId="urn:microsoft.com/office/officeart/2005/8/layout/default"/>
    <dgm:cxn modelId="{BC7D9A37-E7BC-4D1D-8C24-358DE0B68A8F}" type="presOf" srcId="{3D1BEDC9-2DCB-4A79-8396-A12CFEE04A77}" destId="{6352DD43-DCEF-4523-848C-C6C3FA19EE15}" srcOrd="0" destOrd="0" presId="urn:microsoft.com/office/officeart/2005/8/layout/default"/>
    <dgm:cxn modelId="{31327947-5670-4903-861B-3D78886E6B0D}" srcId="{BF6D8A89-5870-4334-AC6A-F35A4CA7992B}" destId="{E29965BA-5A83-4C34-9FB6-A0F77EA7AC5A}" srcOrd="3" destOrd="0" parTransId="{060A441D-B329-4E4C-A689-E1127BE46C74}" sibTransId="{5E4ABBCB-90BA-459B-8273-C321F4F3B19A}"/>
    <dgm:cxn modelId="{CDEFDB6B-1384-4808-89A0-9BD15C73F380}" srcId="{BF6D8A89-5870-4334-AC6A-F35A4CA7992B}" destId="{3D1BEDC9-2DCB-4A79-8396-A12CFEE04A77}" srcOrd="1" destOrd="0" parTransId="{2E0B1060-375F-42F1-87C4-39C4C48A1ABA}" sibTransId="{AE416861-CE54-4F66-B601-087A2BE76962}"/>
    <dgm:cxn modelId="{0A6FA756-EF33-4800-A342-B72C42D85A4F}" type="presOf" srcId="{BF6D8A89-5870-4334-AC6A-F35A4CA7992B}" destId="{A186A7AE-80F1-4F60-BD44-4F78B2D09304}" srcOrd="0" destOrd="0" presId="urn:microsoft.com/office/officeart/2005/8/layout/default"/>
    <dgm:cxn modelId="{9546CB8B-3284-45AD-A856-2F91EC49FD8F}" srcId="{BF6D8A89-5870-4334-AC6A-F35A4CA7992B}" destId="{D7879B86-1428-42E7-A78D-08A2E21AAA2E}" srcOrd="0" destOrd="0" parTransId="{379C9492-3341-4B9E-8B7E-EA3E347EBB02}" sibTransId="{ACB69440-C7E6-4EA9-A1C3-481D1192E620}"/>
    <dgm:cxn modelId="{AD5E779F-A36E-4F50-BC52-1D013D6AF800}" type="presOf" srcId="{E29965BA-5A83-4C34-9FB6-A0F77EA7AC5A}" destId="{48385A95-8B83-4C0E-A9DE-A9AB5B044787}" srcOrd="0" destOrd="0" presId="urn:microsoft.com/office/officeart/2005/8/layout/default"/>
    <dgm:cxn modelId="{243A54B9-F4AE-4E51-9144-8C0E7A6732EA}" srcId="{BF6D8A89-5870-4334-AC6A-F35A4CA7992B}" destId="{71159869-711E-4249-91B1-5D56295C7291}" srcOrd="2" destOrd="0" parTransId="{B09E6D46-923E-45DD-95AB-D574CDD3DF89}" sibTransId="{8E961F4B-77A1-4720-ABEC-EC4E0E96F071}"/>
    <dgm:cxn modelId="{E96031F6-545D-4F5B-8DCC-16680936CBC3}" type="presParOf" srcId="{A186A7AE-80F1-4F60-BD44-4F78B2D09304}" destId="{B4DD1054-4ED3-481B-ADF4-DACFD9C9732B}" srcOrd="0" destOrd="0" presId="urn:microsoft.com/office/officeart/2005/8/layout/default"/>
    <dgm:cxn modelId="{48F381E1-762E-446F-8796-F44D3C7F8D9C}" type="presParOf" srcId="{A186A7AE-80F1-4F60-BD44-4F78B2D09304}" destId="{67703C76-3078-45DE-BBEA-45F19F663EAE}" srcOrd="1" destOrd="0" presId="urn:microsoft.com/office/officeart/2005/8/layout/default"/>
    <dgm:cxn modelId="{A1E790B6-16FD-4292-A91B-E4FD6358799F}" type="presParOf" srcId="{A186A7AE-80F1-4F60-BD44-4F78B2D09304}" destId="{6352DD43-DCEF-4523-848C-C6C3FA19EE15}" srcOrd="2" destOrd="0" presId="urn:microsoft.com/office/officeart/2005/8/layout/default"/>
    <dgm:cxn modelId="{087F635E-7973-4F20-85DD-6414A83EE1C2}" type="presParOf" srcId="{A186A7AE-80F1-4F60-BD44-4F78B2D09304}" destId="{5922CD86-377F-4023-8944-0875A17FB99F}" srcOrd="3" destOrd="0" presId="urn:microsoft.com/office/officeart/2005/8/layout/default"/>
    <dgm:cxn modelId="{FA4FB777-6265-4D80-884F-0856346BD5B0}" type="presParOf" srcId="{A186A7AE-80F1-4F60-BD44-4F78B2D09304}" destId="{9DB59714-08CC-4E76-BB79-FD8375872E2D}" srcOrd="4" destOrd="0" presId="urn:microsoft.com/office/officeart/2005/8/layout/default"/>
    <dgm:cxn modelId="{A8FBE6ED-AC8F-4F2E-BE77-0856D35EAA86}" type="presParOf" srcId="{A186A7AE-80F1-4F60-BD44-4F78B2D09304}" destId="{8450CC9B-6AB3-4E92-9DB3-E43028F0D19A}" srcOrd="5" destOrd="0" presId="urn:microsoft.com/office/officeart/2005/8/layout/default"/>
    <dgm:cxn modelId="{84899406-8E0F-45AA-A001-5F0764066AC0}" type="presParOf" srcId="{A186A7AE-80F1-4F60-BD44-4F78B2D09304}" destId="{48385A95-8B83-4C0E-A9DE-A9AB5B04478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A2188F6-CEA0-4020-9E80-307CFCF09C7C}" type="doc">
      <dgm:prSet loTypeId="urn:microsoft.com/office/officeart/2005/8/layout/process4" loCatId="process" qsTypeId="urn:microsoft.com/office/officeart/2005/8/quickstyle/simple5" qsCatId="simple" csTypeId="urn:microsoft.com/office/officeart/2005/8/colors/colorful5" csCatId="colorful"/>
      <dgm:spPr/>
      <dgm:t>
        <a:bodyPr/>
        <a:lstStyle/>
        <a:p>
          <a:endParaRPr lang="en-US"/>
        </a:p>
      </dgm:t>
    </dgm:pt>
    <dgm:pt modelId="{F5A1182A-6B30-4F32-826E-57C35147B8E0}">
      <dgm:prSet/>
      <dgm:spPr/>
      <dgm:t>
        <a:bodyPr/>
        <a:lstStyle/>
        <a:p>
          <a:r>
            <a:rPr lang="en-US"/>
            <a:t>More instant as a result of scripts doing what they need to/not doing what they need to do</a:t>
          </a:r>
        </a:p>
      </dgm:t>
    </dgm:pt>
    <dgm:pt modelId="{183C7B49-F2FE-47EC-9B2D-7459AB12A01A}" type="parTrans" cxnId="{EF8A9182-01AC-45B1-AC47-1A24B34CEF54}">
      <dgm:prSet/>
      <dgm:spPr/>
      <dgm:t>
        <a:bodyPr/>
        <a:lstStyle/>
        <a:p>
          <a:endParaRPr lang="en-US"/>
        </a:p>
      </dgm:t>
    </dgm:pt>
    <dgm:pt modelId="{6550CC03-EDA2-4283-9F08-CC8C8F6F4E74}" type="sibTrans" cxnId="{EF8A9182-01AC-45B1-AC47-1A24B34CEF54}">
      <dgm:prSet/>
      <dgm:spPr/>
      <dgm:t>
        <a:bodyPr/>
        <a:lstStyle/>
        <a:p>
          <a:endParaRPr lang="en-US"/>
        </a:p>
      </dgm:t>
    </dgm:pt>
    <dgm:pt modelId="{572F2C3A-17E9-4CF8-B902-3AA30D5BA5F5}">
      <dgm:prSet/>
      <dgm:spPr/>
      <dgm:t>
        <a:bodyPr/>
        <a:lstStyle/>
        <a:p>
          <a:r>
            <a:rPr lang="en-US"/>
            <a:t>Slightly harder to test scripts in a vacuum as most scripts will communicate with one another</a:t>
          </a:r>
        </a:p>
      </dgm:t>
    </dgm:pt>
    <dgm:pt modelId="{F324419C-0AC2-4FC5-8972-2E9C0567A174}" type="parTrans" cxnId="{7A15A1B1-8F7A-4872-8E23-8C5EB4B1026B}">
      <dgm:prSet/>
      <dgm:spPr/>
      <dgm:t>
        <a:bodyPr/>
        <a:lstStyle/>
        <a:p>
          <a:endParaRPr lang="en-US"/>
        </a:p>
      </dgm:t>
    </dgm:pt>
    <dgm:pt modelId="{8D7D285A-ED6B-4664-89A8-F53EAA965511}" type="sibTrans" cxnId="{7A15A1B1-8F7A-4872-8E23-8C5EB4B1026B}">
      <dgm:prSet/>
      <dgm:spPr/>
      <dgm:t>
        <a:bodyPr/>
        <a:lstStyle/>
        <a:p>
          <a:endParaRPr lang="en-US"/>
        </a:p>
      </dgm:t>
    </dgm:pt>
    <dgm:pt modelId="{90DB0355-36CA-4971-A77A-584CA5A801EC}">
      <dgm:prSet/>
      <dgm:spPr/>
      <dgm:t>
        <a:bodyPr/>
        <a:lstStyle/>
        <a:p>
          <a:r>
            <a:rPr lang="en-US"/>
            <a:t>Use global Game Managers</a:t>
          </a:r>
        </a:p>
      </dgm:t>
    </dgm:pt>
    <dgm:pt modelId="{140B9841-48C3-46A3-A487-70D11F8D23FE}" type="parTrans" cxnId="{D05473B7-FC67-461B-B2B0-3A08B02B51AE}">
      <dgm:prSet/>
      <dgm:spPr/>
      <dgm:t>
        <a:bodyPr/>
        <a:lstStyle/>
        <a:p>
          <a:endParaRPr lang="en-US"/>
        </a:p>
      </dgm:t>
    </dgm:pt>
    <dgm:pt modelId="{64118277-038E-4DAF-A320-9221E0279356}" type="sibTrans" cxnId="{D05473B7-FC67-461B-B2B0-3A08B02B51AE}">
      <dgm:prSet/>
      <dgm:spPr/>
      <dgm:t>
        <a:bodyPr/>
        <a:lstStyle/>
        <a:p>
          <a:endParaRPr lang="en-US"/>
        </a:p>
      </dgm:t>
    </dgm:pt>
    <dgm:pt modelId="{CAAFE3F4-9DE6-4B81-A35C-0E78F0F4D1E4}" type="pres">
      <dgm:prSet presAssocID="{0A2188F6-CEA0-4020-9E80-307CFCF09C7C}" presName="Name0" presStyleCnt="0">
        <dgm:presLayoutVars>
          <dgm:dir/>
          <dgm:animLvl val="lvl"/>
          <dgm:resizeHandles val="exact"/>
        </dgm:presLayoutVars>
      </dgm:prSet>
      <dgm:spPr/>
    </dgm:pt>
    <dgm:pt modelId="{8AF9C6B7-D765-4EC7-87EB-355B69A5B89F}" type="pres">
      <dgm:prSet presAssocID="{90DB0355-36CA-4971-A77A-584CA5A801EC}" presName="boxAndChildren" presStyleCnt="0"/>
      <dgm:spPr/>
    </dgm:pt>
    <dgm:pt modelId="{EFE48106-5869-48C9-9F22-57FCBF605590}" type="pres">
      <dgm:prSet presAssocID="{90DB0355-36CA-4971-A77A-584CA5A801EC}" presName="parentTextBox" presStyleLbl="node1" presStyleIdx="0" presStyleCnt="3"/>
      <dgm:spPr/>
    </dgm:pt>
    <dgm:pt modelId="{A667F168-EDD6-4967-8291-B594A76895F5}" type="pres">
      <dgm:prSet presAssocID="{8D7D285A-ED6B-4664-89A8-F53EAA965511}" presName="sp" presStyleCnt="0"/>
      <dgm:spPr/>
    </dgm:pt>
    <dgm:pt modelId="{4DE53EA1-3834-4699-947A-645CB9AD70B2}" type="pres">
      <dgm:prSet presAssocID="{572F2C3A-17E9-4CF8-B902-3AA30D5BA5F5}" presName="arrowAndChildren" presStyleCnt="0"/>
      <dgm:spPr/>
    </dgm:pt>
    <dgm:pt modelId="{813FB74B-786A-4A58-A3F3-259DC88FC719}" type="pres">
      <dgm:prSet presAssocID="{572F2C3A-17E9-4CF8-B902-3AA30D5BA5F5}" presName="parentTextArrow" presStyleLbl="node1" presStyleIdx="1" presStyleCnt="3"/>
      <dgm:spPr/>
    </dgm:pt>
    <dgm:pt modelId="{6C04CB0A-E750-4B54-9417-DC98AC4A282E}" type="pres">
      <dgm:prSet presAssocID="{6550CC03-EDA2-4283-9F08-CC8C8F6F4E74}" presName="sp" presStyleCnt="0"/>
      <dgm:spPr/>
    </dgm:pt>
    <dgm:pt modelId="{B6B645EC-D0C9-47A6-B33E-A1539EEADD6B}" type="pres">
      <dgm:prSet presAssocID="{F5A1182A-6B30-4F32-826E-57C35147B8E0}" presName="arrowAndChildren" presStyleCnt="0"/>
      <dgm:spPr/>
    </dgm:pt>
    <dgm:pt modelId="{27FA083B-2B75-41D1-8518-9086264B3599}" type="pres">
      <dgm:prSet presAssocID="{F5A1182A-6B30-4F32-826E-57C35147B8E0}" presName="parentTextArrow" presStyleLbl="node1" presStyleIdx="2" presStyleCnt="3"/>
      <dgm:spPr/>
    </dgm:pt>
  </dgm:ptLst>
  <dgm:cxnLst>
    <dgm:cxn modelId="{ECD06A4B-15EE-4C14-9328-3DE8F7ED97D5}" type="presOf" srcId="{0A2188F6-CEA0-4020-9E80-307CFCF09C7C}" destId="{CAAFE3F4-9DE6-4B81-A35C-0E78F0F4D1E4}" srcOrd="0" destOrd="0" presId="urn:microsoft.com/office/officeart/2005/8/layout/process4"/>
    <dgm:cxn modelId="{0162EC7A-2B9A-4F23-8304-76FCAE07206F}" type="presOf" srcId="{90DB0355-36CA-4971-A77A-584CA5A801EC}" destId="{EFE48106-5869-48C9-9F22-57FCBF605590}" srcOrd="0" destOrd="0" presId="urn:microsoft.com/office/officeart/2005/8/layout/process4"/>
    <dgm:cxn modelId="{EF8A9182-01AC-45B1-AC47-1A24B34CEF54}" srcId="{0A2188F6-CEA0-4020-9E80-307CFCF09C7C}" destId="{F5A1182A-6B30-4F32-826E-57C35147B8E0}" srcOrd="0" destOrd="0" parTransId="{183C7B49-F2FE-47EC-9B2D-7459AB12A01A}" sibTransId="{6550CC03-EDA2-4283-9F08-CC8C8F6F4E74}"/>
    <dgm:cxn modelId="{325E0296-F41E-4605-8074-2EB31CD4136B}" type="presOf" srcId="{572F2C3A-17E9-4CF8-B902-3AA30D5BA5F5}" destId="{813FB74B-786A-4A58-A3F3-259DC88FC719}" srcOrd="0" destOrd="0" presId="urn:microsoft.com/office/officeart/2005/8/layout/process4"/>
    <dgm:cxn modelId="{7A15A1B1-8F7A-4872-8E23-8C5EB4B1026B}" srcId="{0A2188F6-CEA0-4020-9E80-307CFCF09C7C}" destId="{572F2C3A-17E9-4CF8-B902-3AA30D5BA5F5}" srcOrd="1" destOrd="0" parTransId="{F324419C-0AC2-4FC5-8972-2E9C0567A174}" sibTransId="{8D7D285A-ED6B-4664-89A8-F53EAA965511}"/>
    <dgm:cxn modelId="{D05473B7-FC67-461B-B2B0-3A08B02B51AE}" srcId="{0A2188F6-CEA0-4020-9E80-307CFCF09C7C}" destId="{90DB0355-36CA-4971-A77A-584CA5A801EC}" srcOrd="2" destOrd="0" parTransId="{140B9841-48C3-46A3-A487-70D11F8D23FE}" sibTransId="{64118277-038E-4DAF-A320-9221E0279356}"/>
    <dgm:cxn modelId="{E45451BE-C31C-41CC-8DD6-0C82277670B8}" type="presOf" srcId="{F5A1182A-6B30-4F32-826E-57C35147B8E0}" destId="{27FA083B-2B75-41D1-8518-9086264B3599}" srcOrd="0" destOrd="0" presId="urn:microsoft.com/office/officeart/2005/8/layout/process4"/>
    <dgm:cxn modelId="{86E0E02E-FDCF-4A1C-919B-3817EE8E9F32}" type="presParOf" srcId="{CAAFE3F4-9DE6-4B81-A35C-0E78F0F4D1E4}" destId="{8AF9C6B7-D765-4EC7-87EB-355B69A5B89F}" srcOrd="0" destOrd="0" presId="urn:microsoft.com/office/officeart/2005/8/layout/process4"/>
    <dgm:cxn modelId="{9402D42A-5EB7-4445-A615-70060EEC9E19}" type="presParOf" srcId="{8AF9C6B7-D765-4EC7-87EB-355B69A5B89F}" destId="{EFE48106-5869-48C9-9F22-57FCBF605590}" srcOrd="0" destOrd="0" presId="urn:microsoft.com/office/officeart/2005/8/layout/process4"/>
    <dgm:cxn modelId="{E8D74BD1-F4F7-42FA-8449-31D7AC23DEEF}" type="presParOf" srcId="{CAAFE3F4-9DE6-4B81-A35C-0E78F0F4D1E4}" destId="{A667F168-EDD6-4967-8291-B594A76895F5}" srcOrd="1" destOrd="0" presId="urn:microsoft.com/office/officeart/2005/8/layout/process4"/>
    <dgm:cxn modelId="{CACF344B-4338-4E1D-A06A-1E08DD6AF49A}" type="presParOf" srcId="{CAAFE3F4-9DE6-4B81-A35C-0E78F0F4D1E4}" destId="{4DE53EA1-3834-4699-947A-645CB9AD70B2}" srcOrd="2" destOrd="0" presId="urn:microsoft.com/office/officeart/2005/8/layout/process4"/>
    <dgm:cxn modelId="{C0ED2933-73F7-4BA7-B038-BC6ECC5FBDB8}" type="presParOf" srcId="{4DE53EA1-3834-4699-947A-645CB9AD70B2}" destId="{813FB74B-786A-4A58-A3F3-259DC88FC719}" srcOrd="0" destOrd="0" presId="urn:microsoft.com/office/officeart/2005/8/layout/process4"/>
    <dgm:cxn modelId="{279977E4-FE48-4341-8AA5-2C31CD416B5A}" type="presParOf" srcId="{CAAFE3F4-9DE6-4B81-A35C-0E78F0F4D1E4}" destId="{6C04CB0A-E750-4B54-9417-DC98AC4A282E}" srcOrd="3" destOrd="0" presId="urn:microsoft.com/office/officeart/2005/8/layout/process4"/>
    <dgm:cxn modelId="{B97E3D96-7B52-47DA-B931-D9873E8106E1}" type="presParOf" srcId="{CAAFE3F4-9DE6-4B81-A35C-0E78F0F4D1E4}" destId="{B6B645EC-D0C9-47A6-B33E-A1539EEADD6B}" srcOrd="4" destOrd="0" presId="urn:microsoft.com/office/officeart/2005/8/layout/process4"/>
    <dgm:cxn modelId="{390E9B72-106C-4693-A345-8FF0593A8752}" type="presParOf" srcId="{B6B645EC-D0C9-47A6-B33E-A1539EEADD6B}" destId="{27FA083B-2B75-41D1-8518-9086264B359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C96EC2-4C26-418D-98AC-54901A608E70}" type="doc">
      <dgm:prSet loTypeId="urn:microsoft.com/office/officeart/2005/8/layout/vList5" loCatId="list" qsTypeId="urn:microsoft.com/office/officeart/2005/8/quickstyle/simple2" qsCatId="simple" csTypeId="urn:microsoft.com/office/officeart/2005/8/colors/colorful5" csCatId="colorful"/>
      <dgm:spPr/>
      <dgm:t>
        <a:bodyPr/>
        <a:lstStyle/>
        <a:p>
          <a:endParaRPr lang="en-US"/>
        </a:p>
      </dgm:t>
    </dgm:pt>
    <dgm:pt modelId="{F05D6C1D-2787-474F-A7A5-F1B878BA0950}">
      <dgm:prSet/>
      <dgm:spPr/>
      <dgm:t>
        <a:bodyPr/>
        <a:lstStyle/>
        <a:p>
          <a:r>
            <a:rPr lang="en-US"/>
            <a:t>Class</a:t>
          </a:r>
        </a:p>
      </dgm:t>
    </dgm:pt>
    <dgm:pt modelId="{36549C45-BE8A-4AF6-9628-28AC90DF959C}" type="parTrans" cxnId="{8B631192-7F9E-4203-963F-2CC6FCA78C61}">
      <dgm:prSet/>
      <dgm:spPr/>
      <dgm:t>
        <a:bodyPr/>
        <a:lstStyle/>
        <a:p>
          <a:endParaRPr lang="en-US"/>
        </a:p>
      </dgm:t>
    </dgm:pt>
    <dgm:pt modelId="{20AB2E79-2869-4C43-9507-D84159D2692F}" type="sibTrans" cxnId="{8B631192-7F9E-4203-963F-2CC6FCA78C61}">
      <dgm:prSet/>
      <dgm:spPr/>
      <dgm:t>
        <a:bodyPr/>
        <a:lstStyle/>
        <a:p>
          <a:endParaRPr lang="en-US"/>
        </a:p>
      </dgm:t>
    </dgm:pt>
    <dgm:pt modelId="{BB842290-6E94-4DAD-AA47-FD576AEA7BCF}">
      <dgm:prSet/>
      <dgm:spPr/>
      <dgm:t>
        <a:bodyPr/>
        <a:lstStyle/>
        <a:p>
          <a:r>
            <a:rPr lang="en-US"/>
            <a:t>Function</a:t>
          </a:r>
        </a:p>
      </dgm:t>
    </dgm:pt>
    <dgm:pt modelId="{BE64CD75-722C-4DA6-B148-E5C7C0DC2E1B}" type="parTrans" cxnId="{C16089B7-5DC1-40D1-B386-77DB0A86720F}">
      <dgm:prSet/>
      <dgm:spPr/>
      <dgm:t>
        <a:bodyPr/>
        <a:lstStyle/>
        <a:p>
          <a:endParaRPr lang="en-US"/>
        </a:p>
      </dgm:t>
    </dgm:pt>
    <dgm:pt modelId="{18697C1C-FF53-470B-AE0E-496809DEBDF1}" type="sibTrans" cxnId="{C16089B7-5DC1-40D1-B386-77DB0A86720F}">
      <dgm:prSet/>
      <dgm:spPr/>
      <dgm:t>
        <a:bodyPr/>
        <a:lstStyle/>
        <a:p>
          <a:endParaRPr lang="en-US"/>
        </a:p>
      </dgm:t>
    </dgm:pt>
    <dgm:pt modelId="{990AAB6F-9647-4E75-A4D9-DBB822BF7E44}">
      <dgm:prSet/>
      <dgm:spPr/>
      <dgm:t>
        <a:bodyPr/>
        <a:lstStyle/>
        <a:p>
          <a:r>
            <a:rPr lang="en-US"/>
            <a:t>Object</a:t>
          </a:r>
        </a:p>
      </dgm:t>
    </dgm:pt>
    <dgm:pt modelId="{35B10C43-F5D6-471C-AEA1-A9062A4A2CFE}" type="parTrans" cxnId="{6CF9EAB7-765F-4047-9F4E-ED9F7D742948}">
      <dgm:prSet/>
      <dgm:spPr/>
      <dgm:t>
        <a:bodyPr/>
        <a:lstStyle/>
        <a:p>
          <a:endParaRPr lang="en-US"/>
        </a:p>
      </dgm:t>
    </dgm:pt>
    <dgm:pt modelId="{BA8D2206-BFE1-4EE8-85F3-099E3011AD9A}" type="sibTrans" cxnId="{6CF9EAB7-765F-4047-9F4E-ED9F7D742948}">
      <dgm:prSet/>
      <dgm:spPr/>
      <dgm:t>
        <a:bodyPr/>
        <a:lstStyle/>
        <a:p>
          <a:endParaRPr lang="en-US"/>
        </a:p>
      </dgm:t>
    </dgm:pt>
    <dgm:pt modelId="{58ED97DA-8468-4758-BC42-5EED5C7ECA8C}">
      <dgm:prSet/>
      <dgm:spPr/>
      <dgm:t>
        <a:bodyPr/>
        <a:lstStyle/>
        <a:p>
          <a:r>
            <a:rPr lang="en-US"/>
            <a:t>Script</a:t>
          </a:r>
        </a:p>
      </dgm:t>
    </dgm:pt>
    <dgm:pt modelId="{2DE7262E-98B9-4D73-AA6A-464C5F158AAC}" type="parTrans" cxnId="{E4758CC4-6C62-4BB1-9948-333866D0B6CE}">
      <dgm:prSet/>
      <dgm:spPr/>
      <dgm:t>
        <a:bodyPr/>
        <a:lstStyle/>
        <a:p>
          <a:endParaRPr lang="en-US"/>
        </a:p>
      </dgm:t>
    </dgm:pt>
    <dgm:pt modelId="{AF8C7244-0E7A-4BC5-84E8-35413748D70E}" type="sibTrans" cxnId="{E4758CC4-6C62-4BB1-9948-333866D0B6CE}">
      <dgm:prSet/>
      <dgm:spPr/>
      <dgm:t>
        <a:bodyPr/>
        <a:lstStyle/>
        <a:p>
          <a:endParaRPr lang="en-US"/>
        </a:p>
      </dgm:t>
    </dgm:pt>
    <dgm:pt modelId="{DE8F7A45-8CCE-44DD-9D43-DF3B27487A0E}" type="pres">
      <dgm:prSet presAssocID="{D6C96EC2-4C26-418D-98AC-54901A608E70}" presName="Name0" presStyleCnt="0">
        <dgm:presLayoutVars>
          <dgm:dir/>
          <dgm:animLvl val="lvl"/>
          <dgm:resizeHandles val="exact"/>
        </dgm:presLayoutVars>
      </dgm:prSet>
      <dgm:spPr/>
    </dgm:pt>
    <dgm:pt modelId="{315A8877-2E20-46EF-A228-8E779676D094}" type="pres">
      <dgm:prSet presAssocID="{F05D6C1D-2787-474F-A7A5-F1B878BA0950}" presName="linNode" presStyleCnt="0"/>
      <dgm:spPr/>
    </dgm:pt>
    <dgm:pt modelId="{B849383D-83C8-4210-A498-38EAB6966533}" type="pres">
      <dgm:prSet presAssocID="{F05D6C1D-2787-474F-A7A5-F1B878BA0950}" presName="parentText" presStyleLbl="node1" presStyleIdx="0" presStyleCnt="4">
        <dgm:presLayoutVars>
          <dgm:chMax val="1"/>
          <dgm:bulletEnabled val="1"/>
        </dgm:presLayoutVars>
      </dgm:prSet>
      <dgm:spPr/>
    </dgm:pt>
    <dgm:pt modelId="{B3455542-788B-47AA-9238-71B3862B958D}" type="pres">
      <dgm:prSet presAssocID="{20AB2E79-2869-4C43-9507-D84159D2692F}" presName="sp" presStyleCnt="0"/>
      <dgm:spPr/>
    </dgm:pt>
    <dgm:pt modelId="{798A6A18-0E40-4F74-818C-2CF7DDF4C866}" type="pres">
      <dgm:prSet presAssocID="{BB842290-6E94-4DAD-AA47-FD576AEA7BCF}" presName="linNode" presStyleCnt="0"/>
      <dgm:spPr/>
    </dgm:pt>
    <dgm:pt modelId="{62D36485-247A-4CAA-865D-C63E5BE731A4}" type="pres">
      <dgm:prSet presAssocID="{BB842290-6E94-4DAD-AA47-FD576AEA7BCF}" presName="parentText" presStyleLbl="node1" presStyleIdx="1" presStyleCnt="4">
        <dgm:presLayoutVars>
          <dgm:chMax val="1"/>
          <dgm:bulletEnabled val="1"/>
        </dgm:presLayoutVars>
      </dgm:prSet>
      <dgm:spPr/>
    </dgm:pt>
    <dgm:pt modelId="{24BD6EDF-D6E6-4D5E-8A86-A411ECDB634F}" type="pres">
      <dgm:prSet presAssocID="{18697C1C-FF53-470B-AE0E-496809DEBDF1}" presName="sp" presStyleCnt="0"/>
      <dgm:spPr/>
    </dgm:pt>
    <dgm:pt modelId="{25D1236F-C60D-45AD-83E6-110B4AB865C1}" type="pres">
      <dgm:prSet presAssocID="{990AAB6F-9647-4E75-A4D9-DBB822BF7E44}" presName="linNode" presStyleCnt="0"/>
      <dgm:spPr/>
    </dgm:pt>
    <dgm:pt modelId="{7662A810-8964-4DD6-AF2A-C5FE60E58431}" type="pres">
      <dgm:prSet presAssocID="{990AAB6F-9647-4E75-A4D9-DBB822BF7E44}" presName="parentText" presStyleLbl="node1" presStyleIdx="2" presStyleCnt="4">
        <dgm:presLayoutVars>
          <dgm:chMax val="1"/>
          <dgm:bulletEnabled val="1"/>
        </dgm:presLayoutVars>
      </dgm:prSet>
      <dgm:spPr/>
    </dgm:pt>
    <dgm:pt modelId="{433296CC-B54B-4E9D-803D-22728479DE6C}" type="pres">
      <dgm:prSet presAssocID="{BA8D2206-BFE1-4EE8-85F3-099E3011AD9A}" presName="sp" presStyleCnt="0"/>
      <dgm:spPr/>
    </dgm:pt>
    <dgm:pt modelId="{EE8C63F4-C516-4F60-9E63-0E8EC921A6BB}" type="pres">
      <dgm:prSet presAssocID="{58ED97DA-8468-4758-BC42-5EED5C7ECA8C}" presName="linNode" presStyleCnt="0"/>
      <dgm:spPr/>
    </dgm:pt>
    <dgm:pt modelId="{626F899B-CE6D-4381-8F19-AAD028C34F79}" type="pres">
      <dgm:prSet presAssocID="{58ED97DA-8468-4758-BC42-5EED5C7ECA8C}" presName="parentText" presStyleLbl="node1" presStyleIdx="3" presStyleCnt="4">
        <dgm:presLayoutVars>
          <dgm:chMax val="1"/>
          <dgm:bulletEnabled val="1"/>
        </dgm:presLayoutVars>
      </dgm:prSet>
      <dgm:spPr/>
    </dgm:pt>
  </dgm:ptLst>
  <dgm:cxnLst>
    <dgm:cxn modelId="{2C9DB113-2A90-45F8-8B13-A1A449407600}" type="presOf" srcId="{F05D6C1D-2787-474F-A7A5-F1B878BA0950}" destId="{B849383D-83C8-4210-A498-38EAB6966533}" srcOrd="0" destOrd="0" presId="urn:microsoft.com/office/officeart/2005/8/layout/vList5"/>
    <dgm:cxn modelId="{E3C9BC4A-0488-4093-81D4-5FB4E7CBA1D8}" type="presOf" srcId="{58ED97DA-8468-4758-BC42-5EED5C7ECA8C}" destId="{626F899B-CE6D-4381-8F19-AAD028C34F79}" srcOrd="0" destOrd="0" presId="urn:microsoft.com/office/officeart/2005/8/layout/vList5"/>
    <dgm:cxn modelId="{8B631192-7F9E-4203-963F-2CC6FCA78C61}" srcId="{D6C96EC2-4C26-418D-98AC-54901A608E70}" destId="{F05D6C1D-2787-474F-A7A5-F1B878BA0950}" srcOrd="0" destOrd="0" parTransId="{36549C45-BE8A-4AF6-9628-28AC90DF959C}" sibTransId="{20AB2E79-2869-4C43-9507-D84159D2692F}"/>
    <dgm:cxn modelId="{C16089B7-5DC1-40D1-B386-77DB0A86720F}" srcId="{D6C96EC2-4C26-418D-98AC-54901A608E70}" destId="{BB842290-6E94-4DAD-AA47-FD576AEA7BCF}" srcOrd="1" destOrd="0" parTransId="{BE64CD75-722C-4DA6-B148-E5C7C0DC2E1B}" sibTransId="{18697C1C-FF53-470B-AE0E-496809DEBDF1}"/>
    <dgm:cxn modelId="{6CF9EAB7-765F-4047-9F4E-ED9F7D742948}" srcId="{D6C96EC2-4C26-418D-98AC-54901A608E70}" destId="{990AAB6F-9647-4E75-A4D9-DBB822BF7E44}" srcOrd="2" destOrd="0" parTransId="{35B10C43-F5D6-471C-AEA1-A9062A4A2CFE}" sibTransId="{BA8D2206-BFE1-4EE8-85F3-099E3011AD9A}"/>
    <dgm:cxn modelId="{004785BF-9F91-4C03-B4DB-88AE39F65751}" type="presOf" srcId="{D6C96EC2-4C26-418D-98AC-54901A608E70}" destId="{DE8F7A45-8CCE-44DD-9D43-DF3B27487A0E}" srcOrd="0" destOrd="0" presId="urn:microsoft.com/office/officeart/2005/8/layout/vList5"/>
    <dgm:cxn modelId="{E4758CC4-6C62-4BB1-9948-333866D0B6CE}" srcId="{D6C96EC2-4C26-418D-98AC-54901A608E70}" destId="{58ED97DA-8468-4758-BC42-5EED5C7ECA8C}" srcOrd="3" destOrd="0" parTransId="{2DE7262E-98B9-4D73-AA6A-464C5F158AAC}" sibTransId="{AF8C7244-0E7A-4BC5-84E8-35413748D70E}"/>
    <dgm:cxn modelId="{04493FD7-AE33-4558-BDDD-42E74DC0D210}" type="presOf" srcId="{990AAB6F-9647-4E75-A4D9-DBB822BF7E44}" destId="{7662A810-8964-4DD6-AF2A-C5FE60E58431}" srcOrd="0" destOrd="0" presId="urn:microsoft.com/office/officeart/2005/8/layout/vList5"/>
    <dgm:cxn modelId="{187180DE-83CE-4411-A6C4-4F4697EB1C43}" type="presOf" srcId="{BB842290-6E94-4DAD-AA47-FD576AEA7BCF}" destId="{62D36485-247A-4CAA-865D-C63E5BE731A4}" srcOrd="0" destOrd="0" presId="urn:microsoft.com/office/officeart/2005/8/layout/vList5"/>
    <dgm:cxn modelId="{B0A8953C-37F1-4CFA-BA47-2E5FB04B3598}" type="presParOf" srcId="{DE8F7A45-8CCE-44DD-9D43-DF3B27487A0E}" destId="{315A8877-2E20-46EF-A228-8E779676D094}" srcOrd="0" destOrd="0" presId="urn:microsoft.com/office/officeart/2005/8/layout/vList5"/>
    <dgm:cxn modelId="{8AF31524-969F-49A8-B6F5-F800DF89EBB8}" type="presParOf" srcId="{315A8877-2E20-46EF-A228-8E779676D094}" destId="{B849383D-83C8-4210-A498-38EAB6966533}" srcOrd="0" destOrd="0" presId="urn:microsoft.com/office/officeart/2005/8/layout/vList5"/>
    <dgm:cxn modelId="{9B539308-E5EE-44D2-9787-923AC41BFC0B}" type="presParOf" srcId="{DE8F7A45-8CCE-44DD-9D43-DF3B27487A0E}" destId="{B3455542-788B-47AA-9238-71B3862B958D}" srcOrd="1" destOrd="0" presId="urn:microsoft.com/office/officeart/2005/8/layout/vList5"/>
    <dgm:cxn modelId="{E43E1E67-FDB9-49BC-8C7A-C682E9B4D384}" type="presParOf" srcId="{DE8F7A45-8CCE-44DD-9D43-DF3B27487A0E}" destId="{798A6A18-0E40-4F74-818C-2CF7DDF4C866}" srcOrd="2" destOrd="0" presId="urn:microsoft.com/office/officeart/2005/8/layout/vList5"/>
    <dgm:cxn modelId="{314ECBB5-90B8-4F24-BC4C-5C5B8C21A41C}" type="presParOf" srcId="{798A6A18-0E40-4F74-818C-2CF7DDF4C866}" destId="{62D36485-247A-4CAA-865D-C63E5BE731A4}" srcOrd="0" destOrd="0" presId="urn:microsoft.com/office/officeart/2005/8/layout/vList5"/>
    <dgm:cxn modelId="{787F7F80-7415-4ECB-B5BE-A3402B1B4E42}" type="presParOf" srcId="{DE8F7A45-8CCE-44DD-9D43-DF3B27487A0E}" destId="{24BD6EDF-D6E6-4D5E-8A86-A411ECDB634F}" srcOrd="3" destOrd="0" presId="urn:microsoft.com/office/officeart/2005/8/layout/vList5"/>
    <dgm:cxn modelId="{3F628ED0-D687-4776-A028-1BBB14D30A7A}" type="presParOf" srcId="{DE8F7A45-8CCE-44DD-9D43-DF3B27487A0E}" destId="{25D1236F-C60D-45AD-83E6-110B4AB865C1}" srcOrd="4" destOrd="0" presId="urn:microsoft.com/office/officeart/2005/8/layout/vList5"/>
    <dgm:cxn modelId="{06B1A00A-3092-497F-A8A1-CA2EAF5E15ED}" type="presParOf" srcId="{25D1236F-C60D-45AD-83E6-110B4AB865C1}" destId="{7662A810-8964-4DD6-AF2A-C5FE60E58431}" srcOrd="0" destOrd="0" presId="urn:microsoft.com/office/officeart/2005/8/layout/vList5"/>
    <dgm:cxn modelId="{2CF6FD79-C26C-4DB8-A525-0A634F34A39C}" type="presParOf" srcId="{DE8F7A45-8CCE-44DD-9D43-DF3B27487A0E}" destId="{433296CC-B54B-4E9D-803D-22728479DE6C}" srcOrd="5" destOrd="0" presId="urn:microsoft.com/office/officeart/2005/8/layout/vList5"/>
    <dgm:cxn modelId="{49ACC1B2-1C74-4912-B8DB-388544306C5F}" type="presParOf" srcId="{DE8F7A45-8CCE-44DD-9D43-DF3B27487A0E}" destId="{EE8C63F4-C516-4F60-9E63-0E8EC921A6BB}" srcOrd="6" destOrd="0" presId="urn:microsoft.com/office/officeart/2005/8/layout/vList5"/>
    <dgm:cxn modelId="{F63A1F71-434C-4539-9A8A-54A721E1B3AA}" type="presParOf" srcId="{EE8C63F4-C516-4F60-9E63-0E8EC921A6BB}" destId="{626F899B-CE6D-4381-8F19-AAD028C34F79}"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B1B9D2-5451-4A1B-A435-A1403707D142}" type="doc">
      <dgm:prSet loTypeId="urn:microsoft.com/office/officeart/2005/8/layout/process4" loCatId="process" qsTypeId="urn:microsoft.com/office/officeart/2005/8/quickstyle/simple5" qsCatId="simple" csTypeId="urn:microsoft.com/office/officeart/2005/8/colors/colorful5" csCatId="colorful"/>
      <dgm:spPr/>
      <dgm:t>
        <a:bodyPr/>
        <a:lstStyle/>
        <a:p>
          <a:endParaRPr lang="en-US"/>
        </a:p>
      </dgm:t>
    </dgm:pt>
    <dgm:pt modelId="{1C285F33-C092-43B4-A2E7-AFD93E881CB9}">
      <dgm:prSet/>
      <dgm:spPr/>
      <dgm:t>
        <a:bodyPr/>
        <a:lstStyle/>
        <a:p>
          <a:r>
            <a:rPr lang="en-US"/>
            <a:t>Any data set that would be used in the unit simulation</a:t>
          </a:r>
        </a:p>
      </dgm:t>
    </dgm:pt>
    <dgm:pt modelId="{E6DD6D4E-A397-4C1A-B9C8-A5D73B11DBD7}" type="parTrans" cxnId="{0AFE8084-8B63-4287-AC6A-658658DDF70B}">
      <dgm:prSet/>
      <dgm:spPr/>
      <dgm:t>
        <a:bodyPr/>
        <a:lstStyle/>
        <a:p>
          <a:endParaRPr lang="en-US"/>
        </a:p>
      </dgm:t>
    </dgm:pt>
    <dgm:pt modelId="{F659B637-BA94-4212-A8EC-08A11D1020C3}" type="sibTrans" cxnId="{0AFE8084-8B63-4287-AC6A-658658DDF70B}">
      <dgm:prSet/>
      <dgm:spPr/>
      <dgm:t>
        <a:bodyPr/>
        <a:lstStyle/>
        <a:p>
          <a:endParaRPr lang="en-US"/>
        </a:p>
      </dgm:t>
    </dgm:pt>
    <dgm:pt modelId="{B5BC6AC5-9C79-403A-A564-BC1AF6D61AD8}">
      <dgm:prSet/>
      <dgm:spPr/>
      <dgm:t>
        <a:bodyPr/>
        <a:lstStyle/>
        <a:p>
          <a:r>
            <a:rPr lang="en-US"/>
            <a:t>Variety of test cases</a:t>
          </a:r>
        </a:p>
      </dgm:t>
    </dgm:pt>
    <dgm:pt modelId="{6623D572-A6F6-435B-BD14-0F4DA23075E5}" type="parTrans" cxnId="{8490267A-298A-4954-8BCA-CD477E8D0187}">
      <dgm:prSet/>
      <dgm:spPr/>
      <dgm:t>
        <a:bodyPr/>
        <a:lstStyle/>
        <a:p>
          <a:endParaRPr lang="en-US"/>
        </a:p>
      </dgm:t>
    </dgm:pt>
    <dgm:pt modelId="{F4DA7661-B136-43B6-A0C5-1FA8688A0DB6}" type="sibTrans" cxnId="{8490267A-298A-4954-8BCA-CD477E8D0187}">
      <dgm:prSet/>
      <dgm:spPr/>
      <dgm:t>
        <a:bodyPr/>
        <a:lstStyle/>
        <a:p>
          <a:endParaRPr lang="en-US"/>
        </a:p>
      </dgm:t>
    </dgm:pt>
    <dgm:pt modelId="{AFB1A409-6830-4271-8445-77DCAB5EAD04}">
      <dgm:prSet/>
      <dgm:spPr/>
      <dgm:t>
        <a:bodyPr/>
        <a:lstStyle/>
        <a:p>
          <a:r>
            <a:rPr lang="en-US"/>
            <a:t>Data that is within the bounds of what we expect</a:t>
          </a:r>
        </a:p>
      </dgm:t>
    </dgm:pt>
    <dgm:pt modelId="{69B9E2D9-4208-4B4E-B875-1A42906430EC}" type="parTrans" cxnId="{FE4E5B33-BB74-432D-9607-62A67A0D8147}">
      <dgm:prSet/>
      <dgm:spPr/>
      <dgm:t>
        <a:bodyPr/>
        <a:lstStyle/>
        <a:p>
          <a:endParaRPr lang="en-US"/>
        </a:p>
      </dgm:t>
    </dgm:pt>
    <dgm:pt modelId="{394FAEB2-9CCB-4BFF-8751-F87DF89BF18E}" type="sibTrans" cxnId="{FE4E5B33-BB74-432D-9607-62A67A0D8147}">
      <dgm:prSet/>
      <dgm:spPr/>
      <dgm:t>
        <a:bodyPr/>
        <a:lstStyle/>
        <a:p>
          <a:endParaRPr lang="en-US"/>
        </a:p>
      </dgm:t>
    </dgm:pt>
    <dgm:pt modelId="{DE870ED6-2087-490B-A2B2-99ADCFEA95E2}">
      <dgm:prSet/>
      <dgm:spPr/>
      <dgm:t>
        <a:bodyPr/>
        <a:lstStyle/>
        <a:p>
          <a:r>
            <a:rPr lang="en-US"/>
            <a:t>Data that is slightly out of the expected bounds</a:t>
          </a:r>
        </a:p>
      </dgm:t>
    </dgm:pt>
    <dgm:pt modelId="{C5B193FF-438A-44A8-A8A4-E44999556DEC}" type="parTrans" cxnId="{6A9922D0-B718-42AF-9692-4A2D1749FB86}">
      <dgm:prSet/>
      <dgm:spPr/>
      <dgm:t>
        <a:bodyPr/>
        <a:lstStyle/>
        <a:p>
          <a:endParaRPr lang="en-US"/>
        </a:p>
      </dgm:t>
    </dgm:pt>
    <dgm:pt modelId="{09E11A5C-4F02-4A40-BE94-CBA72A14EA31}" type="sibTrans" cxnId="{6A9922D0-B718-42AF-9692-4A2D1749FB86}">
      <dgm:prSet/>
      <dgm:spPr/>
      <dgm:t>
        <a:bodyPr/>
        <a:lstStyle/>
        <a:p>
          <a:endParaRPr lang="en-US"/>
        </a:p>
      </dgm:t>
    </dgm:pt>
    <dgm:pt modelId="{2C8DF624-44E0-40A9-B287-8E7D6725A64A}">
      <dgm:prSet/>
      <dgm:spPr/>
      <dgm:t>
        <a:bodyPr/>
        <a:lstStyle/>
        <a:p>
          <a:r>
            <a:rPr lang="en-US"/>
            <a:t>Data that is far out of the bounds (too big/small, different data type)</a:t>
          </a:r>
        </a:p>
      </dgm:t>
    </dgm:pt>
    <dgm:pt modelId="{09898C7A-5A07-4FF7-823F-35B7696C4D8F}" type="parTrans" cxnId="{B75C4C5B-7249-43CA-B075-F6C784C20C24}">
      <dgm:prSet/>
      <dgm:spPr/>
      <dgm:t>
        <a:bodyPr/>
        <a:lstStyle/>
        <a:p>
          <a:endParaRPr lang="en-US"/>
        </a:p>
      </dgm:t>
    </dgm:pt>
    <dgm:pt modelId="{16ED32E8-3817-4299-80C8-2CE768A2540B}" type="sibTrans" cxnId="{B75C4C5B-7249-43CA-B075-F6C784C20C24}">
      <dgm:prSet/>
      <dgm:spPr/>
      <dgm:t>
        <a:bodyPr/>
        <a:lstStyle/>
        <a:p>
          <a:endParaRPr lang="en-US"/>
        </a:p>
      </dgm:t>
    </dgm:pt>
    <dgm:pt modelId="{753F9A32-04CB-4D1C-AD3F-8FA2B4CCC755}" type="pres">
      <dgm:prSet presAssocID="{F4B1B9D2-5451-4A1B-A435-A1403707D142}" presName="Name0" presStyleCnt="0">
        <dgm:presLayoutVars>
          <dgm:dir/>
          <dgm:animLvl val="lvl"/>
          <dgm:resizeHandles val="exact"/>
        </dgm:presLayoutVars>
      </dgm:prSet>
      <dgm:spPr/>
    </dgm:pt>
    <dgm:pt modelId="{807BFF67-5C60-40B8-BB99-4A35E9DF4EC7}" type="pres">
      <dgm:prSet presAssocID="{B5BC6AC5-9C79-403A-A564-BC1AF6D61AD8}" presName="boxAndChildren" presStyleCnt="0"/>
      <dgm:spPr/>
    </dgm:pt>
    <dgm:pt modelId="{BDCA274E-2C1A-44E1-B101-DB3C01031F3E}" type="pres">
      <dgm:prSet presAssocID="{B5BC6AC5-9C79-403A-A564-BC1AF6D61AD8}" presName="parentTextBox" presStyleLbl="node1" presStyleIdx="0" presStyleCnt="2"/>
      <dgm:spPr/>
    </dgm:pt>
    <dgm:pt modelId="{D7EA84C5-8D52-48DD-9C45-C2CA633E5796}" type="pres">
      <dgm:prSet presAssocID="{B5BC6AC5-9C79-403A-A564-BC1AF6D61AD8}" presName="entireBox" presStyleLbl="node1" presStyleIdx="0" presStyleCnt="2"/>
      <dgm:spPr/>
    </dgm:pt>
    <dgm:pt modelId="{6741C45B-03A9-43E6-9F17-D533E58D1645}" type="pres">
      <dgm:prSet presAssocID="{B5BC6AC5-9C79-403A-A564-BC1AF6D61AD8}" presName="descendantBox" presStyleCnt="0"/>
      <dgm:spPr/>
    </dgm:pt>
    <dgm:pt modelId="{B2818373-D757-4508-BD15-2740D771B561}" type="pres">
      <dgm:prSet presAssocID="{AFB1A409-6830-4271-8445-77DCAB5EAD04}" presName="childTextBox" presStyleLbl="fgAccFollowNode1" presStyleIdx="0" presStyleCnt="3">
        <dgm:presLayoutVars>
          <dgm:bulletEnabled val="1"/>
        </dgm:presLayoutVars>
      </dgm:prSet>
      <dgm:spPr/>
    </dgm:pt>
    <dgm:pt modelId="{DF0C387C-BAA0-47C6-8ACC-B6427358507E}" type="pres">
      <dgm:prSet presAssocID="{DE870ED6-2087-490B-A2B2-99ADCFEA95E2}" presName="childTextBox" presStyleLbl="fgAccFollowNode1" presStyleIdx="1" presStyleCnt="3">
        <dgm:presLayoutVars>
          <dgm:bulletEnabled val="1"/>
        </dgm:presLayoutVars>
      </dgm:prSet>
      <dgm:spPr/>
    </dgm:pt>
    <dgm:pt modelId="{3B2B142D-7A9F-418E-9E6E-412F58989B28}" type="pres">
      <dgm:prSet presAssocID="{2C8DF624-44E0-40A9-B287-8E7D6725A64A}" presName="childTextBox" presStyleLbl="fgAccFollowNode1" presStyleIdx="2" presStyleCnt="3">
        <dgm:presLayoutVars>
          <dgm:bulletEnabled val="1"/>
        </dgm:presLayoutVars>
      </dgm:prSet>
      <dgm:spPr/>
    </dgm:pt>
    <dgm:pt modelId="{8C91390E-34DE-4F0A-ACCB-7B6E23083269}" type="pres">
      <dgm:prSet presAssocID="{F659B637-BA94-4212-A8EC-08A11D1020C3}" presName="sp" presStyleCnt="0"/>
      <dgm:spPr/>
    </dgm:pt>
    <dgm:pt modelId="{C7854460-E760-4DB5-B59F-F69770E17DFF}" type="pres">
      <dgm:prSet presAssocID="{1C285F33-C092-43B4-A2E7-AFD93E881CB9}" presName="arrowAndChildren" presStyleCnt="0"/>
      <dgm:spPr/>
    </dgm:pt>
    <dgm:pt modelId="{F1127FC5-9541-41F5-9C29-E2B170124E10}" type="pres">
      <dgm:prSet presAssocID="{1C285F33-C092-43B4-A2E7-AFD93E881CB9}" presName="parentTextArrow" presStyleLbl="node1" presStyleIdx="1" presStyleCnt="2"/>
      <dgm:spPr/>
    </dgm:pt>
  </dgm:ptLst>
  <dgm:cxnLst>
    <dgm:cxn modelId="{50083C08-C299-401E-B172-08861144A55C}" type="presOf" srcId="{B5BC6AC5-9C79-403A-A564-BC1AF6D61AD8}" destId="{D7EA84C5-8D52-48DD-9C45-C2CA633E5796}" srcOrd="1" destOrd="0" presId="urn:microsoft.com/office/officeart/2005/8/layout/process4"/>
    <dgm:cxn modelId="{F58B320B-3C50-4D88-9B6C-F4BC4D6A5FEB}" type="presOf" srcId="{DE870ED6-2087-490B-A2B2-99ADCFEA95E2}" destId="{DF0C387C-BAA0-47C6-8ACC-B6427358507E}" srcOrd="0" destOrd="0" presId="urn:microsoft.com/office/officeart/2005/8/layout/process4"/>
    <dgm:cxn modelId="{72EA871E-C49D-44F4-8454-DD6E830CB129}" type="presOf" srcId="{2C8DF624-44E0-40A9-B287-8E7D6725A64A}" destId="{3B2B142D-7A9F-418E-9E6E-412F58989B28}" srcOrd="0" destOrd="0" presId="urn:microsoft.com/office/officeart/2005/8/layout/process4"/>
    <dgm:cxn modelId="{FE4E5B33-BB74-432D-9607-62A67A0D8147}" srcId="{B5BC6AC5-9C79-403A-A564-BC1AF6D61AD8}" destId="{AFB1A409-6830-4271-8445-77DCAB5EAD04}" srcOrd="0" destOrd="0" parTransId="{69B9E2D9-4208-4B4E-B875-1A42906430EC}" sibTransId="{394FAEB2-9CCB-4BFF-8751-F87DF89BF18E}"/>
    <dgm:cxn modelId="{B75C4C5B-7249-43CA-B075-F6C784C20C24}" srcId="{B5BC6AC5-9C79-403A-A564-BC1AF6D61AD8}" destId="{2C8DF624-44E0-40A9-B287-8E7D6725A64A}" srcOrd="2" destOrd="0" parTransId="{09898C7A-5A07-4FF7-823F-35B7696C4D8F}" sibTransId="{16ED32E8-3817-4299-80C8-2CE768A2540B}"/>
    <dgm:cxn modelId="{A965EE53-F15B-4A7A-B05F-68035989C3A0}" type="presOf" srcId="{B5BC6AC5-9C79-403A-A564-BC1AF6D61AD8}" destId="{BDCA274E-2C1A-44E1-B101-DB3C01031F3E}" srcOrd="0" destOrd="0" presId="urn:microsoft.com/office/officeart/2005/8/layout/process4"/>
    <dgm:cxn modelId="{8490267A-298A-4954-8BCA-CD477E8D0187}" srcId="{F4B1B9D2-5451-4A1B-A435-A1403707D142}" destId="{B5BC6AC5-9C79-403A-A564-BC1AF6D61AD8}" srcOrd="1" destOrd="0" parTransId="{6623D572-A6F6-435B-BD14-0F4DA23075E5}" sibTransId="{F4DA7661-B136-43B6-A0C5-1FA8688A0DB6}"/>
    <dgm:cxn modelId="{0AFE8084-8B63-4287-AC6A-658658DDF70B}" srcId="{F4B1B9D2-5451-4A1B-A435-A1403707D142}" destId="{1C285F33-C092-43B4-A2E7-AFD93E881CB9}" srcOrd="0" destOrd="0" parTransId="{E6DD6D4E-A397-4C1A-B9C8-A5D73B11DBD7}" sibTransId="{F659B637-BA94-4212-A8EC-08A11D1020C3}"/>
    <dgm:cxn modelId="{D41958B6-31A2-4FBC-924E-883BC7387C49}" type="presOf" srcId="{AFB1A409-6830-4271-8445-77DCAB5EAD04}" destId="{B2818373-D757-4508-BD15-2740D771B561}" srcOrd="0" destOrd="0" presId="urn:microsoft.com/office/officeart/2005/8/layout/process4"/>
    <dgm:cxn modelId="{6A9922D0-B718-42AF-9692-4A2D1749FB86}" srcId="{B5BC6AC5-9C79-403A-A564-BC1AF6D61AD8}" destId="{DE870ED6-2087-490B-A2B2-99ADCFEA95E2}" srcOrd="1" destOrd="0" parTransId="{C5B193FF-438A-44A8-A8A4-E44999556DEC}" sibTransId="{09E11A5C-4F02-4A40-BE94-CBA72A14EA31}"/>
    <dgm:cxn modelId="{D8B623DD-33A1-46C5-A5FA-0B8BA5D7996C}" type="presOf" srcId="{1C285F33-C092-43B4-A2E7-AFD93E881CB9}" destId="{F1127FC5-9541-41F5-9C29-E2B170124E10}" srcOrd="0" destOrd="0" presId="urn:microsoft.com/office/officeart/2005/8/layout/process4"/>
    <dgm:cxn modelId="{2B9DBAF8-15CA-4BFF-B608-5119D897DFAB}" type="presOf" srcId="{F4B1B9D2-5451-4A1B-A435-A1403707D142}" destId="{753F9A32-04CB-4D1C-AD3F-8FA2B4CCC755}" srcOrd="0" destOrd="0" presId="urn:microsoft.com/office/officeart/2005/8/layout/process4"/>
    <dgm:cxn modelId="{7B9B05AA-C739-431C-9818-A8EB405757F9}" type="presParOf" srcId="{753F9A32-04CB-4D1C-AD3F-8FA2B4CCC755}" destId="{807BFF67-5C60-40B8-BB99-4A35E9DF4EC7}" srcOrd="0" destOrd="0" presId="urn:microsoft.com/office/officeart/2005/8/layout/process4"/>
    <dgm:cxn modelId="{0FADBFB5-22B6-448E-A5C8-2AE1FB51F92E}" type="presParOf" srcId="{807BFF67-5C60-40B8-BB99-4A35E9DF4EC7}" destId="{BDCA274E-2C1A-44E1-B101-DB3C01031F3E}" srcOrd="0" destOrd="0" presId="urn:microsoft.com/office/officeart/2005/8/layout/process4"/>
    <dgm:cxn modelId="{CF445A1D-86A1-44AA-9E0B-D9EA7AB8B4A5}" type="presParOf" srcId="{807BFF67-5C60-40B8-BB99-4A35E9DF4EC7}" destId="{D7EA84C5-8D52-48DD-9C45-C2CA633E5796}" srcOrd="1" destOrd="0" presId="urn:microsoft.com/office/officeart/2005/8/layout/process4"/>
    <dgm:cxn modelId="{8838B497-DF75-4574-B0A6-09852FC44F31}" type="presParOf" srcId="{807BFF67-5C60-40B8-BB99-4A35E9DF4EC7}" destId="{6741C45B-03A9-43E6-9F17-D533E58D1645}" srcOrd="2" destOrd="0" presId="urn:microsoft.com/office/officeart/2005/8/layout/process4"/>
    <dgm:cxn modelId="{0278F35C-A319-4337-9B71-E3CF94AB0663}" type="presParOf" srcId="{6741C45B-03A9-43E6-9F17-D533E58D1645}" destId="{B2818373-D757-4508-BD15-2740D771B561}" srcOrd="0" destOrd="0" presId="urn:microsoft.com/office/officeart/2005/8/layout/process4"/>
    <dgm:cxn modelId="{D04A0E1D-B1AB-4CD1-9B78-A26063F89F0A}" type="presParOf" srcId="{6741C45B-03A9-43E6-9F17-D533E58D1645}" destId="{DF0C387C-BAA0-47C6-8ACC-B6427358507E}" srcOrd="1" destOrd="0" presId="urn:microsoft.com/office/officeart/2005/8/layout/process4"/>
    <dgm:cxn modelId="{1BDC192F-D2BC-4F95-9E55-5BB9F94E3F31}" type="presParOf" srcId="{6741C45B-03A9-43E6-9F17-D533E58D1645}" destId="{3B2B142D-7A9F-418E-9E6E-412F58989B28}" srcOrd="2" destOrd="0" presId="urn:microsoft.com/office/officeart/2005/8/layout/process4"/>
    <dgm:cxn modelId="{EA27EF74-11E6-405D-8A90-EE8E6DB0496A}" type="presParOf" srcId="{753F9A32-04CB-4D1C-AD3F-8FA2B4CCC755}" destId="{8C91390E-34DE-4F0A-ACCB-7B6E23083269}" srcOrd="1" destOrd="0" presId="urn:microsoft.com/office/officeart/2005/8/layout/process4"/>
    <dgm:cxn modelId="{A3B0566E-91E7-4796-AD9D-F11436BB9FDF}" type="presParOf" srcId="{753F9A32-04CB-4D1C-AD3F-8FA2B4CCC755}" destId="{C7854460-E760-4DB5-B59F-F69770E17DFF}" srcOrd="2" destOrd="0" presId="urn:microsoft.com/office/officeart/2005/8/layout/process4"/>
    <dgm:cxn modelId="{82A967D6-3525-42C2-AA59-6BEDBB3C126B}" type="presParOf" srcId="{C7854460-E760-4DB5-B59F-F69770E17DFF}" destId="{F1127FC5-9541-41F5-9C29-E2B170124E10}"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7C7496-11AC-41D9-A2D1-01AE61315DB8}" type="doc">
      <dgm:prSet loTypeId="urn:microsoft.com/office/officeart/2005/8/layout/hierarchy2" loCatId="hierarchy" qsTypeId="urn:microsoft.com/office/officeart/2005/8/quickstyle/simple5" qsCatId="simple" csTypeId="urn:microsoft.com/office/officeart/2005/8/colors/accent0_3" csCatId="mainScheme"/>
      <dgm:spPr/>
      <dgm:t>
        <a:bodyPr/>
        <a:lstStyle/>
        <a:p>
          <a:endParaRPr lang="en-US"/>
        </a:p>
      </dgm:t>
    </dgm:pt>
    <dgm:pt modelId="{037CF2CD-F79D-4D7A-BEBE-C9BE4CF3AA8F}">
      <dgm:prSet/>
      <dgm:spPr/>
      <dgm:t>
        <a:bodyPr/>
        <a:lstStyle/>
        <a:p>
          <a:r>
            <a:rPr lang="en-US"/>
            <a:t>Writing a larger scale simulation to test the unit</a:t>
          </a:r>
        </a:p>
      </dgm:t>
    </dgm:pt>
    <dgm:pt modelId="{6FE0AEB2-7F20-4C5D-8CB8-DD20C84C880F}" type="parTrans" cxnId="{4870AAE8-07CD-437D-977C-44B5FB704DA8}">
      <dgm:prSet/>
      <dgm:spPr/>
      <dgm:t>
        <a:bodyPr/>
        <a:lstStyle/>
        <a:p>
          <a:endParaRPr lang="en-US"/>
        </a:p>
      </dgm:t>
    </dgm:pt>
    <dgm:pt modelId="{D91DFFC6-98CE-43A2-8478-89F5943A0DEB}" type="sibTrans" cxnId="{4870AAE8-07CD-437D-977C-44B5FB704DA8}">
      <dgm:prSet/>
      <dgm:spPr/>
      <dgm:t>
        <a:bodyPr/>
        <a:lstStyle/>
        <a:p>
          <a:endParaRPr lang="en-US"/>
        </a:p>
      </dgm:t>
    </dgm:pt>
    <dgm:pt modelId="{6BEA10D2-18F1-4F8A-9729-644C93406ECA}">
      <dgm:prSet/>
      <dgm:spPr/>
      <dgm:t>
        <a:bodyPr/>
        <a:lstStyle/>
        <a:p>
          <a:r>
            <a:rPr lang="en-US"/>
            <a:t>Writing methods that utilize classes or scripts in their entirety for typical applications</a:t>
          </a:r>
        </a:p>
      </dgm:t>
    </dgm:pt>
    <dgm:pt modelId="{8C5D2B42-22B2-47C6-8FF3-1250E2810672}" type="parTrans" cxnId="{DB3F0382-F3FF-4848-BBB8-07F1B7BB6D06}">
      <dgm:prSet/>
      <dgm:spPr/>
      <dgm:t>
        <a:bodyPr/>
        <a:lstStyle/>
        <a:p>
          <a:endParaRPr lang="en-US"/>
        </a:p>
      </dgm:t>
    </dgm:pt>
    <dgm:pt modelId="{AF2E339A-3DF1-415A-92DC-4E7895A5B3E3}" type="sibTrans" cxnId="{DB3F0382-F3FF-4848-BBB8-07F1B7BB6D06}">
      <dgm:prSet/>
      <dgm:spPr/>
      <dgm:t>
        <a:bodyPr/>
        <a:lstStyle/>
        <a:p>
          <a:endParaRPr lang="en-US"/>
        </a:p>
      </dgm:t>
    </dgm:pt>
    <dgm:pt modelId="{A716817C-544A-4FF1-B3F5-4102CA682E7C}">
      <dgm:prSet/>
      <dgm:spPr/>
      <dgm:t>
        <a:bodyPr/>
        <a:lstStyle/>
        <a:p>
          <a:r>
            <a:rPr lang="en-US"/>
            <a:t>Coding the broadest case</a:t>
          </a:r>
        </a:p>
      </dgm:t>
    </dgm:pt>
    <dgm:pt modelId="{D65A365F-4C93-4BBC-A6BC-3F4F1C1AB045}" type="parTrans" cxnId="{F038AA5C-6B8B-47D9-AA89-723B918CB9D3}">
      <dgm:prSet/>
      <dgm:spPr/>
      <dgm:t>
        <a:bodyPr/>
        <a:lstStyle/>
        <a:p>
          <a:endParaRPr lang="en-US"/>
        </a:p>
      </dgm:t>
    </dgm:pt>
    <dgm:pt modelId="{5816C45B-1355-4786-8B19-600BFCA6BB66}" type="sibTrans" cxnId="{F038AA5C-6B8B-47D9-AA89-723B918CB9D3}">
      <dgm:prSet/>
      <dgm:spPr/>
      <dgm:t>
        <a:bodyPr/>
        <a:lstStyle/>
        <a:p>
          <a:endParaRPr lang="en-US"/>
        </a:p>
      </dgm:t>
    </dgm:pt>
    <dgm:pt modelId="{934359B5-59DD-4752-BC5B-1DAEC631C609}">
      <dgm:prSet/>
      <dgm:spPr/>
      <dgm:t>
        <a:bodyPr/>
        <a:lstStyle/>
        <a:p>
          <a:r>
            <a:rPr lang="en-US"/>
            <a:t>Write this class</a:t>
          </a:r>
        </a:p>
      </dgm:t>
    </dgm:pt>
    <dgm:pt modelId="{7D43953C-1602-41A2-A0AE-EA4FA79FD682}" type="parTrans" cxnId="{7653BE76-BBD4-4D87-84A9-1D80BE8B881F}">
      <dgm:prSet/>
      <dgm:spPr/>
      <dgm:t>
        <a:bodyPr/>
        <a:lstStyle/>
        <a:p>
          <a:endParaRPr lang="en-US"/>
        </a:p>
      </dgm:t>
    </dgm:pt>
    <dgm:pt modelId="{C6999D78-8949-4DD7-8399-99918BFCFA0E}" type="sibTrans" cxnId="{7653BE76-BBD4-4D87-84A9-1D80BE8B881F}">
      <dgm:prSet/>
      <dgm:spPr/>
      <dgm:t>
        <a:bodyPr/>
        <a:lstStyle/>
        <a:p>
          <a:endParaRPr lang="en-US"/>
        </a:p>
      </dgm:t>
    </dgm:pt>
    <dgm:pt modelId="{DBFC1932-62A7-4295-B057-4F26E7A392A4}">
      <dgm:prSet/>
      <dgm:spPr/>
      <dgm:t>
        <a:bodyPr/>
        <a:lstStyle/>
        <a:p>
          <a:r>
            <a:rPr lang="en-US"/>
            <a:t>Here’s a script that calls method from this class with input</a:t>
          </a:r>
        </a:p>
      </dgm:t>
    </dgm:pt>
    <dgm:pt modelId="{230A3AF9-48E4-40F1-858E-10360A078D2A}" type="parTrans" cxnId="{D3B04C52-85A2-413C-A062-E61F12F18FBC}">
      <dgm:prSet/>
      <dgm:spPr/>
      <dgm:t>
        <a:bodyPr/>
        <a:lstStyle/>
        <a:p>
          <a:endParaRPr lang="en-US"/>
        </a:p>
      </dgm:t>
    </dgm:pt>
    <dgm:pt modelId="{2B45C230-5638-4F33-A015-6721F3D75C17}" type="sibTrans" cxnId="{D3B04C52-85A2-413C-A062-E61F12F18FBC}">
      <dgm:prSet/>
      <dgm:spPr/>
      <dgm:t>
        <a:bodyPr/>
        <a:lstStyle/>
        <a:p>
          <a:endParaRPr lang="en-US"/>
        </a:p>
      </dgm:t>
    </dgm:pt>
    <dgm:pt modelId="{9ABD5089-B874-41B5-AB82-C174BE644281}">
      <dgm:prSet/>
      <dgm:spPr/>
      <dgm:t>
        <a:bodyPr/>
        <a:lstStyle/>
        <a:p>
          <a:r>
            <a:rPr lang="en-US"/>
            <a:t>Input is controlled: In bounds, slightly out, totally out</a:t>
          </a:r>
        </a:p>
      </dgm:t>
    </dgm:pt>
    <dgm:pt modelId="{8A11AC93-4120-421E-8594-B6588EAD8E42}" type="parTrans" cxnId="{89D561BB-D5D0-400D-B8DC-8A9F172C1DC5}">
      <dgm:prSet/>
      <dgm:spPr/>
      <dgm:t>
        <a:bodyPr/>
        <a:lstStyle/>
        <a:p>
          <a:endParaRPr lang="en-US"/>
        </a:p>
      </dgm:t>
    </dgm:pt>
    <dgm:pt modelId="{597FAF4A-1DED-4B69-BF34-75BE8BF8B325}" type="sibTrans" cxnId="{89D561BB-D5D0-400D-B8DC-8A9F172C1DC5}">
      <dgm:prSet/>
      <dgm:spPr/>
      <dgm:t>
        <a:bodyPr/>
        <a:lstStyle/>
        <a:p>
          <a:endParaRPr lang="en-US"/>
        </a:p>
      </dgm:t>
    </dgm:pt>
    <dgm:pt modelId="{DCB1DADF-A746-4004-8BA9-C7868EC20790}">
      <dgm:prSet/>
      <dgm:spPr/>
      <dgm:t>
        <a:bodyPr/>
        <a:lstStyle/>
        <a:p>
          <a:r>
            <a:rPr lang="en-US"/>
            <a:t>Based on the input, does the output match the expected output results</a:t>
          </a:r>
        </a:p>
      </dgm:t>
    </dgm:pt>
    <dgm:pt modelId="{8EF6664C-64E8-4A85-9BF4-B3808FE25E47}" type="parTrans" cxnId="{5905CB5F-EB2D-49EB-80F1-29CFE8417E9B}">
      <dgm:prSet/>
      <dgm:spPr/>
      <dgm:t>
        <a:bodyPr/>
        <a:lstStyle/>
        <a:p>
          <a:endParaRPr lang="en-US"/>
        </a:p>
      </dgm:t>
    </dgm:pt>
    <dgm:pt modelId="{96F35190-9AC0-4FCF-A8AC-E5A8863DF211}" type="sibTrans" cxnId="{5905CB5F-EB2D-49EB-80F1-29CFE8417E9B}">
      <dgm:prSet/>
      <dgm:spPr/>
      <dgm:t>
        <a:bodyPr/>
        <a:lstStyle/>
        <a:p>
          <a:endParaRPr lang="en-US"/>
        </a:p>
      </dgm:t>
    </dgm:pt>
    <dgm:pt modelId="{317512DC-74BA-428B-A6CB-48A45CEEF24E}">
      <dgm:prSet/>
      <dgm:spPr/>
      <dgm:t>
        <a:bodyPr/>
        <a:lstStyle/>
        <a:p>
          <a:r>
            <a:rPr lang="en-US"/>
            <a:t>If output matches, the unit is correct</a:t>
          </a:r>
        </a:p>
      </dgm:t>
    </dgm:pt>
    <dgm:pt modelId="{4DDFCC5B-DEB2-4106-9E30-75F48EE1C455}" type="parTrans" cxnId="{BB6CA774-118D-45B1-86D7-1F9920C15358}">
      <dgm:prSet/>
      <dgm:spPr/>
      <dgm:t>
        <a:bodyPr/>
        <a:lstStyle/>
        <a:p>
          <a:endParaRPr lang="en-US"/>
        </a:p>
      </dgm:t>
    </dgm:pt>
    <dgm:pt modelId="{1BEE33D0-FF6C-4C5E-BF24-8ED80931B2A7}" type="sibTrans" cxnId="{BB6CA774-118D-45B1-86D7-1F9920C15358}">
      <dgm:prSet/>
      <dgm:spPr/>
      <dgm:t>
        <a:bodyPr/>
        <a:lstStyle/>
        <a:p>
          <a:endParaRPr lang="en-US"/>
        </a:p>
      </dgm:t>
    </dgm:pt>
    <dgm:pt modelId="{93937159-5D14-4C64-A5C7-FABE7F38F48C}" type="pres">
      <dgm:prSet presAssocID="{377C7496-11AC-41D9-A2D1-01AE61315DB8}" presName="diagram" presStyleCnt="0">
        <dgm:presLayoutVars>
          <dgm:chPref val="1"/>
          <dgm:dir/>
          <dgm:animOne val="branch"/>
          <dgm:animLvl val="lvl"/>
          <dgm:resizeHandles val="exact"/>
        </dgm:presLayoutVars>
      </dgm:prSet>
      <dgm:spPr/>
    </dgm:pt>
    <dgm:pt modelId="{BAA93675-A538-4FA9-8503-D3948EEDDF0D}" type="pres">
      <dgm:prSet presAssocID="{037CF2CD-F79D-4D7A-BEBE-C9BE4CF3AA8F}" presName="root1" presStyleCnt="0"/>
      <dgm:spPr/>
    </dgm:pt>
    <dgm:pt modelId="{A9DF0D0F-A911-4632-8595-4A6B72F0CBD0}" type="pres">
      <dgm:prSet presAssocID="{037CF2CD-F79D-4D7A-BEBE-C9BE4CF3AA8F}" presName="LevelOneTextNode" presStyleLbl="node0" presStyleIdx="0" presStyleCnt="3">
        <dgm:presLayoutVars>
          <dgm:chPref val="3"/>
        </dgm:presLayoutVars>
      </dgm:prSet>
      <dgm:spPr/>
    </dgm:pt>
    <dgm:pt modelId="{7BB611A5-2698-40EE-BF35-A9FB98F5D9BC}" type="pres">
      <dgm:prSet presAssocID="{037CF2CD-F79D-4D7A-BEBE-C9BE4CF3AA8F}" presName="level2hierChild" presStyleCnt="0"/>
      <dgm:spPr/>
    </dgm:pt>
    <dgm:pt modelId="{1E47731D-869F-4C7B-AC80-88520E4260C6}" type="pres">
      <dgm:prSet presAssocID="{6BEA10D2-18F1-4F8A-9729-644C93406ECA}" presName="root1" presStyleCnt="0"/>
      <dgm:spPr/>
    </dgm:pt>
    <dgm:pt modelId="{0CA3A5F2-0164-44F3-AE6B-D67AC56C016F}" type="pres">
      <dgm:prSet presAssocID="{6BEA10D2-18F1-4F8A-9729-644C93406ECA}" presName="LevelOneTextNode" presStyleLbl="node0" presStyleIdx="1" presStyleCnt="3">
        <dgm:presLayoutVars>
          <dgm:chPref val="3"/>
        </dgm:presLayoutVars>
      </dgm:prSet>
      <dgm:spPr/>
    </dgm:pt>
    <dgm:pt modelId="{BF722962-3BDA-4C5A-A0D3-4380969EC675}" type="pres">
      <dgm:prSet presAssocID="{6BEA10D2-18F1-4F8A-9729-644C93406ECA}" presName="level2hierChild" presStyleCnt="0"/>
      <dgm:spPr/>
    </dgm:pt>
    <dgm:pt modelId="{0E5F7A7C-3E71-4C55-B067-721D0C3BF3A4}" type="pres">
      <dgm:prSet presAssocID="{A716817C-544A-4FF1-B3F5-4102CA682E7C}" presName="root1" presStyleCnt="0"/>
      <dgm:spPr/>
    </dgm:pt>
    <dgm:pt modelId="{A660B48B-A36D-4804-B6D6-5B824812BE76}" type="pres">
      <dgm:prSet presAssocID="{A716817C-544A-4FF1-B3F5-4102CA682E7C}" presName="LevelOneTextNode" presStyleLbl="node0" presStyleIdx="2" presStyleCnt="3">
        <dgm:presLayoutVars>
          <dgm:chPref val="3"/>
        </dgm:presLayoutVars>
      </dgm:prSet>
      <dgm:spPr/>
    </dgm:pt>
    <dgm:pt modelId="{79660B7B-A812-49DD-B40A-5FFA6E4ECADF}" type="pres">
      <dgm:prSet presAssocID="{A716817C-544A-4FF1-B3F5-4102CA682E7C}" presName="level2hierChild" presStyleCnt="0"/>
      <dgm:spPr/>
    </dgm:pt>
    <dgm:pt modelId="{8AE9958D-B519-4809-8A0D-AECFB2EFA055}" type="pres">
      <dgm:prSet presAssocID="{7D43953C-1602-41A2-A0AE-EA4FA79FD682}" presName="conn2-1" presStyleLbl="parChTrans1D2" presStyleIdx="0" presStyleCnt="5"/>
      <dgm:spPr/>
    </dgm:pt>
    <dgm:pt modelId="{AE922F1C-6308-45FF-B53B-CA2C87D2B391}" type="pres">
      <dgm:prSet presAssocID="{7D43953C-1602-41A2-A0AE-EA4FA79FD682}" presName="connTx" presStyleLbl="parChTrans1D2" presStyleIdx="0" presStyleCnt="5"/>
      <dgm:spPr/>
    </dgm:pt>
    <dgm:pt modelId="{535883C1-B2C2-420B-B176-2C62AD4C2211}" type="pres">
      <dgm:prSet presAssocID="{934359B5-59DD-4752-BC5B-1DAEC631C609}" presName="root2" presStyleCnt="0"/>
      <dgm:spPr/>
    </dgm:pt>
    <dgm:pt modelId="{33CF5EF8-F906-4740-9C67-0F8F426CDF4B}" type="pres">
      <dgm:prSet presAssocID="{934359B5-59DD-4752-BC5B-1DAEC631C609}" presName="LevelTwoTextNode" presStyleLbl="node2" presStyleIdx="0" presStyleCnt="5">
        <dgm:presLayoutVars>
          <dgm:chPref val="3"/>
        </dgm:presLayoutVars>
      </dgm:prSet>
      <dgm:spPr/>
    </dgm:pt>
    <dgm:pt modelId="{ADF66857-89AE-48DF-B529-8AE6C5BE6FF2}" type="pres">
      <dgm:prSet presAssocID="{934359B5-59DD-4752-BC5B-1DAEC631C609}" presName="level3hierChild" presStyleCnt="0"/>
      <dgm:spPr/>
    </dgm:pt>
    <dgm:pt modelId="{303C1397-9F57-4E49-A29A-9A687401CB3D}" type="pres">
      <dgm:prSet presAssocID="{230A3AF9-48E4-40F1-858E-10360A078D2A}" presName="conn2-1" presStyleLbl="parChTrans1D2" presStyleIdx="1" presStyleCnt="5"/>
      <dgm:spPr/>
    </dgm:pt>
    <dgm:pt modelId="{DA12B9B0-5C9D-4086-B517-6A853FD78225}" type="pres">
      <dgm:prSet presAssocID="{230A3AF9-48E4-40F1-858E-10360A078D2A}" presName="connTx" presStyleLbl="parChTrans1D2" presStyleIdx="1" presStyleCnt="5"/>
      <dgm:spPr/>
    </dgm:pt>
    <dgm:pt modelId="{CADA2AF5-C970-4C68-A5CD-05470C6E2D6E}" type="pres">
      <dgm:prSet presAssocID="{DBFC1932-62A7-4295-B057-4F26E7A392A4}" presName="root2" presStyleCnt="0"/>
      <dgm:spPr/>
    </dgm:pt>
    <dgm:pt modelId="{924486E2-03C8-4AC8-BF7C-DA6817198029}" type="pres">
      <dgm:prSet presAssocID="{DBFC1932-62A7-4295-B057-4F26E7A392A4}" presName="LevelTwoTextNode" presStyleLbl="node2" presStyleIdx="1" presStyleCnt="5">
        <dgm:presLayoutVars>
          <dgm:chPref val="3"/>
        </dgm:presLayoutVars>
      </dgm:prSet>
      <dgm:spPr/>
    </dgm:pt>
    <dgm:pt modelId="{0B870361-053C-44E8-9F05-CD4562BB1494}" type="pres">
      <dgm:prSet presAssocID="{DBFC1932-62A7-4295-B057-4F26E7A392A4}" presName="level3hierChild" presStyleCnt="0"/>
      <dgm:spPr/>
    </dgm:pt>
    <dgm:pt modelId="{63DA0F2F-E29D-4270-B356-D946CA919C44}" type="pres">
      <dgm:prSet presAssocID="{8A11AC93-4120-421E-8594-B6588EAD8E42}" presName="conn2-1" presStyleLbl="parChTrans1D2" presStyleIdx="2" presStyleCnt="5"/>
      <dgm:spPr/>
    </dgm:pt>
    <dgm:pt modelId="{B477D3A9-FF6D-42D3-9B5C-249D22B5551C}" type="pres">
      <dgm:prSet presAssocID="{8A11AC93-4120-421E-8594-B6588EAD8E42}" presName="connTx" presStyleLbl="parChTrans1D2" presStyleIdx="2" presStyleCnt="5"/>
      <dgm:spPr/>
    </dgm:pt>
    <dgm:pt modelId="{E6E80430-CB1C-4553-873F-576B92611C5F}" type="pres">
      <dgm:prSet presAssocID="{9ABD5089-B874-41B5-AB82-C174BE644281}" presName="root2" presStyleCnt="0"/>
      <dgm:spPr/>
    </dgm:pt>
    <dgm:pt modelId="{7A7975BB-AF80-4A31-95DC-F40B0C997480}" type="pres">
      <dgm:prSet presAssocID="{9ABD5089-B874-41B5-AB82-C174BE644281}" presName="LevelTwoTextNode" presStyleLbl="node2" presStyleIdx="2" presStyleCnt="5">
        <dgm:presLayoutVars>
          <dgm:chPref val="3"/>
        </dgm:presLayoutVars>
      </dgm:prSet>
      <dgm:spPr/>
    </dgm:pt>
    <dgm:pt modelId="{77997029-CBA8-4B0B-AF7E-2E28BB1EDF1A}" type="pres">
      <dgm:prSet presAssocID="{9ABD5089-B874-41B5-AB82-C174BE644281}" presName="level3hierChild" presStyleCnt="0"/>
      <dgm:spPr/>
    </dgm:pt>
    <dgm:pt modelId="{26AF33FA-5D8E-4886-B68F-503B23910628}" type="pres">
      <dgm:prSet presAssocID="{8EF6664C-64E8-4A85-9BF4-B3808FE25E47}" presName="conn2-1" presStyleLbl="parChTrans1D2" presStyleIdx="3" presStyleCnt="5"/>
      <dgm:spPr/>
    </dgm:pt>
    <dgm:pt modelId="{960CEEC2-F48E-4ABD-8E36-EB15B6EA6E6F}" type="pres">
      <dgm:prSet presAssocID="{8EF6664C-64E8-4A85-9BF4-B3808FE25E47}" presName="connTx" presStyleLbl="parChTrans1D2" presStyleIdx="3" presStyleCnt="5"/>
      <dgm:spPr/>
    </dgm:pt>
    <dgm:pt modelId="{7AA88A35-E89C-488D-86E3-72FDDE00B34C}" type="pres">
      <dgm:prSet presAssocID="{DCB1DADF-A746-4004-8BA9-C7868EC20790}" presName="root2" presStyleCnt="0"/>
      <dgm:spPr/>
    </dgm:pt>
    <dgm:pt modelId="{21710ADF-4370-4F63-8595-1C89BD00CCD9}" type="pres">
      <dgm:prSet presAssocID="{DCB1DADF-A746-4004-8BA9-C7868EC20790}" presName="LevelTwoTextNode" presStyleLbl="node2" presStyleIdx="3" presStyleCnt="5">
        <dgm:presLayoutVars>
          <dgm:chPref val="3"/>
        </dgm:presLayoutVars>
      </dgm:prSet>
      <dgm:spPr/>
    </dgm:pt>
    <dgm:pt modelId="{E3914069-1A93-4560-9AE9-143E38BDF635}" type="pres">
      <dgm:prSet presAssocID="{DCB1DADF-A746-4004-8BA9-C7868EC20790}" presName="level3hierChild" presStyleCnt="0"/>
      <dgm:spPr/>
    </dgm:pt>
    <dgm:pt modelId="{5F6BD2AC-8BAB-494B-BF95-38DB1E7C64E0}" type="pres">
      <dgm:prSet presAssocID="{4DDFCC5B-DEB2-4106-9E30-75F48EE1C455}" presName="conn2-1" presStyleLbl="parChTrans1D2" presStyleIdx="4" presStyleCnt="5"/>
      <dgm:spPr/>
    </dgm:pt>
    <dgm:pt modelId="{6ACEE40E-2E89-430B-A0D8-65C6EE408E55}" type="pres">
      <dgm:prSet presAssocID="{4DDFCC5B-DEB2-4106-9E30-75F48EE1C455}" presName="connTx" presStyleLbl="parChTrans1D2" presStyleIdx="4" presStyleCnt="5"/>
      <dgm:spPr/>
    </dgm:pt>
    <dgm:pt modelId="{1E03A38E-313B-4C09-9F8C-70E3696F70C0}" type="pres">
      <dgm:prSet presAssocID="{317512DC-74BA-428B-A6CB-48A45CEEF24E}" presName="root2" presStyleCnt="0"/>
      <dgm:spPr/>
    </dgm:pt>
    <dgm:pt modelId="{CCB0826E-1396-4342-8B3B-8EB6AF8D1EAC}" type="pres">
      <dgm:prSet presAssocID="{317512DC-74BA-428B-A6CB-48A45CEEF24E}" presName="LevelTwoTextNode" presStyleLbl="node2" presStyleIdx="4" presStyleCnt="5">
        <dgm:presLayoutVars>
          <dgm:chPref val="3"/>
        </dgm:presLayoutVars>
      </dgm:prSet>
      <dgm:spPr/>
    </dgm:pt>
    <dgm:pt modelId="{66B34582-E6BF-4A2C-BC51-749975A599F0}" type="pres">
      <dgm:prSet presAssocID="{317512DC-74BA-428B-A6CB-48A45CEEF24E}" presName="level3hierChild" presStyleCnt="0"/>
      <dgm:spPr/>
    </dgm:pt>
  </dgm:ptLst>
  <dgm:cxnLst>
    <dgm:cxn modelId="{8516C310-6693-4304-A024-60D5EFCD4A3C}" type="presOf" srcId="{6BEA10D2-18F1-4F8A-9729-644C93406ECA}" destId="{0CA3A5F2-0164-44F3-AE6B-D67AC56C016F}" srcOrd="0" destOrd="0" presId="urn:microsoft.com/office/officeart/2005/8/layout/hierarchy2"/>
    <dgm:cxn modelId="{C8E6ED12-3D46-429F-942E-6446D72BE648}" type="presOf" srcId="{037CF2CD-F79D-4D7A-BEBE-C9BE4CF3AA8F}" destId="{A9DF0D0F-A911-4632-8595-4A6B72F0CBD0}" srcOrd="0" destOrd="0" presId="urn:microsoft.com/office/officeart/2005/8/layout/hierarchy2"/>
    <dgm:cxn modelId="{09C6CA3C-6CA8-40F1-963F-CA0D263C9EE8}" type="presOf" srcId="{A716817C-544A-4FF1-B3F5-4102CA682E7C}" destId="{A660B48B-A36D-4804-B6D6-5B824812BE76}" srcOrd="0" destOrd="0" presId="urn:microsoft.com/office/officeart/2005/8/layout/hierarchy2"/>
    <dgm:cxn modelId="{0493273D-2FD4-413C-912D-90852C3B0BA5}" type="presOf" srcId="{7D43953C-1602-41A2-A0AE-EA4FA79FD682}" destId="{8AE9958D-B519-4809-8A0D-AECFB2EFA055}" srcOrd="0" destOrd="0" presId="urn:microsoft.com/office/officeart/2005/8/layout/hierarchy2"/>
    <dgm:cxn modelId="{F038AA5C-6B8B-47D9-AA89-723B918CB9D3}" srcId="{377C7496-11AC-41D9-A2D1-01AE61315DB8}" destId="{A716817C-544A-4FF1-B3F5-4102CA682E7C}" srcOrd="2" destOrd="0" parTransId="{D65A365F-4C93-4BBC-A6BC-3F4F1C1AB045}" sibTransId="{5816C45B-1355-4786-8B19-600BFCA6BB66}"/>
    <dgm:cxn modelId="{5905CB5F-EB2D-49EB-80F1-29CFE8417E9B}" srcId="{A716817C-544A-4FF1-B3F5-4102CA682E7C}" destId="{DCB1DADF-A746-4004-8BA9-C7868EC20790}" srcOrd="3" destOrd="0" parTransId="{8EF6664C-64E8-4A85-9BF4-B3808FE25E47}" sibTransId="{96F35190-9AC0-4FCF-A8AC-E5A8863DF211}"/>
    <dgm:cxn modelId="{2F0D6D69-B34E-4589-8D07-BF010EE2B164}" type="presOf" srcId="{DBFC1932-62A7-4295-B057-4F26E7A392A4}" destId="{924486E2-03C8-4AC8-BF7C-DA6817198029}" srcOrd="0" destOrd="0" presId="urn:microsoft.com/office/officeart/2005/8/layout/hierarchy2"/>
    <dgm:cxn modelId="{D3B04C52-85A2-413C-A062-E61F12F18FBC}" srcId="{A716817C-544A-4FF1-B3F5-4102CA682E7C}" destId="{DBFC1932-62A7-4295-B057-4F26E7A392A4}" srcOrd="1" destOrd="0" parTransId="{230A3AF9-48E4-40F1-858E-10360A078D2A}" sibTransId="{2B45C230-5638-4F33-A015-6721F3D75C17}"/>
    <dgm:cxn modelId="{BB6CA774-118D-45B1-86D7-1F9920C15358}" srcId="{A716817C-544A-4FF1-B3F5-4102CA682E7C}" destId="{317512DC-74BA-428B-A6CB-48A45CEEF24E}" srcOrd="4" destOrd="0" parTransId="{4DDFCC5B-DEB2-4106-9E30-75F48EE1C455}" sibTransId="{1BEE33D0-FF6C-4C5E-BF24-8ED80931B2A7}"/>
    <dgm:cxn modelId="{7653BE76-BBD4-4D87-84A9-1D80BE8B881F}" srcId="{A716817C-544A-4FF1-B3F5-4102CA682E7C}" destId="{934359B5-59DD-4752-BC5B-1DAEC631C609}" srcOrd="0" destOrd="0" parTransId="{7D43953C-1602-41A2-A0AE-EA4FA79FD682}" sibTransId="{C6999D78-8949-4DD7-8399-99918BFCFA0E}"/>
    <dgm:cxn modelId="{775EE381-18F3-4285-BCB3-87AB8EF24006}" type="presOf" srcId="{8A11AC93-4120-421E-8594-B6588EAD8E42}" destId="{63DA0F2F-E29D-4270-B356-D946CA919C44}" srcOrd="0" destOrd="0" presId="urn:microsoft.com/office/officeart/2005/8/layout/hierarchy2"/>
    <dgm:cxn modelId="{DB3F0382-F3FF-4848-BBB8-07F1B7BB6D06}" srcId="{377C7496-11AC-41D9-A2D1-01AE61315DB8}" destId="{6BEA10D2-18F1-4F8A-9729-644C93406ECA}" srcOrd="1" destOrd="0" parTransId="{8C5D2B42-22B2-47C6-8FF3-1250E2810672}" sibTransId="{AF2E339A-3DF1-415A-92DC-4E7895A5B3E3}"/>
    <dgm:cxn modelId="{17EF1D83-98F4-49A7-8BE4-106F2252BEE1}" type="presOf" srcId="{8A11AC93-4120-421E-8594-B6588EAD8E42}" destId="{B477D3A9-FF6D-42D3-9B5C-249D22B5551C}" srcOrd="1" destOrd="0" presId="urn:microsoft.com/office/officeart/2005/8/layout/hierarchy2"/>
    <dgm:cxn modelId="{CA21688E-2F08-4B15-8C75-1E6BE319D96F}" type="presOf" srcId="{4DDFCC5B-DEB2-4106-9E30-75F48EE1C455}" destId="{5F6BD2AC-8BAB-494B-BF95-38DB1E7C64E0}" srcOrd="0" destOrd="0" presId="urn:microsoft.com/office/officeart/2005/8/layout/hierarchy2"/>
    <dgm:cxn modelId="{21061493-7F67-49DA-878F-E142D09144F0}" type="presOf" srcId="{7D43953C-1602-41A2-A0AE-EA4FA79FD682}" destId="{AE922F1C-6308-45FF-B53B-CA2C87D2B391}" srcOrd="1" destOrd="0" presId="urn:microsoft.com/office/officeart/2005/8/layout/hierarchy2"/>
    <dgm:cxn modelId="{90949D96-10B3-4EE6-976A-B3C4135C2B2F}" type="presOf" srcId="{230A3AF9-48E4-40F1-858E-10360A078D2A}" destId="{DA12B9B0-5C9D-4086-B517-6A853FD78225}" srcOrd="1" destOrd="0" presId="urn:microsoft.com/office/officeart/2005/8/layout/hierarchy2"/>
    <dgm:cxn modelId="{0B4A40A0-25AE-4146-8BD1-B78115069207}" type="presOf" srcId="{8EF6664C-64E8-4A85-9BF4-B3808FE25E47}" destId="{960CEEC2-F48E-4ABD-8E36-EB15B6EA6E6F}" srcOrd="1" destOrd="0" presId="urn:microsoft.com/office/officeart/2005/8/layout/hierarchy2"/>
    <dgm:cxn modelId="{6CBE72A1-337C-4B6D-8624-B83BE876DE8E}" type="presOf" srcId="{317512DC-74BA-428B-A6CB-48A45CEEF24E}" destId="{CCB0826E-1396-4342-8B3B-8EB6AF8D1EAC}" srcOrd="0" destOrd="0" presId="urn:microsoft.com/office/officeart/2005/8/layout/hierarchy2"/>
    <dgm:cxn modelId="{EFCEC7AD-1F54-44D3-ACD5-AF9334B42547}" type="presOf" srcId="{DCB1DADF-A746-4004-8BA9-C7868EC20790}" destId="{21710ADF-4370-4F63-8595-1C89BD00CCD9}" srcOrd="0" destOrd="0" presId="urn:microsoft.com/office/officeart/2005/8/layout/hierarchy2"/>
    <dgm:cxn modelId="{7EF325B5-B680-47F7-ACD0-65684FF97FDC}" type="presOf" srcId="{8EF6664C-64E8-4A85-9BF4-B3808FE25E47}" destId="{26AF33FA-5D8E-4886-B68F-503B23910628}" srcOrd="0" destOrd="0" presId="urn:microsoft.com/office/officeart/2005/8/layout/hierarchy2"/>
    <dgm:cxn modelId="{74D499B6-211D-44AB-9C47-1B6ABABEE8EE}" type="presOf" srcId="{230A3AF9-48E4-40F1-858E-10360A078D2A}" destId="{303C1397-9F57-4E49-A29A-9A687401CB3D}" srcOrd="0" destOrd="0" presId="urn:microsoft.com/office/officeart/2005/8/layout/hierarchy2"/>
    <dgm:cxn modelId="{7F3A85B8-8DDB-4DC9-B695-DD02BD0906AD}" type="presOf" srcId="{377C7496-11AC-41D9-A2D1-01AE61315DB8}" destId="{93937159-5D14-4C64-A5C7-FABE7F38F48C}" srcOrd="0" destOrd="0" presId="urn:microsoft.com/office/officeart/2005/8/layout/hierarchy2"/>
    <dgm:cxn modelId="{89D561BB-D5D0-400D-B8DC-8A9F172C1DC5}" srcId="{A716817C-544A-4FF1-B3F5-4102CA682E7C}" destId="{9ABD5089-B874-41B5-AB82-C174BE644281}" srcOrd="2" destOrd="0" parTransId="{8A11AC93-4120-421E-8594-B6588EAD8E42}" sibTransId="{597FAF4A-1DED-4B69-BF34-75BE8BF8B325}"/>
    <dgm:cxn modelId="{A2BE7CBB-0D72-4FF3-B4AC-262C6011E200}" type="presOf" srcId="{934359B5-59DD-4752-BC5B-1DAEC631C609}" destId="{33CF5EF8-F906-4740-9C67-0F8F426CDF4B}" srcOrd="0" destOrd="0" presId="urn:microsoft.com/office/officeart/2005/8/layout/hierarchy2"/>
    <dgm:cxn modelId="{47A7EBE7-59B8-4931-810C-E08E8AF31435}" type="presOf" srcId="{9ABD5089-B874-41B5-AB82-C174BE644281}" destId="{7A7975BB-AF80-4A31-95DC-F40B0C997480}" srcOrd="0" destOrd="0" presId="urn:microsoft.com/office/officeart/2005/8/layout/hierarchy2"/>
    <dgm:cxn modelId="{4870AAE8-07CD-437D-977C-44B5FB704DA8}" srcId="{377C7496-11AC-41D9-A2D1-01AE61315DB8}" destId="{037CF2CD-F79D-4D7A-BEBE-C9BE4CF3AA8F}" srcOrd="0" destOrd="0" parTransId="{6FE0AEB2-7F20-4C5D-8CB8-DD20C84C880F}" sibTransId="{D91DFFC6-98CE-43A2-8478-89F5943A0DEB}"/>
    <dgm:cxn modelId="{730178F8-F5DC-4008-A6D3-3BF15C280DE4}" type="presOf" srcId="{4DDFCC5B-DEB2-4106-9E30-75F48EE1C455}" destId="{6ACEE40E-2E89-430B-A0D8-65C6EE408E55}" srcOrd="1" destOrd="0" presId="urn:microsoft.com/office/officeart/2005/8/layout/hierarchy2"/>
    <dgm:cxn modelId="{9CA25093-567A-420B-9DD2-9098D8CA7CE0}" type="presParOf" srcId="{93937159-5D14-4C64-A5C7-FABE7F38F48C}" destId="{BAA93675-A538-4FA9-8503-D3948EEDDF0D}" srcOrd="0" destOrd="0" presId="urn:microsoft.com/office/officeart/2005/8/layout/hierarchy2"/>
    <dgm:cxn modelId="{9069E686-5A5B-454E-AA83-D2C81224608B}" type="presParOf" srcId="{BAA93675-A538-4FA9-8503-D3948EEDDF0D}" destId="{A9DF0D0F-A911-4632-8595-4A6B72F0CBD0}" srcOrd="0" destOrd="0" presId="urn:microsoft.com/office/officeart/2005/8/layout/hierarchy2"/>
    <dgm:cxn modelId="{F2C4344A-5990-4332-89FA-2D95EF97883B}" type="presParOf" srcId="{BAA93675-A538-4FA9-8503-D3948EEDDF0D}" destId="{7BB611A5-2698-40EE-BF35-A9FB98F5D9BC}" srcOrd="1" destOrd="0" presId="urn:microsoft.com/office/officeart/2005/8/layout/hierarchy2"/>
    <dgm:cxn modelId="{85353A01-E543-473C-BAEE-05BB30D0ABC1}" type="presParOf" srcId="{93937159-5D14-4C64-A5C7-FABE7F38F48C}" destId="{1E47731D-869F-4C7B-AC80-88520E4260C6}" srcOrd="1" destOrd="0" presId="urn:microsoft.com/office/officeart/2005/8/layout/hierarchy2"/>
    <dgm:cxn modelId="{23C6EEBA-8175-4717-98C1-E11F0760534A}" type="presParOf" srcId="{1E47731D-869F-4C7B-AC80-88520E4260C6}" destId="{0CA3A5F2-0164-44F3-AE6B-D67AC56C016F}" srcOrd="0" destOrd="0" presId="urn:microsoft.com/office/officeart/2005/8/layout/hierarchy2"/>
    <dgm:cxn modelId="{401D7E05-1740-4B87-B2A4-55FCDE60FD7E}" type="presParOf" srcId="{1E47731D-869F-4C7B-AC80-88520E4260C6}" destId="{BF722962-3BDA-4C5A-A0D3-4380969EC675}" srcOrd="1" destOrd="0" presId="urn:microsoft.com/office/officeart/2005/8/layout/hierarchy2"/>
    <dgm:cxn modelId="{948C6FFD-7B78-472C-9262-CFA6BBD6A9AA}" type="presParOf" srcId="{93937159-5D14-4C64-A5C7-FABE7F38F48C}" destId="{0E5F7A7C-3E71-4C55-B067-721D0C3BF3A4}" srcOrd="2" destOrd="0" presId="urn:microsoft.com/office/officeart/2005/8/layout/hierarchy2"/>
    <dgm:cxn modelId="{D04D4D39-A6AC-446C-AA56-3E67E09A0524}" type="presParOf" srcId="{0E5F7A7C-3E71-4C55-B067-721D0C3BF3A4}" destId="{A660B48B-A36D-4804-B6D6-5B824812BE76}" srcOrd="0" destOrd="0" presId="urn:microsoft.com/office/officeart/2005/8/layout/hierarchy2"/>
    <dgm:cxn modelId="{5E205E9D-0C0A-4CDC-9543-C977A5B8400F}" type="presParOf" srcId="{0E5F7A7C-3E71-4C55-B067-721D0C3BF3A4}" destId="{79660B7B-A812-49DD-B40A-5FFA6E4ECADF}" srcOrd="1" destOrd="0" presId="urn:microsoft.com/office/officeart/2005/8/layout/hierarchy2"/>
    <dgm:cxn modelId="{083FDF2B-359D-437A-8AEF-CD165C56B8CE}" type="presParOf" srcId="{79660B7B-A812-49DD-B40A-5FFA6E4ECADF}" destId="{8AE9958D-B519-4809-8A0D-AECFB2EFA055}" srcOrd="0" destOrd="0" presId="urn:microsoft.com/office/officeart/2005/8/layout/hierarchy2"/>
    <dgm:cxn modelId="{A668183A-E73F-4A03-B310-BF4C7AC9E9A4}" type="presParOf" srcId="{8AE9958D-B519-4809-8A0D-AECFB2EFA055}" destId="{AE922F1C-6308-45FF-B53B-CA2C87D2B391}" srcOrd="0" destOrd="0" presId="urn:microsoft.com/office/officeart/2005/8/layout/hierarchy2"/>
    <dgm:cxn modelId="{3B909F00-77F9-45B5-BDA1-9E89424C8E6B}" type="presParOf" srcId="{79660B7B-A812-49DD-B40A-5FFA6E4ECADF}" destId="{535883C1-B2C2-420B-B176-2C62AD4C2211}" srcOrd="1" destOrd="0" presId="urn:microsoft.com/office/officeart/2005/8/layout/hierarchy2"/>
    <dgm:cxn modelId="{34D0BC13-D0E3-455F-AE5A-CAA7C8AF93F2}" type="presParOf" srcId="{535883C1-B2C2-420B-B176-2C62AD4C2211}" destId="{33CF5EF8-F906-4740-9C67-0F8F426CDF4B}" srcOrd="0" destOrd="0" presId="urn:microsoft.com/office/officeart/2005/8/layout/hierarchy2"/>
    <dgm:cxn modelId="{819AE80B-4BFE-4B6E-A64D-2F2819BD62A2}" type="presParOf" srcId="{535883C1-B2C2-420B-B176-2C62AD4C2211}" destId="{ADF66857-89AE-48DF-B529-8AE6C5BE6FF2}" srcOrd="1" destOrd="0" presId="urn:microsoft.com/office/officeart/2005/8/layout/hierarchy2"/>
    <dgm:cxn modelId="{0BA3D390-685D-4878-B85E-B0B1DDA712AE}" type="presParOf" srcId="{79660B7B-A812-49DD-B40A-5FFA6E4ECADF}" destId="{303C1397-9F57-4E49-A29A-9A687401CB3D}" srcOrd="2" destOrd="0" presId="urn:microsoft.com/office/officeart/2005/8/layout/hierarchy2"/>
    <dgm:cxn modelId="{B681FDA4-C77E-41CB-8557-D3B42DF8DDCE}" type="presParOf" srcId="{303C1397-9F57-4E49-A29A-9A687401CB3D}" destId="{DA12B9B0-5C9D-4086-B517-6A853FD78225}" srcOrd="0" destOrd="0" presId="urn:microsoft.com/office/officeart/2005/8/layout/hierarchy2"/>
    <dgm:cxn modelId="{7CA569D7-C052-4FB7-A806-87B31AAAC2D0}" type="presParOf" srcId="{79660B7B-A812-49DD-B40A-5FFA6E4ECADF}" destId="{CADA2AF5-C970-4C68-A5CD-05470C6E2D6E}" srcOrd="3" destOrd="0" presId="urn:microsoft.com/office/officeart/2005/8/layout/hierarchy2"/>
    <dgm:cxn modelId="{C97446EE-6556-4487-8001-BF483786D460}" type="presParOf" srcId="{CADA2AF5-C970-4C68-A5CD-05470C6E2D6E}" destId="{924486E2-03C8-4AC8-BF7C-DA6817198029}" srcOrd="0" destOrd="0" presId="urn:microsoft.com/office/officeart/2005/8/layout/hierarchy2"/>
    <dgm:cxn modelId="{76179E05-5929-4103-8F01-8EE8D6E1471F}" type="presParOf" srcId="{CADA2AF5-C970-4C68-A5CD-05470C6E2D6E}" destId="{0B870361-053C-44E8-9F05-CD4562BB1494}" srcOrd="1" destOrd="0" presId="urn:microsoft.com/office/officeart/2005/8/layout/hierarchy2"/>
    <dgm:cxn modelId="{75F1CF80-D6B5-42DA-9834-32C0D05D0C8F}" type="presParOf" srcId="{79660B7B-A812-49DD-B40A-5FFA6E4ECADF}" destId="{63DA0F2F-E29D-4270-B356-D946CA919C44}" srcOrd="4" destOrd="0" presId="urn:microsoft.com/office/officeart/2005/8/layout/hierarchy2"/>
    <dgm:cxn modelId="{144BCAEF-2F1B-4794-A199-FD61835EA5CD}" type="presParOf" srcId="{63DA0F2F-E29D-4270-B356-D946CA919C44}" destId="{B477D3A9-FF6D-42D3-9B5C-249D22B5551C}" srcOrd="0" destOrd="0" presId="urn:microsoft.com/office/officeart/2005/8/layout/hierarchy2"/>
    <dgm:cxn modelId="{6F6E2CF2-F819-40A6-87D0-806D4FAB7488}" type="presParOf" srcId="{79660B7B-A812-49DD-B40A-5FFA6E4ECADF}" destId="{E6E80430-CB1C-4553-873F-576B92611C5F}" srcOrd="5" destOrd="0" presId="urn:microsoft.com/office/officeart/2005/8/layout/hierarchy2"/>
    <dgm:cxn modelId="{9E53674C-4777-46F2-8281-636C9E6F5634}" type="presParOf" srcId="{E6E80430-CB1C-4553-873F-576B92611C5F}" destId="{7A7975BB-AF80-4A31-95DC-F40B0C997480}" srcOrd="0" destOrd="0" presId="urn:microsoft.com/office/officeart/2005/8/layout/hierarchy2"/>
    <dgm:cxn modelId="{BE0FA583-B41F-453E-988E-C2F5A0134EAD}" type="presParOf" srcId="{E6E80430-CB1C-4553-873F-576B92611C5F}" destId="{77997029-CBA8-4B0B-AF7E-2E28BB1EDF1A}" srcOrd="1" destOrd="0" presId="urn:microsoft.com/office/officeart/2005/8/layout/hierarchy2"/>
    <dgm:cxn modelId="{872E4922-D051-49CC-BA78-D14FC7158C26}" type="presParOf" srcId="{79660B7B-A812-49DD-B40A-5FFA6E4ECADF}" destId="{26AF33FA-5D8E-4886-B68F-503B23910628}" srcOrd="6" destOrd="0" presId="urn:microsoft.com/office/officeart/2005/8/layout/hierarchy2"/>
    <dgm:cxn modelId="{1F1DEC4F-3A4B-4634-AB70-9E4E539F0A21}" type="presParOf" srcId="{26AF33FA-5D8E-4886-B68F-503B23910628}" destId="{960CEEC2-F48E-4ABD-8E36-EB15B6EA6E6F}" srcOrd="0" destOrd="0" presId="urn:microsoft.com/office/officeart/2005/8/layout/hierarchy2"/>
    <dgm:cxn modelId="{C09238E1-0C73-49B9-A87B-F12BCC6A0120}" type="presParOf" srcId="{79660B7B-A812-49DD-B40A-5FFA6E4ECADF}" destId="{7AA88A35-E89C-488D-86E3-72FDDE00B34C}" srcOrd="7" destOrd="0" presId="urn:microsoft.com/office/officeart/2005/8/layout/hierarchy2"/>
    <dgm:cxn modelId="{E652ADAF-8EBB-4F8A-99C6-8EF13BE9C87F}" type="presParOf" srcId="{7AA88A35-E89C-488D-86E3-72FDDE00B34C}" destId="{21710ADF-4370-4F63-8595-1C89BD00CCD9}" srcOrd="0" destOrd="0" presId="urn:microsoft.com/office/officeart/2005/8/layout/hierarchy2"/>
    <dgm:cxn modelId="{BD6371A7-C213-4619-9F0C-F84BC27C769C}" type="presParOf" srcId="{7AA88A35-E89C-488D-86E3-72FDDE00B34C}" destId="{E3914069-1A93-4560-9AE9-143E38BDF635}" srcOrd="1" destOrd="0" presId="urn:microsoft.com/office/officeart/2005/8/layout/hierarchy2"/>
    <dgm:cxn modelId="{4010B01C-16B0-49FC-BBC0-FD43EBDC48F8}" type="presParOf" srcId="{79660B7B-A812-49DD-B40A-5FFA6E4ECADF}" destId="{5F6BD2AC-8BAB-494B-BF95-38DB1E7C64E0}" srcOrd="8" destOrd="0" presId="urn:microsoft.com/office/officeart/2005/8/layout/hierarchy2"/>
    <dgm:cxn modelId="{C8DA6E0C-513F-4DD4-A017-2D08A83F496A}" type="presParOf" srcId="{5F6BD2AC-8BAB-494B-BF95-38DB1E7C64E0}" destId="{6ACEE40E-2E89-430B-A0D8-65C6EE408E55}" srcOrd="0" destOrd="0" presId="urn:microsoft.com/office/officeart/2005/8/layout/hierarchy2"/>
    <dgm:cxn modelId="{2397F2BB-E5CB-4120-A296-2976C69D0A6B}" type="presParOf" srcId="{79660B7B-A812-49DD-B40A-5FFA6E4ECADF}" destId="{1E03A38E-313B-4C09-9F8C-70E3696F70C0}" srcOrd="9" destOrd="0" presId="urn:microsoft.com/office/officeart/2005/8/layout/hierarchy2"/>
    <dgm:cxn modelId="{837B6305-4B15-4DB2-9D85-E2E6A2F3E2F8}" type="presParOf" srcId="{1E03A38E-313B-4C09-9F8C-70E3696F70C0}" destId="{CCB0826E-1396-4342-8B3B-8EB6AF8D1EAC}" srcOrd="0" destOrd="0" presId="urn:microsoft.com/office/officeart/2005/8/layout/hierarchy2"/>
    <dgm:cxn modelId="{6EB41F40-BBAE-4C2F-8740-B65099F85974}" type="presParOf" srcId="{1E03A38E-313B-4C09-9F8C-70E3696F70C0}" destId="{66B34582-E6BF-4A2C-BC51-749975A599F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CFB0C1-4FFD-4F3D-ABFD-FCBA7EC5C011}" type="doc">
      <dgm:prSet loTypeId="urn:microsoft.com/office/officeart/2016/7/layout/LinearArrowProcessNumbered" loCatId="process" qsTypeId="urn:microsoft.com/office/officeart/2005/8/quickstyle/simple4" qsCatId="simple" csTypeId="urn:microsoft.com/office/officeart/2005/8/colors/colorful2" csCatId="colorful"/>
      <dgm:spPr/>
      <dgm:t>
        <a:bodyPr/>
        <a:lstStyle/>
        <a:p>
          <a:endParaRPr lang="en-US"/>
        </a:p>
      </dgm:t>
    </dgm:pt>
    <dgm:pt modelId="{09FBCD12-7F06-4C02-A0CE-A95F9B86C485}">
      <dgm:prSet/>
      <dgm:spPr/>
      <dgm:t>
        <a:bodyPr/>
        <a:lstStyle/>
        <a:p>
          <a:r>
            <a:rPr lang="en-US"/>
            <a:t>In an isolated case, the unit, given its controls, should produce correct output based on input</a:t>
          </a:r>
        </a:p>
      </dgm:t>
    </dgm:pt>
    <dgm:pt modelId="{B3753A61-19F9-496A-A94C-4392B9BB271D}" type="parTrans" cxnId="{A3BD1BD7-E35C-4968-84A7-731F1C629963}">
      <dgm:prSet/>
      <dgm:spPr/>
      <dgm:t>
        <a:bodyPr/>
        <a:lstStyle/>
        <a:p>
          <a:endParaRPr lang="en-US"/>
        </a:p>
      </dgm:t>
    </dgm:pt>
    <dgm:pt modelId="{66CF550E-08AE-4F87-8901-7DB6CF43D885}" type="sibTrans" cxnId="{A3BD1BD7-E35C-4968-84A7-731F1C629963}">
      <dgm:prSet phldrT="1" phldr="0"/>
      <dgm:spPr/>
      <dgm:t>
        <a:bodyPr/>
        <a:lstStyle/>
        <a:p>
          <a:r>
            <a:rPr lang="en-US"/>
            <a:t>1</a:t>
          </a:r>
        </a:p>
      </dgm:t>
    </dgm:pt>
    <dgm:pt modelId="{51222AC8-F462-409F-9195-8630BDEA27F7}">
      <dgm:prSet/>
      <dgm:spPr/>
      <dgm:t>
        <a:bodyPr/>
        <a:lstStyle/>
        <a:p>
          <a:r>
            <a:rPr lang="en-US"/>
            <a:t>Very important that you ONLY test the individual unit (class method)</a:t>
          </a:r>
        </a:p>
      </dgm:t>
    </dgm:pt>
    <dgm:pt modelId="{6960FDBD-8943-4DA9-AA0E-7CA838FA9549}" type="parTrans" cxnId="{E78DC081-D97F-4290-9183-18D27CF95701}">
      <dgm:prSet/>
      <dgm:spPr/>
      <dgm:t>
        <a:bodyPr/>
        <a:lstStyle/>
        <a:p>
          <a:endParaRPr lang="en-US"/>
        </a:p>
      </dgm:t>
    </dgm:pt>
    <dgm:pt modelId="{85070A0F-9F92-4158-B66E-237CA62687E4}" type="sibTrans" cxnId="{E78DC081-D97F-4290-9183-18D27CF95701}">
      <dgm:prSet phldrT="2" phldr="0"/>
      <dgm:spPr/>
      <dgm:t>
        <a:bodyPr/>
        <a:lstStyle/>
        <a:p>
          <a:r>
            <a:rPr lang="en-US"/>
            <a:t>2</a:t>
          </a:r>
        </a:p>
      </dgm:t>
    </dgm:pt>
    <dgm:pt modelId="{062D9D00-FD44-471B-8B17-B049A35DCF96}">
      <dgm:prSet/>
      <dgm:spPr/>
      <dgm:t>
        <a:bodyPr/>
        <a:lstStyle/>
        <a:p>
          <a:r>
            <a:rPr lang="en-US"/>
            <a:t>Test cases can too often be wholly integrated</a:t>
          </a:r>
        </a:p>
      </dgm:t>
    </dgm:pt>
    <dgm:pt modelId="{BEFEBC42-B0AA-443D-96AE-FF38692D7774}" type="parTrans" cxnId="{69A4830F-68FB-45FB-91BC-212068492F2E}">
      <dgm:prSet/>
      <dgm:spPr/>
      <dgm:t>
        <a:bodyPr/>
        <a:lstStyle/>
        <a:p>
          <a:endParaRPr lang="en-US"/>
        </a:p>
      </dgm:t>
    </dgm:pt>
    <dgm:pt modelId="{AB6D904C-F329-4DA1-849A-EDD2D84A8EF4}" type="sibTrans" cxnId="{69A4830F-68FB-45FB-91BC-212068492F2E}">
      <dgm:prSet phldrT="3" phldr="0"/>
      <dgm:spPr/>
      <dgm:t>
        <a:bodyPr/>
        <a:lstStyle/>
        <a:p>
          <a:r>
            <a:rPr lang="en-US"/>
            <a:t>3</a:t>
          </a:r>
        </a:p>
      </dgm:t>
    </dgm:pt>
    <dgm:pt modelId="{9EEB6CA9-1682-40C8-8A09-966230610B5F}">
      <dgm:prSet/>
      <dgm:spPr/>
      <dgm:t>
        <a:bodyPr/>
        <a:lstStyle/>
        <a:p>
          <a:r>
            <a:rPr lang="en-US"/>
            <a:t>For example, testing a Unit script that relies on a Stats script to manage Health, Damage etc will inevitably use the Stats script in a typical use case</a:t>
          </a:r>
        </a:p>
      </dgm:t>
    </dgm:pt>
    <dgm:pt modelId="{51C95BAF-8458-464D-ABD5-563C6091F5EA}" type="parTrans" cxnId="{7FC62ACA-EBD2-4BCD-B1E0-BBB134E1DFAB}">
      <dgm:prSet/>
      <dgm:spPr/>
      <dgm:t>
        <a:bodyPr/>
        <a:lstStyle/>
        <a:p>
          <a:endParaRPr lang="en-US"/>
        </a:p>
      </dgm:t>
    </dgm:pt>
    <dgm:pt modelId="{B3648CDF-0CE3-47D0-A054-825E3B53A814}" type="sibTrans" cxnId="{7FC62ACA-EBD2-4BCD-B1E0-BBB134E1DFAB}">
      <dgm:prSet phldrT="4" phldr="0"/>
      <dgm:spPr/>
      <dgm:t>
        <a:bodyPr/>
        <a:lstStyle/>
        <a:p>
          <a:r>
            <a:rPr lang="en-US"/>
            <a:t>4</a:t>
          </a:r>
        </a:p>
      </dgm:t>
    </dgm:pt>
    <dgm:pt modelId="{1DEBC42C-E16B-4709-B5B6-0A051AB3DBB7}" type="pres">
      <dgm:prSet presAssocID="{C6CFB0C1-4FFD-4F3D-ABFD-FCBA7EC5C011}" presName="linearFlow" presStyleCnt="0">
        <dgm:presLayoutVars>
          <dgm:dir/>
          <dgm:animLvl val="lvl"/>
          <dgm:resizeHandles val="exact"/>
        </dgm:presLayoutVars>
      </dgm:prSet>
      <dgm:spPr/>
    </dgm:pt>
    <dgm:pt modelId="{4750A3C3-8BFA-440C-B073-CF383DFE2927}" type="pres">
      <dgm:prSet presAssocID="{09FBCD12-7F06-4C02-A0CE-A95F9B86C485}" presName="compositeNode" presStyleCnt="0"/>
      <dgm:spPr/>
    </dgm:pt>
    <dgm:pt modelId="{62D2538E-F6F5-4AA5-99CF-E9AECF264FE4}" type="pres">
      <dgm:prSet presAssocID="{09FBCD12-7F06-4C02-A0CE-A95F9B86C485}" presName="parTx" presStyleLbl="node1" presStyleIdx="0" presStyleCnt="0">
        <dgm:presLayoutVars>
          <dgm:chMax val="0"/>
          <dgm:chPref val="0"/>
          <dgm:bulletEnabled val="1"/>
        </dgm:presLayoutVars>
      </dgm:prSet>
      <dgm:spPr/>
    </dgm:pt>
    <dgm:pt modelId="{31A04D8F-414F-4147-8DAA-B5B71DEF3DA9}" type="pres">
      <dgm:prSet presAssocID="{09FBCD12-7F06-4C02-A0CE-A95F9B86C485}" presName="parSh" presStyleCnt="0"/>
      <dgm:spPr/>
    </dgm:pt>
    <dgm:pt modelId="{EB812FEB-2911-4DF6-BD9E-774C353037F4}" type="pres">
      <dgm:prSet presAssocID="{09FBCD12-7F06-4C02-A0CE-A95F9B86C485}" presName="lineNode" presStyleLbl="alignAccFollowNode1" presStyleIdx="0" presStyleCnt="12"/>
      <dgm:spPr/>
    </dgm:pt>
    <dgm:pt modelId="{178845D7-17F6-42B3-9F42-A6DA055CF532}" type="pres">
      <dgm:prSet presAssocID="{09FBCD12-7F06-4C02-A0CE-A95F9B86C485}" presName="lineArrowNode" presStyleLbl="alignAccFollowNode1" presStyleIdx="1" presStyleCnt="12"/>
      <dgm:spPr/>
    </dgm:pt>
    <dgm:pt modelId="{40ACC495-801B-4A76-9C7D-42D71DC3C585}" type="pres">
      <dgm:prSet presAssocID="{66CF550E-08AE-4F87-8901-7DB6CF43D885}" presName="sibTransNodeCircle" presStyleLbl="alignNode1" presStyleIdx="0" presStyleCnt="4">
        <dgm:presLayoutVars>
          <dgm:chMax val="0"/>
          <dgm:bulletEnabled/>
        </dgm:presLayoutVars>
      </dgm:prSet>
      <dgm:spPr/>
    </dgm:pt>
    <dgm:pt modelId="{0C07DAC9-F0E4-4CCE-80AD-303703AFF995}" type="pres">
      <dgm:prSet presAssocID="{66CF550E-08AE-4F87-8901-7DB6CF43D885}" presName="spacerBetweenCircleAndCallout" presStyleCnt="0">
        <dgm:presLayoutVars/>
      </dgm:prSet>
      <dgm:spPr/>
    </dgm:pt>
    <dgm:pt modelId="{00E669CA-8F53-4ECE-BEB5-EFB22F9CF79C}" type="pres">
      <dgm:prSet presAssocID="{09FBCD12-7F06-4C02-A0CE-A95F9B86C485}" presName="nodeText" presStyleLbl="alignAccFollowNode1" presStyleIdx="2" presStyleCnt="12">
        <dgm:presLayoutVars>
          <dgm:bulletEnabled val="1"/>
        </dgm:presLayoutVars>
      </dgm:prSet>
      <dgm:spPr/>
    </dgm:pt>
    <dgm:pt modelId="{8070E60B-71EE-468C-AAFD-D3B0F4F7A87E}" type="pres">
      <dgm:prSet presAssocID="{66CF550E-08AE-4F87-8901-7DB6CF43D885}" presName="sibTransComposite" presStyleCnt="0"/>
      <dgm:spPr/>
    </dgm:pt>
    <dgm:pt modelId="{D90CEBEF-0835-4B59-8763-C439F65710A7}" type="pres">
      <dgm:prSet presAssocID="{51222AC8-F462-409F-9195-8630BDEA27F7}" presName="compositeNode" presStyleCnt="0"/>
      <dgm:spPr/>
    </dgm:pt>
    <dgm:pt modelId="{8E666B6A-0E3E-40D3-8744-D1458FFF3657}" type="pres">
      <dgm:prSet presAssocID="{51222AC8-F462-409F-9195-8630BDEA27F7}" presName="parTx" presStyleLbl="node1" presStyleIdx="0" presStyleCnt="0">
        <dgm:presLayoutVars>
          <dgm:chMax val="0"/>
          <dgm:chPref val="0"/>
          <dgm:bulletEnabled val="1"/>
        </dgm:presLayoutVars>
      </dgm:prSet>
      <dgm:spPr/>
    </dgm:pt>
    <dgm:pt modelId="{45CB9466-3D77-40CB-A3F9-C9AD000819CB}" type="pres">
      <dgm:prSet presAssocID="{51222AC8-F462-409F-9195-8630BDEA27F7}" presName="parSh" presStyleCnt="0"/>
      <dgm:spPr/>
    </dgm:pt>
    <dgm:pt modelId="{90608957-A40F-4535-B261-7F5A745BE5AD}" type="pres">
      <dgm:prSet presAssocID="{51222AC8-F462-409F-9195-8630BDEA27F7}" presName="lineNode" presStyleLbl="alignAccFollowNode1" presStyleIdx="3" presStyleCnt="12"/>
      <dgm:spPr/>
    </dgm:pt>
    <dgm:pt modelId="{D7BCE7A2-B0F2-402B-BD6D-4C48C6878543}" type="pres">
      <dgm:prSet presAssocID="{51222AC8-F462-409F-9195-8630BDEA27F7}" presName="lineArrowNode" presStyleLbl="alignAccFollowNode1" presStyleIdx="4" presStyleCnt="12"/>
      <dgm:spPr/>
    </dgm:pt>
    <dgm:pt modelId="{8F93EFC1-7762-4744-828D-3D1483208EEE}" type="pres">
      <dgm:prSet presAssocID="{85070A0F-9F92-4158-B66E-237CA62687E4}" presName="sibTransNodeCircle" presStyleLbl="alignNode1" presStyleIdx="1" presStyleCnt="4">
        <dgm:presLayoutVars>
          <dgm:chMax val="0"/>
          <dgm:bulletEnabled/>
        </dgm:presLayoutVars>
      </dgm:prSet>
      <dgm:spPr/>
    </dgm:pt>
    <dgm:pt modelId="{4215FE9A-6C3D-4F9B-AB17-9BA69D2EEEB9}" type="pres">
      <dgm:prSet presAssocID="{85070A0F-9F92-4158-B66E-237CA62687E4}" presName="spacerBetweenCircleAndCallout" presStyleCnt="0">
        <dgm:presLayoutVars/>
      </dgm:prSet>
      <dgm:spPr/>
    </dgm:pt>
    <dgm:pt modelId="{0D4997DC-F2A3-4741-BE71-BD7510173FDA}" type="pres">
      <dgm:prSet presAssocID="{51222AC8-F462-409F-9195-8630BDEA27F7}" presName="nodeText" presStyleLbl="alignAccFollowNode1" presStyleIdx="5" presStyleCnt="12">
        <dgm:presLayoutVars>
          <dgm:bulletEnabled val="1"/>
        </dgm:presLayoutVars>
      </dgm:prSet>
      <dgm:spPr/>
    </dgm:pt>
    <dgm:pt modelId="{95D28B2B-D979-4A7C-BF62-8DB138DAC73F}" type="pres">
      <dgm:prSet presAssocID="{85070A0F-9F92-4158-B66E-237CA62687E4}" presName="sibTransComposite" presStyleCnt="0"/>
      <dgm:spPr/>
    </dgm:pt>
    <dgm:pt modelId="{AA5750E4-A3E4-46A0-A889-835B110614CA}" type="pres">
      <dgm:prSet presAssocID="{062D9D00-FD44-471B-8B17-B049A35DCF96}" presName="compositeNode" presStyleCnt="0"/>
      <dgm:spPr/>
    </dgm:pt>
    <dgm:pt modelId="{885A034A-4830-4B62-8E8B-7415CA805D15}" type="pres">
      <dgm:prSet presAssocID="{062D9D00-FD44-471B-8B17-B049A35DCF96}" presName="parTx" presStyleLbl="node1" presStyleIdx="0" presStyleCnt="0">
        <dgm:presLayoutVars>
          <dgm:chMax val="0"/>
          <dgm:chPref val="0"/>
          <dgm:bulletEnabled val="1"/>
        </dgm:presLayoutVars>
      </dgm:prSet>
      <dgm:spPr/>
    </dgm:pt>
    <dgm:pt modelId="{C464F7A1-13D4-4261-BDA3-ADDD3389413C}" type="pres">
      <dgm:prSet presAssocID="{062D9D00-FD44-471B-8B17-B049A35DCF96}" presName="parSh" presStyleCnt="0"/>
      <dgm:spPr/>
    </dgm:pt>
    <dgm:pt modelId="{15859146-4CE3-4745-8E9E-9E8C7084EED7}" type="pres">
      <dgm:prSet presAssocID="{062D9D00-FD44-471B-8B17-B049A35DCF96}" presName="lineNode" presStyleLbl="alignAccFollowNode1" presStyleIdx="6" presStyleCnt="12"/>
      <dgm:spPr/>
    </dgm:pt>
    <dgm:pt modelId="{DA52412D-52A6-42CE-8C0C-5C01EF4B1DB2}" type="pres">
      <dgm:prSet presAssocID="{062D9D00-FD44-471B-8B17-B049A35DCF96}" presName="lineArrowNode" presStyleLbl="alignAccFollowNode1" presStyleIdx="7" presStyleCnt="12"/>
      <dgm:spPr/>
    </dgm:pt>
    <dgm:pt modelId="{3F355AFF-B8AF-418F-9393-5B69277A00CF}" type="pres">
      <dgm:prSet presAssocID="{AB6D904C-F329-4DA1-849A-EDD2D84A8EF4}" presName="sibTransNodeCircle" presStyleLbl="alignNode1" presStyleIdx="2" presStyleCnt="4">
        <dgm:presLayoutVars>
          <dgm:chMax val="0"/>
          <dgm:bulletEnabled/>
        </dgm:presLayoutVars>
      </dgm:prSet>
      <dgm:spPr/>
    </dgm:pt>
    <dgm:pt modelId="{751A0AF2-9421-4DE7-AF97-3BA115F738E0}" type="pres">
      <dgm:prSet presAssocID="{AB6D904C-F329-4DA1-849A-EDD2D84A8EF4}" presName="spacerBetweenCircleAndCallout" presStyleCnt="0">
        <dgm:presLayoutVars/>
      </dgm:prSet>
      <dgm:spPr/>
    </dgm:pt>
    <dgm:pt modelId="{A3547811-4B56-4701-8DE0-B175EFB3F964}" type="pres">
      <dgm:prSet presAssocID="{062D9D00-FD44-471B-8B17-B049A35DCF96}" presName="nodeText" presStyleLbl="alignAccFollowNode1" presStyleIdx="8" presStyleCnt="12">
        <dgm:presLayoutVars>
          <dgm:bulletEnabled val="1"/>
        </dgm:presLayoutVars>
      </dgm:prSet>
      <dgm:spPr/>
    </dgm:pt>
    <dgm:pt modelId="{60F0CC7D-8A2C-46F3-B69B-8A2620506E74}" type="pres">
      <dgm:prSet presAssocID="{AB6D904C-F329-4DA1-849A-EDD2D84A8EF4}" presName="sibTransComposite" presStyleCnt="0"/>
      <dgm:spPr/>
    </dgm:pt>
    <dgm:pt modelId="{C23CE0C3-49CB-4BA9-8EA5-1E07873FFECC}" type="pres">
      <dgm:prSet presAssocID="{9EEB6CA9-1682-40C8-8A09-966230610B5F}" presName="compositeNode" presStyleCnt="0"/>
      <dgm:spPr/>
    </dgm:pt>
    <dgm:pt modelId="{80860A7F-AD73-49F3-A2B1-F6F2BBF0855A}" type="pres">
      <dgm:prSet presAssocID="{9EEB6CA9-1682-40C8-8A09-966230610B5F}" presName="parTx" presStyleLbl="node1" presStyleIdx="0" presStyleCnt="0">
        <dgm:presLayoutVars>
          <dgm:chMax val="0"/>
          <dgm:chPref val="0"/>
          <dgm:bulletEnabled val="1"/>
        </dgm:presLayoutVars>
      </dgm:prSet>
      <dgm:spPr/>
    </dgm:pt>
    <dgm:pt modelId="{0BF8FB79-BF70-4188-A609-9A347987685A}" type="pres">
      <dgm:prSet presAssocID="{9EEB6CA9-1682-40C8-8A09-966230610B5F}" presName="parSh" presStyleCnt="0"/>
      <dgm:spPr/>
    </dgm:pt>
    <dgm:pt modelId="{6CDC0812-FCB8-4930-8660-687D776FFA2B}" type="pres">
      <dgm:prSet presAssocID="{9EEB6CA9-1682-40C8-8A09-966230610B5F}" presName="lineNode" presStyleLbl="alignAccFollowNode1" presStyleIdx="9" presStyleCnt="12"/>
      <dgm:spPr/>
    </dgm:pt>
    <dgm:pt modelId="{CEB98270-FB83-45AE-8DA0-D4B138AAA644}" type="pres">
      <dgm:prSet presAssocID="{9EEB6CA9-1682-40C8-8A09-966230610B5F}" presName="lineArrowNode" presStyleLbl="alignAccFollowNode1" presStyleIdx="10" presStyleCnt="12"/>
      <dgm:spPr/>
    </dgm:pt>
    <dgm:pt modelId="{ACD28740-AD9B-48BF-8E5D-F60C9E0AB4C2}" type="pres">
      <dgm:prSet presAssocID="{B3648CDF-0CE3-47D0-A054-825E3B53A814}" presName="sibTransNodeCircle" presStyleLbl="alignNode1" presStyleIdx="3" presStyleCnt="4">
        <dgm:presLayoutVars>
          <dgm:chMax val="0"/>
          <dgm:bulletEnabled/>
        </dgm:presLayoutVars>
      </dgm:prSet>
      <dgm:spPr/>
    </dgm:pt>
    <dgm:pt modelId="{4E6C54BD-308F-427F-8B2B-478237BE386D}" type="pres">
      <dgm:prSet presAssocID="{B3648CDF-0CE3-47D0-A054-825E3B53A814}" presName="spacerBetweenCircleAndCallout" presStyleCnt="0">
        <dgm:presLayoutVars/>
      </dgm:prSet>
      <dgm:spPr/>
    </dgm:pt>
    <dgm:pt modelId="{AD96E8F4-5085-4BD8-A2BC-D5458FE7EC3E}" type="pres">
      <dgm:prSet presAssocID="{9EEB6CA9-1682-40C8-8A09-966230610B5F}" presName="nodeText" presStyleLbl="alignAccFollowNode1" presStyleIdx="11" presStyleCnt="12">
        <dgm:presLayoutVars>
          <dgm:bulletEnabled val="1"/>
        </dgm:presLayoutVars>
      </dgm:prSet>
      <dgm:spPr/>
    </dgm:pt>
  </dgm:ptLst>
  <dgm:cxnLst>
    <dgm:cxn modelId="{1E2B6C09-F167-4686-AB6F-026F8214312A}" type="presOf" srcId="{AB6D904C-F329-4DA1-849A-EDD2D84A8EF4}" destId="{3F355AFF-B8AF-418F-9393-5B69277A00CF}" srcOrd="0" destOrd="0" presId="urn:microsoft.com/office/officeart/2016/7/layout/LinearArrowProcessNumbered"/>
    <dgm:cxn modelId="{69A4830F-68FB-45FB-91BC-212068492F2E}" srcId="{C6CFB0C1-4FFD-4F3D-ABFD-FCBA7EC5C011}" destId="{062D9D00-FD44-471B-8B17-B049A35DCF96}" srcOrd="2" destOrd="0" parTransId="{BEFEBC42-B0AA-443D-96AE-FF38692D7774}" sibTransId="{AB6D904C-F329-4DA1-849A-EDD2D84A8EF4}"/>
    <dgm:cxn modelId="{61EA7D14-9A8E-4212-AE48-74761F6BFA92}" type="presOf" srcId="{66CF550E-08AE-4F87-8901-7DB6CF43D885}" destId="{40ACC495-801B-4A76-9C7D-42D71DC3C585}" srcOrd="0" destOrd="0" presId="urn:microsoft.com/office/officeart/2016/7/layout/LinearArrowProcessNumbered"/>
    <dgm:cxn modelId="{5F140615-823A-4AD9-8C3D-2930CD64A457}" type="presOf" srcId="{51222AC8-F462-409F-9195-8630BDEA27F7}" destId="{0D4997DC-F2A3-4741-BE71-BD7510173FDA}" srcOrd="0" destOrd="0" presId="urn:microsoft.com/office/officeart/2016/7/layout/LinearArrowProcessNumbered"/>
    <dgm:cxn modelId="{E78DC081-D97F-4290-9183-18D27CF95701}" srcId="{C6CFB0C1-4FFD-4F3D-ABFD-FCBA7EC5C011}" destId="{51222AC8-F462-409F-9195-8630BDEA27F7}" srcOrd="1" destOrd="0" parTransId="{6960FDBD-8943-4DA9-AA0E-7CA838FA9549}" sibTransId="{85070A0F-9F92-4158-B66E-237CA62687E4}"/>
    <dgm:cxn modelId="{664A27B4-F929-40C3-B463-20872FD5937B}" type="presOf" srcId="{09FBCD12-7F06-4C02-A0CE-A95F9B86C485}" destId="{00E669CA-8F53-4ECE-BEB5-EFB22F9CF79C}" srcOrd="0" destOrd="0" presId="urn:microsoft.com/office/officeart/2016/7/layout/LinearArrowProcessNumbered"/>
    <dgm:cxn modelId="{C9B520B7-316D-4BDD-B56E-2A4DF7B017BF}" type="presOf" srcId="{C6CFB0C1-4FFD-4F3D-ABFD-FCBA7EC5C011}" destId="{1DEBC42C-E16B-4709-B5B6-0A051AB3DBB7}" srcOrd="0" destOrd="0" presId="urn:microsoft.com/office/officeart/2016/7/layout/LinearArrowProcessNumbered"/>
    <dgm:cxn modelId="{7FC62ACA-EBD2-4BCD-B1E0-BBB134E1DFAB}" srcId="{C6CFB0C1-4FFD-4F3D-ABFD-FCBA7EC5C011}" destId="{9EEB6CA9-1682-40C8-8A09-966230610B5F}" srcOrd="3" destOrd="0" parTransId="{51C95BAF-8458-464D-ABD5-563C6091F5EA}" sibTransId="{B3648CDF-0CE3-47D0-A054-825E3B53A814}"/>
    <dgm:cxn modelId="{A3BD1BD7-E35C-4968-84A7-731F1C629963}" srcId="{C6CFB0C1-4FFD-4F3D-ABFD-FCBA7EC5C011}" destId="{09FBCD12-7F06-4C02-A0CE-A95F9B86C485}" srcOrd="0" destOrd="0" parTransId="{B3753A61-19F9-496A-A94C-4392B9BB271D}" sibTransId="{66CF550E-08AE-4F87-8901-7DB6CF43D885}"/>
    <dgm:cxn modelId="{7DB9C0DF-D399-41EB-ACE7-78A692D77949}" type="presOf" srcId="{B3648CDF-0CE3-47D0-A054-825E3B53A814}" destId="{ACD28740-AD9B-48BF-8E5D-F60C9E0AB4C2}" srcOrd="0" destOrd="0" presId="urn:microsoft.com/office/officeart/2016/7/layout/LinearArrowProcessNumbered"/>
    <dgm:cxn modelId="{A0F208E4-D3E8-44D0-A416-37F6F7C2CD1B}" type="presOf" srcId="{9EEB6CA9-1682-40C8-8A09-966230610B5F}" destId="{AD96E8F4-5085-4BD8-A2BC-D5458FE7EC3E}" srcOrd="0" destOrd="0" presId="urn:microsoft.com/office/officeart/2016/7/layout/LinearArrowProcessNumbered"/>
    <dgm:cxn modelId="{37DB25E4-23D2-4413-81DC-64023BF547AE}" type="presOf" srcId="{85070A0F-9F92-4158-B66E-237CA62687E4}" destId="{8F93EFC1-7762-4744-828D-3D1483208EEE}" srcOrd="0" destOrd="0" presId="urn:microsoft.com/office/officeart/2016/7/layout/LinearArrowProcessNumbered"/>
    <dgm:cxn modelId="{131329E6-A5ED-4A3C-B25C-9F7C58041F54}" type="presOf" srcId="{062D9D00-FD44-471B-8B17-B049A35DCF96}" destId="{A3547811-4B56-4701-8DE0-B175EFB3F964}" srcOrd="0" destOrd="0" presId="urn:microsoft.com/office/officeart/2016/7/layout/LinearArrowProcessNumbered"/>
    <dgm:cxn modelId="{581665A1-9AA4-41F7-BFDC-7E7F19B73C84}" type="presParOf" srcId="{1DEBC42C-E16B-4709-B5B6-0A051AB3DBB7}" destId="{4750A3C3-8BFA-440C-B073-CF383DFE2927}" srcOrd="0" destOrd="0" presId="urn:microsoft.com/office/officeart/2016/7/layout/LinearArrowProcessNumbered"/>
    <dgm:cxn modelId="{49223EF4-FEB9-4FF7-8C27-3C2F1809ED61}" type="presParOf" srcId="{4750A3C3-8BFA-440C-B073-CF383DFE2927}" destId="{62D2538E-F6F5-4AA5-99CF-E9AECF264FE4}" srcOrd="0" destOrd="0" presId="urn:microsoft.com/office/officeart/2016/7/layout/LinearArrowProcessNumbered"/>
    <dgm:cxn modelId="{3CCD16B6-E318-4162-B7BA-F5E7FF7C7373}" type="presParOf" srcId="{4750A3C3-8BFA-440C-B073-CF383DFE2927}" destId="{31A04D8F-414F-4147-8DAA-B5B71DEF3DA9}" srcOrd="1" destOrd="0" presId="urn:microsoft.com/office/officeart/2016/7/layout/LinearArrowProcessNumbered"/>
    <dgm:cxn modelId="{F5BC714C-85C5-40E5-B224-31B6B7793205}" type="presParOf" srcId="{31A04D8F-414F-4147-8DAA-B5B71DEF3DA9}" destId="{EB812FEB-2911-4DF6-BD9E-774C353037F4}" srcOrd="0" destOrd="0" presId="urn:microsoft.com/office/officeart/2016/7/layout/LinearArrowProcessNumbered"/>
    <dgm:cxn modelId="{C55C1A2C-03FC-4A88-BB41-BEEE784E588F}" type="presParOf" srcId="{31A04D8F-414F-4147-8DAA-B5B71DEF3DA9}" destId="{178845D7-17F6-42B3-9F42-A6DA055CF532}" srcOrd="1" destOrd="0" presId="urn:microsoft.com/office/officeart/2016/7/layout/LinearArrowProcessNumbered"/>
    <dgm:cxn modelId="{2A6FC592-5564-470F-AA82-32683E8E710D}" type="presParOf" srcId="{31A04D8F-414F-4147-8DAA-B5B71DEF3DA9}" destId="{40ACC495-801B-4A76-9C7D-42D71DC3C585}" srcOrd="2" destOrd="0" presId="urn:microsoft.com/office/officeart/2016/7/layout/LinearArrowProcessNumbered"/>
    <dgm:cxn modelId="{E6492880-0627-4A17-98A9-D6D7B025196F}" type="presParOf" srcId="{31A04D8F-414F-4147-8DAA-B5B71DEF3DA9}" destId="{0C07DAC9-F0E4-4CCE-80AD-303703AFF995}" srcOrd="3" destOrd="0" presId="urn:microsoft.com/office/officeart/2016/7/layout/LinearArrowProcessNumbered"/>
    <dgm:cxn modelId="{427E9C50-349E-42D8-8BBF-B17BF602760B}" type="presParOf" srcId="{4750A3C3-8BFA-440C-B073-CF383DFE2927}" destId="{00E669CA-8F53-4ECE-BEB5-EFB22F9CF79C}" srcOrd="2" destOrd="0" presId="urn:microsoft.com/office/officeart/2016/7/layout/LinearArrowProcessNumbered"/>
    <dgm:cxn modelId="{B5F5E497-AD93-4439-A2CE-14E21188721A}" type="presParOf" srcId="{1DEBC42C-E16B-4709-B5B6-0A051AB3DBB7}" destId="{8070E60B-71EE-468C-AAFD-D3B0F4F7A87E}" srcOrd="1" destOrd="0" presId="urn:microsoft.com/office/officeart/2016/7/layout/LinearArrowProcessNumbered"/>
    <dgm:cxn modelId="{7ADC07C8-B2DE-469F-94D5-83BACACDF76E}" type="presParOf" srcId="{1DEBC42C-E16B-4709-B5B6-0A051AB3DBB7}" destId="{D90CEBEF-0835-4B59-8763-C439F65710A7}" srcOrd="2" destOrd="0" presId="urn:microsoft.com/office/officeart/2016/7/layout/LinearArrowProcessNumbered"/>
    <dgm:cxn modelId="{60149490-2E5E-4BDB-A63E-7508344F2AC5}" type="presParOf" srcId="{D90CEBEF-0835-4B59-8763-C439F65710A7}" destId="{8E666B6A-0E3E-40D3-8744-D1458FFF3657}" srcOrd="0" destOrd="0" presId="urn:microsoft.com/office/officeart/2016/7/layout/LinearArrowProcessNumbered"/>
    <dgm:cxn modelId="{24B6C86C-1A14-439E-B0B2-7D94259B7338}" type="presParOf" srcId="{D90CEBEF-0835-4B59-8763-C439F65710A7}" destId="{45CB9466-3D77-40CB-A3F9-C9AD000819CB}" srcOrd="1" destOrd="0" presId="urn:microsoft.com/office/officeart/2016/7/layout/LinearArrowProcessNumbered"/>
    <dgm:cxn modelId="{51FEA0AB-51F8-4AB8-8950-885D7E7A3694}" type="presParOf" srcId="{45CB9466-3D77-40CB-A3F9-C9AD000819CB}" destId="{90608957-A40F-4535-B261-7F5A745BE5AD}" srcOrd="0" destOrd="0" presId="urn:microsoft.com/office/officeart/2016/7/layout/LinearArrowProcessNumbered"/>
    <dgm:cxn modelId="{37D7D975-605E-4A45-94C7-FF048E7A1C41}" type="presParOf" srcId="{45CB9466-3D77-40CB-A3F9-C9AD000819CB}" destId="{D7BCE7A2-B0F2-402B-BD6D-4C48C6878543}" srcOrd="1" destOrd="0" presId="urn:microsoft.com/office/officeart/2016/7/layout/LinearArrowProcessNumbered"/>
    <dgm:cxn modelId="{41E87D78-214A-4DCF-8C94-95A5BC310F21}" type="presParOf" srcId="{45CB9466-3D77-40CB-A3F9-C9AD000819CB}" destId="{8F93EFC1-7762-4744-828D-3D1483208EEE}" srcOrd="2" destOrd="0" presId="urn:microsoft.com/office/officeart/2016/7/layout/LinearArrowProcessNumbered"/>
    <dgm:cxn modelId="{9DA45D52-F112-4B1C-AA35-52CD58824F81}" type="presParOf" srcId="{45CB9466-3D77-40CB-A3F9-C9AD000819CB}" destId="{4215FE9A-6C3D-4F9B-AB17-9BA69D2EEEB9}" srcOrd="3" destOrd="0" presId="urn:microsoft.com/office/officeart/2016/7/layout/LinearArrowProcessNumbered"/>
    <dgm:cxn modelId="{1BD07E90-C495-47E1-9509-F88C3C0D27FF}" type="presParOf" srcId="{D90CEBEF-0835-4B59-8763-C439F65710A7}" destId="{0D4997DC-F2A3-4741-BE71-BD7510173FDA}" srcOrd="2" destOrd="0" presId="urn:microsoft.com/office/officeart/2016/7/layout/LinearArrowProcessNumbered"/>
    <dgm:cxn modelId="{2F515E64-8DE0-469D-8A27-0ADAAD62269B}" type="presParOf" srcId="{1DEBC42C-E16B-4709-B5B6-0A051AB3DBB7}" destId="{95D28B2B-D979-4A7C-BF62-8DB138DAC73F}" srcOrd="3" destOrd="0" presId="urn:microsoft.com/office/officeart/2016/7/layout/LinearArrowProcessNumbered"/>
    <dgm:cxn modelId="{FE7BB66B-8C23-40CA-ABC2-2828B866784D}" type="presParOf" srcId="{1DEBC42C-E16B-4709-B5B6-0A051AB3DBB7}" destId="{AA5750E4-A3E4-46A0-A889-835B110614CA}" srcOrd="4" destOrd="0" presId="urn:microsoft.com/office/officeart/2016/7/layout/LinearArrowProcessNumbered"/>
    <dgm:cxn modelId="{0BC3A079-2962-4A10-A496-1D75D4F7FAC6}" type="presParOf" srcId="{AA5750E4-A3E4-46A0-A889-835B110614CA}" destId="{885A034A-4830-4B62-8E8B-7415CA805D15}" srcOrd="0" destOrd="0" presId="urn:microsoft.com/office/officeart/2016/7/layout/LinearArrowProcessNumbered"/>
    <dgm:cxn modelId="{DD322F5F-818B-44B6-9B6A-02503DC51ACC}" type="presParOf" srcId="{AA5750E4-A3E4-46A0-A889-835B110614CA}" destId="{C464F7A1-13D4-4261-BDA3-ADDD3389413C}" srcOrd="1" destOrd="0" presId="urn:microsoft.com/office/officeart/2016/7/layout/LinearArrowProcessNumbered"/>
    <dgm:cxn modelId="{78375943-7D21-41A6-969C-140DF956994C}" type="presParOf" srcId="{C464F7A1-13D4-4261-BDA3-ADDD3389413C}" destId="{15859146-4CE3-4745-8E9E-9E8C7084EED7}" srcOrd="0" destOrd="0" presId="urn:microsoft.com/office/officeart/2016/7/layout/LinearArrowProcessNumbered"/>
    <dgm:cxn modelId="{226F7055-DF35-4EDC-BF69-D00841851648}" type="presParOf" srcId="{C464F7A1-13D4-4261-BDA3-ADDD3389413C}" destId="{DA52412D-52A6-42CE-8C0C-5C01EF4B1DB2}" srcOrd="1" destOrd="0" presId="urn:microsoft.com/office/officeart/2016/7/layout/LinearArrowProcessNumbered"/>
    <dgm:cxn modelId="{0AFA11DC-C943-47AB-B705-F6F8CEBFF99F}" type="presParOf" srcId="{C464F7A1-13D4-4261-BDA3-ADDD3389413C}" destId="{3F355AFF-B8AF-418F-9393-5B69277A00CF}" srcOrd="2" destOrd="0" presId="urn:microsoft.com/office/officeart/2016/7/layout/LinearArrowProcessNumbered"/>
    <dgm:cxn modelId="{5571B672-3F99-459E-874C-FDF8104B2C4C}" type="presParOf" srcId="{C464F7A1-13D4-4261-BDA3-ADDD3389413C}" destId="{751A0AF2-9421-4DE7-AF97-3BA115F738E0}" srcOrd="3" destOrd="0" presId="urn:microsoft.com/office/officeart/2016/7/layout/LinearArrowProcessNumbered"/>
    <dgm:cxn modelId="{E83D481F-4276-4D79-99D3-621FD11686F4}" type="presParOf" srcId="{AA5750E4-A3E4-46A0-A889-835B110614CA}" destId="{A3547811-4B56-4701-8DE0-B175EFB3F964}" srcOrd="2" destOrd="0" presId="urn:microsoft.com/office/officeart/2016/7/layout/LinearArrowProcessNumbered"/>
    <dgm:cxn modelId="{67B36201-3FAC-435A-AA59-35E813963B19}" type="presParOf" srcId="{1DEBC42C-E16B-4709-B5B6-0A051AB3DBB7}" destId="{60F0CC7D-8A2C-46F3-B69B-8A2620506E74}" srcOrd="5" destOrd="0" presId="urn:microsoft.com/office/officeart/2016/7/layout/LinearArrowProcessNumbered"/>
    <dgm:cxn modelId="{0293AD5A-8E09-4695-9751-BC214B742D38}" type="presParOf" srcId="{1DEBC42C-E16B-4709-B5B6-0A051AB3DBB7}" destId="{C23CE0C3-49CB-4BA9-8EA5-1E07873FFECC}" srcOrd="6" destOrd="0" presId="urn:microsoft.com/office/officeart/2016/7/layout/LinearArrowProcessNumbered"/>
    <dgm:cxn modelId="{E7E6DDF1-9740-421D-89BB-7E1309FDF994}" type="presParOf" srcId="{C23CE0C3-49CB-4BA9-8EA5-1E07873FFECC}" destId="{80860A7F-AD73-49F3-A2B1-F6F2BBF0855A}" srcOrd="0" destOrd="0" presId="urn:microsoft.com/office/officeart/2016/7/layout/LinearArrowProcessNumbered"/>
    <dgm:cxn modelId="{64522CF0-52F1-4905-86C6-F8518436E4A1}" type="presParOf" srcId="{C23CE0C3-49CB-4BA9-8EA5-1E07873FFECC}" destId="{0BF8FB79-BF70-4188-A609-9A347987685A}" srcOrd="1" destOrd="0" presId="urn:microsoft.com/office/officeart/2016/7/layout/LinearArrowProcessNumbered"/>
    <dgm:cxn modelId="{42197A79-6C02-49E2-B82D-4CEB54F8E894}" type="presParOf" srcId="{0BF8FB79-BF70-4188-A609-9A347987685A}" destId="{6CDC0812-FCB8-4930-8660-687D776FFA2B}" srcOrd="0" destOrd="0" presId="urn:microsoft.com/office/officeart/2016/7/layout/LinearArrowProcessNumbered"/>
    <dgm:cxn modelId="{A682FCDE-6108-4237-94D5-316F1D50A260}" type="presParOf" srcId="{0BF8FB79-BF70-4188-A609-9A347987685A}" destId="{CEB98270-FB83-45AE-8DA0-D4B138AAA644}" srcOrd="1" destOrd="0" presId="urn:microsoft.com/office/officeart/2016/7/layout/LinearArrowProcessNumbered"/>
    <dgm:cxn modelId="{4A830C60-088A-4CAC-90D1-2E22D5D82068}" type="presParOf" srcId="{0BF8FB79-BF70-4188-A609-9A347987685A}" destId="{ACD28740-AD9B-48BF-8E5D-F60C9E0AB4C2}" srcOrd="2" destOrd="0" presId="urn:microsoft.com/office/officeart/2016/7/layout/LinearArrowProcessNumbered"/>
    <dgm:cxn modelId="{8200403E-E779-41DF-84DE-8BF2554BF9C5}" type="presParOf" srcId="{0BF8FB79-BF70-4188-A609-9A347987685A}" destId="{4E6C54BD-308F-427F-8B2B-478237BE386D}" srcOrd="3" destOrd="0" presId="urn:microsoft.com/office/officeart/2016/7/layout/LinearArrowProcessNumbered"/>
    <dgm:cxn modelId="{7B7CAF21-67FC-457B-B514-94A6E08729D8}" type="presParOf" srcId="{C23CE0C3-49CB-4BA9-8EA5-1E07873FFECC}" destId="{AD96E8F4-5085-4BD8-A2BC-D5458FE7EC3E}"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BCDB57-12DE-40BC-8968-F136B0296442}" type="doc">
      <dgm:prSet loTypeId="urn:microsoft.com/office/officeart/2005/8/layout/default" loCatId="list" qsTypeId="urn:microsoft.com/office/officeart/2005/8/quickstyle/simple5" qsCatId="simple" csTypeId="urn:microsoft.com/office/officeart/2005/8/colors/colorful2" csCatId="colorful"/>
      <dgm:spPr/>
      <dgm:t>
        <a:bodyPr/>
        <a:lstStyle/>
        <a:p>
          <a:endParaRPr lang="en-US"/>
        </a:p>
      </dgm:t>
    </dgm:pt>
    <dgm:pt modelId="{9E71E3A0-DEA7-45E7-9281-7FC393795F55}">
      <dgm:prSet/>
      <dgm:spPr/>
      <dgm:t>
        <a:bodyPr/>
        <a:lstStyle/>
        <a:p>
          <a:r>
            <a:rPr lang="en-US"/>
            <a:t>Your test case needs to test Unit ONLY as a Unit, not by testing Stats as well</a:t>
          </a:r>
        </a:p>
      </dgm:t>
    </dgm:pt>
    <dgm:pt modelId="{B94CF80B-03C2-4A0F-BEB6-3B3DEBDBD88F}" type="parTrans" cxnId="{9B1031EC-C4EF-4F4E-AE10-5149E702C492}">
      <dgm:prSet/>
      <dgm:spPr/>
      <dgm:t>
        <a:bodyPr/>
        <a:lstStyle/>
        <a:p>
          <a:endParaRPr lang="en-US"/>
        </a:p>
      </dgm:t>
    </dgm:pt>
    <dgm:pt modelId="{F6EBD78E-CD14-4BEB-87ED-A7FB295817FC}" type="sibTrans" cxnId="{9B1031EC-C4EF-4F4E-AE10-5149E702C492}">
      <dgm:prSet/>
      <dgm:spPr/>
      <dgm:t>
        <a:bodyPr/>
        <a:lstStyle/>
        <a:p>
          <a:endParaRPr lang="en-US"/>
        </a:p>
      </dgm:t>
    </dgm:pt>
    <dgm:pt modelId="{C2CCE2C1-0DA9-4B83-ABAB-43FFC81D8CA2}">
      <dgm:prSet/>
      <dgm:spPr/>
      <dgm:t>
        <a:bodyPr/>
        <a:lstStyle/>
        <a:p>
          <a:r>
            <a:rPr lang="en-US"/>
            <a:t>Testing Stats should be done separately</a:t>
          </a:r>
        </a:p>
      </dgm:t>
    </dgm:pt>
    <dgm:pt modelId="{A3D596DD-6586-4DFE-BEDC-AC1199F21F55}" type="parTrans" cxnId="{7CA50624-90FA-469C-B161-617E182C23FC}">
      <dgm:prSet/>
      <dgm:spPr/>
      <dgm:t>
        <a:bodyPr/>
        <a:lstStyle/>
        <a:p>
          <a:endParaRPr lang="en-US"/>
        </a:p>
      </dgm:t>
    </dgm:pt>
    <dgm:pt modelId="{AE3FF272-C433-458A-8FF2-75FB08B986B0}" type="sibTrans" cxnId="{7CA50624-90FA-469C-B161-617E182C23FC}">
      <dgm:prSet/>
      <dgm:spPr/>
      <dgm:t>
        <a:bodyPr/>
        <a:lstStyle/>
        <a:p>
          <a:endParaRPr lang="en-US"/>
        </a:p>
      </dgm:t>
    </dgm:pt>
    <dgm:pt modelId="{8115B409-BBAC-4E51-8D9E-3C9AB46B9C64}">
      <dgm:prSet/>
      <dgm:spPr/>
      <dgm:t>
        <a:bodyPr/>
        <a:lstStyle/>
        <a:p>
          <a:r>
            <a:rPr lang="en-US"/>
            <a:t>Otherwise what’s the problem – Unit or Stats?</a:t>
          </a:r>
        </a:p>
      </dgm:t>
    </dgm:pt>
    <dgm:pt modelId="{D4A5664B-F7EE-44C5-A4C3-3106E3BE059A}" type="parTrans" cxnId="{FCAF8A73-FDD6-4E1C-924F-3CE4A69F1612}">
      <dgm:prSet/>
      <dgm:spPr/>
      <dgm:t>
        <a:bodyPr/>
        <a:lstStyle/>
        <a:p>
          <a:endParaRPr lang="en-US"/>
        </a:p>
      </dgm:t>
    </dgm:pt>
    <dgm:pt modelId="{CFEA4C7E-CF80-42F7-9556-DBE38243FE07}" type="sibTrans" cxnId="{FCAF8A73-FDD6-4E1C-924F-3CE4A69F1612}">
      <dgm:prSet/>
      <dgm:spPr/>
      <dgm:t>
        <a:bodyPr/>
        <a:lstStyle/>
        <a:p>
          <a:endParaRPr lang="en-US"/>
        </a:p>
      </dgm:t>
    </dgm:pt>
    <dgm:pt modelId="{1EB9691F-519A-412B-A628-EB029B716FF7}">
      <dgm:prSet/>
      <dgm:spPr/>
      <dgm:t>
        <a:bodyPr/>
        <a:lstStyle/>
        <a:p>
          <a:r>
            <a:rPr lang="en-US"/>
            <a:t>Always test from the inside out</a:t>
          </a:r>
        </a:p>
      </dgm:t>
    </dgm:pt>
    <dgm:pt modelId="{B7EE283C-22D6-4899-BE5E-922F5462ACA8}" type="parTrans" cxnId="{85FDEA36-1165-4061-83B1-5CDA64C3F109}">
      <dgm:prSet/>
      <dgm:spPr/>
      <dgm:t>
        <a:bodyPr/>
        <a:lstStyle/>
        <a:p>
          <a:endParaRPr lang="en-US"/>
        </a:p>
      </dgm:t>
    </dgm:pt>
    <dgm:pt modelId="{614C2F27-5EF1-4EAD-9483-EE7203D70916}" type="sibTrans" cxnId="{85FDEA36-1165-4061-83B1-5CDA64C3F109}">
      <dgm:prSet/>
      <dgm:spPr/>
      <dgm:t>
        <a:bodyPr/>
        <a:lstStyle/>
        <a:p>
          <a:endParaRPr lang="en-US"/>
        </a:p>
      </dgm:t>
    </dgm:pt>
    <dgm:pt modelId="{D277232F-36F6-4F20-9F03-5A916646D069}">
      <dgm:prSet/>
      <dgm:spPr/>
      <dgm:t>
        <a:bodyPr/>
        <a:lstStyle/>
        <a:p>
          <a:r>
            <a:rPr lang="en-US"/>
            <a:t>It’s not always possible to decouple your units from each other, so testing component parts before the whole is important</a:t>
          </a:r>
        </a:p>
      </dgm:t>
    </dgm:pt>
    <dgm:pt modelId="{A276ECCE-6AA8-4796-8B6F-400F2BDFB52E}" type="parTrans" cxnId="{C886562A-E407-495A-8021-788C7E314787}">
      <dgm:prSet/>
      <dgm:spPr/>
      <dgm:t>
        <a:bodyPr/>
        <a:lstStyle/>
        <a:p>
          <a:endParaRPr lang="en-US"/>
        </a:p>
      </dgm:t>
    </dgm:pt>
    <dgm:pt modelId="{AB8FD43C-117C-4089-B93D-D188EFF29D90}" type="sibTrans" cxnId="{C886562A-E407-495A-8021-788C7E314787}">
      <dgm:prSet/>
      <dgm:spPr/>
      <dgm:t>
        <a:bodyPr/>
        <a:lstStyle/>
        <a:p>
          <a:endParaRPr lang="en-US"/>
        </a:p>
      </dgm:t>
    </dgm:pt>
    <dgm:pt modelId="{817D45D7-26D8-461C-B8E0-49C48E5622C7}" type="pres">
      <dgm:prSet presAssocID="{4EBCDB57-12DE-40BC-8968-F136B0296442}" presName="diagram" presStyleCnt="0">
        <dgm:presLayoutVars>
          <dgm:dir/>
          <dgm:resizeHandles val="exact"/>
        </dgm:presLayoutVars>
      </dgm:prSet>
      <dgm:spPr/>
    </dgm:pt>
    <dgm:pt modelId="{092A5068-7BE0-44F9-8939-7A8EEDF3D96B}" type="pres">
      <dgm:prSet presAssocID="{9E71E3A0-DEA7-45E7-9281-7FC393795F55}" presName="node" presStyleLbl="node1" presStyleIdx="0" presStyleCnt="5">
        <dgm:presLayoutVars>
          <dgm:bulletEnabled val="1"/>
        </dgm:presLayoutVars>
      </dgm:prSet>
      <dgm:spPr/>
    </dgm:pt>
    <dgm:pt modelId="{D87C994F-2470-4AAA-B482-55FBB86B9853}" type="pres">
      <dgm:prSet presAssocID="{F6EBD78E-CD14-4BEB-87ED-A7FB295817FC}" presName="sibTrans" presStyleCnt="0"/>
      <dgm:spPr/>
    </dgm:pt>
    <dgm:pt modelId="{556A4236-E64C-4FD6-A466-A10987B61799}" type="pres">
      <dgm:prSet presAssocID="{C2CCE2C1-0DA9-4B83-ABAB-43FFC81D8CA2}" presName="node" presStyleLbl="node1" presStyleIdx="1" presStyleCnt="5">
        <dgm:presLayoutVars>
          <dgm:bulletEnabled val="1"/>
        </dgm:presLayoutVars>
      </dgm:prSet>
      <dgm:spPr/>
    </dgm:pt>
    <dgm:pt modelId="{26BBD67B-4076-46F0-95F5-B8B9C4127779}" type="pres">
      <dgm:prSet presAssocID="{AE3FF272-C433-458A-8FF2-75FB08B986B0}" presName="sibTrans" presStyleCnt="0"/>
      <dgm:spPr/>
    </dgm:pt>
    <dgm:pt modelId="{D6933CE4-69A5-4FC0-B6E4-CBF19123935E}" type="pres">
      <dgm:prSet presAssocID="{8115B409-BBAC-4E51-8D9E-3C9AB46B9C64}" presName="node" presStyleLbl="node1" presStyleIdx="2" presStyleCnt="5">
        <dgm:presLayoutVars>
          <dgm:bulletEnabled val="1"/>
        </dgm:presLayoutVars>
      </dgm:prSet>
      <dgm:spPr/>
    </dgm:pt>
    <dgm:pt modelId="{B5FD7CB5-E869-4DC0-83A3-5C3E7575D917}" type="pres">
      <dgm:prSet presAssocID="{CFEA4C7E-CF80-42F7-9556-DBE38243FE07}" presName="sibTrans" presStyleCnt="0"/>
      <dgm:spPr/>
    </dgm:pt>
    <dgm:pt modelId="{72437F58-91AB-4A45-A8BB-DD20D020203F}" type="pres">
      <dgm:prSet presAssocID="{1EB9691F-519A-412B-A628-EB029B716FF7}" presName="node" presStyleLbl="node1" presStyleIdx="3" presStyleCnt="5">
        <dgm:presLayoutVars>
          <dgm:bulletEnabled val="1"/>
        </dgm:presLayoutVars>
      </dgm:prSet>
      <dgm:spPr/>
    </dgm:pt>
    <dgm:pt modelId="{C33CD43E-F756-4544-839A-1A45136680A8}" type="pres">
      <dgm:prSet presAssocID="{614C2F27-5EF1-4EAD-9483-EE7203D70916}" presName="sibTrans" presStyleCnt="0"/>
      <dgm:spPr/>
    </dgm:pt>
    <dgm:pt modelId="{1E5AA4D2-4CEF-471E-A490-81C3BEB06DE0}" type="pres">
      <dgm:prSet presAssocID="{D277232F-36F6-4F20-9F03-5A916646D069}" presName="node" presStyleLbl="node1" presStyleIdx="4" presStyleCnt="5">
        <dgm:presLayoutVars>
          <dgm:bulletEnabled val="1"/>
        </dgm:presLayoutVars>
      </dgm:prSet>
      <dgm:spPr/>
    </dgm:pt>
  </dgm:ptLst>
  <dgm:cxnLst>
    <dgm:cxn modelId="{6688E815-AA58-476F-9271-FBC4A5998E57}" type="presOf" srcId="{4EBCDB57-12DE-40BC-8968-F136B0296442}" destId="{817D45D7-26D8-461C-B8E0-49C48E5622C7}" srcOrd="0" destOrd="0" presId="urn:microsoft.com/office/officeart/2005/8/layout/default"/>
    <dgm:cxn modelId="{7CA50624-90FA-469C-B161-617E182C23FC}" srcId="{4EBCDB57-12DE-40BC-8968-F136B0296442}" destId="{C2CCE2C1-0DA9-4B83-ABAB-43FFC81D8CA2}" srcOrd="1" destOrd="0" parTransId="{A3D596DD-6586-4DFE-BEDC-AC1199F21F55}" sibTransId="{AE3FF272-C433-458A-8FF2-75FB08B986B0}"/>
    <dgm:cxn modelId="{98A34828-0297-4AA6-B793-68CB3F256336}" type="presOf" srcId="{D277232F-36F6-4F20-9F03-5A916646D069}" destId="{1E5AA4D2-4CEF-471E-A490-81C3BEB06DE0}" srcOrd="0" destOrd="0" presId="urn:microsoft.com/office/officeart/2005/8/layout/default"/>
    <dgm:cxn modelId="{C886562A-E407-495A-8021-788C7E314787}" srcId="{4EBCDB57-12DE-40BC-8968-F136B0296442}" destId="{D277232F-36F6-4F20-9F03-5A916646D069}" srcOrd="4" destOrd="0" parTransId="{A276ECCE-6AA8-4796-8B6F-400F2BDFB52E}" sibTransId="{AB8FD43C-117C-4089-B93D-D188EFF29D90}"/>
    <dgm:cxn modelId="{85FDEA36-1165-4061-83B1-5CDA64C3F109}" srcId="{4EBCDB57-12DE-40BC-8968-F136B0296442}" destId="{1EB9691F-519A-412B-A628-EB029B716FF7}" srcOrd="3" destOrd="0" parTransId="{B7EE283C-22D6-4899-BE5E-922F5462ACA8}" sibTransId="{614C2F27-5EF1-4EAD-9483-EE7203D70916}"/>
    <dgm:cxn modelId="{FCAF8A73-FDD6-4E1C-924F-3CE4A69F1612}" srcId="{4EBCDB57-12DE-40BC-8968-F136B0296442}" destId="{8115B409-BBAC-4E51-8D9E-3C9AB46B9C64}" srcOrd="2" destOrd="0" parTransId="{D4A5664B-F7EE-44C5-A4C3-3106E3BE059A}" sibTransId="{CFEA4C7E-CF80-42F7-9556-DBE38243FE07}"/>
    <dgm:cxn modelId="{1BC44558-CC5E-48BE-B143-EA3330846242}" type="presOf" srcId="{C2CCE2C1-0DA9-4B83-ABAB-43FFC81D8CA2}" destId="{556A4236-E64C-4FD6-A466-A10987B61799}" srcOrd="0" destOrd="0" presId="urn:microsoft.com/office/officeart/2005/8/layout/default"/>
    <dgm:cxn modelId="{4DF1537B-59EC-4E3A-97C7-A5074B3D755A}" type="presOf" srcId="{9E71E3A0-DEA7-45E7-9281-7FC393795F55}" destId="{092A5068-7BE0-44F9-8939-7A8EEDF3D96B}" srcOrd="0" destOrd="0" presId="urn:microsoft.com/office/officeart/2005/8/layout/default"/>
    <dgm:cxn modelId="{1B0137D6-B0C6-47A1-8118-7700E0CEAAC9}" type="presOf" srcId="{1EB9691F-519A-412B-A628-EB029B716FF7}" destId="{72437F58-91AB-4A45-A8BB-DD20D020203F}" srcOrd="0" destOrd="0" presId="urn:microsoft.com/office/officeart/2005/8/layout/default"/>
    <dgm:cxn modelId="{0E91A4DA-D02D-4563-9BE4-C3B46392777C}" type="presOf" srcId="{8115B409-BBAC-4E51-8D9E-3C9AB46B9C64}" destId="{D6933CE4-69A5-4FC0-B6E4-CBF19123935E}" srcOrd="0" destOrd="0" presId="urn:microsoft.com/office/officeart/2005/8/layout/default"/>
    <dgm:cxn modelId="{9B1031EC-C4EF-4F4E-AE10-5149E702C492}" srcId="{4EBCDB57-12DE-40BC-8968-F136B0296442}" destId="{9E71E3A0-DEA7-45E7-9281-7FC393795F55}" srcOrd="0" destOrd="0" parTransId="{B94CF80B-03C2-4A0F-BEB6-3B3DEBDBD88F}" sibTransId="{F6EBD78E-CD14-4BEB-87ED-A7FB295817FC}"/>
    <dgm:cxn modelId="{D632CC38-DDB2-4FB7-8C4D-5738EFDE40A9}" type="presParOf" srcId="{817D45D7-26D8-461C-B8E0-49C48E5622C7}" destId="{092A5068-7BE0-44F9-8939-7A8EEDF3D96B}" srcOrd="0" destOrd="0" presId="urn:microsoft.com/office/officeart/2005/8/layout/default"/>
    <dgm:cxn modelId="{FFE9BE5F-5778-441E-AE9D-96B195CB00E2}" type="presParOf" srcId="{817D45D7-26D8-461C-B8E0-49C48E5622C7}" destId="{D87C994F-2470-4AAA-B482-55FBB86B9853}" srcOrd="1" destOrd="0" presId="urn:microsoft.com/office/officeart/2005/8/layout/default"/>
    <dgm:cxn modelId="{D374FDEF-3904-4E79-A62C-F9E348EE2869}" type="presParOf" srcId="{817D45D7-26D8-461C-B8E0-49C48E5622C7}" destId="{556A4236-E64C-4FD6-A466-A10987B61799}" srcOrd="2" destOrd="0" presId="urn:microsoft.com/office/officeart/2005/8/layout/default"/>
    <dgm:cxn modelId="{7D451285-307C-439C-B1EB-15DA10C07711}" type="presParOf" srcId="{817D45D7-26D8-461C-B8E0-49C48E5622C7}" destId="{26BBD67B-4076-46F0-95F5-B8B9C4127779}" srcOrd="3" destOrd="0" presId="urn:microsoft.com/office/officeart/2005/8/layout/default"/>
    <dgm:cxn modelId="{E20E1DC9-A3A4-4119-A0EC-6A783FBB028A}" type="presParOf" srcId="{817D45D7-26D8-461C-B8E0-49C48E5622C7}" destId="{D6933CE4-69A5-4FC0-B6E4-CBF19123935E}" srcOrd="4" destOrd="0" presId="urn:microsoft.com/office/officeart/2005/8/layout/default"/>
    <dgm:cxn modelId="{435EDA29-D473-4F9A-B959-DF2809C7B859}" type="presParOf" srcId="{817D45D7-26D8-461C-B8E0-49C48E5622C7}" destId="{B5FD7CB5-E869-4DC0-83A3-5C3E7575D917}" srcOrd="5" destOrd="0" presId="urn:microsoft.com/office/officeart/2005/8/layout/default"/>
    <dgm:cxn modelId="{CA08A591-6089-4EDC-8F20-0B859DBDA2B3}" type="presParOf" srcId="{817D45D7-26D8-461C-B8E0-49C48E5622C7}" destId="{72437F58-91AB-4A45-A8BB-DD20D020203F}" srcOrd="6" destOrd="0" presId="urn:microsoft.com/office/officeart/2005/8/layout/default"/>
    <dgm:cxn modelId="{3E410C15-5AA4-44D6-8EAF-A57953934C3E}" type="presParOf" srcId="{817D45D7-26D8-461C-B8E0-49C48E5622C7}" destId="{C33CD43E-F756-4544-839A-1A45136680A8}" srcOrd="7" destOrd="0" presId="urn:microsoft.com/office/officeart/2005/8/layout/default"/>
    <dgm:cxn modelId="{625C7D6A-1B81-4651-B4AC-15E6C48C8894}" type="presParOf" srcId="{817D45D7-26D8-461C-B8E0-49C48E5622C7}" destId="{1E5AA4D2-4CEF-471E-A490-81C3BEB06DE0}"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2419C97-A107-4EFA-86C9-9AF62381F345}"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33459E7-8D4E-4729-B3A8-31AFCEC1E57E}">
      <dgm:prSet/>
      <dgm:spPr/>
      <dgm:t>
        <a:bodyPr/>
        <a:lstStyle/>
        <a:p>
          <a:r>
            <a:rPr lang="en-US"/>
            <a:t>Unit testing isolates the program. If a unit passes the unit test effectively, we know that unit is working</a:t>
          </a:r>
        </a:p>
      </dgm:t>
    </dgm:pt>
    <dgm:pt modelId="{23C4A9F6-1E16-4B70-B832-B69E9EB478AA}" type="parTrans" cxnId="{44CB08FC-D70D-428B-A210-07182F69F9FC}">
      <dgm:prSet/>
      <dgm:spPr/>
      <dgm:t>
        <a:bodyPr/>
        <a:lstStyle/>
        <a:p>
          <a:endParaRPr lang="en-US"/>
        </a:p>
      </dgm:t>
    </dgm:pt>
    <dgm:pt modelId="{5633F977-332B-4BA9-A1F3-BCC08B13D42D}" type="sibTrans" cxnId="{44CB08FC-D70D-428B-A210-07182F69F9FC}">
      <dgm:prSet/>
      <dgm:spPr/>
      <dgm:t>
        <a:bodyPr/>
        <a:lstStyle/>
        <a:p>
          <a:endParaRPr lang="en-US"/>
        </a:p>
      </dgm:t>
    </dgm:pt>
    <dgm:pt modelId="{823517CB-58B0-4867-AA00-E0C739F6D8B8}">
      <dgm:prSet/>
      <dgm:spPr/>
      <dgm:t>
        <a:bodyPr/>
        <a:lstStyle/>
        <a:p>
          <a:r>
            <a:rPr lang="en-US"/>
            <a:t>Unit testing allows us to find problems quicker – on initial write or in the planning process</a:t>
          </a:r>
        </a:p>
      </dgm:t>
    </dgm:pt>
    <dgm:pt modelId="{78A8CF0D-D9FE-429B-ACE5-C162FA18ED62}" type="parTrans" cxnId="{EED05455-40CB-4739-8D10-9845123C3549}">
      <dgm:prSet/>
      <dgm:spPr/>
      <dgm:t>
        <a:bodyPr/>
        <a:lstStyle/>
        <a:p>
          <a:endParaRPr lang="en-US"/>
        </a:p>
      </dgm:t>
    </dgm:pt>
    <dgm:pt modelId="{6F98F170-DBE6-4B19-B95D-97E2965E20C0}" type="sibTrans" cxnId="{EED05455-40CB-4739-8D10-9845123C3549}">
      <dgm:prSet/>
      <dgm:spPr/>
      <dgm:t>
        <a:bodyPr/>
        <a:lstStyle/>
        <a:p>
          <a:endParaRPr lang="en-US"/>
        </a:p>
      </dgm:t>
    </dgm:pt>
    <dgm:pt modelId="{E0097AD2-2EF0-4213-8BC9-FE85BE55E436}">
      <dgm:prSet/>
      <dgm:spPr/>
      <dgm:t>
        <a:bodyPr/>
        <a:lstStyle/>
        <a:p>
          <a:r>
            <a:rPr lang="en-US"/>
            <a:t>Promotes better written code. If you know your unit has to conform to a specific test when you’re writing it, you’ll likely have to write it in an extensible way in case you need to make changes</a:t>
          </a:r>
        </a:p>
      </dgm:t>
    </dgm:pt>
    <dgm:pt modelId="{19896445-EB58-47FA-A8A6-0B0454FE9A9F}" type="parTrans" cxnId="{DD537883-F43B-400E-9FCD-00E98510FCF7}">
      <dgm:prSet/>
      <dgm:spPr/>
      <dgm:t>
        <a:bodyPr/>
        <a:lstStyle/>
        <a:p>
          <a:endParaRPr lang="en-US"/>
        </a:p>
      </dgm:t>
    </dgm:pt>
    <dgm:pt modelId="{6D7AAC87-5DBF-4214-B174-FE4EF7F13E28}" type="sibTrans" cxnId="{DD537883-F43B-400E-9FCD-00E98510FCF7}">
      <dgm:prSet/>
      <dgm:spPr/>
      <dgm:t>
        <a:bodyPr/>
        <a:lstStyle/>
        <a:p>
          <a:endParaRPr lang="en-US"/>
        </a:p>
      </dgm:t>
    </dgm:pt>
    <dgm:pt modelId="{950513DA-A1D4-4F45-ADC5-1021C039E37D}">
      <dgm:prSet/>
      <dgm:spPr/>
      <dgm:t>
        <a:bodyPr/>
        <a:lstStyle/>
        <a:p>
          <a:r>
            <a:rPr lang="en-US"/>
            <a:t>In agile development cycles, code is considered content complete if it passes its pre-created unit test that deals with its test cases</a:t>
          </a:r>
        </a:p>
      </dgm:t>
    </dgm:pt>
    <dgm:pt modelId="{67DA06DE-3C16-41FD-97C5-D68CA5D5CA07}" type="parTrans" cxnId="{65328DD5-9774-4B4D-A3CF-786E3B9C0DEC}">
      <dgm:prSet/>
      <dgm:spPr/>
      <dgm:t>
        <a:bodyPr/>
        <a:lstStyle/>
        <a:p>
          <a:endParaRPr lang="en-US"/>
        </a:p>
      </dgm:t>
    </dgm:pt>
    <dgm:pt modelId="{FE244F14-6E7B-455D-AA67-853F6437E5AB}" type="sibTrans" cxnId="{65328DD5-9774-4B4D-A3CF-786E3B9C0DEC}">
      <dgm:prSet/>
      <dgm:spPr/>
      <dgm:t>
        <a:bodyPr/>
        <a:lstStyle/>
        <a:p>
          <a:endParaRPr lang="en-US"/>
        </a:p>
      </dgm:t>
    </dgm:pt>
    <dgm:pt modelId="{6B97A0E2-6E6E-4713-8AEB-4F4F0B0E16E8}" type="pres">
      <dgm:prSet presAssocID="{E2419C97-A107-4EFA-86C9-9AF62381F345}" presName="outerComposite" presStyleCnt="0">
        <dgm:presLayoutVars>
          <dgm:chMax val="5"/>
          <dgm:dir/>
          <dgm:resizeHandles val="exact"/>
        </dgm:presLayoutVars>
      </dgm:prSet>
      <dgm:spPr/>
    </dgm:pt>
    <dgm:pt modelId="{520EEBC5-5413-4A86-8B03-458EE1F86FEE}" type="pres">
      <dgm:prSet presAssocID="{E2419C97-A107-4EFA-86C9-9AF62381F345}" presName="dummyMaxCanvas" presStyleCnt="0">
        <dgm:presLayoutVars/>
      </dgm:prSet>
      <dgm:spPr/>
    </dgm:pt>
    <dgm:pt modelId="{210CF0B0-1061-4995-9A13-251C3AFFFBE7}" type="pres">
      <dgm:prSet presAssocID="{E2419C97-A107-4EFA-86C9-9AF62381F345}" presName="FourNodes_1" presStyleLbl="node1" presStyleIdx="0" presStyleCnt="4">
        <dgm:presLayoutVars>
          <dgm:bulletEnabled val="1"/>
        </dgm:presLayoutVars>
      </dgm:prSet>
      <dgm:spPr/>
    </dgm:pt>
    <dgm:pt modelId="{DB865ABD-526D-4BA8-B243-4736299827E5}" type="pres">
      <dgm:prSet presAssocID="{E2419C97-A107-4EFA-86C9-9AF62381F345}" presName="FourNodes_2" presStyleLbl="node1" presStyleIdx="1" presStyleCnt="4">
        <dgm:presLayoutVars>
          <dgm:bulletEnabled val="1"/>
        </dgm:presLayoutVars>
      </dgm:prSet>
      <dgm:spPr/>
    </dgm:pt>
    <dgm:pt modelId="{FD776D6D-6EE2-4905-BF15-DB1836783939}" type="pres">
      <dgm:prSet presAssocID="{E2419C97-A107-4EFA-86C9-9AF62381F345}" presName="FourNodes_3" presStyleLbl="node1" presStyleIdx="2" presStyleCnt="4">
        <dgm:presLayoutVars>
          <dgm:bulletEnabled val="1"/>
        </dgm:presLayoutVars>
      </dgm:prSet>
      <dgm:spPr/>
    </dgm:pt>
    <dgm:pt modelId="{D299FBD6-2155-473F-B80D-010BA69CAEA8}" type="pres">
      <dgm:prSet presAssocID="{E2419C97-A107-4EFA-86C9-9AF62381F345}" presName="FourNodes_4" presStyleLbl="node1" presStyleIdx="3" presStyleCnt="4">
        <dgm:presLayoutVars>
          <dgm:bulletEnabled val="1"/>
        </dgm:presLayoutVars>
      </dgm:prSet>
      <dgm:spPr/>
    </dgm:pt>
    <dgm:pt modelId="{A31E4464-5E8B-4A95-8F10-002EAA0C8742}" type="pres">
      <dgm:prSet presAssocID="{E2419C97-A107-4EFA-86C9-9AF62381F345}" presName="FourConn_1-2" presStyleLbl="fgAccFollowNode1" presStyleIdx="0" presStyleCnt="3">
        <dgm:presLayoutVars>
          <dgm:bulletEnabled val="1"/>
        </dgm:presLayoutVars>
      </dgm:prSet>
      <dgm:spPr/>
    </dgm:pt>
    <dgm:pt modelId="{ECA600D3-315F-4482-8630-EB9CA17559F3}" type="pres">
      <dgm:prSet presAssocID="{E2419C97-A107-4EFA-86C9-9AF62381F345}" presName="FourConn_2-3" presStyleLbl="fgAccFollowNode1" presStyleIdx="1" presStyleCnt="3">
        <dgm:presLayoutVars>
          <dgm:bulletEnabled val="1"/>
        </dgm:presLayoutVars>
      </dgm:prSet>
      <dgm:spPr/>
    </dgm:pt>
    <dgm:pt modelId="{F0EFABF2-113A-472B-8D55-913BD2221E95}" type="pres">
      <dgm:prSet presAssocID="{E2419C97-A107-4EFA-86C9-9AF62381F345}" presName="FourConn_3-4" presStyleLbl="fgAccFollowNode1" presStyleIdx="2" presStyleCnt="3">
        <dgm:presLayoutVars>
          <dgm:bulletEnabled val="1"/>
        </dgm:presLayoutVars>
      </dgm:prSet>
      <dgm:spPr/>
    </dgm:pt>
    <dgm:pt modelId="{EDC29FD3-50A1-4111-85E6-319443DEB06E}" type="pres">
      <dgm:prSet presAssocID="{E2419C97-A107-4EFA-86C9-9AF62381F345}" presName="FourNodes_1_text" presStyleLbl="node1" presStyleIdx="3" presStyleCnt="4">
        <dgm:presLayoutVars>
          <dgm:bulletEnabled val="1"/>
        </dgm:presLayoutVars>
      </dgm:prSet>
      <dgm:spPr/>
    </dgm:pt>
    <dgm:pt modelId="{6D5522C2-A0E7-4154-8400-519DB22BDB35}" type="pres">
      <dgm:prSet presAssocID="{E2419C97-A107-4EFA-86C9-9AF62381F345}" presName="FourNodes_2_text" presStyleLbl="node1" presStyleIdx="3" presStyleCnt="4">
        <dgm:presLayoutVars>
          <dgm:bulletEnabled val="1"/>
        </dgm:presLayoutVars>
      </dgm:prSet>
      <dgm:spPr/>
    </dgm:pt>
    <dgm:pt modelId="{EA26991E-47D7-442C-B675-B47B6276637D}" type="pres">
      <dgm:prSet presAssocID="{E2419C97-A107-4EFA-86C9-9AF62381F345}" presName="FourNodes_3_text" presStyleLbl="node1" presStyleIdx="3" presStyleCnt="4">
        <dgm:presLayoutVars>
          <dgm:bulletEnabled val="1"/>
        </dgm:presLayoutVars>
      </dgm:prSet>
      <dgm:spPr/>
    </dgm:pt>
    <dgm:pt modelId="{AC07D8F5-BB4E-488E-B3D5-6915FDEA94AD}" type="pres">
      <dgm:prSet presAssocID="{E2419C97-A107-4EFA-86C9-9AF62381F345}" presName="FourNodes_4_text" presStyleLbl="node1" presStyleIdx="3" presStyleCnt="4">
        <dgm:presLayoutVars>
          <dgm:bulletEnabled val="1"/>
        </dgm:presLayoutVars>
      </dgm:prSet>
      <dgm:spPr/>
    </dgm:pt>
  </dgm:ptLst>
  <dgm:cxnLst>
    <dgm:cxn modelId="{C0A5D90D-F1D7-4EEC-A31D-236CDCF585B0}" type="presOf" srcId="{6F98F170-DBE6-4B19-B95D-97E2965E20C0}" destId="{ECA600D3-315F-4482-8630-EB9CA17559F3}" srcOrd="0" destOrd="0" presId="urn:microsoft.com/office/officeart/2005/8/layout/vProcess5"/>
    <dgm:cxn modelId="{89923017-E724-4DEB-A65D-9A64FF6A36AC}" type="presOf" srcId="{823517CB-58B0-4867-AA00-E0C739F6D8B8}" destId="{6D5522C2-A0E7-4154-8400-519DB22BDB35}" srcOrd="1" destOrd="0" presId="urn:microsoft.com/office/officeart/2005/8/layout/vProcess5"/>
    <dgm:cxn modelId="{2475795B-22E5-4819-A0CF-D191015650BC}" type="presOf" srcId="{E0097AD2-2EF0-4213-8BC9-FE85BE55E436}" destId="{EA26991E-47D7-442C-B675-B47B6276637D}" srcOrd="1" destOrd="0" presId="urn:microsoft.com/office/officeart/2005/8/layout/vProcess5"/>
    <dgm:cxn modelId="{2A7E255E-D1CF-40C5-9EDE-F4DBCF1D5904}" type="presOf" srcId="{950513DA-A1D4-4F45-ADC5-1021C039E37D}" destId="{AC07D8F5-BB4E-488E-B3D5-6915FDEA94AD}" srcOrd="1" destOrd="0" presId="urn:microsoft.com/office/officeart/2005/8/layout/vProcess5"/>
    <dgm:cxn modelId="{EED05455-40CB-4739-8D10-9845123C3549}" srcId="{E2419C97-A107-4EFA-86C9-9AF62381F345}" destId="{823517CB-58B0-4867-AA00-E0C739F6D8B8}" srcOrd="1" destOrd="0" parTransId="{78A8CF0D-D9FE-429B-ACE5-C162FA18ED62}" sibTransId="{6F98F170-DBE6-4B19-B95D-97E2965E20C0}"/>
    <dgm:cxn modelId="{DD537883-F43B-400E-9FCD-00E98510FCF7}" srcId="{E2419C97-A107-4EFA-86C9-9AF62381F345}" destId="{E0097AD2-2EF0-4213-8BC9-FE85BE55E436}" srcOrd="2" destOrd="0" parTransId="{19896445-EB58-47FA-A8A6-0B0454FE9A9F}" sibTransId="{6D7AAC87-5DBF-4214-B174-FE4EF7F13E28}"/>
    <dgm:cxn modelId="{CF48C084-FE05-415A-8041-B276066953F7}" type="presOf" srcId="{E0097AD2-2EF0-4213-8BC9-FE85BE55E436}" destId="{FD776D6D-6EE2-4905-BF15-DB1836783939}" srcOrd="0" destOrd="0" presId="urn:microsoft.com/office/officeart/2005/8/layout/vProcess5"/>
    <dgm:cxn modelId="{588DEB9E-1B6D-4A34-BE15-13749D3855B2}" type="presOf" srcId="{D33459E7-8D4E-4729-B3A8-31AFCEC1E57E}" destId="{EDC29FD3-50A1-4111-85E6-319443DEB06E}" srcOrd="1" destOrd="0" presId="urn:microsoft.com/office/officeart/2005/8/layout/vProcess5"/>
    <dgm:cxn modelId="{3A928CCE-74CE-4BE8-B8CD-3E240283F75D}" type="presOf" srcId="{D33459E7-8D4E-4729-B3A8-31AFCEC1E57E}" destId="{210CF0B0-1061-4995-9A13-251C3AFFFBE7}" srcOrd="0" destOrd="0" presId="urn:microsoft.com/office/officeart/2005/8/layout/vProcess5"/>
    <dgm:cxn modelId="{D05976D1-1EDA-4DF2-B16D-1D97844D3275}" type="presOf" srcId="{6D7AAC87-5DBF-4214-B174-FE4EF7F13E28}" destId="{F0EFABF2-113A-472B-8D55-913BD2221E95}" srcOrd="0" destOrd="0" presId="urn:microsoft.com/office/officeart/2005/8/layout/vProcess5"/>
    <dgm:cxn modelId="{77F96FD5-2174-4A21-A817-5200CF11F253}" type="presOf" srcId="{E2419C97-A107-4EFA-86C9-9AF62381F345}" destId="{6B97A0E2-6E6E-4713-8AEB-4F4F0B0E16E8}" srcOrd="0" destOrd="0" presId="urn:microsoft.com/office/officeart/2005/8/layout/vProcess5"/>
    <dgm:cxn modelId="{65328DD5-9774-4B4D-A3CF-786E3B9C0DEC}" srcId="{E2419C97-A107-4EFA-86C9-9AF62381F345}" destId="{950513DA-A1D4-4F45-ADC5-1021C039E37D}" srcOrd="3" destOrd="0" parTransId="{67DA06DE-3C16-41FD-97C5-D68CA5D5CA07}" sibTransId="{FE244F14-6E7B-455D-AA67-853F6437E5AB}"/>
    <dgm:cxn modelId="{21436CDB-958F-4E2D-97D2-DC5B13BF7B6C}" type="presOf" srcId="{823517CB-58B0-4867-AA00-E0C739F6D8B8}" destId="{DB865ABD-526D-4BA8-B243-4736299827E5}" srcOrd="0" destOrd="0" presId="urn:microsoft.com/office/officeart/2005/8/layout/vProcess5"/>
    <dgm:cxn modelId="{1DC9C5E7-9560-4A43-AD17-3703FBFF2BB2}" type="presOf" srcId="{950513DA-A1D4-4F45-ADC5-1021C039E37D}" destId="{D299FBD6-2155-473F-B80D-010BA69CAEA8}" srcOrd="0" destOrd="0" presId="urn:microsoft.com/office/officeart/2005/8/layout/vProcess5"/>
    <dgm:cxn modelId="{62F83CED-542A-4D59-92ED-A68ED89389AD}" type="presOf" srcId="{5633F977-332B-4BA9-A1F3-BCC08B13D42D}" destId="{A31E4464-5E8B-4A95-8F10-002EAA0C8742}" srcOrd="0" destOrd="0" presId="urn:microsoft.com/office/officeart/2005/8/layout/vProcess5"/>
    <dgm:cxn modelId="{44CB08FC-D70D-428B-A210-07182F69F9FC}" srcId="{E2419C97-A107-4EFA-86C9-9AF62381F345}" destId="{D33459E7-8D4E-4729-B3A8-31AFCEC1E57E}" srcOrd="0" destOrd="0" parTransId="{23C4A9F6-1E16-4B70-B832-B69E9EB478AA}" sibTransId="{5633F977-332B-4BA9-A1F3-BCC08B13D42D}"/>
    <dgm:cxn modelId="{37F8D9AC-C3D6-48E5-ABC4-4B7D1083E2D5}" type="presParOf" srcId="{6B97A0E2-6E6E-4713-8AEB-4F4F0B0E16E8}" destId="{520EEBC5-5413-4A86-8B03-458EE1F86FEE}" srcOrd="0" destOrd="0" presId="urn:microsoft.com/office/officeart/2005/8/layout/vProcess5"/>
    <dgm:cxn modelId="{0ECD34BF-4CBF-42C2-B80F-940350413284}" type="presParOf" srcId="{6B97A0E2-6E6E-4713-8AEB-4F4F0B0E16E8}" destId="{210CF0B0-1061-4995-9A13-251C3AFFFBE7}" srcOrd="1" destOrd="0" presId="urn:microsoft.com/office/officeart/2005/8/layout/vProcess5"/>
    <dgm:cxn modelId="{C9120902-1A60-4B07-9DA0-68ED54ABDAFF}" type="presParOf" srcId="{6B97A0E2-6E6E-4713-8AEB-4F4F0B0E16E8}" destId="{DB865ABD-526D-4BA8-B243-4736299827E5}" srcOrd="2" destOrd="0" presId="urn:microsoft.com/office/officeart/2005/8/layout/vProcess5"/>
    <dgm:cxn modelId="{14641A7A-0523-45B8-90D6-FB23AD011F26}" type="presParOf" srcId="{6B97A0E2-6E6E-4713-8AEB-4F4F0B0E16E8}" destId="{FD776D6D-6EE2-4905-BF15-DB1836783939}" srcOrd="3" destOrd="0" presId="urn:microsoft.com/office/officeart/2005/8/layout/vProcess5"/>
    <dgm:cxn modelId="{A3963543-601E-4BA4-96D3-CAC99BAA60F8}" type="presParOf" srcId="{6B97A0E2-6E6E-4713-8AEB-4F4F0B0E16E8}" destId="{D299FBD6-2155-473F-B80D-010BA69CAEA8}" srcOrd="4" destOrd="0" presId="urn:microsoft.com/office/officeart/2005/8/layout/vProcess5"/>
    <dgm:cxn modelId="{C0D9DDF6-3EB9-42C5-A15C-699E5487D160}" type="presParOf" srcId="{6B97A0E2-6E6E-4713-8AEB-4F4F0B0E16E8}" destId="{A31E4464-5E8B-4A95-8F10-002EAA0C8742}" srcOrd="5" destOrd="0" presId="urn:microsoft.com/office/officeart/2005/8/layout/vProcess5"/>
    <dgm:cxn modelId="{4D24CF1C-2806-4D45-8D3B-CD335F9E457D}" type="presParOf" srcId="{6B97A0E2-6E6E-4713-8AEB-4F4F0B0E16E8}" destId="{ECA600D3-315F-4482-8630-EB9CA17559F3}" srcOrd="6" destOrd="0" presId="urn:microsoft.com/office/officeart/2005/8/layout/vProcess5"/>
    <dgm:cxn modelId="{8DC412B4-547C-49EC-A384-108ED5DC5BFE}" type="presParOf" srcId="{6B97A0E2-6E6E-4713-8AEB-4F4F0B0E16E8}" destId="{F0EFABF2-113A-472B-8D55-913BD2221E95}" srcOrd="7" destOrd="0" presId="urn:microsoft.com/office/officeart/2005/8/layout/vProcess5"/>
    <dgm:cxn modelId="{674CC418-AC12-42A9-89AC-02E675C0EBAA}" type="presParOf" srcId="{6B97A0E2-6E6E-4713-8AEB-4F4F0B0E16E8}" destId="{EDC29FD3-50A1-4111-85E6-319443DEB06E}" srcOrd="8" destOrd="0" presId="urn:microsoft.com/office/officeart/2005/8/layout/vProcess5"/>
    <dgm:cxn modelId="{8A4530A8-58DF-49A3-9782-7F87CDBA3FD2}" type="presParOf" srcId="{6B97A0E2-6E6E-4713-8AEB-4F4F0B0E16E8}" destId="{6D5522C2-A0E7-4154-8400-519DB22BDB35}" srcOrd="9" destOrd="0" presId="urn:microsoft.com/office/officeart/2005/8/layout/vProcess5"/>
    <dgm:cxn modelId="{ABF427E8-9C2F-4B15-AE57-C4808C010FBA}" type="presParOf" srcId="{6B97A0E2-6E6E-4713-8AEB-4F4F0B0E16E8}" destId="{EA26991E-47D7-442C-B675-B47B6276637D}" srcOrd="10" destOrd="0" presId="urn:microsoft.com/office/officeart/2005/8/layout/vProcess5"/>
    <dgm:cxn modelId="{C782A6CF-57F6-44A6-8EB4-C45F5A01BAEE}" type="presParOf" srcId="{6B97A0E2-6E6E-4713-8AEB-4F4F0B0E16E8}" destId="{AC07D8F5-BB4E-488E-B3D5-6915FDEA94A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593AD7-A057-47AB-BF61-DAD9E94189AF}" type="doc">
      <dgm:prSet loTypeId="urn:microsoft.com/office/officeart/2005/8/layout/process1" loCatId="process" qsTypeId="urn:microsoft.com/office/officeart/2005/8/quickstyle/simple5" qsCatId="simple" csTypeId="urn:microsoft.com/office/officeart/2005/8/colors/colorful2" csCatId="colorful"/>
      <dgm:spPr/>
      <dgm:t>
        <a:bodyPr/>
        <a:lstStyle/>
        <a:p>
          <a:endParaRPr lang="en-US"/>
        </a:p>
      </dgm:t>
    </dgm:pt>
    <dgm:pt modelId="{F47C10B1-26D6-4FF2-8D25-13EEA145D4A3}">
      <dgm:prSet/>
      <dgm:spPr/>
      <dgm:t>
        <a:bodyPr/>
        <a:lstStyle/>
        <a:p>
          <a:r>
            <a:rPr lang="en-US"/>
            <a:t>Whenever functionality needs to be updated or refactored, if the unit still passes the potentially updated test, it’s still fine</a:t>
          </a:r>
        </a:p>
      </dgm:t>
    </dgm:pt>
    <dgm:pt modelId="{C6D6608B-B954-4A82-A63E-8CAF767EE4B9}" type="parTrans" cxnId="{509B9C73-B839-40F0-9EB9-6C4E71CA5AE8}">
      <dgm:prSet/>
      <dgm:spPr/>
      <dgm:t>
        <a:bodyPr/>
        <a:lstStyle/>
        <a:p>
          <a:endParaRPr lang="en-US"/>
        </a:p>
      </dgm:t>
    </dgm:pt>
    <dgm:pt modelId="{8439631E-B63A-4962-A660-93213FD4FAFC}" type="sibTrans" cxnId="{509B9C73-B839-40F0-9EB9-6C4E71CA5AE8}">
      <dgm:prSet/>
      <dgm:spPr/>
      <dgm:t>
        <a:bodyPr/>
        <a:lstStyle/>
        <a:p>
          <a:endParaRPr lang="en-US"/>
        </a:p>
      </dgm:t>
    </dgm:pt>
    <dgm:pt modelId="{87C46E7F-ADCB-43C7-B046-59D6E63EF2F7}">
      <dgm:prSet/>
      <dgm:spPr/>
      <dgm:t>
        <a:bodyPr/>
        <a:lstStyle/>
        <a:p>
          <a:r>
            <a:rPr lang="en-US"/>
            <a:t>Integration testing becomes easier if component parts all work</a:t>
          </a:r>
        </a:p>
      </dgm:t>
    </dgm:pt>
    <dgm:pt modelId="{29D38D21-71C5-4506-B9BC-90C374529259}" type="parTrans" cxnId="{CAE89997-EC58-4906-9794-08C30BB3DAEA}">
      <dgm:prSet/>
      <dgm:spPr/>
      <dgm:t>
        <a:bodyPr/>
        <a:lstStyle/>
        <a:p>
          <a:endParaRPr lang="en-US"/>
        </a:p>
      </dgm:t>
    </dgm:pt>
    <dgm:pt modelId="{C81A1A80-4767-42F8-827F-5A4928E29403}" type="sibTrans" cxnId="{CAE89997-EC58-4906-9794-08C30BB3DAEA}">
      <dgm:prSet/>
      <dgm:spPr/>
      <dgm:t>
        <a:bodyPr/>
        <a:lstStyle/>
        <a:p>
          <a:endParaRPr lang="en-US"/>
        </a:p>
      </dgm:t>
    </dgm:pt>
    <dgm:pt modelId="{3CE07164-8F05-4E97-8A33-64006189E954}">
      <dgm:prSet/>
      <dgm:spPr/>
      <dgm:t>
        <a:bodyPr/>
        <a:lstStyle/>
        <a:p>
          <a:r>
            <a:rPr lang="en-US"/>
            <a:t>Tests written for units provide information on what the unit should do</a:t>
          </a:r>
        </a:p>
      </dgm:t>
    </dgm:pt>
    <dgm:pt modelId="{DEC8ED82-CE06-49D5-91A5-880192C38F7A}" type="parTrans" cxnId="{DD594CB7-E3D3-4E1C-8121-3CC98675E08A}">
      <dgm:prSet/>
      <dgm:spPr/>
      <dgm:t>
        <a:bodyPr/>
        <a:lstStyle/>
        <a:p>
          <a:endParaRPr lang="en-US"/>
        </a:p>
      </dgm:t>
    </dgm:pt>
    <dgm:pt modelId="{0E642078-11D9-4F3C-A632-D11BB9662CF5}" type="sibTrans" cxnId="{DD594CB7-E3D3-4E1C-8121-3CC98675E08A}">
      <dgm:prSet/>
      <dgm:spPr/>
      <dgm:t>
        <a:bodyPr/>
        <a:lstStyle/>
        <a:p>
          <a:endParaRPr lang="en-US"/>
        </a:p>
      </dgm:t>
    </dgm:pt>
    <dgm:pt modelId="{9E79FCFE-EA34-458B-8D64-A57B11909829}">
      <dgm:prSet/>
      <dgm:spPr/>
      <dgm:t>
        <a:bodyPr/>
        <a:lstStyle/>
        <a:p>
          <a:r>
            <a:rPr lang="en-US"/>
            <a:t>Use cases describe the kind of data needed for successful/near miss/outlier results</a:t>
          </a:r>
        </a:p>
      </dgm:t>
    </dgm:pt>
    <dgm:pt modelId="{D71D010D-4349-451B-843C-7033E0B3F464}" type="parTrans" cxnId="{202172A9-3BA2-4147-9611-8473A35A2AB0}">
      <dgm:prSet/>
      <dgm:spPr/>
      <dgm:t>
        <a:bodyPr/>
        <a:lstStyle/>
        <a:p>
          <a:endParaRPr lang="en-US"/>
        </a:p>
      </dgm:t>
    </dgm:pt>
    <dgm:pt modelId="{589B7949-4C2B-4D04-838F-00C0146606F6}" type="sibTrans" cxnId="{202172A9-3BA2-4147-9611-8473A35A2AB0}">
      <dgm:prSet/>
      <dgm:spPr/>
      <dgm:t>
        <a:bodyPr/>
        <a:lstStyle/>
        <a:p>
          <a:endParaRPr lang="en-US"/>
        </a:p>
      </dgm:t>
    </dgm:pt>
    <dgm:pt modelId="{FC53E6A4-905E-490B-A1B8-0943A353C07F}" type="pres">
      <dgm:prSet presAssocID="{92593AD7-A057-47AB-BF61-DAD9E94189AF}" presName="Name0" presStyleCnt="0">
        <dgm:presLayoutVars>
          <dgm:dir/>
          <dgm:resizeHandles val="exact"/>
        </dgm:presLayoutVars>
      </dgm:prSet>
      <dgm:spPr/>
    </dgm:pt>
    <dgm:pt modelId="{4C98039B-88BB-405F-8F16-94D957C5FC38}" type="pres">
      <dgm:prSet presAssocID="{F47C10B1-26D6-4FF2-8D25-13EEA145D4A3}" presName="node" presStyleLbl="node1" presStyleIdx="0" presStyleCnt="4">
        <dgm:presLayoutVars>
          <dgm:bulletEnabled val="1"/>
        </dgm:presLayoutVars>
      </dgm:prSet>
      <dgm:spPr/>
    </dgm:pt>
    <dgm:pt modelId="{7F06AA6C-EA53-4908-9F22-857349D98A62}" type="pres">
      <dgm:prSet presAssocID="{8439631E-B63A-4962-A660-93213FD4FAFC}" presName="sibTrans" presStyleLbl="sibTrans2D1" presStyleIdx="0" presStyleCnt="3"/>
      <dgm:spPr/>
    </dgm:pt>
    <dgm:pt modelId="{556841B1-C94B-4073-B2DF-675D2819890F}" type="pres">
      <dgm:prSet presAssocID="{8439631E-B63A-4962-A660-93213FD4FAFC}" presName="connectorText" presStyleLbl="sibTrans2D1" presStyleIdx="0" presStyleCnt="3"/>
      <dgm:spPr/>
    </dgm:pt>
    <dgm:pt modelId="{50C91F26-78A5-41ED-AA0F-694F0BCE131C}" type="pres">
      <dgm:prSet presAssocID="{87C46E7F-ADCB-43C7-B046-59D6E63EF2F7}" presName="node" presStyleLbl="node1" presStyleIdx="1" presStyleCnt="4">
        <dgm:presLayoutVars>
          <dgm:bulletEnabled val="1"/>
        </dgm:presLayoutVars>
      </dgm:prSet>
      <dgm:spPr/>
    </dgm:pt>
    <dgm:pt modelId="{B5D9A1CB-E191-4E04-BB1D-79A2C9E12F91}" type="pres">
      <dgm:prSet presAssocID="{C81A1A80-4767-42F8-827F-5A4928E29403}" presName="sibTrans" presStyleLbl="sibTrans2D1" presStyleIdx="1" presStyleCnt="3"/>
      <dgm:spPr/>
    </dgm:pt>
    <dgm:pt modelId="{C94403AA-0A3A-4924-A7D4-9C677DE085C8}" type="pres">
      <dgm:prSet presAssocID="{C81A1A80-4767-42F8-827F-5A4928E29403}" presName="connectorText" presStyleLbl="sibTrans2D1" presStyleIdx="1" presStyleCnt="3"/>
      <dgm:spPr/>
    </dgm:pt>
    <dgm:pt modelId="{F83D3000-0CC1-4223-9FA8-8F86A84BCECF}" type="pres">
      <dgm:prSet presAssocID="{3CE07164-8F05-4E97-8A33-64006189E954}" presName="node" presStyleLbl="node1" presStyleIdx="2" presStyleCnt="4">
        <dgm:presLayoutVars>
          <dgm:bulletEnabled val="1"/>
        </dgm:presLayoutVars>
      </dgm:prSet>
      <dgm:spPr/>
    </dgm:pt>
    <dgm:pt modelId="{8ECB30CA-E29E-4D6D-81E8-5AA423AB56EF}" type="pres">
      <dgm:prSet presAssocID="{0E642078-11D9-4F3C-A632-D11BB9662CF5}" presName="sibTrans" presStyleLbl="sibTrans2D1" presStyleIdx="2" presStyleCnt="3"/>
      <dgm:spPr/>
    </dgm:pt>
    <dgm:pt modelId="{C7111E05-6939-4A12-8F86-051715B9D6AF}" type="pres">
      <dgm:prSet presAssocID="{0E642078-11D9-4F3C-A632-D11BB9662CF5}" presName="connectorText" presStyleLbl="sibTrans2D1" presStyleIdx="2" presStyleCnt="3"/>
      <dgm:spPr/>
    </dgm:pt>
    <dgm:pt modelId="{2DB79F54-1085-49BD-84F6-4E95BE76A366}" type="pres">
      <dgm:prSet presAssocID="{9E79FCFE-EA34-458B-8D64-A57B11909829}" presName="node" presStyleLbl="node1" presStyleIdx="3" presStyleCnt="4">
        <dgm:presLayoutVars>
          <dgm:bulletEnabled val="1"/>
        </dgm:presLayoutVars>
      </dgm:prSet>
      <dgm:spPr/>
    </dgm:pt>
  </dgm:ptLst>
  <dgm:cxnLst>
    <dgm:cxn modelId="{C5793F1A-1F8C-4D67-BD39-C4363BED757C}" type="presOf" srcId="{C81A1A80-4767-42F8-827F-5A4928E29403}" destId="{B5D9A1CB-E191-4E04-BB1D-79A2C9E12F91}" srcOrd="0" destOrd="0" presId="urn:microsoft.com/office/officeart/2005/8/layout/process1"/>
    <dgm:cxn modelId="{4B61CD1D-80FE-49FD-8FAC-0D8B6295E74C}" type="presOf" srcId="{92593AD7-A057-47AB-BF61-DAD9E94189AF}" destId="{FC53E6A4-905E-490B-A1B8-0943A353C07F}" srcOrd="0" destOrd="0" presId="urn:microsoft.com/office/officeart/2005/8/layout/process1"/>
    <dgm:cxn modelId="{B2A5052A-98AD-4B14-81E0-B50810031767}" type="presOf" srcId="{8439631E-B63A-4962-A660-93213FD4FAFC}" destId="{7F06AA6C-EA53-4908-9F22-857349D98A62}" srcOrd="0" destOrd="0" presId="urn:microsoft.com/office/officeart/2005/8/layout/process1"/>
    <dgm:cxn modelId="{D2E08836-1E55-4978-AE45-A18A979EA92C}" type="presOf" srcId="{3CE07164-8F05-4E97-8A33-64006189E954}" destId="{F83D3000-0CC1-4223-9FA8-8F86A84BCECF}" srcOrd="0" destOrd="0" presId="urn:microsoft.com/office/officeart/2005/8/layout/process1"/>
    <dgm:cxn modelId="{77DB3B66-3394-4C93-8B65-6392E5D31888}" type="presOf" srcId="{0E642078-11D9-4F3C-A632-D11BB9662CF5}" destId="{C7111E05-6939-4A12-8F86-051715B9D6AF}" srcOrd="1" destOrd="0" presId="urn:microsoft.com/office/officeart/2005/8/layout/process1"/>
    <dgm:cxn modelId="{843CF452-0C59-47C6-9F0A-2106A95ED92C}" type="presOf" srcId="{F47C10B1-26D6-4FF2-8D25-13EEA145D4A3}" destId="{4C98039B-88BB-405F-8F16-94D957C5FC38}" srcOrd="0" destOrd="0" presId="urn:microsoft.com/office/officeart/2005/8/layout/process1"/>
    <dgm:cxn modelId="{509B9C73-B839-40F0-9EB9-6C4E71CA5AE8}" srcId="{92593AD7-A057-47AB-BF61-DAD9E94189AF}" destId="{F47C10B1-26D6-4FF2-8D25-13EEA145D4A3}" srcOrd="0" destOrd="0" parTransId="{C6D6608B-B954-4A82-A63E-8CAF767EE4B9}" sibTransId="{8439631E-B63A-4962-A660-93213FD4FAFC}"/>
    <dgm:cxn modelId="{E9138986-14DD-4E2F-8331-BEC4407EF93B}" type="presOf" srcId="{9E79FCFE-EA34-458B-8D64-A57B11909829}" destId="{2DB79F54-1085-49BD-84F6-4E95BE76A366}" srcOrd="0" destOrd="0" presId="urn:microsoft.com/office/officeart/2005/8/layout/process1"/>
    <dgm:cxn modelId="{CAE89997-EC58-4906-9794-08C30BB3DAEA}" srcId="{92593AD7-A057-47AB-BF61-DAD9E94189AF}" destId="{87C46E7F-ADCB-43C7-B046-59D6E63EF2F7}" srcOrd="1" destOrd="0" parTransId="{29D38D21-71C5-4506-B9BC-90C374529259}" sibTransId="{C81A1A80-4767-42F8-827F-5A4928E29403}"/>
    <dgm:cxn modelId="{95E21299-240B-48D3-9A9C-5FE7A124DC8F}" type="presOf" srcId="{8439631E-B63A-4962-A660-93213FD4FAFC}" destId="{556841B1-C94B-4073-B2DF-675D2819890F}" srcOrd="1" destOrd="0" presId="urn:microsoft.com/office/officeart/2005/8/layout/process1"/>
    <dgm:cxn modelId="{202172A9-3BA2-4147-9611-8473A35A2AB0}" srcId="{92593AD7-A057-47AB-BF61-DAD9E94189AF}" destId="{9E79FCFE-EA34-458B-8D64-A57B11909829}" srcOrd="3" destOrd="0" parTransId="{D71D010D-4349-451B-843C-7033E0B3F464}" sibTransId="{589B7949-4C2B-4D04-838F-00C0146606F6}"/>
    <dgm:cxn modelId="{DD594CB7-E3D3-4E1C-8121-3CC98675E08A}" srcId="{92593AD7-A057-47AB-BF61-DAD9E94189AF}" destId="{3CE07164-8F05-4E97-8A33-64006189E954}" srcOrd="2" destOrd="0" parTransId="{DEC8ED82-CE06-49D5-91A5-880192C38F7A}" sibTransId="{0E642078-11D9-4F3C-A632-D11BB9662CF5}"/>
    <dgm:cxn modelId="{3B9A06C6-3A2B-4EC8-B702-54FBA87DD1DA}" type="presOf" srcId="{87C46E7F-ADCB-43C7-B046-59D6E63EF2F7}" destId="{50C91F26-78A5-41ED-AA0F-694F0BCE131C}" srcOrd="0" destOrd="0" presId="urn:microsoft.com/office/officeart/2005/8/layout/process1"/>
    <dgm:cxn modelId="{1A0260C7-77EE-4D13-BAEC-10819DDFC94E}" type="presOf" srcId="{0E642078-11D9-4F3C-A632-D11BB9662CF5}" destId="{8ECB30CA-E29E-4D6D-81E8-5AA423AB56EF}" srcOrd="0" destOrd="0" presId="urn:microsoft.com/office/officeart/2005/8/layout/process1"/>
    <dgm:cxn modelId="{5D42A9D7-ADE2-45EF-8D96-67D87BFB3D63}" type="presOf" srcId="{C81A1A80-4767-42F8-827F-5A4928E29403}" destId="{C94403AA-0A3A-4924-A7D4-9C677DE085C8}" srcOrd="1" destOrd="0" presId="urn:microsoft.com/office/officeart/2005/8/layout/process1"/>
    <dgm:cxn modelId="{7DB557E5-7CE4-4864-B7CA-B18C7D2C3D29}" type="presParOf" srcId="{FC53E6A4-905E-490B-A1B8-0943A353C07F}" destId="{4C98039B-88BB-405F-8F16-94D957C5FC38}" srcOrd="0" destOrd="0" presId="urn:microsoft.com/office/officeart/2005/8/layout/process1"/>
    <dgm:cxn modelId="{652DBAB3-2056-4A70-9B19-A7D5B6FC2CFB}" type="presParOf" srcId="{FC53E6A4-905E-490B-A1B8-0943A353C07F}" destId="{7F06AA6C-EA53-4908-9F22-857349D98A62}" srcOrd="1" destOrd="0" presId="urn:microsoft.com/office/officeart/2005/8/layout/process1"/>
    <dgm:cxn modelId="{5A564148-C2F3-4FC3-8262-5CD041B21F8C}" type="presParOf" srcId="{7F06AA6C-EA53-4908-9F22-857349D98A62}" destId="{556841B1-C94B-4073-B2DF-675D2819890F}" srcOrd="0" destOrd="0" presId="urn:microsoft.com/office/officeart/2005/8/layout/process1"/>
    <dgm:cxn modelId="{344A9F85-92DD-4359-B939-26155E315C67}" type="presParOf" srcId="{FC53E6A4-905E-490B-A1B8-0943A353C07F}" destId="{50C91F26-78A5-41ED-AA0F-694F0BCE131C}" srcOrd="2" destOrd="0" presId="urn:microsoft.com/office/officeart/2005/8/layout/process1"/>
    <dgm:cxn modelId="{FA9F3237-32F8-4AE4-AE82-8D19A9762553}" type="presParOf" srcId="{FC53E6A4-905E-490B-A1B8-0943A353C07F}" destId="{B5D9A1CB-E191-4E04-BB1D-79A2C9E12F91}" srcOrd="3" destOrd="0" presId="urn:microsoft.com/office/officeart/2005/8/layout/process1"/>
    <dgm:cxn modelId="{C3CBC4A8-F427-4E42-AE64-96C906AE78B5}" type="presParOf" srcId="{B5D9A1CB-E191-4E04-BB1D-79A2C9E12F91}" destId="{C94403AA-0A3A-4924-A7D4-9C677DE085C8}" srcOrd="0" destOrd="0" presId="urn:microsoft.com/office/officeart/2005/8/layout/process1"/>
    <dgm:cxn modelId="{41E2FB3C-31AC-41F1-B104-3CC8888AC8F2}" type="presParOf" srcId="{FC53E6A4-905E-490B-A1B8-0943A353C07F}" destId="{F83D3000-0CC1-4223-9FA8-8F86A84BCECF}" srcOrd="4" destOrd="0" presId="urn:microsoft.com/office/officeart/2005/8/layout/process1"/>
    <dgm:cxn modelId="{CB310B79-2BAF-423F-9991-EC51EF8220DD}" type="presParOf" srcId="{FC53E6A4-905E-490B-A1B8-0943A353C07F}" destId="{8ECB30CA-E29E-4D6D-81E8-5AA423AB56EF}" srcOrd="5" destOrd="0" presId="urn:microsoft.com/office/officeart/2005/8/layout/process1"/>
    <dgm:cxn modelId="{A86B51D7-510B-491D-B693-4541B9F67151}" type="presParOf" srcId="{8ECB30CA-E29E-4D6D-81E8-5AA423AB56EF}" destId="{C7111E05-6939-4A12-8F86-051715B9D6AF}" srcOrd="0" destOrd="0" presId="urn:microsoft.com/office/officeart/2005/8/layout/process1"/>
    <dgm:cxn modelId="{2282A7D8-86E2-493C-A040-29ED95FBC810}" type="presParOf" srcId="{FC53E6A4-905E-490B-A1B8-0943A353C07F}" destId="{2DB79F54-1085-49BD-84F6-4E95BE76A366}"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50C89BA-4F00-491E-9696-175C151DA8A3}"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2E2DD25C-3D7B-440E-9FD6-B3888676F40C}">
      <dgm:prSet/>
      <dgm:spPr/>
      <dgm:t>
        <a:bodyPr/>
        <a:lstStyle/>
        <a:p>
          <a:r>
            <a:rPr lang="en-US"/>
            <a:t>Testing can not find every error</a:t>
          </a:r>
        </a:p>
      </dgm:t>
    </dgm:pt>
    <dgm:pt modelId="{779D9C15-B274-4DFC-9EF0-D3BAC2BF1E34}" type="parTrans" cxnId="{BA23C1FE-0962-4C30-AB6E-5E0CB5D9E44C}">
      <dgm:prSet/>
      <dgm:spPr/>
      <dgm:t>
        <a:bodyPr/>
        <a:lstStyle/>
        <a:p>
          <a:endParaRPr lang="en-US"/>
        </a:p>
      </dgm:t>
    </dgm:pt>
    <dgm:pt modelId="{BCD82161-55B3-4A0A-8427-1E606B5A5A50}" type="sibTrans" cxnId="{BA23C1FE-0962-4C30-AB6E-5E0CB5D9E44C}">
      <dgm:prSet/>
      <dgm:spPr/>
      <dgm:t>
        <a:bodyPr/>
        <a:lstStyle/>
        <a:p>
          <a:endParaRPr lang="en-US"/>
        </a:p>
      </dgm:t>
    </dgm:pt>
    <dgm:pt modelId="{AABC7F18-CFA0-4216-BF3C-6C8BE888EF23}">
      <dgm:prSet/>
      <dgm:spPr/>
      <dgm:t>
        <a:bodyPr/>
        <a:lstStyle/>
        <a:p>
          <a:r>
            <a:rPr lang="en-US"/>
            <a:t>Unit testing can not test integration – this is integration testing</a:t>
          </a:r>
        </a:p>
      </dgm:t>
    </dgm:pt>
    <dgm:pt modelId="{52BE283E-1660-4084-BFD9-474FC4DF9294}" type="parTrans" cxnId="{FE6FC893-E1B9-49DA-B838-373F8EF5A0C6}">
      <dgm:prSet/>
      <dgm:spPr/>
      <dgm:t>
        <a:bodyPr/>
        <a:lstStyle/>
        <a:p>
          <a:endParaRPr lang="en-US"/>
        </a:p>
      </dgm:t>
    </dgm:pt>
    <dgm:pt modelId="{2960ED73-0BAF-42AB-A3D4-A72BE30D78C1}" type="sibTrans" cxnId="{FE6FC893-E1B9-49DA-B838-373F8EF5A0C6}">
      <dgm:prSet/>
      <dgm:spPr/>
      <dgm:t>
        <a:bodyPr/>
        <a:lstStyle/>
        <a:p>
          <a:endParaRPr lang="en-US"/>
        </a:p>
      </dgm:t>
    </dgm:pt>
    <dgm:pt modelId="{9C67DB20-2AFC-4D27-A750-7223B5C39241}">
      <dgm:prSet/>
      <dgm:spPr/>
      <dgm:t>
        <a:bodyPr/>
        <a:lstStyle/>
        <a:p>
          <a:r>
            <a:rPr lang="en-US"/>
            <a:t>This is why bottom up unit tests are important – allows for SOME integration testing in compositional objects</a:t>
          </a:r>
        </a:p>
      </dgm:t>
    </dgm:pt>
    <dgm:pt modelId="{9FB43E56-9132-4DE3-BF9C-91AD40D24433}" type="parTrans" cxnId="{99ACEB19-DA42-4D73-85CA-2F7E700CB42A}">
      <dgm:prSet/>
      <dgm:spPr/>
      <dgm:t>
        <a:bodyPr/>
        <a:lstStyle/>
        <a:p>
          <a:endParaRPr lang="en-US"/>
        </a:p>
      </dgm:t>
    </dgm:pt>
    <dgm:pt modelId="{81954855-5DCB-48C2-B4CA-287AC45C7946}" type="sibTrans" cxnId="{99ACEB19-DA42-4D73-85CA-2F7E700CB42A}">
      <dgm:prSet/>
      <dgm:spPr/>
      <dgm:t>
        <a:bodyPr/>
        <a:lstStyle/>
        <a:p>
          <a:endParaRPr lang="en-US"/>
        </a:p>
      </dgm:t>
    </dgm:pt>
    <dgm:pt modelId="{A165EADD-FBAF-4503-9089-3DA164EB9252}">
      <dgm:prSet/>
      <dgm:spPr/>
      <dgm:t>
        <a:bodyPr/>
        <a:lstStyle/>
        <a:p>
          <a:r>
            <a:rPr lang="en-US"/>
            <a:t>A lot of unit tests != integration testing. You must explicitly test integration as well</a:t>
          </a:r>
        </a:p>
      </dgm:t>
    </dgm:pt>
    <dgm:pt modelId="{DFB08D77-55B7-478D-9D4D-9985C67131A1}" type="parTrans" cxnId="{0F191E3F-9F0B-4EE0-8A81-978D8AE566FF}">
      <dgm:prSet/>
      <dgm:spPr/>
      <dgm:t>
        <a:bodyPr/>
        <a:lstStyle/>
        <a:p>
          <a:endParaRPr lang="en-US"/>
        </a:p>
      </dgm:t>
    </dgm:pt>
    <dgm:pt modelId="{BCBA4E5C-3591-4CC1-8929-7E929015C645}" type="sibTrans" cxnId="{0F191E3F-9F0B-4EE0-8A81-978D8AE566FF}">
      <dgm:prSet/>
      <dgm:spPr/>
      <dgm:t>
        <a:bodyPr/>
        <a:lstStyle/>
        <a:p>
          <a:endParaRPr lang="en-US"/>
        </a:p>
      </dgm:t>
    </dgm:pt>
    <dgm:pt modelId="{F4E1D545-5C7E-4625-8E31-879059BCBAD8}">
      <dgm:prSet/>
      <dgm:spPr/>
      <dgm:t>
        <a:bodyPr/>
        <a:lstStyle/>
        <a:p>
          <a:r>
            <a:rPr lang="en-US"/>
            <a:t>Unit testing code is often longer to code than the actual logic, as testing should be rigorous</a:t>
          </a:r>
        </a:p>
      </dgm:t>
    </dgm:pt>
    <dgm:pt modelId="{94DEE7B3-A343-4A0E-9930-D911A74632BD}" type="parTrans" cxnId="{E692BCF5-E526-48AD-8BF0-FB1ACC47A250}">
      <dgm:prSet/>
      <dgm:spPr/>
      <dgm:t>
        <a:bodyPr/>
        <a:lstStyle/>
        <a:p>
          <a:endParaRPr lang="en-US"/>
        </a:p>
      </dgm:t>
    </dgm:pt>
    <dgm:pt modelId="{EA484DFA-2515-4B42-8D65-2FB433A6191F}" type="sibTrans" cxnId="{E692BCF5-E526-48AD-8BF0-FB1ACC47A250}">
      <dgm:prSet/>
      <dgm:spPr/>
      <dgm:t>
        <a:bodyPr/>
        <a:lstStyle/>
        <a:p>
          <a:endParaRPr lang="en-US"/>
        </a:p>
      </dgm:t>
    </dgm:pt>
    <dgm:pt modelId="{7BB6DB32-C4FD-497B-9AA0-C8CDB8207997}">
      <dgm:prSet/>
      <dgm:spPr/>
      <dgm:t>
        <a:bodyPr/>
        <a:lstStyle/>
        <a:p>
          <a:r>
            <a:rPr lang="en-US"/>
            <a:t>Unit testing code can itself be buggy in complex scenarios</a:t>
          </a:r>
          <a:br>
            <a:rPr lang="en-ZA"/>
          </a:br>
          <a:endParaRPr lang="en-US"/>
        </a:p>
      </dgm:t>
    </dgm:pt>
    <dgm:pt modelId="{5644E6FD-F59B-48F7-9623-66DAC9EA1A51}" type="parTrans" cxnId="{B9E0B001-B642-450D-9860-BB48A5929663}">
      <dgm:prSet/>
      <dgm:spPr/>
      <dgm:t>
        <a:bodyPr/>
        <a:lstStyle/>
        <a:p>
          <a:endParaRPr lang="en-US"/>
        </a:p>
      </dgm:t>
    </dgm:pt>
    <dgm:pt modelId="{4CC7B1A5-A396-4AB7-8654-602ED51BD48D}" type="sibTrans" cxnId="{B9E0B001-B642-450D-9860-BB48A5929663}">
      <dgm:prSet/>
      <dgm:spPr/>
      <dgm:t>
        <a:bodyPr/>
        <a:lstStyle/>
        <a:p>
          <a:endParaRPr lang="en-US"/>
        </a:p>
      </dgm:t>
    </dgm:pt>
    <dgm:pt modelId="{34D41213-B06A-4444-930D-21CBF758A28A}" type="pres">
      <dgm:prSet presAssocID="{650C89BA-4F00-491E-9696-175C151DA8A3}" presName="diagram" presStyleCnt="0">
        <dgm:presLayoutVars>
          <dgm:dir/>
          <dgm:resizeHandles val="exact"/>
        </dgm:presLayoutVars>
      </dgm:prSet>
      <dgm:spPr/>
    </dgm:pt>
    <dgm:pt modelId="{57E6C1C9-382E-4149-A727-7ED193955F2B}" type="pres">
      <dgm:prSet presAssocID="{2E2DD25C-3D7B-440E-9FD6-B3888676F40C}" presName="node" presStyleLbl="node1" presStyleIdx="0" presStyleCnt="6">
        <dgm:presLayoutVars>
          <dgm:bulletEnabled val="1"/>
        </dgm:presLayoutVars>
      </dgm:prSet>
      <dgm:spPr/>
    </dgm:pt>
    <dgm:pt modelId="{5148FF58-0CDF-4602-B531-32DF12577485}" type="pres">
      <dgm:prSet presAssocID="{BCD82161-55B3-4A0A-8427-1E606B5A5A50}" presName="sibTrans" presStyleCnt="0"/>
      <dgm:spPr/>
    </dgm:pt>
    <dgm:pt modelId="{CACC026B-4D17-4065-A633-B834C28901D3}" type="pres">
      <dgm:prSet presAssocID="{AABC7F18-CFA0-4216-BF3C-6C8BE888EF23}" presName="node" presStyleLbl="node1" presStyleIdx="1" presStyleCnt="6">
        <dgm:presLayoutVars>
          <dgm:bulletEnabled val="1"/>
        </dgm:presLayoutVars>
      </dgm:prSet>
      <dgm:spPr/>
    </dgm:pt>
    <dgm:pt modelId="{C62065E1-6002-452A-8FD9-B602615646A7}" type="pres">
      <dgm:prSet presAssocID="{2960ED73-0BAF-42AB-A3D4-A72BE30D78C1}" presName="sibTrans" presStyleCnt="0"/>
      <dgm:spPr/>
    </dgm:pt>
    <dgm:pt modelId="{F09B848D-FA69-4359-A377-8B54F0C1187B}" type="pres">
      <dgm:prSet presAssocID="{9C67DB20-2AFC-4D27-A750-7223B5C39241}" presName="node" presStyleLbl="node1" presStyleIdx="2" presStyleCnt="6">
        <dgm:presLayoutVars>
          <dgm:bulletEnabled val="1"/>
        </dgm:presLayoutVars>
      </dgm:prSet>
      <dgm:spPr/>
    </dgm:pt>
    <dgm:pt modelId="{9B1B0CD2-A02D-4403-BD93-1526D19BF1B4}" type="pres">
      <dgm:prSet presAssocID="{81954855-5DCB-48C2-B4CA-287AC45C7946}" presName="sibTrans" presStyleCnt="0"/>
      <dgm:spPr/>
    </dgm:pt>
    <dgm:pt modelId="{DB87A9B6-7F20-4D1D-BA70-530723FE10D4}" type="pres">
      <dgm:prSet presAssocID="{A165EADD-FBAF-4503-9089-3DA164EB9252}" presName="node" presStyleLbl="node1" presStyleIdx="3" presStyleCnt="6">
        <dgm:presLayoutVars>
          <dgm:bulletEnabled val="1"/>
        </dgm:presLayoutVars>
      </dgm:prSet>
      <dgm:spPr/>
    </dgm:pt>
    <dgm:pt modelId="{7E2C885D-85D7-433B-B2AC-896C1EC891DC}" type="pres">
      <dgm:prSet presAssocID="{BCBA4E5C-3591-4CC1-8929-7E929015C645}" presName="sibTrans" presStyleCnt="0"/>
      <dgm:spPr/>
    </dgm:pt>
    <dgm:pt modelId="{4C0A00C3-BCE6-491A-9EA0-A9EFA9334DD7}" type="pres">
      <dgm:prSet presAssocID="{F4E1D545-5C7E-4625-8E31-879059BCBAD8}" presName="node" presStyleLbl="node1" presStyleIdx="4" presStyleCnt="6">
        <dgm:presLayoutVars>
          <dgm:bulletEnabled val="1"/>
        </dgm:presLayoutVars>
      </dgm:prSet>
      <dgm:spPr/>
    </dgm:pt>
    <dgm:pt modelId="{BC520751-E12F-4BB7-AA22-BFE93294D599}" type="pres">
      <dgm:prSet presAssocID="{EA484DFA-2515-4B42-8D65-2FB433A6191F}" presName="sibTrans" presStyleCnt="0"/>
      <dgm:spPr/>
    </dgm:pt>
    <dgm:pt modelId="{F6DF7769-CA70-4441-9107-3C12750C2BC3}" type="pres">
      <dgm:prSet presAssocID="{7BB6DB32-C4FD-497B-9AA0-C8CDB8207997}" presName="node" presStyleLbl="node1" presStyleIdx="5" presStyleCnt="6">
        <dgm:presLayoutVars>
          <dgm:bulletEnabled val="1"/>
        </dgm:presLayoutVars>
      </dgm:prSet>
      <dgm:spPr/>
    </dgm:pt>
  </dgm:ptLst>
  <dgm:cxnLst>
    <dgm:cxn modelId="{B9E0B001-B642-450D-9860-BB48A5929663}" srcId="{650C89BA-4F00-491E-9696-175C151DA8A3}" destId="{7BB6DB32-C4FD-497B-9AA0-C8CDB8207997}" srcOrd="5" destOrd="0" parTransId="{5644E6FD-F59B-48F7-9623-66DAC9EA1A51}" sibTransId="{4CC7B1A5-A396-4AB7-8654-602ED51BD48D}"/>
    <dgm:cxn modelId="{3CE5E00B-042A-49FC-9955-EE10A4611351}" type="presOf" srcId="{7BB6DB32-C4FD-497B-9AA0-C8CDB8207997}" destId="{F6DF7769-CA70-4441-9107-3C12750C2BC3}" srcOrd="0" destOrd="0" presId="urn:microsoft.com/office/officeart/2005/8/layout/default"/>
    <dgm:cxn modelId="{99ACEB19-DA42-4D73-85CA-2F7E700CB42A}" srcId="{650C89BA-4F00-491E-9696-175C151DA8A3}" destId="{9C67DB20-2AFC-4D27-A750-7223B5C39241}" srcOrd="2" destOrd="0" parTransId="{9FB43E56-9132-4DE3-BF9C-91AD40D24433}" sibTransId="{81954855-5DCB-48C2-B4CA-287AC45C7946}"/>
    <dgm:cxn modelId="{CDECCA2F-9A79-4E49-B30D-03522B983890}" type="presOf" srcId="{AABC7F18-CFA0-4216-BF3C-6C8BE888EF23}" destId="{CACC026B-4D17-4065-A633-B834C28901D3}" srcOrd="0" destOrd="0" presId="urn:microsoft.com/office/officeart/2005/8/layout/default"/>
    <dgm:cxn modelId="{6366B739-44BB-4414-BAD9-D27E05BED928}" type="presOf" srcId="{F4E1D545-5C7E-4625-8E31-879059BCBAD8}" destId="{4C0A00C3-BCE6-491A-9EA0-A9EFA9334DD7}" srcOrd="0" destOrd="0" presId="urn:microsoft.com/office/officeart/2005/8/layout/default"/>
    <dgm:cxn modelId="{0F191E3F-9F0B-4EE0-8A81-978D8AE566FF}" srcId="{650C89BA-4F00-491E-9696-175C151DA8A3}" destId="{A165EADD-FBAF-4503-9089-3DA164EB9252}" srcOrd="3" destOrd="0" parTransId="{DFB08D77-55B7-478D-9D4D-9985C67131A1}" sibTransId="{BCBA4E5C-3591-4CC1-8929-7E929015C645}"/>
    <dgm:cxn modelId="{D36A5970-1CF2-4EFD-902F-9C053A949EFD}" type="presOf" srcId="{2E2DD25C-3D7B-440E-9FD6-B3888676F40C}" destId="{57E6C1C9-382E-4149-A727-7ED193955F2B}" srcOrd="0" destOrd="0" presId="urn:microsoft.com/office/officeart/2005/8/layout/default"/>
    <dgm:cxn modelId="{79FF4190-6234-426A-B551-B7F8AD36AF36}" type="presOf" srcId="{650C89BA-4F00-491E-9696-175C151DA8A3}" destId="{34D41213-B06A-4444-930D-21CBF758A28A}" srcOrd="0" destOrd="0" presId="urn:microsoft.com/office/officeart/2005/8/layout/default"/>
    <dgm:cxn modelId="{37376C91-4B39-4935-A8F3-2C1596305B04}" type="presOf" srcId="{9C67DB20-2AFC-4D27-A750-7223B5C39241}" destId="{F09B848D-FA69-4359-A377-8B54F0C1187B}" srcOrd="0" destOrd="0" presId="urn:microsoft.com/office/officeart/2005/8/layout/default"/>
    <dgm:cxn modelId="{FE6FC893-E1B9-49DA-B838-373F8EF5A0C6}" srcId="{650C89BA-4F00-491E-9696-175C151DA8A3}" destId="{AABC7F18-CFA0-4216-BF3C-6C8BE888EF23}" srcOrd="1" destOrd="0" parTransId="{52BE283E-1660-4084-BFD9-474FC4DF9294}" sibTransId="{2960ED73-0BAF-42AB-A3D4-A72BE30D78C1}"/>
    <dgm:cxn modelId="{1CDBDAE3-3B5F-49A6-931F-2E256758BD2A}" type="presOf" srcId="{A165EADD-FBAF-4503-9089-3DA164EB9252}" destId="{DB87A9B6-7F20-4D1D-BA70-530723FE10D4}" srcOrd="0" destOrd="0" presId="urn:microsoft.com/office/officeart/2005/8/layout/default"/>
    <dgm:cxn modelId="{E692BCF5-E526-48AD-8BF0-FB1ACC47A250}" srcId="{650C89BA-4F00-491E-9696-175C151DA8A3}" destId="{F4E1D545-5C7E-4625-8E31-879059BCBAD8}" srcOrd="4" destOrd="0" parTransId="{94DEE7B3-A343-4A0E-9930-D911A74632BD}" sibTransId="{EA484DFA-2515-4B42-8D65-2FB433A6191F}"/>
    <dgm:cxn modelId="{BA23C1FE-0962-4C30-AB6E-5E0CB5D9E44C}" srcId="{650C89BA-4F00-491E-9696-175C151DA8A3}" destId="{2E2DD25C-3D7B-440E-9FD6-B3888676F40C}" srcOrd="0" destOrd="0" parTransId="{779D9C15-B274-4DFC-9EF0-D3BAC2BF1E34}" sibTransId="{BCD82161-55B3-4A0A-8427-1E606B5A5A50}"/>
    <dgm:cxn modelId="{E55DB27D-FFE4-4923-BC41-F8B3B020DE7D}" type="presParOf" srcId="{34D41213-B06A-4444-930D-21CBF758A28A}" destId="{57E6C1C9-382E-4149-A727-7ED193955F2B}" srcOrd="0" destOrd="0" presId="urn:microsoft.com/office/officeart/2005/8/layout/default"/>
    <dgm:cxn modelId="{FA96EBD8-7748-4C26-8D6D-39F6C712C300}" type="presParOf" srcId="{34D41213-B06A-4444-930D-21CBF758A28A}" destId="{5148FF58-0CDF-4602-B531-32DF12577485}" srcOrd="1" destOrd="0" presId="urn:microsoft.com/office/officeart/2005/8/layout/default"/>
    <dgm:cxn modelId="{4DA05EFB-CE48-4D97-B35E-7A3F2BE89939}" type="presParOf" srcId="{34D41213-B06A-4444-930D-21CBF758A28A}" destId="{CACC026B-4D17-4065-A633-B834C28901D3}" srcOrd="2" destOrd="0" presId="urn:microsoft.com/office/officeart/2005/8/layout/default"/>
    <dgm:cxn modelId="{6BAE7CBA-EC7B-431C-A47C-A207B51817BC}" type="presParOf" srcId="{34D41213-B06A-4444-930D-21CBF758A28A}" destId="{C62065E1-6002-452A-8FD9-B602615646A7}" srcOrd="3" destOrd="0" presId="urn:microsoft.com/office/officeart/2005/8/layout/default"/>
    <dgm:cxn modelId="{B02DDF1D-18BB-4A73-B49E-6CB6D6F38BB7}" type="presParOf" srcId="{34D41213-B06A-4444-930D-21CBF758A28A}" destId="{F09B848D-FA69-4359-A377-8B54F0C1187B}" srcOrd="4" destOrd="0" presId="urn:microsoft.com/office/officeart/2005/8/layout/default"/>
    <dgm:cxn modelId="{5EBBB104-0A19-4EDA-A307-64764116CC37}" type="presParOf" srcId="{34D41213-B06A-4444-930D-21CBF758A28A}" destId="{9B1B0CD2-A02D-4403-BD93-1526D19BF1B4}" srcOrd="5" destOrd="0" presId="urn:microsoft.com/office/officeart/2005/8/layout/default"/>
    <dgm:cxn modelId="{EE00B95A-D742-4091-9271-5028F8FC92C3}" type="presParOf" srcId="{34D41213-B06A-4444-930D-21CBF758A28A}" destId="{DB87A9B6-7F20-4D1D-BA70-530723FE10D4}" srcOrd="6" destOrd="0" presId="urn:microsoft.com/office/officeart/2005/8/layout/default"/>
    <dgm:cxn modelId="{0E25BC5F-5E38-47F0-9C1A-1C24A509ED60}" type="presParOf" srcId="{34D41213-B06A-4444-930D-21CBF758A28A}" destId="{7E2C885D-85D7-433B-B2AC-896C1EC891DC}" srcOrd="7" destOrd="0" presId="urn:microsoft.com/office/officeart/2005/8/layout/default"/>
    <dgm:cxn modelId="{96FDA951-AFB7-430D-8112-83BE1F99902F}" type="presParOf" srcId="{34D41213-B06A-4444-930D-21CBF758A28A}" destId="{4C0A00C3-BCE6-491A-9EA0-A9EFA9334DD7}" srcOrd="8" destOrd="0" presId="urn:microsoft.com/office/officeart/2005/8/layout/default"/>
    <dgm:cxn modelId="{3E756523-8D22-4F56-80A8-E27F7FD68DC1}" type="presParOf" srcId="{34D41213-B06A-4444-930D-21CBF758A28A}" destId="{BC520751-E12F-4BB7-AA22-BFE93294D599}" srcOrd="9" destOrd="0" presId="urn:microsoft.com/office/officeart/2005/8/layout/default"/>
    <dgm:cxn modelId="{91A86FD8-E5A2-4638-91C1-5CAAAE3D94E7}" type="presParOf" srcId="{34D41213-B06A-4444-930D-21CBF758A28A}" destId="{F6DF7769-CA70-4441-9107-3C12750C2BC3}"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FCE22-AD7B-412D-9A36-626C1BF23DDE}">
      <dsp:nvSpPr>
        <dsp:cNvPr id="0" name=""/>
        <dsp:cNvSpPr/>
      </dsp:nvSpPr>
      <dsp:spPr>
        <a:xfrm>
          <a:off x="2655077" y="1166767"/>
          <a:ext cx="580195" cy="91440"/>
        </a:xfrm>
        <a:custGeom>
          <a:avLst/>
          <a:gdLst/>
          <a:ahLst/>
          <a:cxnLst/>
          <a:rect l="0" t="0" r="0" b="0"/>
          <a:pathLst>
            <a:path>
              <a:moveTo>
                <a:pt x="0" y="45720"/>
              </a:moveTo>
              <a:lnTo>
                <a:pt x="580195" y="45720"/>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9905" y="1209433"/>
        <a:ext cx="30539" cy="6107"/>
      </dsp:txXfrm>
    </dsp:sp>
    <dsp:sp modelId="{88BA742D-DD61-47C5-A583-2DD9DC0660E6}">
      <dsp:nvSpPr>
        <dsp:cNvPr id="0" name=""/>
        <dsp:cNvSpPr/>
      </dsp:nvSpPr>
      <dsp:spPr>
        <a:xfrm>
          <a:off x="1243" y="415797"/>
          <a:ext cx="2655633" cy="159337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0128" tIns="136592" rIns="130128" bIns="136592" numCol="1" spcCol="1270" anchor="ctr" anchorCtr="0">
          <a:noAutofit/>
        </a:bodyPr>
        <a:lstStyle/>
        <a:p>
          <a:pPr marL="0" lvl="0" indent="0" algn="ctr" defTabSz="1155700">
            <a:lnSpc>
              <a:spcPct val="90000"/>
            </a:lnSpc>
            <a:spcBef>
              <a:spcPct val="0"/>
            </a:spcBef>
            <a:spcAft>
              <a:spcPct val="35000"/>
            </a:spcAft>
            <a:buNone/>
          </a:pPr>
          <a:r>
            <a:rPr lang="en-US" sz="2600" kern="1200"/>
            <a:t>T</a:t>
          </a:r>
          <a:r>
            <a:rPr lang="en-ZA" sz="2600" kern="1200"/>
            <a:t>esting of individual units of source code</a:t>
          </a:r>
          <a:endParaRPr lang="en-US" sz="2600" kern="1200"/>
        </a:p>
      </dsp:txBody>
      <dsp:txXfrm>
        <a:off x="1243" y="415797"/>
        <a:ext cx="2655633" cy="1593379"/>
      </dsp:txXfrm>
    </dsp:sp>
    <dsp:sp modelId="{FC888719-3E5C-4DA2-A7DD-D8758D3DD02F}">
      <dsp:nvSpPr>
        <dsp:cNvPr id="0" name=""/>
        <dsp:cNvSpPr/>
      </dsp:nvSpPr>
      <dsp:spPr>
        <a:xfrm>
          <a:off x="1329060" y="2007377"/>
          <a:ext cx="3266428" cy="580195"/>
        </a:xfrm>
        <a:custGeom>
          <a:avLst/>
          <a:gdLst/>
          <a:ahLst/>
          <a:cxnLst/>
          <a:rect l="0" t="0" r="0" b="0"/>
          <a:pathLst>
            <a:path>
              <a:moveTo>
                <a:pt x="3266428" y="0"/>
              </a:moveTo>
              <a:lnTo>
                <a:pt x="3266428" y="307197"/>
              </a:lnTo>
              <a:lnTo>
                <a:pt x="0" y="307197"/>
              </a:lnTo>
              <a:lnTo>
                <a:pt x="0" y="580195"/>
              </a:lnTo>
            </a:path>
          </a:pathLst>
        </a:custGeom>
        <a:noFill/>
        <a:ln w="12700" cap="flat" cmpd="sng" algn="ctr">
          <a:solidFill>
            <a:schemeClr val="accent5">
              <a:hueOff val="-9214729"/>
              <a:satOff val="10313"/>
              <a:lumOff val="58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9198" y="2294421"/>
        <a:ext cx="166152" cy="6107"/>
      </dsp:txXfrm>
    </dsp:sp>
    <dsp:sp modelId="{D76DE50B-E9D7-4313-AEF1-313933F108CF}">
      <dsp:nvSpPr>
        <dsp:cNvPr id="0" name=""/>
        <dsp:cNvSpPr/>
      </dsp:nvSpPr>
      <dsp:spPr>
        <a:xfrm>
          <a:off x="3267672" y="415797"/>
          <a:ext cx="2655633" cy="1593379"/>
        </a:xfrm>
        <a:prstGeom prst="rect">
          <a:avLst/>
        </a:prstGeom>
        <a:solidFill>
          <a:schemeClr val="accent5">
            <a:hueOff val="-6143153"/>
            <a:satOff val="6875"/>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0128" tIns="136592" rIns="130128" bIns="136592" numCol="1" spcCol="1270" anchor="ctr" anchorCtr="0">
          <a:noAutofit/>
        </a:bodyPr>
        <a:lstStyle/>
        <a:p>
          <a:pPr marL="0" lvl="0" indent="0" algn="ctr" defTabSz="1155700">
            <a:lnSpc>
              <a:spcPct val="90000"/>
            </a:lnSpc>
            <a:spcBef>
              <a:spcPct val="0"/>
            </a:spcBef>
            <a:spcAft>
              <a:spcPct val="35000"/>
            </a:spcAft>
            <a:buNone/>
          </a:pPr>
          <a:r>
            <a:rPr lang="en-US" sz="2600" kern="1200"/>
            <a:t>P</a:t>
          </a:r>
          <a:r>
            <a:rPr lang="en-ZA" sz="2600" kern="1200"/>
            <a:t>roviding control data</a:t>
          </a:r>
          <a:endParaRPr lang="en-US" sz="2600" kern="1200"/>
        </a:p>
      </dsp:txBody>
      <dsp:txXfrm>
        <a:off x="3267672" y="415797"/>
        <a:ext cx="2655633" cy="1593379"/>
      </dsp:txXfrm>
    </dsp:sp>
    <dsp:sp modelId="{A65C2CDD-7415-4AD8-8D24-3749DD759724}">
      <dsp:nvSpPr>
        <dsp:cNvPr id="0" name=""/>
        <dsp:cNvSpPr/>
      </dsp:nvSpPr>
      <dsp:spPr>
        <a:xfrm>
          <a:off x="2655077" y="3370942"/>
          <a:ext cx="580195" cy="91440"/>
        </a:xfrm>
        <a:custGeom>
          <a:avLst/>
          <a:gdLst/>
          <a:ahLst/>
          <a:cxnLst/>
          <a:rect l="0" t="0" r="0" b="0"/>
          <a:pathLst>
            <a:path>
              <a:moveTo>
                <a:pt x="0" y="45720"/>
              </a:moveTo>
              <a:lnTo>
                <a:pt x="580195" y="45720"/>
              </a:lnTo>
            </a:path>
          </a:pathLst>
        </a:custGeom>
        <a:noFill/>
        <a:ln w="12700" cap="flat" cmpd="sng" algn="ctr">
          <a:solidFill>
            <a:schemeClr val="accent5">
              <a:hueOff val="-18429457"/>
              <a:satOff val="20625"/>
              <a:lumOff val="117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9905" y="3413608"/>
        <a:ext cx="30539" cy="6107"/>
      </dsp:txXfrm>
    </dsp:sp>
    <dsp:sp modelId="{069A4BA0-255A-48ED-B983-62E2FAA19C6A}">
      <dsp:nvSpPr>
        <dsp:cNvPr id="0" name=""/>
        <dsp:cNvSpPr/>
      </dsp:nvSpPr>
      <dsp:spPr>
        <a:xfrm>
          <a:off x="1243" y="2619972"/>
          <a:ext cx="2655633" cy="1593379"/>
        </a:xfrm>
        <a:prstGeom prst="rect">
          <a:avLst/>
        </a:prstGeom>
        <a:solidFill>
          <a:schemeClr val="accent5">
            <a:hueOff val="-12286306"/>
            <a:satOff val="13750"/>
            <a:lumOff val="78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0128" tIns="136592" rIns="130128" bIns="136592" numCol="1" spcCol="1270" anchor="ctr" anchorCtr="0">
          <a:noAutofit/>
        </a:bodyPr>
        <a:lstStyle/>
        <a:p>
          <a:pPr marL="0" lvl="0" indent="0" algn="ctr" defTabSz="1155700">
            <a:lnSpc>
              <a:spcPct val="90000"/>
            </a:lnSpc>
            <a:spcBef>
              <a:spcPct val="0"/>
            </a:spcBef>
            <a:spcAft>
              <a:spcPct val="35000"/>
            </a:spcAft>
            <a:buNone/>
          </a:pPr>
          <a:r>
            <a:rPr lang="en-US" sz="2600" kern="1200"/>
            <a:t>U</a:t>
          </a:r>
          <a:r>
            <a:rPr lang="en-ZA" sz="2600" kern="1200"/>
            <a:t>se Cases</a:t>
          </a:r>
          <a:endParaRPr lang="en-US" sz="2600" kern="1200"/>
        </a:p>
      </dsp:txBody>
      <dsp:txXfrm>
        <a:off x="1243" y="2619972"/>
        <a:ext cx="2655633" cy="1593379"/>
      </dsp:txXfrm>
    </dsp:sp>
    <dsp:sp modelId="{77FF7E97-5275-4D6E-99C0-6B39DE12C78C}">
      <dsp:nvSpPr>
        <dsp:cNvPr id="0" name=""/>
        <dsp:cNvSpPr/>
      </dsp:nvSpPr>
      <dsp:spPr>
        <a:xfrm>
          <a:off x="3267672" y="2619972"/>
          <a:ext cx="2655633" cy="1593379"/>
        </a:xfrm>
        <a:prstGeom prst="rect">
          <a:avLst/>
        </a:prstGeom>
        <a:solidFill>
          <a:schemeClr val="accent5">
            <a:hueOff val="-18429457"/>
            <a:satOff val="20625"/>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0128" tIns="136592" rIns="130128" bIns="136592" numCol="1" spcCol="1270" anchor="ctr" anchorCtr="0">
          <a:noAutofit/>
        </a:bodyPr>
        <a:lstStyle/>
        <a:p>
          <a:pPr marL="0" lvl="0" indent="0" algn="ctr" defTabSz="1155700">
            <a:lnSpc>
              <a:spcPct val="90000"/>
            </a:lnSpc>
            <a:spcBef>
              <a:spcPct val="0"/>
            </a:spcBef>
            <a:spcAft>
              <a:spcPct val="35000"/>
            </a:spcAft>
            <a:buNone/>
          </a:pPr>
          <a:r>
            <a:rPr lang="en-US" sz="2600" kern="1200"/>
            <a:t>Working as intended</a:t>
          </a:r>
        </a:p>
      </dsp:txBody>
      <dsp:txXfrm>
        <a:off x="3267672" y="2619972"/>
        <a:ext cx="2655633" cy="159337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4E35A-E520-440B-84E2-9D0046C5E3E0}">
      <dsp:nvSpPr>
        <dsp:cNvPr id="0" name=""/>
        <dsp:cNvSpPr/>
      </dsp:nvSpPr>
      <dsp:spPr>
        <a:xfrm>
          <a:off x="0" y="3796906"/>
          <a:ext cx="5924550" cy="83067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ZA" sz="1100" kern="1200" dirty="0"/>
            <a:t>Unit tests tend to be easiest when a method has input parameters and some output. It is not as easy to create unit tests when a major function of the method is to interact with something external to the application. It’s difficult to fake this interaction</a:t>
          </a:r>
          <a:br>
            <a:rPr lang="en-ZA" sz="1100" kern="1200" dirty="0"/>
          </a:br>
          <a:endParaRPr lang="en-US" sz="1100" kern="1200" dirty="0"/>
        </a:p>
      </dsp:txBody>
      <dsp:txXfrm>
        <a:off x="0" y="3796906"/>
        <a:ext cx="5924550" cy="830670"/>
      </dsp:txXfrm>
    </dsp:sp>
    <dsp:sp modelId="{28569625-BC08-48FC-8B50-667E7555A1E2}">
      <dsp:nvSpPr>
        <dsp:cNvPr id="0" name=""/>
        <dsp:cNvSpPr/>
      </dsp:nvSpPr>
      <dsp:spPr>
        <a:xfrm rot="10800000">
          <a:off x="0" y="2531795"/>
          <a:ext cx="5924550" cy="1277570"/>
        </a:xfrm>
        <a:prstGeom prst="upArrowCallout">
          <a:avLst/>
        </a:prstGeom>
        <a:solidFill>
          <a:schemeClr val="accent2">
            <a:hueOff val="737640"/>
            <a:satOff val="3400"/>
            <a:lumOff val="52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ZA" sz="1100" kern="1200"/>
            <a:t>Unit testing must be an integral part of the workflow to be successful – you test all units or none</a:t>
          </a:r>
          <a:endParaRPr lang="en-US" sz="1100" kern="1200"/>
        </a:p>
      </dsp:txBody>
      <dsp:txXfrm rot="10800000">
        <a:off x="0" y="2531795"/>
        <a:ext cx="5924550" cy="830127"/>
      </dsp:txXfrm>
    </dsp:sp>
    <dsp:sp modelId="{70F61375-CCDC-411E-9442-4D0D29656355}">
      <dsp:nvSpPr>
        <dsp:cNvPr id="0" name=""/>
        <dsp:cNvSpPr/>
      </dsp:nvSpPr>
      <dsp:spPr>
        <a:xfrm rot="10800000">
          <a:off x="0" y="1266684"/>
          <a:ext cx="5924550" cy="1277570"/>
        </a:xfrm>
        <a:prstGeom prst="upArrowCallout">
          <a:avLst/>
        </a:prstGeom>
        <a:solidFill>
          <a:schemeClr val="accent2">
            <a:hueOff val="1475280"/>
            <a:satOff val="6801"/>
            <a:lumOff val="1046"/>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ZA" sz="1100" kern="1200"/>
            <a:t>Version control is essential – older units may pass some aspects of a test and not others</a:t>
          </a:r>
          <a:endParaRPr lang="en-US" sz="1100" kern="1200"/>
        </a:p>
      </dsp:txBody>
      <dsp:txXfrm rot="10800000">
        <a:off x="0" y="1266684"/>
        <a:ext cx="5924550" cy="830127"/>
      </dsp:txXfrm>
    </dsp:sp>
    <dsp:sp modelId="{39FF4119-779C-41DB-BEEB-F8C7726FE3C3}">
      <dsp:nvSpPr>
        <dsp:cNvPr id="0" name=""/>
        <dsp:cNvSpPr/>
      </dsp:nvSpPr>
      <dsp:spPr>
        <a:xfrm rot="10800000">
          <a:off x="0" y="1573"/>
          <a:ext cx="5924550" cy="1277570"/>
        </a:xfrm>
        <a:prstGeom prst="upArrowCallout">
          <a:avLst/>
        </a:prstGeom>
        <a:solidFill>
          <a:schemeClr val="accent2">
            <a:hueOff val="2212920"/>
            <a:satOff val="10201"/>
            <a:lumOff val="1569"/>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Real data needs to be used for it to be meaningful</a:t>
          </a:r>
        </a:p>
      </dsp:txBody>
      <dsp:txXfrm rot="10800000">
        <a:off x="0" y="1573"/>
        <a:ext cx="5924550" cy="8301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12164-D67F-4540-8069-E21418C42EFB}">
      <dsp:nvSpPr>
        <dsp:cNvPr id="0" name=""/>
        <dsp:cNvSpPr/>
      </dsp:nvSpPr>
      <dsp:spPr>
        <a:xfrm>
          <a:off x="0" y="574671"/>
          <a:ext cx="2911971" cy="184910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9A5C92-F2D0-4D65-AD87-81E241CAA91F}">
      <dsp:nvSpPr>
        <dsp:cNvPr id="0" name=""/>
        <dsp:cNvSpPr/>
      </dsp:nvSpPr>
      <dsp:spPr>
        <a:xfrm>
          <a:off x="323552" y="882046"/>
          <a:ext cx="2911971" cy="1849101"/>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Write the overall script such as the Game Engine/Manager as a skeleton of all the functions and functionality you would need to call before you fill out the body of that script. That way, as you fill in parts of the called functions, the solution comes together</a:t>
          </a:r>
        </a:p>
      </dsp:txBody>
      <dsp:txXfrm>
        <a:off x="377710" y="936204"/>
        <a:ext cx="2803655" cy="1740785"/>
      </dsp:txXfrm>
    </dsp:sp>
    <dsp:sp modelId="{17AA3C6D-4BCE-4214-8803-CA516EE2C982}">
      <dsp:nvSpPr>
        <dsp:cNvPr id="0" name=""/>
        <dsp:cNvSpPr/>
      </dsp:nvSpPr>
      <dsp:spPr>
        <a:xfrm>
          <a:off x="3559075" y="574671"/>
          <a:ext cx="2911971" cy="184910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8383EF-ED70-46A7-B3DE-111886D05303}">
      <dsp:nvSpPr>
        <dsp:cNvPr id="0" name=""/>
        <dsp:cNvSpPr/>
      </dsp:nvSpPr>
      <dsp:spPr>
        <a:xfrm>
          <a:off x="3882628" y="882046"/>
          <a:ext cx="2911971" cy="1849101"/>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For custom unit testing, write custom functions or classes that explicitly test the given units in a closed framework – this way it doesn’t mess with your actual logic</a:t>
          </a:r>
        </a:p>
      </dsp:txBody>
      <dsp:txXfrm>
        <a:off x="3936786" y="936204"/>
        <a:ext cx="2803655" cy="1740785"/>
      </dsp:txXfrm>
    </dsp:sp>
    <dsp:sp modelId="{58C3F1D0-96EF-437C-9A49-359F40304026}">
      <dsp:nvSpPr>
        <dsp:cNvPr id="0" name=""/>
        <dsp:cNvSpPr/>
      </dsp:nvSpPr>
      <dsp:spPr>
        <a:xfrm>
          <a:off x="7118151" y="574671"/>
          <a:ext cx="2911971" cy="184910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37F04E-CAEA-4AD6-B953-C4230A3FD45E}">
      <dsp:nvSpPr>
        <dsp:cNvPr id="0" name=""/>
        <dsp:cNvSpPr/>
      </dsp:nvSpPr>
      <dsp:spPr>
        <a:xfrm>
          <a:off x="7441703" y="882046"/>
          <a:ext cx="2911971" cy="1849101"/>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Write Boolean functions</a:t>
          </a:r>
        </a:p>
      </dsp:txBody>
      <dsp:txXfrm>
        <a:off x="7495861" y="936204"/>
        <a:ext cx="2803655" cy="174078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D1054-4ED3-481B-ADF4-DACFD9C9732B}">
      <dsp:nvSpPr>
        <dsp:cNvPr id="0" name=""/>
        <dsp:cNvSpPr/>
      </dsp:nvSpPr>
      <dsp:spPr>
        <a:xfrm>
          <a:off x="723" y="481233"/>
          <a:ext cx="2820525" cy="169231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Code that changes the state of a state machine when a key is pressed</a:t>
          </a:r>
        </a:p>
      </dsp:txBody>
      <dsp:txXfrm>
        <a:off x="723" y="481233"/>
        <a:ext cx="2820525" cy="1692315"/>
      </dsp:txXfrm>
    </dsp:sp>
    <dsp:sp modelId="{6352DD43-DCEF-4523-848C-C6C3FA19EE15}">
      <dsp:nvSpPr>
        <dsp:cNvPr id="0" name=""/>
        <dsp:cNvSpPr/>
      </dsp:nvSpPr>
      <dsp:spPr>
        <a:xfrm>
          <a:off x="3103301" y="481233"/>
          <a:ext cx="2820525" cy="1692315"/>
        </a:xfrm>
        <a:prstGeom prst="rect">
          <a:avLst/>
        </a:prstGeom>
        <a:solidFill>
          <a:schemeClr val="accent2">
            <a:hueOff val="737640"/>
            <a:satOff val="3400"/>
            <a:lumOff val="52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Garbage In Garbage Out parameter testing</a:t>
          </a:r>
        </a:p>
      </dsp:txBody>
      <dsp:txXfrm>
        <a:off x="3103301" y="481233"/>
        <a:ext cx="2820525" cy="1692315"/>
      </dsp:txXfrm>
    </dsp:sp>
    <dsp:sp modelId="{9DB59714-08CC-4E76-BB79-FD8375872E2D}">
      <dsp:nvSpPr>
        <dsp:cNvPr id="0" name=""/>
        <dsp:cNvSpPr/>
      </dsp:nvSpPr>
      <dsp:spPr>
        <a:xfrm>
          <a:off x="723" y="2455601"/>
          <a:ext cx="2820525" cy="1692315"/>
        </a:xfrm>
        <a:prstGeom prst="rect">
          <a:avLst/>
        </a:prstGeom>
        <a:solidFill>
          <a:schemeClr val="accent2">
            <a:hueOff val="1475280"/>
            <a:satOff val="6801"/>
            <a:lumOff val="1046"/>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All cheats ever</a:t>
          </a:r>
        </a:p>
      </dsp:txBody>
      <dsp:txXfrm>
        <a:off x="723" y="2455601"/>
        <a:ext cx="2820525" cy="1692315"/>
      </dsp:txXfrm>
    </dsp:sp>
    <dsp:sp modelId="{48385A95-8B83-4C0E-A9DE-A9AB5B044787}">
      <dsp:nvSpPr>
        <dsp:cNvPr id="0" name=""/>
        <dsp:cNvSpPr/>
      </dsp:nvSpPr>
      <dsp:spPr>
        <a:xfrm>
          <a:off x="3103301" y="2455601"/>
          <a:ext cx="2820525" cy="1692315"/>
        </a:xfrm>
        <a:prstGeom prst="rect">
          <a:avLst/>
        </a:prstGeom>
        <a:solidFill>
          <a:schemeClr val="accent2">
            <a:hueOff val="2212920"/>
            <a:satOff val="10201"/>
            <a:lumOff val="1569"/>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Expected output vs actual output</a:t>
          </a:r>
        </a:p>
      </dsp:txBody>
      <dsp:txXfrm>
        <a:off x="3103301" y="2455601"/>
        <a:ext cx="2820525" cy="169231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48106-5869-48C9-9F22-57FCBF605590}">
      <dsp:nvSpPr>
        <dsp:cNvPr id="0" name=""/>
        <dsp:cNvSpPr/>
      </dsp:nvSpPr>
      <dsp:spPr>
        <a:xfrm>
          <a:off x="0" y="2487011"/>
          <a:ext cx="10353675" cy="816292"/>
        </a:xfrm>
        <a:prstGeom prst="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Use global Game Managers</a:t>
          </a:r>
        </a:p>
      </dsp:txBody>
      <dsp:txXfrm>
        <a:off x="0" y="2487011"/>
        <a:ext cx="10353675" cy="816292"/>
      </dsp:txXfrm>
    </dsp:sp>
    <dsp:sp modelId="{813FB74B-786A-4A58-A3F3-259DC88FC719}">
      <dsp:nvSpPr>
        <dsp:cNvPr id="0" name=""/>
        <dsp:cNvSpPr/>
      </dsp:nvSpPr>
      <dsp:spPr>
        <a:xfrm rot="10800000">
          <a:off x="0" y="1243797"/>
          <a:ext cx="10353675" cy="1255458"/>
        </a:xfrm>
        <a:prstGeom prst="upArrowCallout">
          <a:avLst/>
        </a:prstGeom>
        <a:gradFill rotWithShape="0">
          <a:gsLst>
            <a:gs pos="0">
              <a:schemeClr val="accent5">
                <a:hueOff val="-9214729"/>
                <a:satOff val="10313"/>
                <a:lumOff val="589"/>
                <a:alphaOff val="0"/>
                <a:tint val="94000"/>
                <a:satMod val="100000"/>
                <a:lumMod val="104000"/>
              </a:schemeClr>
            </a:gs>
            <a:gs pos="69000">
              <a:schemeClr val="accent5">
                <a:hueOff val="-9214729"/>
                <a:satOff val="10313"/>
                <a:lumOff val="589"/>
                <a:alphaOff val="0"/>
                <a:shade val="86000"/>
                <a:satMod val="130000"/>
                <a:lumMod val="102000"/>
              </a:schemeClr>
            </a:gs>
            <a:gs pos="100000">
              <a:schemeClr val="accent5">
                <a:hueOff val="-9214729"/>
                <a:satOff val="10313"/>
                <a:lumOff val="589"/>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Slightly harder to test scripts in a vacuum as most scripts will communicate with one another</a:t>
          </a:r>
        </a:p>
      </dsp:txBody>
      <dsp:txXfrm rot="10800000">
        <a:off x="0" y="1243797"/>
        <a:ext cx="10353675" cy="815759"/>
      </dsp:txXfrm>
    </dsp:sp>
    <dsp:sp modelId="{27FA083B-2B75-41D1-8518-9086264B3599}">
      <dsp:nvSpPr>
        <dsp:cNvPr id="0" name=""/>
        <dsp:cNvSpPr/>
      </dsp:nvSpPr>
      <dsp:spPr>
        <a:xfrm rot="10800000">
          <a:off x="0" y="583"/>
          <a:ext cx="10353675" cy="1255458"/>
        </a:xfrm>
        <a:prstGeom prst="upArrowCallou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More instant as a result of scripts doing what they need to/not doing what they need to do</a:t>
          </a:r>
        </a:p>
      </dsp:txBody>
      <dsp:txXfrm rot="10800000">
        <a:off x="0" y="583"/>
        <a:ext cx="10353675" cy="8157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9383D-83C8-4210-A498-38EAB6966533}">
      <dsp:nvSpPr>
        <dsp:cNvPr id="0" name=""/>
        <dsp:cNvSpPr/>
      </dsp:nvSpPr>
      <dsp:spPr>
        <a:xfrm>
          <a:off x="3313175" y="1654"/>
          <a:ext cx="3727323" cy="79578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Class</a:t>
          </a:r>
        </a:p>
      </dsp:txBody>
      <dsp:txXfrm>
        <a:off x="3352022" y="40501"/>
        <a:ext cx="3649629" cy="718091"/>
      </dsp:txXfrm>
    </dsp:sp>
    <dsp:sp modelId="{62D36485-247A-4CAA-865D-C63E5BE731A4}">
      <dsp:nvSpPr>
        <dsp:cNvPr id="0" name=""/>
        <dsp:cNvSpPr/>
      </dsp:nvSpPr>
      <dsp:spPr>
        <a:xfrm>
          <a:off x="3313175" y="837229"/>
          <a:ext cx="3727323" cy="795785"/>
        </a:xfrm>
        <a:prstGeom prst="roundRect">
          <a:avLst/>
        </a:prstGeom>
        <a:solidFill>
          <a:schemeClr val="accent5">
            <a:hueOff val="-6143153"/>
            <a:satOff val="6875"/>
            <a:lumOff val="392"/>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Function</a:t>
          </a:r>
        </a:p>
      </dsp:txBody>
      <dsp:txXfrm>
        <a:off x="3352022" y="876076"/>
        <a:ext cx="3649629" cy="718091"/>
      </dsp:txXfrm>
    </dsp:sp>
    <dsp:sp modelId="{7662A810-8964-4DD6-AF2A-C5FE60E58431}">
      <dsp:nvSpPr>
        <dsp:cNvPr id="0" name=""/>
        <dsp:cNvSpPr/>
      </dsp:nvSpPr>
      <dsp:spPr>
        <a:xfrm>
          <a:off x="3313175" y="1672804"/>
          <a:ext cx="3727323" cy="795785"/>
        </a:xfrm>
        <a:prstGeom prst="roundRect">
          <a:avLst/>
        </a:prstGeom>
        <a:solidFill>
          <a:schemeClr val="accent5">
            <a:hueOff val="-12286306"/>
            <a:satOff val="13750"/>
            <a:lumOff val="785"/>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Object</a:t>
          </a:r>
        </a:p>
      </dsp:txBody>
      <dsp:txXfrm>
        <a:off x="3352022" y="1711651"/>
        <a:ext cx="3649629" cy="718091"/>
      </dsp:txXfrm>
    </dsp:sp>
    <dsp:sp modelId="{626F899B-CE6D-4381-8F19-AAD028C34F79}">
      <dsp:nvSpPr>
        <dsp:cNvPr id="0" name=""/>
        <dsp:cNvSpPr/>
      </dsp:nvSpPr>
      <dsp:spPr>
        <a:xfrm>
          <a:off x="3313175" y="2508379"/>
          <a:ext cx="3727323" cy="795785"/>
        </a:xfrm>
        <a:prstGeom prst="roundRect">
          <a:avLst/>
        </a:prstGeom>
        <a:solidFill>
          <a:schemeClr val="accent5">
            <a:hueOff val="-18429457"/>
            <a:satOff val="20625"/>
            <a:lumOff val="1177"/>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Script</a:t>
          </a:r>
        </a:p>
      </dsp:txBody>
      <dsp:txXfrm>
        <a:off x="3352022" y="2547226"/>
        <a:ext cx="3649629" cy="7180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A84C5-8D52-48DD-9C45-C2CA633E5796}">
      <dsp:nvSpPr>
        <dsp:cNvPr id="0" name=""/>
        <dsp:cNvSpPr/>
      </dsp:nvSpPr>
      <dsp:spPr>
        <a:xfrm>
          <a:off x="0" y="2793937"/>
          <a:ext cx="5924550" cy="1833125"/>
        </a:xfrm>
        <a:prstGeom prst="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a:t>Variety of test cases</a:t>
          </a:r>
        </a:p>
      </dsp:txBody>
      <dsp:txXfrm>
        <a:off x="0" y="2793937"/>
        <a:ext cx="5924550" cy="989887"/>
      </dsp:txXfrm>
    </dsp:sp>
    <dsp:sp modelId="{B2818373-D757-4508-BD15-2740D771B561}">
      <dsp:nvSpPr>
        <dsp:cNvPr id="0" name=""/>
        <dsp:cNvSpPr/>
      </dsp:nvSpPr>
      <dsp:spPr>
        <a:xfrm>
          <a:off x="2892" y="3747162"/>
          <a:ext cx="1972921" cy="84323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Data that is within the bounds of what we expect</a:t>
          </a:r>
        </a:p>
      </dsp:txBody>
      <dsp:txXfrm>
        <a:off x="2892" y="3747162"/>
        <a:ext cx="1972921" cy="843237"/>
      </dsp:txXfrm>
    </dsp:sp>
    <dsp:sp modelId="{DF0C387C-BAA0-47C6-8ACC-B6427358507E}">
      <dsp:nvSpPr>
        <dsp:cNvPr id="0" name=""/>
        <dsp:cNvSpPr/>
      </dsp:nvSpPr>
      <dsp:spPr>
        <a:xfrm>
          <a:off x="1975814" y="3747162"/>
          <a:ext cx="1972921" cy="843237"/>
        </a:xfrm>
        <a:prstGeom prst="rect">
          <a:avLst/>
        </a:prstGeom>
        <a:solidFill>
          <a:schemeClr val="accent5">
            <a:tint val="40000"/>
            <a:alpha val="90000"/>
            <a:hueOff val="-9650572"/>
            <a:satOff val="10493"/>
            <a:lumOff val="637"/>
            <a:alphaOff val="0"/>
          </a:schemeClr>
        </a:solidFill>
        <a:ln w="12700" cap="flat" cmpd="sng" algn="ctr">
          <a:solidFill>
            <a:schemeClr val="accent5">
              <a:tint val="40000"/>
              <a:alpha val="9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Data that is slightly out of the expected bounds</a:t>
          </a:r>
        </a:p>
      </dsp:txBody>
      <dsp:txXfrm>
        <a:off x="1975814" y="3747162"/>
        <a:ext cx="1972921" cy="843237"/>
      </dsp:txXfrm>
    </dsp:sp>
    <dsp:sp modelId="{3B2B142D-7A9F-418E-9E6E-412F58989B28}">
      <dsp:nvSpPr>
        <dsp:cNvPr id="0" name=""/>
        <dsp:cNvSpPr/>
      </dsp:nvSpPr>
      <dsp:spPr>
        <a:xfrm>
          <a:off x="3948735" y="3747162"/>
          <a:ext cx="1972921" cy="843237"/>
        </a:xfrm>
        <a:prstGeom prst="rect">
          <a:avLst/>
        </a:prstGeom>
        <a:solidFill>
          <a:schemeClr val="accent5">
            <a:tint val="40000"/>
            <a:alpha val="90000"/>
            <a:hueOff val="-19301144"/>
            <a:satOff val="20985"/>
            <a:lumOff val="1274"/>
            <a:alphaOff val="0"/>
          </a:schemeClr>
        </a:solidFill>
        <a:ln w="12700" cap="flat" cmpd="sng" algn="ctr">
          <a:solidFill>
            <a:schemeClr val="accent5">
              <a:tint val="40000"/>
              <a:alpha val="9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Data that is far out of the bounds (too big/small, different data type)</a:t>
          </a:r>
        </a:p>
      </dsp:txBody>
      <dsp:txXfrm>
        <a:off x="3948735" y="3747162"/>
        <a:ext cx="1972921" cy="843237"/>
      </dsp:txXfrm>
    </dsp:sp>
    <dsp:sp modelId="{F1127FC5-9541-41F5-9C29-E2B170124E10}">
      <dsp:nvSpPr>
        <dsp:cNvPr id="0" name=""/>
        <dsp:cNvSpPr/>
      </dsp:nvSpPr>
      <dsp:spPr>
        <a:xfrm rot="10800000">
          <a:off x="0" y="2087"/>
          <a:ext cx="5924550" cy="2819346"/>
        </a:xfrm>
        <a:prstGeom prst="upArrowCallou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a:t>Any data set that would be used in the unit simulation</a:t>
          </a:r>
        </a:p>
      </dsp:txBody>
      <dsp:txXfrm rot="10800000">
        <a:off x="0" y="2087"/>
        <a:ext cx="5924550" cy="18319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F0D0F-A911-4632-8595-4A6B72F0CBD0}">
      <dsp:nvSpPr>
        <dsp:cNvPr id="0" name=""/>
        <dsp:cNvSpPr/>
      </dsp:nvSpPr>
      <dsp:spPr>
        <a:xfrm>
          <a:off x="3760887" y="968"/>
          <a:ext cx="1179958" cy="589979"/>
        </a:xfrm>
        <a:prstGeom prst="roundRect">
          <a:avLst>
            <a:gd name="adj" fmla="val 1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Writing a larger scale simulation to test the unit</a:t>
          </a:r>
        </a:p>
      </dsp:txBody>
      <dsp:txXfrm>
        <a:off x="3778167" y="18248"/>
        <a:ext cx="1145398" cy="555419"/>
      </dsp:txXfrm>
    </dsp:sp>
    <dsp:sp modelId="{0CA3A5F2-0164-44F3-AE6B-D67AC56C016F}">
      <dsp:nvSpPr>
        <dsp:cNvPr id="0" name=""/>
        <dsp:cNvSpPr/>
      </dsp:nvSpPr>
      <dsp:spPr>
        <a:xfrm>
          <a:off x="3760887" y="679444"/>
          <a:ext cx="1179958" cy="589979"/>
        </a:xfrm>
        <a:prstGeom prst="roundRect">
          <a:avLst>
            <a:gd name="adj" fmla="val 1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Writing methods that utilize classes or scripts in their entirety for typical applications</a:t>
          </a:r>
        </a:p>
      </dsp:txBody>
      <dsp:txXfrm>
        <a:off x="3778167" y="696724"/>
        <a:ext cx="1145398" cy="555419"/>
      </dsp:txXfrm>
    </dsp:sp>
    <dsp:sp modelId="{A660B48B-A36D-4804-B6D6-5B824812BE76}">
      <dsp:nvSpPr>
        <dsp:cNvPr id="0" name=""/>
        <dsp:cNvSpPr/>
      </dsp:nvSpPr>
      <dsp:spPr>
        <a:xfrm>
          <a:off x="3760887" y="1357920"/>
          <a:ext cx="1179958" cy="589979"/>
        </a:xfrm>
        <a:prstGeom prst="roundRect">
          <a:avLst>
            <a:gd name="adj" fmla="val 1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Coding the broadest case</a:t>
          </a:r>
        </a:p>
      </dsp:txBody>
      <dsp:txXfrm>
        <a:off x="3778167" y="1375200"/>
        <a:ext cx="1145398" cy="555419"/>
      </dsp:txXfrm>
    </dsp:sp>
    <dsp:sp modelId="{8AE9958D-B519-4809-8A0D-AECFB2EFA055}">
      <dsp:nvSpPr>
        <dsp:cNvPr id="0" name=""/>
        <dsp:cNvSpPr/>
      </dsp:nvSpPr>
      <dsp:spPr>
        <a:xfrm rot="17350740">
          <a:off x="4458490" y="958372"/>
          <a:ext cx="1436693" cy="32124"/>
        </a:xfrm>
        <a:custGeom>
          <a:avLst/>
          <a:gdLst/>
          <a:ahLst/>
          <a:cxnLst/>
          <a:rect l="0" t="0" r="0" b="0"/>
          <a:pathLst>
            <a:path>
              <a:moveTo>
                <a:pt x="0" y="16062"/>
              </a:moveTo>
              <a:lnTo>
                <a:pt x="1436693" y="16062"/>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40920" y="938516"/>
        <a:ext cx="71834" cy="71834"/>
      </dsp:txXfrm>
    </dsp:sp>
    <dsp:sp modelId="{33CF5EF8-F906-4740-9C67-0F8F426CDF4B}">
      <dsp:nvSpPr>
        <dsp:cNvPr id="0" name=""/>
        <dsp:cNvSpPr/>
      </dsp:nvSpPr>
      <dsp:spPr>
        <a:xfrm>
          <a:off x="5412829" y="968"/>
          <a:ext cx="1179958" cy="589979"/>
        </a:xfrm>
        <a:prstGeom prst="roundRect">
          <a:avLst>
            <a:gd name="adj" fmla="val 1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Write this class</a:t>
          </a:r>
        </a:p>
      </dsp:txBody>
      <dsp:txXfrm>
        <a:off x="5430109" y="18248"/>
        <a:ext cx="1145398" cy="555419"/>
      </dsp:txXfrm>
    </dsp:sp>
    <dsp:sp modelId="{303C1397-9F57-4E49-A29A-9A687401CB3D}">
      <dsp:nvSpPr>
        <dsp:cNvPr id="0" name=""/>
        <dsp:cNvSpPr/>
      </dsp:nvSpPr>
      <dsp:spPr>
        <a:xfrm rot="18289469">
          <a:off x="4763588" y="1297610"/>
          <a:ext cx="826497" cy="32124"/>
        </a:xfrm>
        <a:custGeom>
          <a:avLst/>
          <a:gdLst/>
          <a:ahLst/>
          <a:cxnLst/>
          <a:rect l="0" t="0" r="0" b="0"/>
          <a:pathLst>
            <a:path>
              <a:moveTo>
                <a:pt x="0" y="16062"/>
              </a:moveTo>
              <a:lnTo>
                <a:pt x="826497" y="16062"/>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56175" y="1293009"/>
        <a:ext cx="41324" cy="41324"/>
      </dsp:txXfrm>
    </dsp:sp>
    <dsp:sp modelId="{924486E2-03C8-4AC8-BF7C-DA6817198029}">
      <dsp:nvSpPr>
        <dsp:cNvPr id="0" name=""/>
        <dsp:cNvSpPr/>
      </dsp:nvSpPr>
      <dsp:spPr>
        <a:xfrm>
          <a:off x="5412829" y="679444"/>
          <a:ext cx="1179958" cy="589979"/>
        </a:xfrm>
        <a:prstGeom prst="roundRect">
          <a:avLst>
            <a:gd name="adj" fmla="val 1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Here’s a script that calls method from this class with input</a:t>
          </a:r>
        </a:p>
      </dsp:txBody>
      <dsp:txXfrm>
        <a:off x="5430109" y="696724"/>
        <a:ext cx="1145398" cy="555419"/>
      </dsp:txXfrm>
    </dsp:sp>
    <dsp:sp modelId="{63DA0F2F-E29D-4270-B356-D946CA919C44}">
      <dsp:nvSpPr>
        <dsp:cNvPr id="0" name=""/>
        <dsp:cNvSpPr/>
      </dsp:nvSpPr>
      <dsp:spPr>
        <a:xfrm>
          <a:off x="4940845" y="1636847"/>
          <a:ext cx="471983" cy="32124"/>
        </a:xfrm>
        <a:custGeom>
          <a:avLst/>
          <a:gdLst/>
          <a:ahLst/>
          <a:cxnLst/>
          <a:rect l="0" t="0" r="0" b="0"/>
          <a:pathLst>
            <a:path>
              <a:moveTo>
                <a:pt x="0" y="16062"/>
              </a:moveTo>
              <a:lnTo>
                <a:pt x="471983" y="16062"/>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65037" y="1641110"/>
        <a:ext cx="23599" cy="23599"/>
      </dsp:txXfrm>
    </dsp:sp>
    <dsp:sp modelId="{7A7975BB-AF80-4A31-95DC-F40B0C997480}">
      <dsp:nvSpPr>
        <dsp:cNvPr id="0" name=""/>
        <dsp:cNvSpPr/>
      </dsp:nvSpPr>
      <dsp:spPr>
        <a:xfrm>
          <a:off x="5412829" y="1357920"/>
          <a:ext cx="1179958" cy="589979"/>
        </a:xfrm>
        <a:prstGeom prst="roundRect">
          <a:avLst>
            <a:gd name="adj" fmla="val 1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Input is controlled: In bounds, slightly out, totally out</a:t>
          </a:r>
        </a:p>
      </dsp:txBody>
      <dsp:txXfrm>
        <a:off x="5430109" y="1375200"/>
        <a:ext cx="1145398" cy="555419"/>
      </dsp:txXfrm>
    </dsp:sp>
    <dsp:sp modelId="{26AF33FA-5D8E-4886-B68F-503B23910628}">
      <dsp:nvSpPr>
        <dsp:cNvPr id="0" name=""/>
        <dsp:cNvSpPr/>
      </dsp:nvSpPr>
      <dsp:spPr>
        <a:xfrm rot="3310531">
          <a:off x="4763588" y="1976085"/>
          <a:ext cx="826497" cy="32124"/>
        </a:xfrm>
        <a:custGeom>
          <a:avLst/>
          <a:gdLst/>
          <a:ahLst/>
          <a:cxnLst/>
          <a:rect l="0" t="0" r="0" b="0"/>
          <a:pathLst>
            <a:path>
              <a:moveTo>
                <a:pt x="0" y="16062"/>
              </a:moveTo>
              <a:lnTo>
                <a:pt x="826497" y="16062"/>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56175" y="1971485"/>
        <a:ext cx="41324" cy="41324"/>
      </dsp:txXfrm>
    </dsp:sp>
    <dsp:sp modelId="{21710ADF-4370-4F63-8595-1C89BD00CCD9}">
      <dsp:nvSpPr>
        <dsp:cNvPr id="0" name=""/>
        <dsp:cNvSpPr/>
      </dsp:nvSpPr>
      <dsp:spPr>
        <a:xfrm>
          <a:off x="5412829" y="2036396"/>
          <a:ext cx="1179958" cy="589979"/>
        </a:xfrm>
        <a:prstGeom prst="roundRect">
          <a:avLst>
            <a:gd name="adj" fmla="val 1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Based on the input, does the output match the expected output results</a:t>
          </a:r>
        </a:p>
      </dsp:txBody>
      <dsp:txXfrm>
        <a:off x="5430109" y="2053676"/>
        <a:ext cx="1145398" cy="555419"/>
      </dsp:txXfrm>
    </dsp:sp>
    <dsp:sp modelId="{5F6BD2AC-8BAB-494B-BF95-38DB1E7C64E0}">
      <dsp:nvSpPr>
        <dsp:cNvPr id="0" name=""/>
        <dsp:cNvSpPr/>
      </dsp:nvSpPr>
      <dsp:spPr>
        <a:xfrm rot="4249260">
          <a:off x="4458490" y="2315323"/>
          <a:ext cx="1436693" cy="32124"/>
        </a:xfrm>
        <a:custGeom>
          <a:avLst/>
          <a:gdLst/>
          <a:ahLst/>
          <a:cxnLst/>
          <a:rect l="0" t="0" r="0" b="0"/>
          <a:pathLst>
            <a:path>
              <a:moveTo>
                <a:pt x="0" y="16062"/>
              </a:moveTo>
              <a:lnTo>
                <a:pt x="1436693" y="16062"/>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40920" y="2295468"/>
        <a:ext cx="71834" cy="71834"/>
      </dsp:txXfrm>
    </dsp:sp>
    <dsp:sp modelId="{CCB0826E-1396-4342-8B3B-8EB6AF8D1EAC}">
      <dsp:nvSpPr>
        <dsp:cNvPr id="0" name=""/>
        <dsp:cNvSpPr/>
      </dsp:nvSpPr>
      <dsp:spPr>
        <a:xfrm>
          <a:off x="5412829" y="2714872"/>
          <a:ext cx="1179958" cy="589979"/>
        </a:xfrm>
        <a:prstGeom prst="roundRect">
          <a:avLst>
            <a:gd name="adj" fmla="val 1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If output matches, the unit is correct</a:t>
          </a:r>
        </a:p>
      </dsp:txBody>
      <dsp:txXfrm>
        <a:off x="5430109" y="2732152"/>
        <a:ext cx="1145398" cy="5554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12FEB-2911-4DF6-BD9E-774C353037F4}">
      <dsp:nvSpPr>
        <dsp:cNvPr id="0" name=""/>
        <dsp:cNvSpPr/>
      </dsp:nvSpPr>
      <dsp:spPr>
        <a:xfrm>
          <a:off x="1294209" y="587294"/>
          <a:ext cx="1035367"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78845D7-17F6-42B3-9F42-A6DA055CF532}">
      <dsp:nvSpPr>
        <dsp:cNvPr id="0" name=""/>
        <dsp:cNvSpPr/>
      </dsp:nvSpPr>
      <dsp:spPr>
        <a:xfrm>
          <a:off x="2391698" y="500356"/>
          <a:ext cx="119067" cy="223584"/>
        </a:xfrm>
        <a:prstGeom prst="chevron">
          <a:avLst>
            <a:gd name="adj" fmla="val 90000"/>
          </a:avLst>
        </a:prstGeom>
        <a:solidFill>
          <a:schemeClr val="accent2">
            <a:tint val="40000"/>
            <a:alpha val="90000"/>
            <a:hueOff val="265733"/>
            <a:satOff val="884"/>
            <a:lumOff val="67"/>
            <a:alphaOff val="0"/>
          </a:schemeClr>
        </a:solidFill>
        <a:ln w="12700" cap="flat" cmpd="sng" algn="ctr">
          <a:solidFill>
            <a:schemeClr val="accent2">
              <a:tint val="40000"/>
              <a:alpha val="90000"/>
              <a:hueOff val="265733"/>
              <a:satOff val="884"/>
              <a:lumOff val="67"/>
              <a:alphaOff val="0"/>
            </a:schemeClr>
          </a:solidFill>
          <a:prstDash val="solid"/>
        </a:ln>
        <a:effectLst/>
      </dsp:spPr>
      <dsp:style>
        <a:lnRef idx="1">
          <a:scrgbClr r="0" g="0" b="0"/>
        </a:lnRef>
        <a:fillRef idx="1">
          <a:scrgbClr r="0" g="0" b="0"/>
        </a:fillRef>
        <a:effectRef idx="0">
          <a:scrgbClr r="0" g="0" b="0"/>
        </a:effectRef>
        <a:fontRef idx="minor"/>
      </dsp:style>
    </dsp:sp>
    <dsp:sp modelId="{40ACC495-801B-4A76-9C7D-42D71DC3C585}">
      <dsp:nvSpPr>
        <dsp:cNvPr id="0" name=""/>
        <dsp:cNvSpPr/>
      </dsp:nvSpPr>
      <dsp:spPr>
        <a:xfrm>
          <a:off x="626365" y="48907"/>
          <a:ext cx="1076846" cy="1076846"/>
        </a:xfrm>
        <a:prstGeom prst="ellipse">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w="12700" cap="flat" cmpd="sng" algn="ctr">
          <a:solidFill>
            <a:schemeClr val="accent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1788" tIns="41788" rIns="41788" bIns="41788" numCol="1" spcCol="1270" anchor="ctr" anchorCtr="0">
          <a:noAutofit/>
        </a:bodyPr>
        <a:lstStyle/>
        <a:p>
          <a:pPr marL="0" lvl="0" indent="0" algn="ctr" defTabSz="2178050">
            <a:lnSpc>
              <a:spcPct val="90000"/>
            </a:lnSpc>
            <a:spcBef>
              <a:spcPct val="0"/>
            </a:spcBef>
            <a:spcAft>
              <a:spcPct val="35000"/>
            </a:spcAft>
            <a:buNone/>
          </a:pPr>
          <a:r>
            <a:rPr lang="en-US" sz="4900" kern="1200"/>
            <a:t>1</a:t>
          </a:r>
        </a:p>
      </dsp:txBody>
      <dsp:txXfrm>
        <a:off x="784065" y="206607"/>
        <a:ext cx="761446" cy="761446"/>
      </dsp:txXfrm>
    </dsp:sp>
    <dsp:sp modelId="{00E669CA-8F53-4ECE-BEB5-EFB22F9CF79C}">
      <dsp:nvSpPr>
        <dsp:cNvPr id="0" name=""/>
        <dsp:cNvSpPr/>
      </dsp:nvSpPr>
      <dsp:spPr>
        <a:xfrm>
          <a:off x="0" y="1291350"/>
          <a:ext cx="2329576" cy="1965600"/>
        </a:xfrm>
        <a:prstGeom prst="upArrowCallout">
          <a:avLst>
            <a:gd name="adj1" fmla="val 50000"/>
            <a:gd name="adj2" fmla="val 20000"/>
            <a:gd name="adj3" fmla="val 20000"/>
            <a:gd name="adj4" fmla="val 100000"/>
          </a:avLst>
        </a:prstGeom>
        <a:solidFill>
          <a:schemeClr val="accent2">
            <a:tint val="40000"/>
            <a:alpha val="90000"/>
            <a:hueOff val="531467"/>
            <a:satOff val="1768"/>
            <a:lumOff val="135"/>
            <a:alphaOff val="0"/>
          </a:schemeClr>
        </a:solidFill>
        <a:ln w="12700" cap="flat" cmpd="sng" algn="ctr">
          <a:solidFill>
            <a:schemeClr val="accent2">
              <a:tint val="40000"/>
              <a:alpha val="90000"/>
              <a:hueOff val="531467"/>
              <a:satOff val="1768"/>
              <a:lumOff val="13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3760" tIns="165100" rIns="183760" bIns="165100" numCol="1" spcCol="1270" anchor="t" anchorCtr="0">
          <a:noAutofit/>
        </a:bodyPr>
        <a:lstStyle/>
        <a:p>
          <a:pPr marL="0" lvl="0" indent="0" algn="l" defTabSz="488950">
            <a:lnSpc>
              <a:spcPct val="90000"/>
            </a:lnSpc>
            <a:spcBef>
              <a:spcPct val="0"/>
            </a:spcBef>
            <a:spcAft>
              <a:spcPct val="35000"/>
            </a:spcAft>
            <a:buNone/>
          </a:pPr>
          <a:r>
            <a:rPr lang="en-US" sz="1100" kern="1200"/>
            <a:t>In an isolated case, the unit, given its controls, should produce correct output based on input</a:t>
          </a:r>
        </a:p>
      </dsp:txBody>
      <dsp:txXfrm>
        <a:off x="0" y="1684470"/>
        <a:ext cx="2329576" cy="1572480"/>
      </dsp:txXfrm>
    </dsp:sp>
    <dsp:sp modelId="{90608957-A40F-4535-B261-7F5A745BE5AD}">
      <dsp:nvSpPr>
        <dsp:cNvPr id="0" name=""/>
        <dsp:cNvSpPr/>
      </dsp:nvSpPr>
      <dsp:spPr>
        <a:xfrm>
          <a:off x="2588418" y="587256"/>
          <a:ext cx="2329576" cy="71"/>
        </a:xfrm>
        <a:prstGeom prst="rect">
          <a:avLst/>
        </a:prstGeom>
        <a:solidFill>
          <a:schemeClr val="accent2">
            <a:tint val="40000"/>
            <a:alpha val="90000"/>
            <a:hueOff val="797200"/>
            <a:satOff val="2651"/>
            <a:lumOff val="202"/>
            <a:alphaOff val="0"/>
          </a:schemeClr>
        </a:solidFill>
        <a:ln w="12700" cap="flat" cmpd="sng" algn="ctr">
          <a:solidFill>
            <a:schemeClr val="accent2">
              <a:tint val="40000"/>
              <a:alpha val="90000"/>
              <a:hueOff val="797200"/>
              <a:satOff val="2651"/>
              <a:lumOff val="202"/>
              <a:alphaOff val="0"/>
            </a:schemeClr>
          </a:solidFill>
          <a:prstDash val="solid"/>
        </a:ln>
        <a:effectLst/>
      </dsp:spPr>
      <dsp:style>
        <a:lnRef idx="1">
          <a:scrgbClr r="0" g="0" b="0"/>
        </a:lnRef>
        <a:fillRef idx="1">
          <a:scrgbClr r="0" g="0" b="0"/>
        </a:fillRef>
        <a:effectRef idx="0">
          <a:scrgbClr r="0" g="0" b="0"/>
        </a:effectRef>
        <a:fontRef idx="minor"/>
      </dsp:style>
    </dsp:sp>
    <dsp:sp modelId="{D7BCE7A2-B0F2-402B-BD6D-4C48C6878543}">
      <dsp:nvSpPr>
        <dsp:cNvPr id="0" name=""/>
        <dsp:cNvSpPr/>
      </dsp:nvSpPr>
      <dsp:spPr>
        <a:xfrm>
          <a:off x="4980117" y="500321"/>
          <a:ext cx="119067" cy="223632"/>
        </a:xfrm>
        <a:prstGeom prst="chevron">
          <a:avLst>
            <a:gd name="adj" fmla="val 90000"/>
          </a:avLst>
        </a:prstGeom>
        <a:solidFill>
          <a:schemeClr val="accent2">
            <a:tint val="40000"/>
            <a:alpha val="90000"/>
            <a:hueOff val="1062934"/>
            <a:satOff val="3535"/>
            <a:lumOff val="269"/>
            <a:alphaOff val="0"/>
          </a:schemeClr>
        </a:solidFill>
        <a:ln w="12700" cap="flat" cmpd="sng" algn="ctr">
          <a:solidFill>
            <a:schemeClr val="accent2">
              <a:tint val="40000"/>
              <a:alpha val="90000"/>
              <a:hueOff val="1062934"/>
              <a:satOff val="3535"/>
              <a:lumOff val="269"/>
              <a:alphaOff val="0"/>
            </a:schemeClr>
          </a:solidFill>
          <a:prstDash val="solid"/>
        </a:ln>
        <a:effectLst/>
      </dsp:spPr>
      <dsp:style>
        <a:lnRef idx="1">
          <a:scrgbClr r="0" g="0" b="0"/>
        </a:lnRef>
        <a:fillRef idx="1">
          <a:scrgbClr r="0" g="0" b="0"/>
        </a:fillRef>
        <a:effectRef idx="0">
          <a:scrgbClr r="0" g="0" b="0"/>
        </a:effectRef>
        <a:fontRef idx="minor"/>
      </dsp:style>
    </dsp:sp>
    <dsp:sp modelId="{8F93EFC1-7762-4744-828D-3D1483208EEE}">
      <dsp:nvSpPr>
        <dsp:cNvPr id="0" name=""/>
        <dsp:cNvSpPr/>
      </dsp:nvSpPr>
      <dsp:spPr>
        <a:xfrm>
          <a:off x="3214783" y="48869"/>
          <a:ext cx="1076846" cy="1076846"/>
        </a:xfrm>
        <a:prstGeom prst="ellipse">
          <a:avLst/>
        </a:prstGeom>
        <a:gradFill rotWithShape="0">
          <a:gsLst>
            <a:gs pos="0">
              <a:schemeClr val="accent2">
                <a:hueOff val="737640"/>
                <a:satOff val="3400"/>
                <a:lumOff val="523"/>
                <a:alphaOff val="0"/>
                <a:tint val="94000"/>
                <a:satMod val="100000"/>
                <a:lumMod val="104000"/>
              </a:schemeClr>
            </a:gs>
            <a:gs pos="69000">
              <a:schemeClr val="accent2">
                <a:hueOff val="737640"/>
                <a:satOff val="3400"/>
                <a:lumOff val="523"/>
                <a:alphaOff val="0"/>
                <a:shade val="86000"/>
                <a:satMod val="130000"/>
                <a:lumMod val="102000"/>
              </a:schemeClr>
            </a:gs>
            <a:gs pos="100000">
              <a:schemeClr val="accent2">
                <a:hueOff val="737640"/>
                <a:satOff val="3400"/>
                <a:lumOff val="523"/>
                <a:alphaOff val="0"/>
                <a:shade val="72000"/>
                <a:satMod val="130000"/>
                <a:lumMod val="100000"/>
              </a:schemeClr>
            </a:gs>
          </a:gsLst>
          <a:lin ang="5400000" scaled="0"/>
        </a:gradFill>
        <a:ln w="12700" cap="flat" cmpd="sng" algn="ctr">
          <a:solidFill>
            <a:schemeClr val="accent2">
              <a:hueOff val="737640"/>
              <a:satOff val="3400"/>
              <a:lumOff val="523"/>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1788" tIns="41788" rIns="41788" bIns="41788" numCol="1" spcCol="1270" anchor="ctr" anchorCtr="0">
          <a:noAutofit/>
        </a:bodyPr>
        <a:lstStyle/>
        <a:p>
          <a:pPr marL="0" lvl="0" indent="0" algn="ctr" defTabSz="2178050">
            <a:lnSpc>
              <a:spcPct val="90000"/>
            </a:lnSpc>
            <a:spcBef>
              <a:spcPct val="0"/>
            </a:spcBef>
            <a:spcAft>
              <a:spcPct val="35000"/>
            </a:spcAft>
            <a:buNone/>
          </a:pPr>
          <a:r>
            <a:rPr lang="en-US" sz="4900" kern="1200"/>
            <a:t>2</a:t>
          </a:r>
        </a:p>
      </dsp:txBody>
      <dsp:txXfrm>
        <a:off x="3372483" y="206569"/>
        <a:ext cx="761446" cy="761446"/>
      </dsp:txXfrm>
    </dsp:sp>
    <dsp:sp modelId="{0D4997DC-F2A3-4741-BE71-BD7510173FDA}">
      <dsp:nvSpPr>
        <dsp:cNvPr id="0" name=""/>
        <dsp:cNvSpPr/>
      </dsp:nvSpPr>
      <dsp:spPr>
        <a:xfrm>
          <a:off x="2588418" y="1291310"/>
          <a:ext cx="2329576" cy="1965600"/>
        </a:xfrm>
        <a:prstGeom prst="upArrowCallout">
          <a:avLst>
            <a:gd name="adj1" fmla="val 50000"/>
            <a:gd name="adj2" fmla="val 20000"/>
            <a:gd name="adj3" fmla="val 20000"/>
            <a:gd name="adj4" fmla="val 100000"/>
          </a:avLst>
        </a:prstGeom>
        <a:solidFill>
          <a:schemeClr val="accent2">
            <a:tint val="40000"/>
            <a:alpha val="90000"/>
            <a:hueOff val="1328667"/>
            <a:satOff val="4419"/>
            <a:lumOff val="336"/>
            <a:alphaOff val="0"/>
          </a:schemeClr>
        </a:solidFill>
        <a:ln w="12700" cap="flat" cmpd="sng" algn="ctr">
          <a:solidFill>
            <a:schemeClr val="accent2">
              <a:tint val="40000"/>
              <a:alpha val="90000"/>
              <a:hueOff val="1328667"/>
              <a:satOff val="4419"/>
              <a:lumOff val="33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3760" tIns="165100" rIns="183760" bIns="165100" numCol="1" spcCol="1270" anchor="t" anchorCtr="0">
          <a:noAutofit/>
        </a:bodyPr>
        <a:lstStyle/>
        <a:p>
          <a:pPr marL="0" lvl="0" indent="0" algn="l" defTabSz="488950">
            <a:lnSpc>
              <a:spcPct val="90000"/>
            </a:lnSpc>
            <a:spcBef>
              <a:spcPct val="0"/>
            </a:spcBef>
            <a:spcAft>
              <a:spcPct val="35000"/>
            </a:spcAft>
            <a:buNone/>
          </a:pPr>
          <a:r>
            <a:rPr lang="en-US" sz="1100" kern="1200"/>
            <a:t>Very important that you ONLY test the individual unit (class method)</a:t>
          </a:r>
        </a:p>
      </dsp:txBody>
      <dsp:txXfrm>
        <a:off x="2588418" y="1684430"/>
        <a:ext cx="2329576" cy="1572480"/>
      </dsp:txXfrm>
    </dsp:sp>
    <dsp:sp modelId="{15859146-4CE3-4745-8E9E-9E8C7084EED7}">
      <dsp:nvSpPr>
        <dsp:cNvPr id="0" name=""/>
        <dsp:cNvSpPr/>
      </dsp:nvSpPr>
      <dsp:spPr>
        <a:xfrm>
          <a:off x="5176837" y="587274"/>
          <a:ext cx="2329576" cy="72"/>
        </a:xfrm>
        <a:prstGeom prst="rect">
          <a:avLst/>
        </a:prstGeom>
        <a:solidFill>
          <a:schemeClr val="accent2">
            <a:tint val="40000"/>
            <a:alpha val="90000"/>
            <a:hueOff val="1594400"/>
            <a:satOff val="5303"/>
            <a:lumOff val="404"/>
            <a:alphaOff val="0"/>
          </a:schemeClr>
        </a:solidFill>
        <a:ln w="12700" cap="flat" cmpd="sng" algn="ctr">
          <a:solidFill>
            <a:schemeClr val="accent2">
              <a:tint val="40000"/>
              <a:alpha val="90000"/>
              <a:hueOff val="1594400"/>
              <a:satOff val="5303"/>
              <a:lumOff val="404"/>
              <a:alphaOff val="0"/>
            </a:schemeClr>
          </a:solidFill>
          <a:prstDash val="solid"/>
        </a:ln>
        <a:effectLst/>
      </dsp:spPr>
      <dsp:style>
        <a:lnRef idx="1">
          <a:scrgbClr r="0" g="0" b="0"/>
        </a:lnRef>
        <a:fillRef idx="1">
          <a:scrgbClr r="0" g="0" b="0"/>
        </a:fillRef>
        <a:effectRef idx="0">
          <a:scrgbClr r="0" g="0" b="0"/>
        </a:effectRef>
        <a:fontRef idx="minor"/>
      </dsp:style>
    </dsp:sp>
    <dsp:sp modelId="{DA52412D-52A6-42CE-8C0C-5C01EF4B1DB2}">
      <dsp:nvSpPr>
        <dsp:cNvPr id="0" name=""/>
        <dsp:cNvSpPr/>
      </dsp:nvSpPr>
      <dsp:spPr>
        <a:xfrm>
          <a:off x="7568536" y="500336"/>
          <a:ext cx="119067" cy="223646"/>
        </a:xfrm>
        <a:prstGeom prst="chevron">
          <a:avLst>
            <a:gd name="adj" fmla="val 90000"/>
          </a:avLst>
        </a:prstGeom>
        <a:solidFill>
          <a:schemeClr val="accent2">
            <a:tint val="40000"/>
            <a:alpha val="90000"/>
            <a:hueOff val="1860134"/>
            <a:satOff val="6187"/>
            <a:lumOff val="471"/>
            <a:alphaOff val="0"/>
          </a:schemeClr>
        </a:solidFill>
        <a:ln w="12700" cap="flat" cmpd="sng" algn="ctr">
          <a:solidFill>
            <a:schemeClr val="accent2">
              <a:tint val="40000"/>
              <a:alpha val="90000"/>
              <a:hueOff val="1860134"/>
              <a:satOff val="6187"/>
              <a:lumOff val="471"/>
              <a:alphaOff val="0"/>
            </a:schemeClr>
          </a:solidFill>
          <a:prstDash val="solid"/>
        </a:ln>
        <a:effectLst/>
      </dsp:spPr>
      <dsp:style>
        <a:lnRef idx="1">
          <a:scrgbClr r="0" g="0" b="0"/>
        </a:lnRef>
        <a:fillRef idx="1">
          <a:scrgbClr r="0" g="0" b="0"/>
        </a:fillRef>
        <a:effectRef idx="0">
          <a:scrgbClr r="0" g="0" b="0"/>
        </a:effectRef>
        <a:fontRef idx="minor"/>
      </dsp:style>
    </dsp:sp>
    <dsp:sp modelId="{3F355AFF-B8AF-418F-9393-5B69277A00CF}">
      <dsp:nvSpPr>
        <dsp:cNvPr id="0" name=""/>
        <dsp:cNvSpPr/>
      </dsp:nvSpPr>
      <dsp:spPr>
        <a:xfrm>
          <a:off x="5803202" y="48886"/>
          <a:ext cx="1076846" cy="1076846"/>
        </a:xfrm>
        <a:prstGeom prst="ellipse">
          <a:avLst/>
        </a:prstGeom>
        <a:gradFill rotWithShape="0">
          <a:gsLst>
            <a:gs pos="0">
              <a:schemeClr val="accent2">
                <a:hueOff val="1475280"/>
                <a:satOff val="6801"/>
                <a:lumOff val="1046"/>
                <a:alphaOff val="0"/>
                <a:tint val="94000"/>
                <a:satMod val="100000"/>
                <a:lumMod val="104000"/>
              </a:schemeClr>
            </a:gs>
            <a:gs pos="69000">
              <a:schemeClr val="accent2">
                <a:hueOff val="1475280"/>
                <a:satOff val="6801"/>
                <a:lumOff val="1046"/>
                <a:alphaOff val="0"/>
                <a:shade val="86000"/>
                <a:satMod val="130000"/>
                <a:lumMod val="102000"/>
              </a:schemeClr>
            </a:gs>
            <a:gs pos="100000">
              <a:schemeClr val="accent2">
                <a:hueOff val="1475280"/>
                <a:satOff val="6801"/>
                <a:lumOff val="1046"/>
                <a:alphaOff val="0"/>
                <a:shade val="72000"/>
                <a:satMod val="130000"/>
                <a:lumMod val="100000"/>
              </a:schemeClr>
            </a:gs>
          </a:gsLst>
          <a:lin ang="5400000" scaled="0"/>
        </a:gradFill>
        <a:ln w="12700" cap="flat" cmpd="sng" algn="ctr">
          <a:solidFill>
            <a:schemeClr val="accent2">
              <a:hueOff val="1475280"/>
              <a:satOff val="6801"/>
              <a:lumOff val="1046"/>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1788" tIns="41788" rIns="41788" bIns="41788" numCol="1" spcCol="1270" anchor="ctr" anchorCtr="0">
          <a:noAutofit/>
        </a:bodyPr>
        <a:lstStyle/>
        <a:p>
          <a:pPr marL="0" lvl="0" indent="0" algn="ctr" defTabSz="2178050">
            <a:lnSpc>
              <a:spcPct val="90000"/>
            </a:lnSpc>
            <a:spcBef>
              <a:spcPct val="0"/>
            </a:spcBef>
            <a:spcAft>
              <a:spcPct val="35000"/>
            </a:spcAft>
            <a:buNone/>
          </a:pPr>
          <a:r>
            <a:rPr lang="en-US" sz="4900" kern="1200"/>
            <a:t>3</a:t>
          </a:r>
        </a:p>
      </dsp:txBody>
      <dsp:txXfrm>
        <a:off x="5960902" y="206586"/>
        <a:ext cx="761446" cy="761446"/>
      </dsp:txXfrm>
    </dsp:sp>
    <dsp:sp modelId="{A3547811-4B56-4701-8DE0-B175EFB3F964}">
      <dsp:nvSpPr>
        <dsp:cNvPr id="0" name=""/>
        <dsp:cNvSpPr/>
      </dsp:nvSpPr>
      <dsp:spPr>
        <a:xfrm>
          <a:off x="5176837" y="1291350"/>
          <a:ext cx="2329576" cy="1965600"/>
        </a:xfrm>
        <a:prstGeom prst="upArrowCallout">
          <a:avLst>
            <a:gd name="adj1" fmla="val 50000"/>
            <a:gd name="adj2" fmla="val 20000"/>
            <a:gd name="adj3" fmla="val 20000"/>
            <a:gd name="adj4" fmla="val 100000"/>
          </a:avLst>
        </a:prstGeom>
        <a:solidFill>
          <a:schemeClr val="accent2">
            <a:tint val="40000"/>
            <a:alpha val="90000"/>
            <a:hueOff val="2125867"/>
            <a:satOff val="7071"/>
            <a:lumOff val="538"/>
            <a:alphaOff val="0"/>
          </a:schemeClr>
        </a:solidFill>
        <a:ln w="12700" cap="flat" cmpd="sng" algn="ctr">
          <a:solidFill>
            <a:schemeClr val="accent2">
              <a:tint val="40000"/>
              <a:alpha val="90000"/>
              <a:hueOff val="2125867"/>
              <a:satOff val="7071"/>
              <a:lumOff val="5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3760" tIns="165100" rIns="183760" bIns="165100" numCol="1" spcCol="1270" anchor="t" anchorCtr="0">
          <a:noAutofit/>
        </a:bodyPr>
        <a:lstStyle/>
        <a:p>
          <a:pPr marL="0" lvl="0" indent="0" algn="l" defTabSz="488950">
            <a:lnSpc>
              <a:spcPct val="90000"/>
            </a:lnSpc>
            <a:spcBef>
              <a:spcPct val="0"/>
            </a:spcBef>
            <a:spcAft>
              <a:spcPct val="35000"/>
            </a:spcAft>
            <a:buNone/>
          </a:pPr>
          <a:r>
            <a:rPr lang="en-US" sz="1100" kern="1200"/>
            <a:t>Test cases can too often be wholly integrated</a:t>
          </a:r>
        </a:p>
      </dsp:txBody>
      <dsp:txXfrm>
        <a:off x="5176837" y="1684470"/>
        <a:ext cx="2329576" cy="1572480"/>
      </dsp:txXfrm>
    </dsp:sp>
    <dsp:sp modelId="{6CDC0812-FCB8-4930-8660-687D776FFA2B}">
      <dsp:nvSpPr>
        <dsp:cNvPr id="0" name=""/>
        <dsp:cNvSpPr/>
      </dsp:nvSpPr>
      <dsp:spPr>
        <a:xfrm>
          <a:off x="7765256" y="587274"/>
          <a:ext cx="1164788" cy="72"/>
        </a:xfrm>
        <a:prstGeom prst="rect">
          <a:avLst/>
        </a:prstGeom>
        <a:solidFill>
          <a:schemeClr val="accent2">
            <a:tint val="40000"/>
            <a:alpha val="90000"/>
            <a:hueOff val="2391600"/>
            <a:satOff val="7954"/>
            <a:lumOff val="605"/>
            <a:alphaOff val="0"/>
          </a:schemeClr>
        </a:solidFill>
        <a:ln w="12700" cap="flat" cmpd="sng" algn="ctr">
          <a:solidFill>
            <a:schemeClr val="accent2">
              <a:tint val="40000"/>
              <a:alpha val="90000"/>
              <a:hueOff val="2391600"/>
              <a:satOff val="7954"/>
              <a:lumOff val="605"/>
              <a:alphaOff val="0"/>
            </a:schemeClr>
          </a:solidFill>
          <a:prstDash val="solid"/>
        </a:ln>
        <a:effectLst/>
      </dsp:spPr>
      <dsp:style>
        <a:lnRef idx="1">
          <a:scrgbClr r="0" g="0" b="0"/>
        </a:lnRef>
        <a:fillRef idx="1">
          <a:scrgbClr r="0" g="0" b="0"/>
        </a:fillRef>
        <a:effectRef idx="0">
          <a:scrgbClr r="0" g="0" b="0"/>
        </a:effectRef>
        <a:fontRef idx="minor"/>
      </dsp:style>
    </dsp:sp>
    <dsp:sp modelId="{ACD28740-AD9B-48BF-8E5D-F60C9E0AB4C2}">
      <dsp:nvSpPr>
        <dsp:cNvPr id="0" name=""/>
        <dsp:cNvSpPr/>
      </dsp:nvSpPr>
      <dsp:spPr>
        <a:xfrm>
          <a:off x="8391621" y="48886"/>
          <a:ext cx="1076846" cy="1076846"/>
        </a:xfrm>
        <a:prstGeom prst="ellipse">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w="12700" cap="flat" cmpd="sng" algn="ctr">
          <a:solidFill>
            <a:schemeClr val="accent2">
              <a:hueOff val="2212920"/>
              <a:satOff val="10201"/>
              <a:lumOff val="1569"/>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1788" tIns="41788" rIns="41788" bIns="41788" numCol="1" spcCol="1270" anchor="ctr" anchorCtr="0">
          <a:noAutofit/>
        </a:bodyPr>
        <a:lstStyle/>
        <a:p>
          <a:pPr marL="0" lvl="0" indent="0" algn="ctr" defTabSz="2178050">
            <a:lnSpc>
              <a:spcPct val="90000"/>
            </a:lnSpc>
            <a:spcBef>
              <a:spcPct val="0"/>
            </a:spcBef>
            <a:spcAft>
              <a:spcPct val="35000"/>
            </a:spcAft>
            <a:buNone/>
          </a:pPr>
          <a:r>
            <a:rPr lang="en-US" sz="4900" kern="1200"/>
            <a:t>4</a:t>
          </a:r>
        </a:p>
      </dsp:txBody>
      <dsp:txXfrm>
        <a:off x="8549321" y="206586"/>
        <a:ext cx="761446" cy="761446"/>
      </dsp:txXfrm>
    </dsp:sp>
    <dsp:sp modelId="{AD96E8F4-5085-4BD8-A2BC-D5458FE7EC3E}">
      <dsp:nvSpPr>
        <dsp:cNvPr id="0" name=""/>
        <dsp:cNvSpPr/>
      </dsp:nvSpPr>
      <dsp:spPr>
        <a:xfrm>
          <a:off x="7765256" y="1291350"/>
          <a:ext cx="2329576" cy="1965600"/>
        </a:xfrm>
        <a:prstGeom prst="upArrowCallout">
          <a:avLst>
            <a:gd name="adj1" fmla="val 50000"/>
            <a:gd name="adj2" fmla="val 20000"/>
            <a:gd name="adj3" fmla="val 20000"/>
            <a:gd name="adj4" fmla="val 100000"/>
          </a:avLst>
        </a:prstGeom>
        <a:solidFill>
          <a:schemeClr val="accent2">
            <a:tint val="40000"/>
            <a:alpha val="90000"/>
            <a:hueOff val="2923067"/>
            <a:satOff val="9722"/>
            <a:lumOff val="740"/>
            <a:alphaOff val="0"/>
          </a:schemeClr>
        </a:solidFill>
        <a:ln w="12700" cap="flat" cmpd="sng" algn="ctr">
          <a:solidFill>
            <a:schemeClr val="accent2">
              <a:tint val="40000"/>
              <a:alpha val="90000"/>
              <a:hueOff val="2923067"/>
              <a:satOff val="9722"/>
              <a:lumOff val="74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3760" tIns="165100" rIns="183760" bIns="165100" numCol="1" spcCol="1270" anchor="t" anchorCtr="0">
          <a:noAutofit/>
        </a:bodyPr>
        <a:lstStyle/>
        <a:p>
          <a:pPr marL="0" lvl="0" indent="0" algn="l" defTabSz="488950">
            <a:lnSpc>
              <a:spcPct val="90000"/>
            </a:lnSpc>
            <a:spcBef>
              <a:spcPct val="0"/>
            </a:spcBef>
            <a:spcAft>
              <a:spcPct val="35000"/>
            </a:spcAft>
            <a:buNone/>
          </a:pPr>
          <a:r>
            <a:rPr lang="en-US" sz="1100" kern="1200"/>
            <a:t>For example, testing a Unit script that relies on a Stats script to manage Health, Damage etc will inevitably use the Stats script in a typical use case</a:t>
          </a:r>
        </a:p>
      </dsp:txBody>
      <dsp:txXfrm>
        <a:off x="7765256" y="1684470"/>
        <a:ext cx="2329576" cy="1572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A5068-7BE0-44F9-8939-7A8EEDF3D96B}">
      <dsp:nvSpPr>
        <dsp:cNvPr id="0" name=""/>
        <dsp:cNvSpPr/>
      </dsp:nvSpPr>
      <dsp:spPr>
        <a:xfrm>
          <a:off x="532283" y="297"/>
          <a:ext cx="2314277" cy="1388566"/>
        </a:xfrm>
        <a:prstGeom prst="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Your test case needs to test Unit ONLY as a Unit, not by testing Stats as well</a:t>
          </a:r>
        </a:p>
      </dsp:txBody>
      <dsp:txXfrm>
        <a:off x="532283" y="297"/>
        <a:ext cx="2314277" cy="1388566"/>
      </dsp:txXfrm>
    </dsp:sp>
    <dsp:sp modelId="{556A4236-E64C-4FD6-A466-A10987B61799}">
      <dsp:nvSpPr>
        <dsp:cNvPr id="0" name=""/>
        <dsp:cNvSpPr/>
      </dsp:nvSpPr>
      <dsp:spPr>
        <a:xfrm>
          <a:off x="3077988" y="297"/>
          <a:ext cx="2314277" cy="1388566"/>
        </a:xfrm>
        <a:prstGeom prst="rect">
          <a:avLst/>
        </a:prstGeom>
        <a:gradFill rotWithShape="0">
          <a:gsLst>
            <a:gs pos="0">
              <a:schemeClr val="accent2">
                <a:hueOff val="553230"/>
                <a:satOff val="2550"/>
                <a:lumOff val="392"/>
                <a:alphaOff val="0"/>
                <a:tint val="94000"/>
                <a:satMod val="100000"/>
                <a:lumMod val="104000"/>
              </a:schemeClr>
            </a:gs>
            <a:gs pos="69000">
              <a:schemeClr val="accent2">
                <a:hueOff val="553230"/>
                <a:satOff val="2550"/>
                <a:lumOff val="392"/>
                <a:alphaOff val="0"/>
                <a:shade val="86000"/>
                <a:satMod val="130000"/>
                <a:lumMod val="102000"/>
              </a:schemeClr>
            </a:gs>
            <a:gs pos="100000">
              <a:schemeClr val="accent2">
                <a:hueOff val="553230"/>
                <a:satOff val="2550"/>
                <a:lumOff val="392"/>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Testing Stats should be done separately</a:t>
          </a:r>
        </a:p>
      </dsp:txBody>
      <dsp:txXfrm>
        <a:off x="3077988" y="297"/>
        <a:ext cx="2314277" cy="1388566"/>
      </dsp:txXfrm>
    </dsp:sp>
    <dsp:sp modelId="{D6933CE4-69A5-4FC0-B6E4-CBF19123935E}">
      <dsp:nvSpPr>
        <dsp:cNvPr id="0" name=""/>
        <dsp:cNvSpPr/>
      </dsp:nvSpPr>
      <dsp:spPr>
        <a:xfrm>
          <a:off x="532283" y="1620291"/>
          <a:ext cx="2314277" cy="1388566"/>
        </a:xfrm>
        <a:prstGeom prst="rect">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Otherwise what’s the problem – Unit or Stats?</a:t>
          </a:r>
        </a:p>
      </dsp:txBody>
      <dsp:txXfrm>
        <a:off x="532283" y="1620291"/>
        <a:ext cx="2314277" cy="1388566"/>
      </dsp:txXfrm>
    </dsp:sp>
    <dsp:sp modelId="{72437F58-91AB-4A45-A8BB-DD20D020203F}">
      <dsp:nvSpPr>
        <dsp:cNvPr id="0" name=""/>
        <dsp:cNvSpPr/>
      </dsp:nvSpPr>
      <dsp:spPr>
        <a:xfrm>
          <a:off x="3077988" y="1620291"/>
          <a:ext cx="2314277" cy="1388566"/>
        </a:xfrm>
        <a:prstGeom prst="rect">
          <a:avLst/>
        </a:prstGeom>
        <a:gradFill rotWithShape="0">
          <a:gsLst>
            <a:gs pos="0">
              <a:schemeClr val="accent2">
                <a:hueOff val="1659690"/>
                <a:satOff val="7651"/>
                <a:lumOff val="1177"/>
                <a:alphaOff val="0"/>
                <a:tint val="94000"/>
                <a:satMod val="100000"/>
                <a:lumMod val="104000"/>
              </a:schemeClr>
            </a:gs>
            <a:gs pos="69000">
              <a:schemeClr val="accent2">
                <a:hueOff val="1659690"/>
                <a:satOff val="7651"/>
                <a:lumOff val="1177"/>
                <a:alphaOff val="0"/>
                <a:shade val="86000"/>
                <a:satMod val="130000"/>
                <a:lumMod val="102000"/>
              </a:schemeClr>
            </a:gs>
            <a:gs pos="100000">
              <a:schemeClr val="accent2">
                <a:hueOff val="1659690"/>
                <a:satOff val="7651"/>
                <a:lumOff val="1177"/>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Always test from the inside out</a:t>
          </a:r>
        </a:p>
      </dsp:txBody>
      <dsp:txXfrm>
        <a:off x="3077988" y="1620291"/>
        <a:ext cx="2314277" cy="1388566"/>
      </dsp:txXfrm>
    </dsp:sp>
    <dsp:sp modelId="{1E5AA4D2-4CEF-471E-A490-81C3BEB06DE0}">
      <dsp:nvSpPr>
        <dsp:cNvPr id="0" name=""/>
        <dsp:cNvSpPr/>
      </dsp:nvSpPr>
      <dsp:spPr>
        <a:xfrm>
          <a:off x="1805136" y="3240285"/>
          <a:ext cx="2314277" cy="1388566"/>
        </a:xfrm>
        <a:prstGeom prst="rect">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It’s not always possible to decouple your units from each other, so testing component parts before the whole is important</a:t>
          </a:r>
        </a:p>
      </dsp:txBody>
      <dsp:txXfrm>
        <a:off x="1805136" y="3240285"/>
        <a:ext cx="2314277" cy="13885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CF0B0-1061-4995-9A13-251C3AFFFBE7}">
      <dsp:nvSpPr>
        <dsp:cNvPr id="0" name=""/>
        <dsp:cNvSpPr/>
      </dsp:nvSpPr>
      <dsp:spPr>
        <a:xfrm>
          <a:off x="0" y="0"/>
          <a:ext cx="8282940" cy="72685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Unit testing isolates the program. If a unit passes the unit test effectively, we know that unit is working</a:t>
          </a:r>
        </a:p>
      </dsp:txBody>
      <dsp:txXfrm>
        <a:off x="21289" y="21289"/>
        <a:ext cx="7437186" cy="684277"/>
      </dsp:txXfrm>
    </dsp:sp>
    <dsp:sp modelId="{DB865ABD-526D-4BA8-B243-4736299827E5}">
      <dsp:nvSpPr>
        <dsp:cNvPr id="0" name=""/>
        <dsp:cNvSpPr/>
      </dsp:nvSpPr>
      <dsp:spPr>
        <a:xfrm>
          <a:off x="693696" y="859010"/>
          <a:ext cx="8282940" cy="726855"/>
        </a:xfrm>
        <a:prstGeom prst="roundRect">
          <a:avLst>
            <a:gd name="adj" fmla="val 10000"/>
          </a:avLst>
        </a:prstGeom>
        <a:solidFill>
          <a:schemeClr val="accent2">
            <a:hueOff val="737640"/>
            <a:satOff val="3400"/>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Unit testing allows us to find problems quicker – on initial write or in the planning process</a:t>
          </a:r>
        </a:p>
      </dsp:txBody>
      <dsp:txXfrm>
        <a:off x="714985" y="880299"/>
        <a:ext cx="7074209" cy="684277"/>
      </dsp:txXfrm>
    </dsp:sp>
    <dsp:sp modelId="{FD776D6D-6EE2-4905-BF15-DB1836783939}">
      <dsp:nvSpPr>
        <dsp:cNvPr id="0" name=""/>
        <dsp:cNvSpPr/>
      </dsp:nvSpPr>
      <dsp:spPr>
        <a:xfrm>
          <a:off x="1377038" y="1718021"/>
          <a:ext cx="8282940" cy="726855"/>
        </a:xfrm>
        <a:prstGeom prst="roundRect">
          <a:avLst>
            <a:gd name="adj" fmla="val 10000"/>
          </a:avLst>
        </a:prstGeom>
        <a:solidFill>
          <a:schemeClr val="accent2">
            <a:hueOff val="1475280"/>
            <a:satOff val="6801"/>
            <a:lumOff val="104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Promotes better written code. If you know your unit has to conform to a specific test when you’re writing it, you’ll likely have to write it in an extensible way in case you need to make changes</a:t>
          </a:r>
        </a:p>
      </dsp:txBody>
      <dsp:txXfrm>
        <a:off x="1398327" y="1739310"/>
        <a:ext cx="7084563" cy="684277"/>
      </dsp:txXfrm>
    </dsp:sp>
    <dsp:sp modelId="{D299FBD6-2155-473F-B80D-010BA69CAEA8}">
      <dsp:nvSpPr>
        <dsp:cNvPr id="0" name=""/>
        <dsp:cNvSpPr/>
      </dsp:nvSpPr>
      <dsp:spPr>
        <a:xfrm>
          <a:off x="2070734" y="2577032"/>
          <a:ext cx="8282940" cy="726855"/>
        </a:xfrm>
        <a:prstGeom prst="roundRect">
          <a:avLst>
            <a:gd name="adj" fmla="val 10000"/>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In agile development cycles, code is considered content complete if it passes its pre-created unit test that deals with its test cases</a:t>
          </a:r>
        </a:p>
      </dsp:txBody>
      <dsp:txXfrm>
        <a:off x="2092023" y="2598321"/>
        <a:ext cx="7074209" cy="684277"/>
      </dsp:txXfrm>
    </dsp:sp>
    <dsp:sp modelId="{A31E4464-5E8B-4A95-8F10-002EAA0C8742}">
      <dsp:nvSpPr>
        <dsp:cNvPr id="0" name=""/>
        <dsp:cNvSpPr/>
      </dsp:nvSpPr>
      <dsp:spPr>
        <a:xfrm>
          <a:off x="7810484" y="556705"/>
          <a:ext cx="472455" cy="472455"/>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916786" y="556705"/>
        <a:ext cx="259851" cy="355522"/>
      </dsp:txXfrm>
    </dsp:sp>
    <dsp:sp modelId="{ECA600D3-315F-4482-8630-EB9CA17559F3}">
      <dsp:nvSpPr>
        <dsp:cNvPr id="0" name=""/>
        <dsp:cNvSpPr/>
      </dsp:nvSpPr>
      <dsp:spPr>
        <a:xfrm>
          <a:off x="8504180" y="1415716"/>
          <a:ext cx="472455" cy="472455"/>
        </a:xfrm>
        <a:prstGeom prst="downArrow">
          <a:avLst>
            <a:gd name="adj1" fmla="val 55000"/>
            <a:gd name="adj2" fmla="val 45000"/>
          </a:avLst>
        </a:prstGeom>
        <a:solidFill>
          <a:schemeClr val="accent2">
            <a:tint val="40000"/>
            <a:alpha val="90000"/>
            <a:hueOff val="1461534"/>
            <a:satOff val="4861"/>
            <a:lumOff val="370"/>
            <a:alphaOff val="0"/>
          </a:schemeClr>
        </a:solidFill>
        <a:ln w="19050" cap="flat" cmpd="sng" algn="ctr">
          <a:solidFill>
            <a:schemeClr val="accent2">
              <a:tint val="40000"/>
              <a:alpha val="90000"/>
              <a:hueOff val="1461534"/>
              <a:satOff val="4861"/>
              <a:lumOff val="3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10482" y="1415716"/>
        <a:ext cx="259851" cy="355522"/>
      </dsp:txXfrm>
    </dsp:sp>
    <dsp:sp modelId="{F0EFABF2-113A-472B-8D55-913BD2221E95}">
      <dsp:nvSpPr>
        <dsp:cNvPr id="0" name=""/>
        <dsp:cNvSpPr/>
      </dsp:nvSpPr>
      <dsp:spPr>
        <a:xfrm>
          <a:off x="9187522" y="2274726"/>
          <a:ext cx="472455" cy="472455"/>
        </a:xfrm>
        <a:prstGeom prst="downArrow">
          <a:avLst>
            <a:gd name="adj1" fmla="val 55000"/>
            <a:gd name="adj2" fmla="val 45000"/>
          </a:avLst>
        </a:prstGeom>
        <a:solidFill>
          <a:schemeClr val="accent2">
            <a:tint val="40000"/>
            <a:alpha val="90000"/>
            <a:hueOff val="2923067"/>
            <a:satOff val="9722"/>
            <a:lumOff val="740"/>
            <a:alphaOff val="0"/>
          </a:schemeClr>
        </a:solidFill>
        <a:ln w="19050" cap="flat" cmpd="sng" algn="ctr">
          <a:solidFill>
            <a:schemeClr val="accent2">
              <a:tint val="40000"/>
              <a:alpha val="90000"/>
              <a:hueOff val="2923067"/>
              <a:satOff val="9722"/>
              <a:lumOff val="7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293824" y="2274726"/>
        <a:ext cx="259851" cy="3555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8039B-88BB-405F-8F16-94D957C5FC38}">
      <dsp:nvSpPr>
        <dsp:cNvPr id="0" name=""/>
        <dsp:cNvSpPr/>
      </dsp:nvSpPr>
      <dsp:spPr>
        <a:xfrm>
          <a:off x="4549" y="411713"/>
          <a:ext cx="1989341" cy="2480460"/>
        </a:xfrm>
        <a:prstGeom prst="roundRect">
          <a:avLst>
            <a:gd name="adj" fmla="val 10000"/>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Whenever functionality needs to be updated or refactored, if the unit still passes the potentially updated test, it’s still fine</a:t>
          </a:r>
        </a:p>
      </dsp:txBody>
      <dsp:txXfrm>
        <a:off x="62815" y="469979"/>
        <a:ext cx="1872809" cy="2363928"/>
      </dsp:txXfrm>
    </dsp:sp>
    <dsp:sp modelId="{7F06AA6C-EA53-4908-9F22-857349D98A62}">
      <dsp:nvSpPr>
        <dsp:cNvPr id="0" name=""/>
        <dsp:cNvSpPr/>
      </dsp:nvSpPr>
      <dsp:spPr>
        <a:xfrm>
          <a:off x="2192825" y="1405265"/>
          <a:ext cx="421740" cy="493356"/>
        </a:xfrm>
        <a:prstGeom prst="rightArrow">
          <a:avLst>
            <a:gd name="adj1" fmla="val 60000"/>
            <a:gd name="adj2" fmla="val 50000"/>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92825" y="1503936"/>
        <a:ext cx="295218" cy="296014"/>
      </dsp:txXfrm>
    </dsp:sp>
    <dsp:sp modelId="{50C91F26-78A5-41ED-AA0F-694F0BCE131C}">
      <dsp:nvSpPr>
        <dsp:cNvPr id="0" name=""/>
        <dsp:cNvSpPr/>
      </dsp:nvSpPr>
      <dsp:spPr>
        <a:xfrm>
          <a:off x="2789627" y="411713"/>
          <a:ext cx="1989341" cy="2480460"/>
        </a:xfrm>
        <a:prstGeom prst="roundRect">
          <a:avLst>
            <a:gd name="adj" fmla="val 10000"/>
          </a:avLst>
        </a:prstGeom>
        <a:gradFill rotWithShape="0">
          <a:gsLst>
            <a:gs pos="0">
              <a:schemeClr val="accent2">
                <a:hueOff val="737640"/>
                <a:satOff val="3400"/>
                <a:lumOff val="523"/>
                <a:alphaOff val="0"/>
                <a:tint val="94000"/>
                <a:satMod val="100000"/>
                <a:lumMod val="104000"/>
              </a:schemeClr>
            </a:gs>
            <a:gs pos="69000">
              <a:schemeClr val="accent2">
                <a:hueOff val="737640"/>
                <a:satOff val="3400"/>
                <a:lumOff val="523"/>
                <a:alphaOff val="0"/>
                <a:shade val="86000"/>
                <a:satMod val="130000"/>
                <a:lumMod val="102000"/>
              </a:schemeClr>
            </a:gs>
            <a:gs pos="100000">
              <a:schemeClr val="accent2">
                <a:hueOff val="737640"/>
                <a:satOff val="3400"/>
                <a:lumOff val="523"/>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Integration testing becomes easier if component parts all work</a:t>
          </a:r>
        </a:p>
      </dsp:txBody>
      <dsp:txXfrm>
        <a:off x="2847893" y="469979"/>
        <a:ext cx="1872809" cy="2363928"/>
      </dsp:txXfrm>
    </dsp:sp>
    <dsp:sp modelId="{B5D9A1CB-E191-4E04-BB1D-79A2C9E12F91}">
      <dsp:nvSpPr>
        <dsp:cNvPr id="0" name=""/>
        <dsp:cNvSpPr/>
      </dsp:nvSpPr>
      <dsp:spPr>
        <a:xfrm>
          <a:off x="4977903" y="1405265"/>
          <a:ext cx="421740" cy="493356"/>
        </a:xfrm>
        <a:prstGeom prst="rightArrow">
          <a:avLst>
            <a:gd name="adj1" fmla="val 60000"/>
            <a:gd name="adj2" fmla="val 50000"/>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977903" y="1503936"/>
        <a:ext cx="295218" cy="296014"/>
      </dsp:txXfrm>
    </dsp:sp>
    <dsp:sp modelId="{F83D3000-0CC1-4223-9FA8-8F86A84BCECF}">
      <dsp:nvSpPr>
        <dsp:cNvPr id="0" name=""/>
        <dsp:cNvSpPr/>
      </dsp:nvSpPr>
      <dsp:spPr>
        <a:xfrm>
          <a:off x="5574705" y="411713"/>
          <a:ext cx="1989341" cy="2480460"/>
        </a:xfrm>
        <a:prstGeom prst="roundRect">
          <a:avLst>
            <a:gd name="adj" fmla="val 10000"/>
          </a:avLst>
        </a:prstGeom>
        <a:gradFill rotWithShape="0">
          <a:gsLst>
            <a:gs pos="0">
              <a:schemeClr val="accent2">
                <a:hueOff val="1475280"/>
                <a:satOff val="6801"/>
                <a:lumOff val="1046"/>
                <a:alphaOff val="0"/>
                <a:tint val="94000"/>
                <a:satMod val="100000"/>
                <a:lumMod val="104000"/>
              </a:schemeClr>
            </a:gs>
            <a:gs pos="69000">
              <a:schemeClr val="accent2">
                <a:hueOff val="1475280"/>
                <a:satOff val="6801"/>
                <a:lumOff val="1046"/>
                <a:alphaOff val="0"/>
                <a:shade val="86000"/>
                <a:satMod val="130000"/>
                <a:lumMod val="102000"/>
              </a:schemeClr>
            </a:gs>
            <a:gs pos="100000">
              <a:schemeClr val="accent2">
                <a:hueOff val="1475280"/>
                <a:satOff val="6801"/>
                <a:lumOff val="1046"/>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Tests written for units provide information on what the unit should do</a:t>
          </a:r>
        </a:p>
      </dsp:txBody>
      <dsp:txXfrm>
        <a:off x="5632971" y="469979"/>
        <a:ext cx="1872809" cy="2363928"/>
      </dsp:txXfrm>
    </dsp:sp>
    <dsp:sp modelId="{8ECB30CA-E29E-4D6D-81E8-5AA423AB56EF}">
      <dsp:nvSpPr>
        <dsp:cNvPr id="0" name=""/>
        <dsp:cNvSpPr/>
      </dsp:nvSpPr>
      <dsp:spPr>
        <a:xfrm>
          <a:off x="7762981" y="1405265"/>
          <a:ext cx="421740" cy="493356"/>
        </a:xfrm>
        <a:prstGeom prst="rightArrow">
          <a:avLst>
            <a:gd name="adj1" fmla="val 60000"/>
            <a:gd name="adj2" fmla="val 50000"/>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762981" y="1503936"/>
        <a:ext cx="295218" cy="296014"/>
      </dsp:txXfrm>
    </dsp:sp>
    <dsp:sp modelId="{2DB79F54-1085-49BD-84F6-4E95BE76A366}">
      <dsp:nvSpPr>
        <dsp:cNvPr id="0" name=""/>
        <dsp:cNvSpPr/>
      </dsp:nvSpPr>
      <dsp:spPr>
        <a:xfrm>
          <a:off x="8359783" y="411713"/>
          <a:ext cx="1989341" cy="2480460"/>
        </a:xfrm>
        <a:prstGeom prst="roundRect">
          <a:avLst>
            <a:gd name="adj" fmla="val 10000"/>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Use cases describe the kind of data needed for successful/near miss/outlier results</a:t>
          </a:r>
        </a:p>
      </dsp:txBody>
      <dsp:txXfrm>
        <a:off x="8418049" y="469979"/>
        <a:ext cx="1872809" cy="23639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6C1C9-382E-4149-A727-7ED193955F2B}">
      <dsp:nvSpPr>
        <dsp:cNvPr id="0" name=""/>
        <dsp:cNvSpPr/>
      </dsp:nvSpPr>
      <dsp:spPr>
        <a:xfrm>
          <a:off x="1112211" y="689"/>
          <a:ext cx="2540391" cy="1524234"/>
        </a:xfrm>
        <a:prstGeom prst="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Testing can not find every error</a:t>
          </a:r>
        </a:p>
      </dsp:txBody>
      <dsp:txXfrm>
        <a:off x="1112211" y="689"/>
        <a:ext cx="2540391" cy="1524234"/>
      </dsp:txXfrm>
    </dsp:sp>
    <dsp:sp modelId="{CACC026B-4D17-4065-A633-B834C28901D3}">
      <dsp:nvSpPr>
        <dsp:cNvPr id="0" name=""/>
        <dsp:cNvSpPr/>
      </dsp:nvSpPr>
      <dsp:spPr>
        <a:xfrm>
          <a:off x="3906641" y="689"/>
          <a:ext cx="2540391" cy="1524234"/>
        </a:xfrm>
        <a:prstGeom prst="rect">
          <a:avLst/>
        </a:prstGeom>
        <a:gradFill rotWithShape="0">
          <a:gsLst>
            <a:gs pos="0">
              <a:schemeClr val="accent5">
                <a:hueOff val="-3685892"/>
                <a:satOff val="4125"/>
                <a:lumOff val="235"/>
                <a:alphaOff val="0"/>
                <a:tint val="94000"/>
                <a:satMod val="100000"/>
                <a:lumMod val="104000"/>
              </a:schemeClr>
            </a:gs>
            <a:gs pos="69000">
              <a:schemeClr val="accent5">
                <a:hueOff val="-3685892"/>
                <a:satOff val="4125"/>
                <a:lumOff val="235"/>
                <a:alphaOff val="0"/>
                <a:shade val="86000"/>
                <a:satMod val="130000"/>
                <a:lumMod val="102000"/>
              </a:schemeClr>
            </a:gs>
            <a:gs pos="100000">
              <a:schemeClr val="accent5">
                <a:hueOff val="-3685892"/>
                <a:satOff val="4125"/>
                <a:lumOff val="235"/>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Unit testing can not test integration – this is integration testing</a:t>
          </a:r>
        </a:p>
      </dsp:txBody>
      <dsp:txXfrm>
        <a:off x="3906641" y="689"/>
        <a:ext cx="2540391" cy="1524234"/>
      </dsp:txXfrm>
    </dsp:sp>
    <dsp:sp modelId="{F09B848D-FA69-4359-A377-8B54F0C1187B}">
      <dsp:nvSpPr>
        <dsp:cNvPr id="0" name=""/>
        <dsp:cNvSpPr/>
      </dsp:nvSpPr>
      <dsp:spPr>
        <a:xfrm>
          <a:off x="6701072" y="689"/>
          <a:ext cx="2540391" cy="1524234"/>
        </a:xfrm>
        <a:prstGeom prst="rect">
          <a:avLst/>
        </a:prstGeom>
        <a:gradFill rotWithShape="0">
          <a:gsLst>
            <a:gs pos="0">
              <a:schemeClr val="accent5">
                <a:hueOff val="-7371783"/>
                <a:satOff val="8250"/>
                <a:lumOff val="471"/>
                <a:alphaOff val="0"/>
                <a:tint val="94000"/>
                <a:satMod val="100000"/>
                <a:lumMod val="104000"/>
              </a:schemeClr>
            </a:gs>
            <a:gs pos="69000">
              <a:schemeClr val="accent5">
                <a:hueOff val="-7371783"/>
                <a:satOff val="8250"/>
                <a:lumOff val="471"/>
                <a:alphaOff val="0"/>
                <a:shade val="86000"/>
                <a:satMod val="130000"/>
                <a:lumMod val="102000"/>
              </a:schemeClr>
            </a:gs>
            <a:gs pos="100000">
              <a:schemeClr val="accent5">
                <a:hueOff val="-7371783"/>
                <a:satOff val="8250"/>
                <a:lumOff val="471"/>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This is why bottom up unit tests are important – allows for SOME integration testing in compositional objects</a:t>
          </a:r>
        </a:p>
      </dsp:txBody>
      <dsp:txXfrm>
        <a:off x="6701072" y="689"/>
        <a:ext cx="2540391" cy="1524234"/>
      </dsp:txXfrm>
    </dsp:sp>
    <dsp:sp modelId="{DB87A9B6-7F20-4D1D-BA70-530723FE10D4}">
      <dsp:nvSpPr>
        <dsp:cNvPr id="0" name=""/>
        <dsp:cNvSpPr/>
      </dsp:nvSpPr>
      <dsp:spPr>
        <a:xfrm>
          <a:off x="1112211" y="1778963"/>
          <a:ext cx="2540391" cy="1524234"/>
        </a:xfrm>
        <a:prstGeom prst="rect">
          <a:avLst/>
        </a:prstGeom>
        <a:gradFill rotWithShape="0">
          <a:gsLst>
            <a:gs pos="0">
              <a:schemeClr val="accent5">
                <a:hueOff val="-11057675"/>
                <a:satOff val="12375"/>
                <a:lumOff val="706"/>
                <a:alphaOff val="0"/>
                <a:tint val="94000"/>
                <a:satMod val="100000"/>
                <a:lumMod val="104000"/>
              </a:schemeClr>
            </a:gs>
            <a:gs pos="69000">
              <a:schemeClr val="accent5">
                <a:hueOff val="-11057675"/>
                <a:satOff val="12375"/>
                <a:lumOff val="706"/>
                <a:alphaOff val="0"/>
                <a:shade val="86000"/>
                <a:satMod val="130000"/>
                <a:lumMod val="102000"/>
              </a:schemeClr>
            </a:gs>
            <a:gs pos="100000">
              <a:schemeClr val="accent5">
                <a:hueOff val="-11057675"/>
                <a:satOff val="12375"/>
                <a:lumOff val="706"/>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 lot of unit tests != integration testing. You must explicitly test integration as well</a:t>
          </a:r>
        </a:p>
      </dsp:txBody>
      <dsp:txXfrm>
        <a:off x="1112211" y="1778963"/>
        <a:ext cx="2540391" cy="1524234"/>
      </dsp:txXfrm>
    </dsp:sp>
    <dsp:sp modelId="{4C0A00C3-BCE6-491A-9EA0-A9EFA9334DD7}">
      <dsp:nvSpPr>
        <dsp:cNvPr id="0" name=""/>
        <dsp:cNvSpPr/>
      </dsp:nvSpPr>
      <dsp:spPr>
        <a:xfrm>
          <a:off x="3906641" y="1778963"/>
          <a:ext cx="2540391" cy="1524234"/>
        </a:xfrm>
        <a:prstGeom prst="rect">
          <a:avLst/>
        </a:prstGeom>
        <a:gradFill rotWithShape="0">
          <a:gsLst>
            <a:gs pos="0">
              <a:schemeClr val="accent5">
                <a:hueOff val="-14743566"/>
                <a:satOff val="16500"/>
                <a:lumOff val="942"/>
                <a:alphaOff val="0"/>
                <a:tint val="94000"/>
                <a:satMod val="100000"/>
                <a:lumMod val="104000"/>
              </a:schemeClr>
            </a:gs>
            <a:gs pos="69000">
              <a:schemeClr val="accent5">
                <a:hueOff val="-14743566"/>
                <a:satOff val="16500"/>
                <a:lumOff val="942"/>
                <a:alphaOff val="0"/>
                <a:shade val="86000"/>
                <a:satMod val="130000"/>
                <a:lumMod val="102000"/>
              </a:schemeClr>
            </a:gs>
            <a:gs pos="100000">
              <a:schemeClr val="accent5">
                <a:hueOff val="-14743566"/>
                <a:satOff val="16500"/>
                <a:lumOff val="942"/>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Unit testing code is often longer to code than the actual logic, as testing should be rigorous</a:t>
          </a:r>
        </a:p>
      </dsp:txBody>
      <dsp:txXfrm>
        <a:off x="3906641" y="1778963"/>
        <a:ext cx="2540391" cy="1524234"/>
      </dsp:txXfrm>
    </dsp:sp>
    <dsp:sp modelId="{F6DF7769-CA70-4441-9107-3C12750C2BC3}">
      <dsp:nvSpPr>
        <dsp:cNvPr id="0" name=""/>
        <dsp:cNvSpPr/>
      </dsp:nvSpPr>
      <dsp:spPr>
        <a:xfrm>
          <a:off x="6701072" y="1778963"/>
          <a:ext cx="2540391" cy="1524234"/>
        </a:xfrm>
        <a:prstGeom prst="rec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Unit testing code can itself be buggy in complex scenarios</a:t>
          </a:r>
          <a:br>
            <a:rPr lang="en-ZA" sz="1700" kern="1200"/>
          </a:br>
          <a:endParaRPr lang="en-US" sz="1700" kern="1200"/>
        </a:p>
      </dsp:txBody>
      <dsp:txXfrm>
        <a:off x="6701072" y="1778963"/>
        <a:ext cx="2540391" cy="152423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8A31A-7306-4819-B90D-C1550D4FC418}" type="datetimeFigureOut">
              <a:rPr lang="en-ZA" smtClean="0"/>
              <a:t>2018/10/01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7CB23-4D89-4BF7-BC6D-DD8AD02A1072}" type="slidenum">
              <a:rPr lang="en-ZA" smtClean="0"/>
              <a:t>‹#›</a:t>
            </a:fld>
            <a:endParaRPr lang="en-ZA"/>
          </a:p>
        </p:txBody>
      </p:sp>
    </p:spTree>
    <p:extLst>
      <p:ext uri="{BB962C8B-B14F-4D97-AF65-F5344CB8AC3E}">
        <p14:creationId xmlns:p14="http://schemas.microsoft.com/office/powerpoint/2010/main" val="618154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 2009 by Pearson Education, Inc.</a:t>
            </a:r>
            <a:endParaRPr lang="en-US" dirty="0"/>
          </a:p>
        </p:txBody>
      </p:sp>
      <p:sp>
        <p:nvSpPr>
          <p:cNvPr id="5" name="Footer Placeholder 4"/>
          <p:cNvSpPr>
            <a:spLocks noGrp="1"/>
          </p:cNvSpPr>
          <p:nvPr>
            <p:ph type="ftr" sz="quarter" idx="11"/>
          </p:nvPr>
        </p:nvSpPr>
        <p:spPr/>
        <p:txBody>
          <a:bodyPr/>
          <a:lstStyle/>
          <a:p>
            <a:r>
              <a:rPr lang="en-ZA"/>
              <a:t>Chapter 12 General Principles of Level Design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 2009 by Pearson Education, Inc.</a:t>
            </a:r>
            <a:endParaRPr lang="en-US" dirty="0"/>
          </a:p>
        </p:txBody>
      </p:sp>
      <p:sp>
        <p:nvSpPr>
          <p:cNvPr id="6" name="Footer Placeholder 5"/>
          <p:cNvSpPr>
            <a:spLocks noGrp="1"/>
          </p:cNvSpPr>
          <p:nvPr>
            <p:ph type="ftr" sz="quarter" idx="11"/>
          </p:nvPr>
        </p:nvSpPr>
        <p:spPr/>
        <p:txBody>
          <a:bodyPr/>
          <a:lstStyle/>
          <a:p>
            <a:r>
              <a:rPr lang="en-ZA"/>
              <a:t>Chapter 12 General Principles of Level Design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 2009 by Pearson Education, Inc.</a:t>
            </a:r>
            <a:endParaRPr lang="en-US" dirty="0"/>
          </a:p>
        </p:txBody>
      </p:sp>
      <p:sp>
        <p:nvSpPr>
          <p:cNvPr id="6" name="Footer Placeholder 5"/>
          <p:cNvSpPr>
            <a:spLocks noGrp="1"/>
          </p:cNvSpPr>
          <p:nvPr>
            <p:ph type="ftr" sz="quarter" idx="11"/>
          </p:nvPr>
        </p:nvSpPr>
        <p:spPr/>
        <p:txBody>
          <a:bodyPr/>
          <a:lstStyle/>
          <a:p>
            <a:r>
              <a:rPr lang="en-ZA"/>
              <a:t>Chapter 12 General Principles of Level Design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 2009 by Pearson Education, Inc.</a:t>
            </a:r>
            <a:endParaRPr lang="en-US" dirty="0"/>
          </a:p>
        </p:txBody>
      </p:sp>
      <p:sp>
        <p:nvSpPr>
          <p:cNvPr id="6" name="Footer Placeholder 5"/>
          <p:cNvSpPr>
            <a:spLocks noGrp="1"/>
          </p:cNvSpPr>
          <p:nvPr>
            <p:ph type="ftr" sz="quarter" idx="11"/>
          </p:nvPr>
        </p:nvSpPr>
        <p:spPr/>
        <p:txBody>
          <a:bodyPr/>
          <a:lstStyle/>
          <a:p>
            <a:r>
              <a:rPr lang="en-ZA"/>
              <a:t>Chapter 12 General Principles of Level Design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 2009 by Pearson Education, Inc.</a:t>
            </a:r>
            <a:endParaRPr lang="en-US" dirty="0"/>
          </a:p>
        </p:txBody>
      </p:sp>
      <p:sp>
        <p:nvSpPr>
          <p:cNvPr id="6" name="Footer Placeholder 5"/>
          <p:cNvSpPr>
            <a:spLocks noGrp="1"/>
          </p:cNvSpPr>
          <p:nvPr>
            <p:ph type="ftr" sz="quarter" idx="11"/>
          </p:nvPr>
        </p:nvSpPr>
        <p:spPr/>
        <p:txBody>
          <a:bodyPr/>
          <a:lstStyle/>
          <a:p>
            <a:r>
              <a:rPr lang="en-ZA"/>
              <a:t>Chapter 12 General Principles of Level Design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r>
              <a:rPr lang="en-US"/>
              <a:t>© 2009 by Pearson Education, Inc.</a:t>
            </a:r>
            <a:endParaRPr lang="en-US" dirty="0"/>
          </a:p>
        </p:txBody>
      </p:sp>
      <p:sp>
        <p:nvSpPr>
          <p:cNvPr id="4" name="Footer Placeholder 3"/>
          <p:cNvSpPr>
            <a:spLocks noGrp="1"/>
          </p:cNvSpPr>
          <p:nvPr>
            <p:ph type="ftr" sz="quarter" idx="11"/>
          </p:nvPr>
        </p:nvSpPr>
        <p:spPr/>
        <p:txBody>
          <a:bodyPr/>
          <a:lstStyle/>
          <a:p>
            <a:r>
              <a:rPr lang="en-ZA"/>
              <a:t>Chapter 12 General Principles of Level Design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r>
              <a:rPr lang="en-US"/>
              <a:t>© 2009 by Pearson Education, Inc.</a:t>
            </a:r>
            <a:endParaRPr lang="en-US" dirty="0"/>
          </a:p>
        </p:txBody>
      </p:sp>
      <p:sp>
        <p:nvSpPr>
          <p:cNvPr id="4" name="Footer Placeholder 3"/>
          <p:cNvSpPr>
            <a:spLocks noGrp="1"/>
          </p:cNvSpPr>
          <p:nvPr>
            <p:ph type="ftr" sz="quarter" idx="11"/>
          </p:nvPr>
        </p:nvSpPr>
        <p:spPr/>
        <p:txBody>
          <a:bodyPr/>
          <a:lstStyle/>
          <a:p>
            <a:r>
              <a:rPr lang="en-ZA"/>
              <a:t>Chapter 12 General Principles of Level Design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 2009 by Pearson Education, Inc.</a:t>
            </a:r>
            <a:endParaRPr lang="en-US" dirty="0"/>
          </a:p>
        </p:txBody>
      </p:sp>
      <p:sp>
        <p:nvSpPr>
          <p:cNvPr id="5" name="Footer Placeholder 4"/>
          <p:cNvSpPr>
            <a:spLocks noGrp="1"/>
          </p:cNvSpPr>
          <p:nvPr>
            <p:ph type="ftr" sz="quarter" idx="11"/>
          </p:nvPr>
        </p:nvSpPr>
        <p:spPr/>
        <p:txBody>
          <a:bodyPr/>
          <a:lstStyle/>
          <a:p>
            <a:r>
              <a:rPr lang="en-ZA"/>
              <a:t>Chapter 12 General Principles of Level Design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 2009 by Pearson Education, Inc.</a:t>
            </a:r>
            <a:endParaRPr lang="en-US" dirty="0"/>
          </a:p>
        </p:txBody>
      </p:sp>
      <p:sp>
        <p:nvSpPr>
          <p:cNvPr id="5" name="Footer Placeholder 4"/>
          <p:cNvSpPr>
            <a:spLocks noGrp="1"/>
          </p:cNvSpPr>
          <p:nvPr>
            <p:ph type="ftr" sz="quarter" idx="11"/>
          </p:nvPr>
        </p:nvSpPr>
        <p:spPr/>
        <p:txBody>
          <a:bodyPr/>
          <a:lstStyle/>
          <a:p>
            <a:r>
              <a:rPr lang="en-ZA"/>
              <a:t>Chapter 12 General Principles of Level Design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 2009 by Pearson Education, Inc.</a:t>
            </a:r>
            <a:endParaRPr lang="en-US" dirty="0"/>
          </a:p>
        </p:txBody>
      </p:sp>
      <p:sp>
        <p:nvSpPr>
          <p:cNvPr id="5" name="Footer Placeholder 4"/>
          <p:cNvSpPr>
            <a:spLocks noGrp="1"/>
          </p:cNvSpPr>
          <p:nvPr>
            <p:ph type="ftr" sz="quarter" idx="11"/>
          </p:nvPr>
        </p:nvSpPr>
        <p:spPr/>
        <p:txBody>
          <a:bodyPr/>
          <a:lstStyle/>
          <a:p>
            <a:r>
              <a:rPr lang="en-ZA"/>
              <a:t>Chapter 12 General Principles of Level Design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 2009 by Pearson Education, Inc.</a:t>
            </a:r>
            <a:endParaRPr lang="en-US" dirty="0"/>
          </a:p>
        </p:txBody>
      </p:sp>
      <p:sp>
        <p:nvSpPr>
          <p:cNvPr id="5" name="Footer Placeholder 4"/>
          <p:cNvSpPr>
            <a:spLocks noGrp="1"/>
          </p:cNvSpPr>
          <p:nvPr>
            <p:ph type="ftr" sz="quarter" idx="11"/>
          </p:nvPr>
        </p:nvSpPr>
        <p:spPr/>
        <p:txBody>
          <a:bodyPr/>
          <a:lstStyle/>
          <a:p>
            <a:r>
              <a:rPr lang="en-ZA"/>
              <a:t>Chapter 12 General Principles of Level Design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 2009 by Pearson Education, Inc.</a:t>
            </a:r>
            <a:endParaRPr lang="en-US" dirty="0"/>
          </a:p>
        </p:txBody>
      </p:sp>
      <p:sp>
        <p:nvSpPr>
          <p:cNvPr id="6" name="Footer Placeholder 5"/>
          <p:cNvSpPr>
            <a:spLocks noGrp="1"/>
          </p:cNvSpPr>
          <p:nvPr>
            <p:ph type="ftr" sz="quarter" idx="11"/>
          </p:nvPr>
        </p:nvSpPr>
        <p:spPr/>
        <p:txBody>
          <a:bodyPr/>
          <a:lstStyle/>
          <a:p>
            <a:r>
              <a:rPr lang="en-ZA"/>
              <a:t>Chapter 12 General Principles of Level Design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 2009 by Pearson Education, Inc.</a:t>
            </a:r>
            <a:endParaRPr lang="en-US" dirty="0"/>
          </a:p>
        </p:txBody>
      </p:sp>
      <p:sp>
        <p:nvSpPr>
          <p:cNvPr id="8" name="Footer Placeholder 7"/>
          <p:cNvSpPr>
            <a:spLocks noGrp="1"/>
          </p:cNvSpPr>
          <p:nvPr>
            <p:ph type="ftr" sz="quarter" idx="11"/>
          </p:nvPr>
        </p:nvSpPr>
        <p:spPr/>
        <p:txBody>
          <a:bodyPr/>
          <a:lstStyle/>
          <a:p>
            <a:r>
              <a:rPr lang="en-ZA"/>
              <a:t>Chapter 12 General Principles of Level Design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 2009 by Pearson Education, Inc.</a:t>
            </a:r>
            <a:endParaRPr lang="en-US" dirty="0"/>
          </a:p>
        </p:txBody>
      </p:sp>
      <p:sp>
        <p:nvSpPr>
          <p:cNvPr id="4" name="Footer Placeholder 3"/>
          <p:cNvSpPr>
            <a:spLocks noGrp="1"/>
          </p:cNvSpPr>
          <p:nvPr>
            <p:ph type="ftr" sz="quarter" idx="11"/>
          </p:nvPr>
        </p:nvSpPr>
        <p:spPr/>
        <p:txBody>
          <a:bodyPr/>
          <a:lstStyle/>
          <a:p>
            <a:r>
              <a:rPr lang="en-ZA"/>
              <a:t>Chapter 12 General Principles of Level Design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2009 by Pearson Education, Inc.</a:t>
            </a:r>
            <a:endParaRPr lang="en-US" dirty="0"/>
          </a:p>
        </p:txBody>
      </p:sp>
      <p:sp>
        <p:nvSpPr>
          <p:cNvPr id="3" name="Footer Placeholder 2"/>
          <p:cNvSpPr>
            <a:spLocks noGrp="1"/>
          </p:cNvSpPr>
          <p:nvPr>
            <p:ph type="ftr" sz="quarter" idx="11"/>
          </p:nvPr>
        </p:nvSpPr>
        <p:spPr/>
        <p:txBody>
          <a:bodyPr/>
          <a:lstStyle/>
          <a:p>
            <a:r>
              <a:rPr lang="en-ZA"/>
              <a:t>Chapter 12 General Principles of Level Design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 2009 by Pearson Education, Inc.</a:t>
            </a:r>
            <a:endParaRPr lang="en-US" dirty="0"/>
          </a:p>
        </p:txBody>
      </p:sp>
      <p:sp>
        <p:nvSpPr>
          <p:cNvPr id="6" name="Footer Placeholder 5"/>
          <p:cNvSpPr>
            <a:spLocks noGrp="1"/>
          </p:cNvSpPr>
          <p:nvPr>
            <p:ph type="ftr" sz="quarter" idx="11"/>
          </p:nvPr>
        </p:nvSpPr>
        <p:spPr/>
        <p:txBody>
          <a:bodyPr/>
          <a:lstStyle/>
          <a:p>
            <a:r>
              <a:rPr lang="en-ZA"/>
              <a:t>Chapter 12 General Principles of Level Design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 2009 by Pearson Education, Inc.</a:t>
            </a:r>
            <a:endParaRPr lang="en-US" dirty="0"/>
          </a:p>
        </p:txBody>
      </p:sp>
      <p:sp>
        <p:nvSpPr>
          <p:cNvPr id="6" name="Footer Placeholder 5"/>
          <p:cNvSpPr>
            <a:spLocks noGrp="1"/>
          </p:cNvSpPr>
          <p:nvPr>
            <p:ph type="ftr" sz="quarter" idx="11"/>
          </p:nvPr>
        </p:nvSpPr>
        <p:spPr/>
        <p:txBody>
          <a:bodyPr/>
          <a:lstStyle/>
          <a:p>
            <a:r>
              <a:rPr lang="en-ZA"/>
              <a:t>Chapter 12 General Principles of Level Design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 2009 by Pearson Education, Inc.</a:t>
            </a:r>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ZA"/>
              <a:t>Chapter 12 General Principles of Level Design </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Game development 2b</a:t>
            </a:r>
            <a:endParaRPr lang="en-ZA" dirty="0"/>
          </a:p>
        </p:txBody>
      </p:sp>
      <p:sp>
        <p:nvSpPr>
          <p:cNvPr id="3" name="Subtitle 2"/>
          <p:cNvSpPr>
            <a:spLocks noGrp="1"/>
          </p:cNvSpPr>
          <p:nvPr>
            <p:ph type="subTitle" idx="1"/>
          </p:nvPr>
        </p:nvSpPr>
        <p:spPr/>
        <p:txBody>
          <a:bodyPr/>
          <a:lstStyle/>
          <a:p>
            <a:r>
              <a:rPr lang="en-US" dirty="0"/>
              <a:t>Unit Testing</a:t>
            </a:r>
          </a:p>
        </p:txBody>
      </p:sp>
    </p:spTree>
    <p:extLst>
      <p:ext uri="{BB962C8B-B14F-4D97-AF65-F5344CB8AC3E}">
        <p14:creationId xmlns:p14="http://schemas.microsoft.com/office/powerpoint/2010/main" val="113414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35A9-A118-4CB0-AE1D-319DB6A339CB}"/>
              </a:ext>
            </a:extLst>
          </p:cNvPr>
          <p:cNvSpPr>
            <a:spLocks noGrp="1"/>
          </p:cNvSpPr>
          <p:nvPr>
            <p:ph type="title"/>
          </p:nvPr>
        </p:nvSpPr>
        <p:spPr>
          <a:xfrm>
            <a:off x="913795" y="609600"/>
            <a:ext cx="10353761" cy="1326321"/>
          </a:xfrm>
        </p:spPr>
        <p:txBody>
          <a:bodyPr>
            <a:normAutofit/>
          </a:bodyPr>
          <a:lstStyle/>
          <a:p>
            <a:r>
              <a:rPr lang="en-US" dirty="0"/>
              <a:t>disadvantages</a:t>
            </a:r>
            <a:endParaRPr lang="en-ZA" dirty="0"/>
          </a:p>
        </p:txBody>
      </p:sp>
      <p:graphicFrame>
        <p:nvGraphicFramePr>
          <p:cNvPr id="5" name="Content Placeholder 2">
            <a:extLst>
              <a:ext uri="{FF2B5EF4-FFF2-40B4-BE49-F238E27FC236}">
                <a16:creationId xmlns:a16="http://schemas.microsoft.com/office/drawing/2014/main" id="{F5EE5183-7AF3-4084-A509-7FA56AE8A335}"/>
              </a:ext>
            </a:extLst>
          </p:cNvPr>
          <p:cNvGraphicFramePr>
            <a:graphicFrameLocks noGrp="1"/>
          </p:cNvGraphicFramePr>
          <p:nvPr>
            <p:ph idx="1"/>
            <p:extLst>
              <p:ext uri="{D42A27DB-BD31-4B8C-83A1-F6EECF244321}">
                <p14:modId xmlns:p14="http://schemas.microsoft.com/office/powerpoint/2010/main" val="2139364413"/>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954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35A9-A118-4CB0-AE1D-319DB6A339CB}"/>
              </a:ext>
            </a:extLst>
          </p:cNvPr>
          <p:cNvSpPr>
            <a:spLocks noGrp="1"/>
          </p:cNvSpPr>
          <p:nvPr>
            <p:ph type="title"/>
          </p:nvPr>
        </p:nvSpPr>
        <p:spPr>
          <a:xfrm>
            <a:off x="752475" y="609600"/>
            <a:ext cx="3643150" cy="5603310"/>
          </a:xfrm>
        </p:spPr>
        <p:txBody>
          <a:bodyPr>
            <a:normAutofit/>
          </a:bodyPr>
          <a:lstStyle/>
          <a:p>
            <a:r>
              <a:rPr lang="en-US" sz="2900"/>
              <a:t>disadvantages</a:t>
            </a:r>
            <a:endParaRPr lang="en-ZA" sz="2900"/>
          </a:p>
        </p:txBody>
      </p:sp>
      <p:graphicFrame>
        <p:nvGraphicFramePr>
          <p:cNvPr id="12" name="Content Placeholder 2">
            <a:extLst>
              <a:ext uri="{FF2B5EF4-FFF2-40B4-BE49-F238E27FC236}">
                <a16:creationId xmlns:a16="http://schemas.microsoft.com/office/drawing/2014/main" id="{0204406D-9C12-488C-859C-27C94F4CC074}"/>
              </a:ext>
            </a:extLst>
          </p:cNvPr>
          <p:cNvGraphicFramePr>
            <a:graphicFrameLocks noGrp="1"/>
          </p:cNvGraphicFramePr>
          <p:nvPr>
            <p:ph idx="1"/>
            <p:extLst>
              <p:ext uri="{D42A27DB-BD31-4B8C-83A1-F6EECF244321}">
                <p14:modId xmlns:p14="http://schemas.microsoft.com/office/powerpoint/2010/main" val="1770285805"/>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7413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0BC2-3864-4ED2-806B-F8BC7FF82C0B}"/>
              </a:ext>
            </a:extLst>
          </p:cNvPr>
          <p:cNvSpPr>
            <a:spLocks noGrp="1"/>
          </p:cNvSpPr>
          <p:nvPr>
            <p:ph type="title"/>
          </p:nvPr>
        </p:nvSpPr>
        <p:spPr>
          <a:xfrm>
            <a:off x="913795" y="609600"/>
            <a:ext cx="10353761" cy="1326321"/>
          </a:xfrm>
        </p:spPr>
        <p:txBody>
          <a:bodyPr>
            <a:normAutofit/>
          </a:bodyPr>
          <a:lstStyle/>
          <a:p>
            <a:r>
              <a:rPr lang="en-US" dirty="0"/>
              <a:t>Simple ways to do unit testing</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71B894-E0B8-43AF-A5F9-FBAF93CFF3DF}"/>
              </a:ext>
            </a:extLst>
          </p:cNvPr>
          <p:cNvGraphicFramePr>
            <a:graphicFrameLocks noGrp="1"/>
          </p:cNvGraphicFramePr>
          <p:nvPr>
            <p:ph idx="1"/>
            <p:extLst>
              <p:ext uri="{D42A27DB-BD31-4B8C-83A1-F6EECF244321}">
                <p14:modId xmlns:p14="http://schemas.microsoft.com/office/powerpoint/2010/main" val="1179022608"/>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4290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68F2-5403-4950-A3AC-D177FB97F051}"/>
              </a:ext>
            </a:extLst>
          </p:cNvPr>
          <p:cNvSpPr>
            <a:spLocks noGrp="1"/>
          </p:cNvSpPr>
          <p:nvPr>
            <p:ph type="title"/>
          </p:nvPr>
        </p:nvSpPr>
        <p:spPr>
          <a:xfrm>
            <a:off x="752475" y="609600"/>
            <a:ext cx="3643150" cy="5603310"/>
          </a:xfrm>
        </p:spPr>
        <p:txBody>
          <a:bodyPr>
            <a:normAutofit/>
          </a:bodyPr>
          <a:lstStyle/>
          <a:p>
            <a:r>
              <a:rPr lang="en-US" dirty="0"/>
              <a:t>Examples of unit testing</a:t>
            </a:r>
          </a:p>
        </p:txBody>
      </p:sp>
      <p:graphicFrame>
        <p:nvGraphicFramePr>
          <p:cNvPr id="5" name="Content Placeholder 2">
            <a:extLst>
              <a:ext uri="{FF2B5EF4-FFF2-40B4-BE49-F238E27FC236}">
                <a16:creationId xmlns:a16="http://schemas.microsoft.com/office/drawing/2014/main" id="{80440188-E248-4916-92A0-A7C829E6B6E2}"/>
              </a:ext>
            </a:extLst>
          </p:cNvPr>
          <p:cNvGraphicFramePr>
            <a:graphicFrameLocks noGrp="1"/>
          </p:cNvGraphicFramePr>
          <p:nvPr>
            <p:ph idx="1"/>
            <p:extLst>
              <p:ext uri="{D42A27DB-BD31-4B8C-83A1-F6EECF244321}">
                <p14:modId xmlns:p14="http://schemas.microsoft.com/office/powerpoint/2010/main" val="3122243783"/>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7618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F045-6D76-492B-B22C-402921118044}"/>
              </a:ext>
            </a:extLst>
          </p:cNvPr>
          <p:cNvSpPr>
            <a:spLocks noGrp="1"/>
          </p:cNvSpPr>
          <p:nvPr>
            <p:ph type="title"/>
          </p:nvPr>
        </p:nvSpPr>
        <p:spPr>
          <a:xfrm>
            <a:off x="913795" y="609600"/>
            <a:ext cx="10353761" cy="1326321"/>
          </a:xfrm>
        </p:spPr>
        <p:txBody>
          <a:bodyPr>
            <a:normAutofit/>
          </a:bodyPr>
          <a:lstStyle/>
          <a:p>
            <a:r>
              <a:rPr lang="en-US" dirty="0"/>
              <a:t>Unit testing in unity</a:t>
            </a:r>
          </a:p>
        </p:txBody>
      </p:sp>
      <p:graphicFrame>
        <p:nvGraphicFramePr>
          <p:cNvPr id="12" name="Content Placeholder 2">
            <a:extLst>
              <a:ext uri="{FF2B5EF4-FFF2-40B4-BE49-F238E27FC236}">
                <a16:creationId xmlns:a16="http://schemas.microsoft.com/office/drawing/2014/main" id="{8BE909CE-9142-45C5-9D09-53A0C528F836}"/>
              </a:ext>
            </a:extLst>
          </p:cNvPr>
          <p:cNvGraphicFramePr>
            <a:graphicFrameLocks noGrp="1"/>
          </p:cNvGraphicFramePr>
          <p:nvPr>
            <p:ph idx="1"/>
            <p:extLst>
              <p:ext uri="{D42A27DB-BD31-4B8C-83A1-F6EECF244321}">
                <p14:modId xmlns:p14="http://schemas.microsoft.com/office/powerpoint/2010/main" val="972147752"/>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6550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16ABE-3563-458A-8695-A39CC9706C4B}"/>
              </a:ext>
            </a:extLst>
          </p:cNvPr>
          <p:cNvSpPr>
            <a:spLocks noGrp="1"/>
          </p:cNvSpPr>
          <p:nvPr>
            <p:ph type="title"/>
          </p:nvPr>
        </p:nvSpPr>
        <p:spPr>
          <a:xfrm>
            <a:off x="752475" y="609600"/>
            <a:ext cx="3643150" cy="5603310"/>
          </a:xfrm>
        </p:spPr>
        <p:txBody>
          <a:bodyPr>
            <a:normAutofit/>
          </a:bodyPr>
          <a:lstStyle/>
          <a:p>
            <a:r>
              <a:rPr lang="en-US" dirty="0"/>
              <a:t>What is unit testing</a:t>
            </a:r>
            <a:endParaRPr lang="en-ZA" dirty="0"/>
          </a:p>
        </p:txBody>
      </p:sp>
      <p:graphicFrame>
        <p:nvGraphicFramePr>
          <p:cNvPr id="5" name="Content Placeholder 2">
            <a:extLst>
              <a:ext uri="{FF2B5EF4-FFF2-40B4-BE49-F238E27FC236}">
                <a16:creationId xmlns:a16="http://schemas.microsoft.com/office/drawing/2014/main" id="{E9E68E2C-F8D3-43D4-B447-DC75C9A98D9A}"/>
              </a:ext>
            </a:extLst>
          </p:cNvPr>
          <p:cNvGraphicFramePr>
            <a:graphicFrameLocks noGrp="1"/>
          </p:cNvGraphicFramePr>
          <p:nvPr>
            <p:ph idx="1"/>
            <p:extLst>
              <p:ext uri="{D42A27DB-BD31-4B8C-83A1-F6EECF244321}">
                <p14:modId xmlns:p14="http://schemas.microsoft.com/office/powerpoint/2010/main" val="2485846106"/>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906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E377-CDDB-421D-A6BA-5EC2833BF449}"/>
              </a:ext>
            </a:extLst>
          </p:cNvPr>
          <p:cNvSpPr>
            <a:spLocks noGrp="1"/>
          </p:cNvSpPr>
          <p:nvPr>
            <p:ph type="title"/>
          </p:nvPr>
        </p:nvSpPr>
        <p:spPr>
          <a:xfrm>
            <a:off x="913795" y="609600"/>
            <a:ext cx="10353761" cy="1326321"/>
          </a:xfrm>
        </p:spPr>
        <p:txBody>
          <a:bodyPr>
            <a:normAutofit/>
          </a:bodyPr>
          <a:lstStyle/>
          <a:p>
            <a:r>
              <a:rPr lang="en-US" dirty="0"/>
              <a:t>Individual units</a:t>
            </a:r>
            <a:endParaRPr lang="en-ZA" dirty="0"/>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46F6FC3-A9D8-4C99-BF57-AC1190712768}"/>
              </a:ext>
            </a:extLst>
          </p:cNvPr>
          <p:cNvGraphicFramePr>
            <a:graphicFrameLocks noGrp="1"/>
          </p:cNvGraphicFramePr>
          <p:nvPr>
            <p:ph idx="1"/>
            <p:extLst>
              <p:ext uri="{D42A27DB-BD31-4B8C-83A1-F6EECF244321}">
                <p14:modId xmlns:p14="http://schemas.microsoft.com/office/powerpoint/2010/main" val="3566271666"/>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327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B95C-D179-4441-97D3-24FCE50B6FF5}"/>
              </a:ext>
            </a:extLst>
          </p:cNvPr>
          <p:cNvSpPr>
            <a:spLocks noGrp="1"/>
          </p:cNvSpPr>
          <p:nvPr>
            <p:ph type="title"/>
          </p:nvPr>
        </p:nvSpPr>
        <p:spPr>
          <a:xfrm>
            <a:off x="752475" y="609600"/>
            <a:ext cx="3643150" cy="5603310"/>
          </a:xfrm>
        </p:spPr>
        <p:txBody>
          <a:bodyPr>
            <a:normAutofit/>
          </a:bodyPr>
          <a:lstStyle/>
          <a:p>
            <a:r>
              <a:rPr lang="en-US" dirty="0"/>
              <a:t>Control data</a:t>
            </a:r>
            <a:endParaRPr lang="en-ZA" dirty="0"/>
          </a:p>
        </p:txBody>
      </p:sp>
      <p:graphicFrame>
        <p:nvGraphicFramePr>
          <p:cNvPr id="5" name="Content Placeholder 2">
            <a:extLst>
              <a:ext uri="{FF2B5EF4-FFF2-40B4-BE49-F238E27FC236}">
                <a16:creationId xmlns:a16="http://schemas.microsoft.com/office/drawing/2014/main" id="{7C03572B-26EA-4749-A233-76000BA39124}"/>
              </a:ext>
            </a:extLst>
          </p:cNvPr>
          <p:cNvGraphicFramePr>
            <a:graphicFrameLocks noGrp="1"/>
          </p:cNvGraphicFramePr>
          <p:nvPr>
            <p:ph idx="1"/>
            <p:extLst>
              <p:ext uri="{D42A27DB-BD31-4B8C-83A1-F6EECF244321}">
                <p14:modId xmlns:p14="http://schemas.microsoft.com/office/powerpoint/2010/main" val="3221571079"/>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758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A27C9-7806-444A-ADC0-B7418E9DFA97}"/>
              </a:ext>
            </a:extLst>
          </p:cNvPr>
          <p:cNvSpPr>
            <a:spLocks noGrp="1"/>
          </p:cNvSpPr>
          <p:nvPr>
            <p:ph type="title"/>
          </p:nvPr>
        </p:nvSpPr>
        <p:spPr>
          <a:xfrm>
            <a:off x="913795" y="609600"/>
            <a:ext cx="10353761" cy="1326321"/>
          </a:xfrm>
        </p:spPr>
        <p:txBody>
          <a:bodyPr>
            <a:normAutofit/>
          </a:bodyPr>
          <a:lstStyle/>
          <a:p>
            <a:r>
              <a:rPr lang="en-US" dirty="0"/>
              <a:t>Typical use case</a:t>
            </a:r>
            <a:endParaRPr lang="en-ZA" dirty="0"/>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C73BEF57-68E5-4FD0-BDCF-466598A2364E}"/>
              </a:ext>
            </a:extLst>
          </p:cNvPr>
          <p:cNvGraphicFramePr>
            <a:graphicFrameLocks noGrp="1"/>
          </p:cNvGraphicFramePr>
          <p:nvPr>
            <p:ph idx="1"/>
            <p:extLst>
              <p:ext uri="{D42A27DB-BD31-4B8C-83A1-F6EECF244321}">
                <p14:modId xmlns:p14="http://schemas.microsoft.com/office/powerpoint/2010/main" val="188779869"/>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009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2614-0D2E-41F9-BD78-7175C8733874}"/>
              </a:ext>
            </a:extLst>
          </p:cNvPr>
          <p:cNvSpPr>
            <a:spLocks noGrp="1"/>
          </p:cNvSpPr>
          <p:nvPr>
            <p:ph type="title"/>
          </p:nvPr>
        </p:nvSpPr>
        <p:spPr>
          <a:xfrm>
            <a:off x="913795" y="609600"/>
            <a:ext cx="10353761" cy="1326321"/>
          </a:xfrm>
        </p:spPr>
        <p:txBody>
          <a:bodyPr>
            <a:normAutofit/>
          </a:bodyPr>
          <a:lstStyle/>
          <a:p>
            <a:r>
              <a:rPr lang="en-US" dirty="0"/>
              <a:t>Working as intended</a:t>
            </a:r>
            <a:endParaRPr lang="en-ZA" dirty="0"/>
          </a:p>
        </p:txBody>
      </p:sp>
      <p:sp>
        <p:nvSpPr>
          <p:cNvPr id="12"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2D127B68-22F4-45C3-8FB4-5AEC8DF1A356}"/>
              </a:ext>
            </a:extLst>
          </p:cNvPr>
          <p:cNvGraphicFramePr>
            <a:graphicFrameLocks noGrp="1"/>
          </p:cNvGraphicFramePr>
          <p:nvPr>
            <p:ph idx="1"/>
            <p:extLst>
              <p:ext uri="{D42A27DB-BD31-4B8C-83A1-F6EECF244321}">
                <p14:modId xmlns:p14="http://schemas.microsoft.com/office/powerpoint/2010/main" val="532770231"/>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875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2614-0D2E-41F9-BD78-7175C8733874}"/>
              </a:ext>
            </a:extLst>
          </p:cNvPr>
          <p:cNvSpPr>
            <a:spLocks noGrp="1"/>
          </p:cNvSpPr>
          <p:nvPr>
            <p:ph type="title"/>
          </p:nvPr>
        </p:nvSpPr>
        <p:spPr>
          <a:xfrm>
            <a:off x="752475" y="609600"/>
            <a:ext cx="3643150" cy="5603310"/>
          </a:xfrm>
        </p:spPr>
        <p:txBody>
          <a:bodyPr>
            <a:normAutofit/>
          </a:bodyPr>
          <a:lstStyle/>
          <a:p>
            <a:r>
              <a:rPr lang="en-US" dirty="0"/>
              <a:t>Working as intended</a:t>
            </a:r>
            <a:endParaRPr lang="en-ZA" dirty="0"/>
          </a:p>
        </p:txBody>
      </p:sp>
      <p:graphicFrame>
        <p:nvGraphicFramePr>
          <p:cNvPr id="12" name="Content Placeholder 2">
            <a:extLst>
              <a:ext uri="{FF2B5EF4-FFF2-40B4-BE49-F238E27FC236}">
                <a16:creationId xmlns:a16="http://schemas.microsoft.com/office/drawing/2014/main" id="{38B3B029-3F9E-4BB7-A30D-E6FE66AC94E0}"/>
              </a:ext>
            </a:extLst>
          </p:cNvPr>
          <p:cNvGraphicFramePr>
            <a:graphicFrameLocks noGrp="1"/>
          </p:cNvGraphicFramePr>
          <p:nvPr>
            <p:ph idx="1"/>
            <p:extLst>
              <p:ext uri="{D42A27DB-BD31-4B8C-83A1-F6EECF244321}">
                <p14:modId xmlns:p14="http://schemas.microsoft.com/office/powerpoint/2010/main" val="235431632"/>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626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9CDE-FDD4-4078-8094-2A8B92CA35EA}"/>
              </a:ext>
            </a:extLst>
          </p:cNvPr>
          <p:cNvSpPr>
            <a:spLocks noGrp="1"/>
          </p:cNvSpPr>
          <p:nvPr>
            <p:ph type="title"/>
          </p:nvPr>
        </p:nvSpPr>
        <p:spPr>
          <a:xfrm>
            <a:off x="913795" y="609600"/>
            <a:ext cx="10353761" cy="1326321"/>
          </a:xfrm>
        </p:spPr>
        <p:txBody>
          <a:bodyPr>
            <a:normAutofit/>
          </a:bodyPr>
          <a:lstStyle/>
          <a:p>
            <a:r>
              <a:rPr lang="en-US" dirty="0"/>
              <a:t>advantages</a:t>
            </a:r>
            <a:endParaRPr lang="en-ZA" dirty="0"/>
          </a:p>
        </p:txBody>
      </p:sp>
      <p:graphicFrame>
        <p:nvGraphicFramePr>
          <p:cNvPr id="5" name="Content Placeholder 2">
            <a:extLst>
              <a:ext uri="{FF2B5EF4-FFF2-40B4-BE49-F238E27FC236}">
                <a16:creationId xmlns:a16="http://schemas.microsoft.com/office/drawing/2014/main" id="{54BBD66F-AD04-4776-A784-3415CA44A0E9}"/>
              </a:ext>
            </a:extLst>
          </p:cNvPr>
          <p:cNvGraphicFramePr>
            <a:graphicFrameLocks noGrp="1"/>
          </p:cNvGraphicFramePr>
          <p:nvPr>
            <p:ph idx="1"/>
            <p:extLst>
              <p:ext uri="{D42A27DB-BD31-4B8C-83A1-F6EECF244321}">
                <p14:modId xmlns:p14="http://schemas.microsoft.com/office/powerpoint/2010/main" val="2165881496"/>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1711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9CDE-FDD4-4078-8094-2A8B92CA35EA}"/>
              </a:ext>
            </a:extLst>
          </p:cNvPr>
          <p:cNvSpPr>
            <a:spLocks noGrp="1"/>
          </p:cNvSpPr>
          <p:nvPr>
            <p:ph type="title"/>
          </p:nvPr>
        </p:nvSpPr>
        <p:spPr>
          <a:xfrm>
            <a:off x="913795" y="609600"/>
            <a:ext cx="10353761" cy="1326321"/>
          </a:xfrm>
        </p:spPr>
        <p:txBody>
          <a:bodyPr>
            <a:normAutofit/>
          </a:bodyPr>
          <a:lstStyle/>
          <a:p>
            <a:r>
              <a:rPr lang="en-US" dirty="0"/>
              <a:t>advantages</a:t>
            </a:r>
            <a:endParaRPr lang="en-ZA" dirty="0"/>
          </a:p>
        </p:txBody>
      </p:sp>
      <p:graphicFrame>
        <p:nvGraphicFramePr>
          <p:cNvPr id="7" name="Content Placeholder 2">
            <a:extLst>
              <a:ext uri="{FF2B5EF4-FFF2-40B4-BE49-F238E27FC236}">
                <a16:creationId xmlns:a16="http://schemas.microsoft.com/office/drawing/2014/main" id="{CBBFD85F-6A8C-4518-BC5A-AF0710A239C6}"/>
              </a:ext>
            </a:extLst>
          </p:cNvPr>
          <p:cNvGraphicFramePr>
            <a:graphicFrameLocks noGrp="1"/>
          </p:cNvGraphicFramePr>
          <p:nvPr>
            <p:ph idx="1"/>
            <p:extLst>
              <p:ext uri="{D42A27DB-BD31-4B8C-83A1-F6EECF244321}">
                <p14:modId xmlns:p14="http://schemas.microsoft.com/office/powerpoint/2010/main" val="3681020438"/>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0350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808</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Rockwell</vt:lpstr>
      <vt:lpstr>Damask</vt:lpstr>
      <vt:lpstr>Game development 2b</vt:lpstr>
      <vt:lpstr>What is unit testing</vt:lpstr>
      <vt:lpstr>Individual units</vt:lpstr>
      <vt:lpstr>Control data</vt:lpstr>
      <vt:lpstr>Typical use case</vt:lpstr>
      <vt:lpstr>Working as intended</vt:lpstr>
      <vt:lpstr>Working as intended</vt:lpstr>
      <vt:lpstr>advantages</vt:lpstr>
      <vt:lpstr>advantages</vt:lpstr>
      <vt:lpstr>disadvantages</vt:lpstr>
      <vt:lpstr>disadvantages</vt:lpstr>
      <vt:lpstr>Simple ways to do unit testing</vt:lpstr>
      <vt:lpstr>Examples of unit testing</vt:lpstr>
      <vt:lpstr>Unit testing in unity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2b</dc:title>
  <dc:creator>Adam Jerrett</dc:creator>
  <cp:lastModifiedBy>Adam Jerrett</cp:lastModifiedBy>
  <cp:revision>4</cp:revision>
  <dcterms:created xsi:type="dcterms:W3CDTF">2018-10-01T15:02:55Z</dcterms:created>
  <dcterms:modified xsi:type="dcterms:W3CDTF">2018-10-01T15:38:52Z</dcterms:modified>
</cp:coreProperties>
</file>