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A8920-39FA-4E33-9AE6-4AE9D7414BB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BBC2B72-65EE-4F23-9785-2175271BAE7B}">
      <dgm:prSet/>
      <dgm:spPr/>
      <dgm:t>
        <a:bodyPr/>
        <a:lstStyle/>
        <a:p>
          <a:r>
            <a:rPr lang="en-US"/>
            <a:t>Arrays</a:t>
          </a:r>
        </a:p>
      </dgm:t>
    </dgm:pt>
    <dgm:pt modelId="{274CA325-F89A-4884-BFBE-8AF201BD43F6}" type="parTrans" cxnId="{CE37F902-2814-4480-B3D4-D09AFEAB271E}">
      <dgm:prSet/>
      <dgm:spPr/>
      <dgm:t>
        <a:bodyPr/>
        <a:lstStyle/>
        <a:p>
          <a:endParaRPr lang="en-US"/>
        </a:p>
      </dgm:t>
    </dgm:pt>
    <dgm:pt modelId="{32951AC9-2E15-4C94-AEFE-528ACACCC38F}" type="sibTrans" cxnId="{CE37F902-2814-4480-B3D4-D09AFEAB271E}">
      <dgm:prSet/>
      <dgm:spPr/>
      <dgm:t>
        <a:bodyPr/>
        <a:lstStyle/>
        <a:p>
          <a:endParaRPr lang="en-US"/>
        </a:p>
      </dgm:t>
    </dgm:pt>
    <dgm:pt modelId="{01CF829D-F5F9-48E3-AC63-1CA36AD3B62E}">
      <dgm:prSet/>
      <dgm:spPr/>
      <dgm:t>
        <a:bodyPr/>
        <a:lstStyle/>
        <a:p>
          <a:r>
            <a:rPr lang="en-US"/>
            <a:t>Data structures are part of solving a problem</a:t>
          </a:r>
        </a:p>
      </dgm:t>
    </dgm:pt>
    <dgm:pt modelId="{FF789FEF-9910-4A19-B222-25456C68FEAB}" type="parTrans" cxnId="{1E009A78-4852-429A-BA27-B81BCD6DE89B}">
      <dgm:prSet/>
      <dgm:spPr/>
      <dgm:t>
        <a:bodyPr/>
        <a:lstStyle/>
        <a:p>
          <a:endParaRPr lang="en-US"/>
        </a:p>
      </dgm:t>
    </dgm:pt>
    <dgm:pt modelId="{FA14456A-B1B4-4F7F-87B7-62C9A05FB84C}" type="sibTrans" cxnId="{1E009A78-4852-429A-BA27-B81BCD6DE89B}">
      <dgm:prSet/>
      <dgm:spPr/>
      <dgm:t>
        <a:bodyPr/>
        <a:lstStyle/>
        <a:p>
          <a:endParaRPr lang="en-US"/>
        </a:p>
      </dgm:t>
    </dgm:pt>
    <dgm:pt modelId="{01EE54C1-29F3-4377-B6DC-B19662192838}">
      <dgm:prSet/>
      <dgm:spPr/>
      <dgm:t>
        <a:bodyPr/>
        <a:lstStyle/>
        <a:p>
          <a:r>
            <a:rPr lang="en-US"/>
            <a:t>Combine with algorithms for meaningful output</a:t>
          </a:r>
        </a:p>
      </dgm:t>
    </dgm:pt>
    <dgm:pt modelId="{E8FCE95B-601B-481F-A54E-51922A9A7254}" type="parTrans" cxnId="{0BEE69F9-EF74-427A-85C7-856C524D77CE}">
      <dgm:prSet/>
      <dgm:spPr/>
      <dgm:t>
        <a:bodyPr/>
        <a:lstStyle/>
        <a:p>
          <a:endParaRPr lang="en-US"/>
        </a:p>
      </dgm:t>
    </dgm:pt>
    <dgm:pt modelId="{0FBE0B23-656D-40D6-8A56-AAA4F7623187}" type="sibTrans" cxnId="{0BEE69F9-EF74-427A-85C7-856C524D77CE}">
      <dgm:prSet/>
      <dgm:spPr/>
      <dgm:t>
        <a:bodyPr/>
        <a:lstStyle/>
        <a:p>
          <a:endParaRPr lang="en-US"/>
        </a:p>
      </dgm:t>
    </dgm:pt>
    <dgm:pt modelId="{7657A9A9-EE2F-4FFE-8893-4C9FE9919F2E}">
      <dgm:prSet/>
      <dgm:spPr/>
      <dgm:t>
        <a:bodyPr/>
        <a:lstStyle/>
        <a:p>
          <a:r>
            <a:rPr lang="en-US"/>
            <a:t>D</a:t>
          </a:r>
          <a:r>
            <a:rPr lang="en-ZA"/>
            <a:t>ata structures define how data is stored in memory and can be accessed</a:t>
          </a:r>
          <a:endParaRPr lang="en-US"/>
        </a:p>
      </dgm:t>
    </dgm:pt>
    <dgm:pt modelId="{A63D929A-5702-44E5-8687-6F8491F678EB}" type="parTrans" cxnId="{FB74E26E-7831-4B35-A7BC-8924199581B4}">
      <dgm:prSet/>
      <dgm:spPr/>
      <dgm:t>
        <a:bodyPr/>
        <a:lstStyle/>
        <a:p>
          <a:endParaRPr lang="en-US"/>
        </a:p>
      </dgm:t>
    </dgm:pt>
    <dgm:pt modelId="{80B6CFF6-E95F-4E63-9D90-14F2FBE57DB1}" type="sibTrans" cxnId="{FB74E26E-7831-4B35-A7BC-8924199581B4}">
      <dgm:prSet/>
      <dgm:spPr/>
      <dgm:t>
        <a:bodyPr/>
        <a:lstStyle/>
        <a:p>
          <a:endParaRPr lang="en-US"/>
        </a:p>
      </dgm:t>
    </dgm:pt>
    <dgm:pt modelId="{BCA31B8A-73FA-4338-A94C-62A04ACA8323}" type="pres">
      <dgm:prSet presAssocID="{AEFA8920-39FA-4E33-9AE6-4AE9D7414BBC}" presName="Name0" presStyleCnt="0">
        <dgm:presLayoutVars>
          <dgm:dir/>
          <dgm:resizeHandles val="exact"/>
        </dgm:presLayoutVars>
      </dgm:prSet>
      <dgm:spPr/>
    </dgm:pt>
    <dgm:pt modelId="{FBAAF859-165D-4E9A-A2E0-4E362CBE4744}" type="pres">
      <dgm:prSet presAssocID="{8BBC2B72-65EE-4F23-9785-2175271BAE7B}" presName="node" presStyleLbl="node1" presStyleIdx="0" presStyleCnt="4">
        <dgm:presLayoutVars>
          <dgm:bulletEnabled val="1"/>
        </dgm:presLayoutVars>
      </dgm:prSet>
      <dgm:spPr/>
    </dgm:pt>
    <dgm:pt modelId="{7D4B2BF1-F25D-4602-9619-3B9E377E5643}" type="pres">
      <dgm:prSet presAssocID="{32951AC9-2E15-4C94-AEFE-528ACACCC38F}" presName="sibTrans" presStyleLbl="sibTrans1D1" presStyleIdx="0" presStyleCnt="3"/>
      <dgm:spPr/>
    </dgm:pt>
    <dgm:pt modelId="{364F12A3-6A3B-42D4-A96B-7EB7E4939B01}" type="pres">
      <dgm:prSet presAssocID="{32951AC9-2E15-4C94-AEFE-528ACACCC38F}" presName="connectorText" presStyleLbl="sibTrans1D1" presStyleIdx="0" presStyleCnt="3"/>
      <dgm:spPr/>
    </dgm:pt>
    <dgm:pt modelId="{48214684-DE37-4300-9C54-C373D67515BB}" type="pres">
      <dgm:prSet presAssocID="{01CF829D-F5F9-48E3-AC63-1CA36AD3B62E}" presName="node" presStyleLbl="node1" presStyleIdx="1" presStyleCnt="4">
        <dgm:presLayoutVars>
          <dgm:bulletEnabled val="1"/>
        </dgm:presLayoutVars>
      </dgm:prSet>
      <dgm:spPr/>
    </dgm:pt>
    <dgm:pt modelId="{9D9EBF8D-F85C-45D3-9312-89B1BDF90D51}" type="pres">
      <dgm:prSet presAssocID="{FA14456A-B1B4-4F7F-87B7-62C9A05FB84C}" presName="sibTrans" presStyleLbl="sibTrans1D1" presStyleIdx="1" presStyleCnt="3"/>
      <dgm:spPr/>
    </dgm:pt>
    <dgm:pt modelId="{05CF8687-8429-400E-AD76-77645E2EE82C}" type="pres">
      <dgm:prSet presAssocID="{FA14456A-B1B4-4F7F-87B7-62C9A05FB84C}" presName="connectorText" presStyleLbl="sibTrans1D1" presStyleIdx="1" presStyleCnt="3"/>
      <dgm:spPr/>
    </dgm:pt>
    <dgm:pt modelId="{6B097A68-CA2F-4FFF-9DDD-17F237B7BBF5}" type="pres">
      <dgm:prSet presAssocID="{01EE54C1-29F3-4377-B6DC-B19662192838}" presName="node" presStyleLbl="node1" presStyleIdx="2" presStyleCnt="4">
        <dgm:presLayoutVars>
          <dgm:bulletEnabled val="1"/>
        </dgm:presLayoutVars>
      </dgm:prSet>
      <dgm:spPr/>
    </dgm:pt>
    <dgm:pt modelId="{099C07B7-81E0-499F-A9C7-DCCED90E2A35}" type="pres">
      <dgm:prSet presAssocID="{0FBE0B23-656D-40D6-8A56-AAA4F7623187}" presName="sibTrans" presStyleLbl="sibTrans1D1" presStyleIdx="2" presStyleCnt="3"/>
      <dgm:spPr/>
    </dgm:pt>
    <dgm:pt modelId="{98803898-D8D6-4CE7-89D0-BB05B5E27354}" type="pres">
      <dgm:prSet presAssocID="{0FBE0B23-656D-40D6-8A56-AAA4F7623187}" presName="connectorText" presStyleLbl="sibTrans1D1" presStyleIdx="2" presStyleCnt="3"/>
      <dgm:spPr/>
    </dgm:pt>
    <dgm:pt modelId="{E91697F0-0F9E-43C6-83F5-54FC5F93D22D}" type="pres">
      <dgm:prSet presAssocID="{7657A9A9-EE2F-4FFE-8893-4C9FE9919F2E}" presName="node" presStyleLbl="node1" presStyleIdx="3" presStyleCnt="4">
        <dgm:presLayoutVars>
          <dgm:bulletEnabled val="1"/>
        </dgm:presLayoutVars>
      </dgm:prSet>
      <dgm:spPr/>
    </dgm:pt>
  </dgm:ptLst>
  <dgm:cxnLst>
    <dgm:cxn modelId="{4FC67B02-EC97-43D9-B6FD-5E3EDAF1C8CF}" type="presOf" srcId="{8BBC2B72-65EE-4F23-9785-2175271BAE7B}" destId="{FBAAF859-165D-4E9A-A2E0-4E362CBE4744}" srcOrd="0" destOrd="0" presId="urn:microsoft.com/office/officeart/2016/7/layout/RepeatingBendingProcessNew"/>
    <dgm:cxn modelId="{CE37F902-2814-4480-B3D4-D09AFEAB271E}" srcId="{AEFA8920-39FA-4E33-9AE6-4AE9D7414BBC}" destId="{8BBC2B72-65EE-4F23-9785-2175271BAE7B}" srcOrd="0" destOrd="0" parTransId="{274CA325-F89A-4884-BFBE-8AF201BD43F6}" sibTransId="{32951AC9-2E15-4C94-AEFE-528ACACCC38F}"/>
    <dgm:cxn modelId="{0A0A8C38-0DE5-4A20-9B0D-53058782C2C7}" type="presOf" srcId="{01EE54C1-29F3-4377-B6DC-B19662192838}" destId="{6B097A68-CA2F-4FFF-9DDD-17F237B7BBF5}" srcOrd="0" destOrd="0" presId="urn:microsoft.com/office/officeart/2016/7/layout/RepeatingBendingProcessNew"/>
    <dgm:cxn modelId="{FB74E26E-7831-4B35-A7BC-8924199581B4}" srcId="{AEFA8920-39FA-4E33-9AE6-4AE9D7414BBC}" destId="{7657A9A9-EE2F-4FFE-8893-4C9FE9919F2E}" srcOrd="3" destOrd="0" parTransId="{A63D929A-5702-44E5-8687-6F8491F678EB}" sibTransId="{80B6CFF6-E95F-4E63-9D90-14F2FBE57DB1}"/>
    <dgm:cxn modelId="{B5970452-5937-431B-AFC3-0C7BF13F15F9}" type="presOf" srcId="{0FBE0B23-656D-40D6-8A56-AAA4F7623187}" destId="{099C07B7-81E0-499F-A9C7-DCCED90E2A35}" srcOrd="0" destOrd="0" presId="urn:microsoft.com/office/officeart/2016/7/layout/RepeatingBendingProcessNew"/>
    <dgm:cxn modelId="{1E009A78-4852-429A-BA27-B81BCD6DE89B}" srcId="{AEFA8920-39FA-4E33-9AE6-4AE9D7414BBC}" destId="{01CF829D-F5F9-48E3-AC63-1CA36AD3B62E}" srcOrd="1" destOrd="0" parTransId="{FF789FEF-9910-4A19-B222-25456C68FEAB}" sibTransId="{FA14456A-B1B4-4F7F-87B7-62C9A05FB84C}"/>
    <dgm:cxn modelId="{CAB52492-85D9-4563-834A-2CA87CAE2871}" type="presOf" srcId="{32951AC9-2E15-4C94-AEFE-528ACACCC38F}" destId="{364F12A3-6A3B-42D4-A96B-7EB7E4939B01}" srcOrd="1" destOrd="0" presId="urn:microsoft.com/office/officeart/2016/7/layout/RepeatingBendingProcessNew"/>
    <dgm:cxn modelId="{810CEFD1-3BB9-4DA5-9964-05F9A1D336B8}" type="presOf" srcId="{FA14456A-B1B4-4F7F-87B7-62C9A05FB84C}" destId="{05CF8687-8429-400E-AD76-77645E2EE82C}" srcOrd="1" destOrd="0" presId="urn:microsoft.com/office/officeart/2016/7/layout/RepeatingBendingProcessNew"/>
    <dgm:cxn modelId="{69E26DD3-516B-431C-9244-24EDEF8EA06F}" type="presOf" srcId="{AEFA8920-39FA-4E33-9AE6-4AE9D7414BBC}" destId="{BCA31B8A-73FA-4338-A94C-62A04ACA8323}" srcOrd="0" destOrd="0" presId="urn:microsoft.com/office/officeart/2016/7/layout/RepeatingBendingProcessNew"/>
    <dgm:cxn modelId="{EE2871D3-B5DD-4502-BF40-F7806F53CE63}" type="presOf" srcId="{FA14456A-B1B4-4F7F-87B7-62C9A05FB84C}" destId="{9D9EBF8D-F85C-45D3-9312-89B1BDF90D51}" srcOrd="0" destOrd="0" presId="urn:microsoft.com/office/officeart/2016/7/layout/RepeatingBendingProcessNew"/>
    <dgm:cxn modelId="{1873AAD7-9A15-44A0-8F4A-CBAB224B3DCF}" type="presOf" srcId="{0FBE0B23-656D-40D6-8A56-AAA4F7623187}" destId="{98803898-D8D6-4CE7-89D0-BB05B5E27354}" srcOrd="1" destOrd="0" presId="urn:microsoft.com/office/officeart/2016/7/layout/RepeatingBendingProcessNew"/>
    <dgm:cxn modelId="{78D6EBDE-EE46-43A1-BFE0-1F9ACFB7CE49}" type="presOf" srcId="{7657A9A9-EE2F-4FFE-8893-4C9FE9919F2E}" destId="{E91697F0-0F9E-43C6-83F5-54FC5F93D22D}" srcOrd="0" destOrd="0" presId="urn:microsoft.com/office/officeart/2016/7/layout/RepeatingBendingProcessNew"/>
    <dgm:cxn modelId="{04C6BEF2-A9C2-449E-AA2B-0445B9B713E2}" type="presOf" srcId="{32951AC9-2E15-4C94-AEFE-528ACACCC38F}" destId="{7D4B2BF1-F25D-4602-9619-3B9E377E5643}" srcOrd="0" destOrd="0" presId="urn:microsoft.com/office/officeart/2016/7/layout/RepeatingBendingProcessNew"/>
    <dgm:cxn modelId="{4B81C9F4-EB42-48CB-998F-5F7EA83460E0}" type="presOf" srcId="{01CF829D-F5F9-48E3-AC63-1CA36AD3B62E}" destId="{48214684-DE37-4300-9C54-C373D67515BB}" srcOrd="0" destOrd="0" presId="urn:microsoft.com/office/officeart/2016/7/layout/RepeatingBendingProcessNew"/>
    <dgm:cxn modelId="{0BEE69F9-EF74-427A-85C7-856C524D77CE}" srcId="{AEFA8920-39FA-4E33-9AE6-4AE9D7414BBC}" destId="{01EE54C1-29F3-4377-B6DC-B19662192838}" srcOrd="2" destOrd="0" parTransId="{E8FCE95B-601B-481F-A54E-51922A9A7254}" sibTransId="{0FBE0B23-656D-40D6-8A56-AAA4F7623187}"/>
    <dgm:cxn modelId="{21CABA33-C8C1-47B7-AF8D-EBB6665BB29E}" type="presParOf" srcId="{BCA31B8A-73FA-4338-A94C-62A04ACA8323}" destId="{FBAAF859-165D-4E9A-A2E0-4E362CBE4744}" srcOrd="0" destOrd="0" presId="urn:microsoft.com/office/officeart/2016/7/layout/RepeatingBendingProcessNew"/>
    <dgm:cxn modelId="{5F55E0EE-754E-4C32-828E-33826D833F92}" type="presParOf" srcId="{BCA31B8A-73FA-4338-A94C-62A04ACA8323}" destId="{7D4B2BF1-F25D-4602-9619-3B9E377E5643}" srcOrd="1" destOrd="0" presId="urn:microsoft.com/office/officeart/2016/7/layout/RepeatingBendingProcessNew"/>
    <dgm:cxn modelId="{69C0CDC5-FB0A-4C18-9AB7-BF06A340B307}" type="presParOf" srcId="{7D4B2BF1-F25D-4602-9619-3B9E377E5643}" destId="{364F12A3-6A3B-42D4-A96B-7EB7E4939B01}" srcOrd="0" destOrd="0" presId="urn:microsoft.com/office/officeart/2016/7/layout/RepeatingBendingProcessNew"/>
    <dgm:cxn modelId="{481A709A-BC79-481C-A29D-8976295597F4}" type="presParOf" srcId="{BCA31B8A-73FA-4338-A94C-62A04ACA8323}" destId="{48214684-DE37-4300-9C54-C373D67515BB}" srcOrd="2" destOrd="0" presId="urn:microsoft.com/office/officeart/2016/7/layout/RepeatingBendingProcessNew"/>
    <dgm:cxn modelId="{71263D18-4ED8-487B-A34D-1C30A7E44EFB}" type="presParOf" srcId="{BCA31B8A-73FA-4338-A94C-62A04ACA8323}" destId="{9D9EBF8D-F85C-45D3-9312-89B1BDF90D51}" srcOrd="3" destOrd="0" presId="urn:microsoft.com/office/officeart/2016/7/layout/RepeatingBendingProcessNew"/>
    <dgm:cxn modelId="{B1BA64D9-519D-4BB6-8EE0-CBC8504C99BB}" type="presParOf" srcId="{9D9EBF8D-F85C-45D3-9312-89B1BDF90D51}" destId="{05CF8687-8429-400E-AD76-77645E2EE82C}" srcOrd="0" destOrd="0" presId="urn:microsoft.com/office/officeart/2016/7/layout/RepeatingBendingProcessNew"/>
    <dgm:cxn modelId="{68448F44-B907-49AB-8B75-74EDC0D9859F}" type="presParOf" srcId="{BCA31B8A-73FA-4338-A94C-62A04ACA8323}" destId="{6B097A68-CA2F-4FFF-9DDD-17F237B7BBF5}" srcOrd="4" destOrd="0" presId="urn:microsoft.com/office/officeart/2016/7/layout/RepeatingBendingProcessNew"/>
    <dgm:cxn modelId="{FCF8393F-185E-4D18-A144-3C1B703F08C1}" type="presParOf" srcId="{BCA31B8A-73FA-4338-A94C-62A04ACA8323}" destId="{099C07B7-81E0-499F-A9C7-DCCED90E2A35}" srcOrd="5" destOrd="0" presId="urn:microsoft.com/office/officeart/2016/7/layout/RepeatingBendingProcessNew"/>
    <dgm:cxn modelId="{B7E2A14C-FC73-4C66-9DCE-25FC4B92E897}" type="presParOf" srcId="{099C07B7-81E0-499F-A9C7-DCCED90E2A35}" destId="{98803898-D8D6-4CE7-89D0-BB05B5E27354}" srcOrd="0" destOrd="0" presId="urn:microsoft.com/office/officeart/2016/7/layout/RepeatingBendingProcessNew"/>
    <dgm:cxn modelId="{2526BDF8-81D7-4D71-91F5-30A51068209E}" type="presParOf" srcId="{BCA31B8A-73FA-4338-A94C-62A04ACA8323}" destId="{E91697F0-0F9E-43C6-83F5-54FC5F93D22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862597-17FE-42AD-AE6D-4ACC3ECD774E}" type="doc">
      <dgm:prSet loTypeId="urn:microsoft.com/office/officeart/2005/8/layout/process2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D93B042-51E3-4D1A-8052-D766EB5C9D6D}">
      <dgm:prSet/>
      <dgm:spPr/>
      <dgm:t>
        <a:bodyPr/>
        <a:lstStyle/>
        <a:p>
          <a:r>
            <a:rPr lang="en-US"/>
            <a:t>O(10)</a:t>
          </a:r>
        </a:p>
      </dgm:t>
    </dgm:pt>
    <dgm:pt modelId="{032FBA01-9780-4887-BAC7-65E61D0935F8}" type="parTrans" cxnId="{BB90B526-5F4E-4059-B26C-5F04D1EE5C49}">
      <dgm:prSet/>
      <dgm:spPr/>
      <dgm:t>
        <a:bodyPr/>
        <a:lstStyle/>
        <a:p>
          <a:endParaRPr lang="en-US"/>
        </a:p>
      </dgm:t>
    </dgm:pt>
    <dgm:pt modelId="{1A375E1C-D7CA-43DF-8452-6F1F41BAB761}" type="sibTrans" cxnId="{BB90B526-5F4E-4059-B26C-5F04D1EE5C49}">
      <dgm:prSet/>
      <dgm:spPr/>
      <dgm:t>
        <a:bodyPr/>
        <a:lstStyle/>
        <a:p>
          <a:endParaRPr lang="en-US"/>
        </a:p>
      </dgm:t>
    </dgm:pt>
    <dgm:pt modelId="{C9B57691-A597-4810-B348-5900A012606A}">
      <dgm:prSet/>
      <dgm:spPr/>
      <dgm:t>
        <a:bodyPr/>
        <a:lstStyle/>
        <a:p>
          <a:r>
            <a:rPr lang="en-US"/>
            <a:t>O(N) because it depends on the number of items and can realistically run up to N times</a:t>
          </a:r>
        </a:p>
      </dgm:t>
    </dgm:pt>
    <dgm:pt modelId="{8CD6C185-BEF4-402A-9031-F0E87FD26312}" type="parTrans" cxnId="{4B9AF6D1-7FBD-45D0-9E36-5F570DFA4CF0}">
      <dgm:prSet/>
      <dgm:spPr/>
      <dgm:t>
        <a:bodyPr/>
        <a:lstStyle/>
        <a:p>
          <a:endParaRPr lang="en-US"/>
        </a:p>
      </dgm:t>
    </dgm:pt>
    <dgm:pt modelId="{37D7A5F5-1CDE-4279-8EAE-E86988B9B9AE}" type="sibTrans" cxnId="{4B9AF6D1-7FBD-45D0-9E36-5F570DFA4CF0}">
      <dgm:prSet/>
      <dgm:spPr/>
      <dgm:t>
        <a:bodyPr/>
        <a:lstStyle/>
        <a:p>
          <a:endParaRPr lang="en-US"/>
        </a:p>
      </dgm:t>
    </dgm:pt>
    <dgm:pt modelId="{E6F01DB1-CDD7-4E11-B4F2-192EDECD8B15}">
      <dgm:prSet/>
      <dgm:spPr/>
      <dgm:t>
        <a:bodyPr/>
        <a:lstStyle/>
        <a:p>
          <a:r>
            <a:rPr lang="en-US"/>
            <a:t>Consider binary search – the ordered list shrinks in half every time you find the correct side of the list</a:t>
          </a:r>
        </a:p>
      </dgm:t>
    </dgm:pt>
    <dgm:pt modelId="{9D67249B-2248-4C17-99EF-3D6F24363602}" type="parTrans" cxnId="{CE141616-AFB2-4D56-A06B-022EBC03B5DE}">
      <dgm:prSet/>
      <dgm:spPr/>
      <dgm:t>
        <a:bodyPr/>
        <a:lstStyle/>
        <a:p>
          <a:endParaRPr lang="en-US"/>
        </a:p>
      </dgm:t>
    </dgm:pt>
    <dgm:pt modelId="{B4765DD5-E1A5-4F14-B474-5DB85A3929D7}" type="sibTrans" cxnId="{CE141616-AFB2-4D56-A06B-022EBC03B5DE}">
      <dgm:prSet/>
      <dgm:spPr/>
      <dgm:t>
        <a:bodyPr/>
        <a:lstStyle/>
        <a:p>
          <a:endParaRPr lang="en-US"/>
        </a:p>
      </dgm:t>
    </dgm:pt>
    <dgm:pt modelId="{F3EFE229-D553-42C9-8F16-17A326D0C38C}" type="pres">
      <dgm:prSet presAssocID="{A1862597-17FE-42AD-AE6D-4ACC3ECD774E}" presName="linearFlow" presStyleCnt="0">
        <dgm:presLayoutVars>
          <dgm:resizeHandles val="exact"/>
        </dgm:presLayoutVars>
      </dgm:prSet>
      <dgm:spPr/>
    </dgm:pt>
    <dgm:pt modelId="{F8AB3270-B941-40A7-A062-35ECA457F233}" type="pres">
      <dgm:prSet presAssocID="{5D93B042-51E3-4D1A-8052-D766EB5C9D6D}" presName="node" presStyleLbl="node1" presStyleIdx="0" presStyleCnt="3">
        <dgm:presLayoutVars>
          <dgm:bulletEnabled val="1"/>
        </dgm:presLayoutVars>
      </dgm:prSet>
      <dgm:spPr/>
    </dgm:pt>
    <dgm:pt modelId="{F882B5B7-86BD-45F2-9F03-4684C2BF75DE}" type="pres">
      <dgm:prSet presAssocID="{1A375E1C-D7CA-43DF-8452-6F1F41BAB761}" presName="sibTrans" presStyleLbl="sibTrans2D1" presStyleIdx="0" presStyleCnt="2"/>
      <dgm:spPr/>
    </dgm:pt>
    <dgm:pt modelId="{9BC55A60-CE05-4756-A344-F9B443521835}" type="pres">
      <dgm:prSet presAssocID="{1A375E1C-D7CA-43DF-8452-6F1F41BAB761}" presName="connectorText" presStyleLbl="sibTrans2D1" presStyleIdx="0" presStyleCnt="2"/>
      <dgm:spPr/>
    </dgm:pt>
    <dgm:pt modelId="{E7B01F76-7318-4B3F-996B-ED9792648E30}" type="pres">
      <dgm:prSet presAssocID="{C9B57691-A597-4810-B348-5900A012606A}" presName="node" presStyleLbl="node1" presStyleIdx="1" presStyleCnt="3">
        <dgm:presLayoutVars>
          <dgm:bulletEnabled val="1"/>
        </dgm:presLayoutVars>
      </dgm:prSet>
      <dgm:spPr/>
    </dgm:pt>
    <dgm:pt modelId="{53A70565-80F4-488F-A811-478A2D84D2D4}" type="pres">
      <dgm:prSet presAssocID="{37D7A5F5-1CDE-4279-8EAE-E86988B9B9AE}" presName="sibTrans" presStyleLbl="sibTrans2D1" presStyleIdx="1" presStyleCnt="2"/>
      <dgm:spPr/>
    </dgm:pt>
    <dgm:pt modelId="{42AA0062-D4EB-4475-8F38-DD995651DCC2}" type="pres">
      <dgm:prSet presAssocID="{37D7A5F5-1CDE-4279-8EAE-E86988B9B9AE}" presName="connectorText" presStyleLbl="sibTrans2D1" presStyleIdx="1" presStyleCnt="2"/>
      <dgm:spPr/>
    </dgm:pt>
    <dgm:pt modelId="{8E5C970D-6B0F-41DA-B9A9-376DCB3FA42A}" type="pres">
      <dgm:prSet presAssocID="{E6F01DB1-CDD7-4E11-B4F2-192EDECD8B15}" presName="node" presStyleLbl="node1" presStyleIdx="2" presStyleCnt="3">
        <dgm:presLayoutVars>
          <dgm:bulletEnabled val="1"/>
        </dgm:presLayoutVars>
      </dgm:prSet>
      <dgm:spPr/>
    </dgm:pt>
  </dgm:ptLst>
  <dgm:cxnLst>
    <dgm:cxn modelId="{1ABDF614-E8E6-4D88-8D9D-246F45FAD044}" type="presOf" srcId="{A1862597-17FE-42AD-AE6D-4ACC3ECD774E}" destId="{F3EFE229-D553-42C9-8F16-17A326D0C38C}" srcOrd="0" destOrd="0" presId="urn:microsoft.com/office/officeart/2005/8/layout/process2"/>
    <dgm:cxn modelId="{CE141616-AFB2-4D56-A06B-022EBC03B5DE}" srcId="{A1862597-17FE-42AD-AE6D-4ACC3ECD774E}" destId="{E6F01DB1-CDD7-4E11-B4F2-192EDECD8B15}" srcOrd="2" destOrd="0" parTransId="{9D67249B-2248-4C17-99EF-3D6F24363602}" sibTransId="{B4765DD5-E1A5-4F14-B474-5DB85A3929D7}"/>
    <dgm:cxn modelId="{BB90B526-5F4E-4059-B26C-5F04D1EE5C49}" srcId="{A1862597-17FE-42AD-AE6D-4ACC3ECD774E}" destId="{5D93B042-51E3-4D1A-8052-D766EB5C9D6D}" srcOrd="0" destOrd="0" parTransId="{032FBA01-9780-4887-BAC7-65E61D0935F8}" sibTransId="{1A375E1C-D7CA-43DF-8452-6F1F41BAB761}"/>
    <dgm:cxn modelId="{51550E31-D47F-4AB6-9673-336CE24C8999}" type="presOf" srcId="{37D7A5F5-1CDE-4279-8EAE-E86988B9B9AE}" destId="{53A70565-80F4-488F-A811-478A2D84D2D4}" srcOrd="0" destOrd="0" presId="urn:microsoft.com/office/officeart/2005/8/layout/process2"/>
    <dgm:cxn modelId="{76F53E5E-7FF9-4189-88E1-B82F45AE138D}" type="presOf" srcId="{37D7A5F5-1CDE-4279-8EAE-E86988B9B9AE}" destId="{42AA0062-D4EB-4475-8F38-DD995651DCC2}" srcOrd="1" destOrd="0" presId="urn:microsoft.com/office/officeart/2005/8/layout/process2"/>
    <dgm:cxn modelId="{777D8979-40AD-42E5-871C-46405F6AD4DE}" type="presOf" srcId="{1A375E1C-D7CA-43DF-8452-6F1F41BAB761}" destId="{9BC55A60-CE05-4756-A344-F9B443521835}" srcOrd="1" destOrd="0" presId="urn:microsoft.com/office/officeart/2005/8/layout/process2"/>
    <dgm:cxn modelId="{1297FD59-A668-487F-B5E2-DCAA1BE4A9B3}" type="presOf" srcId="{5D93B042-51E3-4D1A-8052-D766EB5C9D6D}" destId="{F8AB3270-B941-40A7-A062-35ECA457F233}" srcOrd="0" destOrd="0" presId="urn:microsoft.com/office/officeart/2005/8/layout/process2"/>
    <dgm:cxn modelId="{B9FFD19B-439B-4F9F-809D-DDF8E868884E}" type="presOf" srcId="{E6F01DB1-CDD7-4E11-B4F2-192EDECD8B15}" destId="{8E5C970D-6B0F-41DA-B9A9-376DCB3FA42A}" srcOrd="0" destOrd="0" presId="urn:microsoft.com/office/officeart/2005/8/layout/process2"/>
    <dgm:cxn modelId="{08574BC1-7F40-4D88-AFF3-B1D305EC4BB8}" type="presOf" srcId="{C9B57691-A597-4810-B348-5900A012606A}" destId="{E7B01F76-7318-4B3F-996B-ED9792648E30}" srcOrd="0" destOrd="0" presId="urn:microsoft.com/office/officeart/2005/8/layout/process2"/>
    <dgm:cxn modelId="{4B9AF6D1-7FBD-45D0-9E36-5F570DFA4CF0}" srcId="{A1862597-17FE-42AD-AE6D-4ACC3ECD774E}" destId="{C9B57691-A597-4810-B348-5900A012606A}" srcOrd="1" destOrd="0" parTransId="{8CD6C185-BEF4-402A-9031-F0E87FD26312}" sibTransId="{37D7A5F5-1CDE-4279-8EAE-E86988B9B9AE}"/>
    <dgm:cxn modelId="{8A66F8F3-5284-435F-9A0C-6EC5FEE6918C}" type="presOf" srcId="{1A375E1C-D7CA-43DF-8452-6F1F41BAB761}" destId="{F882B5B7-86BD-45F2-9F03-4684C2BF75DE}" srcOrd="0" destOrd="0" presId="urn:microsoft.com/office/officeart/2005/8/layout/process2"/>
    <dgm:cxn modelId="{204BD1F4-A360-4695-B8E1-BC35AA3A7DCB}" type="presParOf" srcId="{F3EFE229-D553-42C9-8F16-17A326D0C38C}" destId="{F8AB3270-B941-40A7-A062-35ECA457F233}" srcOrd="0" destOrd="0" presId="urn:microsoft.com/office/officeart/2005/8/layout/process2"/>
    <dgm:cxn modelId="{D6FD5D1F-7832-43A3-88FE-B40A0B03B568}" type="presParOf" srcId="{F3EFE229-D553-42C9-8F16-17A326D0C38C}" destId="{F882B5B7-86BD-45F2-9F03-4684C2BF75DE}" srcOrd="1" destOrd="0" presId="urn:microsoft.com/office/officeart/2005/8/layout/process2"/>
    <dgm:cxn modelId="{99428D9D-9680-4C8A-95B5-375950C6C4CA}" type="presParOf" srcId="{F882B5B7-86BD-45F2-9F03-4684C2BF75DE}" destId="{9BC55A60-CE05-4756-A344-F9B443521835}" srcOrd="0" destOrd="0" presId="urn:microsoft.com/office/officeart/2005/8/layout/process2"/>
    <dgm:cxn modelId="{EC143446-59C8-45A8-8418-C047F65BA380}" type="presParOf" srcId="{F3EFE229-D553-42C9-8F16-17A326D0C38C}" destId="{E7B01F76-7318-4B3F-996B-ED9792648E30}" srcOrd="2" destOrd="0" presId="urn:microsoft.com/office/officeart/2005/8/layout/process2"/>
    <dgm:cxn modelId="{610DDF74-A30F-4880-81AA-14DF03D3F1BE}" type="presParOf" srcId="{F3EFE229-D553-42C9-8F16-17A326D0C38C}" destId="{53A70565-80F4-488F-A811-478A2D84D2D4}" srcOrd="3" destOrd="0" presId="urn:microsoft.com/office/officeart/2005/8/layout/process2"/>
    <dgm:cxn modelId="{C631558F-29CA-4599-BF57-CC9B6DC71613}" type="presParOf" srcId="{53A70565-80F4-488F-A811-478A2D84D2D4}" destId="{42AA0062-D4EB-4475-8F38-DD995651DCC2}" srcOrd="0" destOrd="0" presId="urn:microsoft.com/office/officeart/2005/8/layout/process2"/>
    <dgm:cxn modelId="{C7C0FA20-1B6C-426A-92C0-56B909DFD6A7}" type="presParOf" srcId="{F3EFE229-D553-42C9-8F16-17A326D0C38C}" destId="{8E5C970D-6B0F-41DA-B9A9-376DCB3FA42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42E5912-CDD5-479E-AD74-5B6E22FE4B12}" type="doc">
      <dgm:prSet loTypeId="urn:microsoft.com/office/officeart/2005/8/layout/hChevron3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673E3C7-9ED4-4EF3-BF40-F3C7E880B6D3}">
      <dgm:prSet/>
      <dgm:spPr/>
      <dgm:t>
        <a:bodyPr/>
        <a:lstStyle/>
        <a:p>
          <a:r>
            <a:rPr lang="en-US"/>
            <a:t>O (log N)</a:t>
          </a:r>
        </a:p>
      </dgm:t>
    </dgm:pt>
    <dgm:pt modelId="{7EB8EA84-AFA6-47EF-8EAD-F1FCED6D4FD4}" type="parTrans" cxnId="{A11F14C1-7C18-450E-BFDB-555119195D58}">
      <dgm:prSet/>
      <dgm:spPr/>
      <dgm:t>
        <a:bodyPr/>
        <a:lstStyle/>
        <a:p>
          <a:endParaRPr lang="en-US"/>
        </a:p>
      </dgm:t>
    </dgm:pt>
    <dgm:pt modelId="{137D7C6F-42FE-4A05-BEFB-7D8D3745DE05}" type="sibTrans" cxnId="{A11F14C1-7C18-450E-BFDB-555119195D58}">
      <dgm:prSet/>
      <dgm:spPr/>
      <dgm:t>
        <a:bodyPr/>
        <a:lstStyle/>
        <a:p>
          <a:endParaRPr lang="en-US"/>
        </a:p>
      </dgm:t>
    </dgm:pt>
    <dgm:pt modelId="{0DF97675-5587-4D2D-9A11-398D9E664424}">
      <dgm:prSet/>
      <dgm:spPr/>
      <dgm:t>
        <a:bodyPr/>
        <a:lstStyle/>
        <a:p>
          <a:r>
            <a:rPr lang="en-US"/>
            <a:t>10 item list has log 10 of 1, 20 items is 1.3</a:t>
          </a:r>
        </a:p>
      </dgm:t>
    </dgm:pt>
    <dgm:pt modelId="{DC424311-B610-4793-B430-495A1F32CFDE}" type="parTrans" cxnId="{164A6EAF-AB06-4F5D-B18B-D14617636317}">
      <dgm:prSet/>
      <dgm:spPr/>
      <dgm:t>
        <a:bodyPr/>
        <a:lstStyle/>
        <a:p>
          <a:endParaRPr lang="en-US"/>
        </a:p>
      </dgm:t>
    </dgm:pt>
    <dgm:pt modelId="{292B5040-E754-449D-9CDF-70D37BA8AE0A}" type="sibTrans" cxnId="{164A6EAF-AB06-4F5D-B18B-D14617636317}">
      <dgm:prSet/>
      <dgm:spPr/>
      <dgm:t>
        <a:bodyPr/>
        <a:lstStyle/>
        <a:p>
          <a:endParaRPr lang="en-US"/>
        </a:p>
      </dgm:t>
    </dgm:pt>
    <dgm:pt modelId="{49637B2D-E7AC-4F43-B301-19F204B0D848}">
      <dgm:prSet/>
      <dgm:spPr/>
      <dgm:t>
        <a:bodyPr/>
        <a:lstStyle/>
        <a:p>
          <a:r>
            <a:rPr lang="en-US"/>
            <a:t>More efficient</a:t>
          </a:r>
        </a:p>
      </dgm:t>
    </dgm:pt>
    <dgm:pt modelId="{669F0471-E22B-49ED-B586-3C709FB34703}" type="parTrans" cxnId="{A9540584-D925-4FA2-96E0-C187CF365381}">
      <dgm:prSet/>
      <dgm:spPr/>
      <dgm:t>
        <a:bodyPr/>
        <a:lstStyle/>
        <a:p>
          <a:endParaRPr lang="en-US"/>
        </a:p>
      </dgm:t>
    </dgm:pt>
    <dgm:pt modelId="{EF015CB1-1966-47A3-97AC-1051561026DA}" type="sibTrans" cxnId="{A9540584-D925-4FA2-96E0-C187CF365381}">
      <dgm:prSet/>
      <dgm:spPr/>
      <dgm:t>
        <a:bodyPr/>
        <a:lstStyle/>
        <a:p>
          <a:endParaRPr lang="en-US"/>
        </a:p>
      </dgm:t>
    </dgm:pt>
    <dgm:pt modelId="{DB330824-FB3B-4941-8481-7DE220457D46}" type="pres">
      <dgm:prSet presAssocID="{842E5912-CDD5-479E-AD74-5B6E22FE4B12}" presName="Name0" presStyleCnt="0">
        <dgm:presLayoutVars>
          <dgm:dir/>
          <dgm:resizeHandles val="exact"/>
        </dgm:presLayoutVars>
      </dgm:prSet>
      <dgm:spPr/>
    </dgm:pt>
    <dgm:pt modelId="{DE70E5EB-A714-42AB-B9D7-79347CF749D6}" type="pres">
      <dgm:prSet presAssocID="{F673E3C7-9ED4-4EF3-BF40-F3C7E880B6D3}" presName="parTxOnly" presStyleLbl="node1" presStyleIdx="0" presStyleCnt="3">
        <dgm:presLayoutVars>
          <dgm:bulletEnabled val="1"/>
        </dgm:presLayoutVars>
      </dgm:prSet>
      <dgm:spPr/>
    </dgm:pt>
    <dgm:pt modelId="{0F2A7AD0-C1AC-4E00-8970-B354B9B5AAFB}" type="pres">
      <dgm:prSet presAssocID="{137D7C6F-42FE-4A05-BEFB-7D8D3745DE05}" presName="parSpace" presStyleCnt="0"/>
      <dgm:spPr/>
    </dgm:pt>
    <dgm:pt modelId="{EF043202-110A-4491-AB96-434369F5C1A6}" type="pres">
      <dgm:prSet presAssocID="{0DF97675-5587-4D2D-9A11-398D9E664424}" presName="parTxOnly" presStyleLbl="node1" presStyleIdx="1" presStyleCnt="3">
        <dgm:presLayoutVars>
          <dgm:bulletEnabled val="1"/>
        </dgm:presLayoutVars>
      </dgm:prSet>
      <dgm:spPr/>
    </dgm:pt>
    <dgm:pt modelId="{424ED0E1-2BBE-4526-80C4-B826127A29BE}" type="pres">
      <dgm:prSet presAssocID="{292B5040-E754-449D-9CDF-70D37BA8AE0A}" presName="parSpace" presStyleCnt="0"/>
      <dgm:spPr/>
    </dgm:pt>
    <dgm:pt modelId="{5F9AE2BE-B833-431E-ABE8-79B46986AD89}" type="pres">
      <dgm:prSet presAssocID="{49637B2D-E7AC-4F43-B301-19F204B0D84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9B5FD15-4B0B-4B6E-BC0E-0C103C4F7093}" type="presOf" srcId="{F673E3C7-9ED4-4EF3-BF40-F3C7E880B6D3}" destId="{DE70E5EB-A714-42AB-B9D7-79347CF749D6}" srcOrd="0" destOrd="0" presId="urn:microsoft.com/office/officeart/2005/8/layout/hChevron3"/>
    <dgm:cxn modelId="{A9540584-D925-4FA2-96E0-C187CF365381}" srcId="{842E5912-CDD5-479E-AD74-5B6E22FE4B12}" destId="{49637B2D-E7AC-4F43-B301-19F204B0D848}" srcOrd="2" destOrd="0" parTransId="{669F0471-E22B-49ED-B586-3C709FB34703}" sibTransId="{EF015CB1-1966-47A3-97AC-1051561026DA}"/>
    <dgm:cxn modelId="{98AA01AB-19C9-4C89-8889-C36113A26D81}" type="presOf" srcId="{0DF97675-5587-4D2D-9A11-398D9E664424}" destId="{EF043202-110A-4491-AB96-434369F5C1A6}" srcOrd="0" destOrd="0" presId="urn:microsoft.com/office/officeart/2005/8/layout/hChevron3"/>
    <dgm:cxn modelId="{164A6EAF-AB06-4F5D-B18B-D14617636317}" srcId="{842E5912-CDD5-479E-AD74-5B6E22FE4B12}" destId="{0DF97675-5587-4D2D-9A11-398D9E664424}" srcOrd="1" destOrd="0" parTransId="{DC424311-B610-4793-B430-495A1F32CFDE}" sibTransId="{292B5040-E754-449D-9CDF-70D37BA8AE0A}"/>
    <dgm:cxn modelId="{FCC42DBA-1640-4E83-8CF4-E263D7F9DFC7}" type="presOf" srcId="{842E5912-CDD5-479E-AD74-5B6E22FE4B12}" destId="{DB330824-FB3B-4941-8481-7DE220457D46}" srcOrd="0" destOrd="0" presId="urn:microsoft.com/office/officeart/2005/8/layout/hChevron3"/>
    <dgm:cxn modelId="{A11F14C1-7C18-450E-BFDB-555119195D58}" srcId="{842E5912-CDD5-479E-AD74-5B6E22FE4B12}" destId="{F673E3C7-9ED4-4EF3-BF40-F3C7E880B6D3}" srcOrd="0" destOrd="0" parTransId="{7EB8EA84-AFA6-47EF-8EAD-F1FCED6D4FD4}" sibTransId="{137D7C6F-42FE-4A05-BEFB-7D8D3745DE05}"/>
    <dgm:cxn modelId="{715BD4ED-4414-4D1A-8EE0-B5672D972A5A}" type="presOf" srcId="{49637B2D-E7AC-4F43-B301-19F204B0D848}" destId="{5F9AE2BE-B833-431E-ABE8-79B46986AD89}" srcOrd="0" destOrd="0" presId="urn:microsoft.com/office/officeart/2005/8/layout/hChevron3"/>
    <dgm:cxn modelId="{8F12DBC5-5418-4399-9DDE-569ED590F93D}" type="presParOf" srcId="{DB330824-FB3B-4941-8481-7DE220457D46}" destId="{DE70E5EB-A714-42AB-B9D7-79347CF749D6}" srcOrd="0" destOrd="0" presId="urn:microsoft.com/office/officeart/2005/8/layout/hChevron3"/>
    <dgm:cxn modelId="{925D46F7-C99E-43AB-92BB-10A361BD6906}" type="presParOf" srcId="{DB330824-FB3B-4941-8481-7DE220457D46}" destId="{0F2A7AD0-C1AC-4E00-8970-B354B9B5AAFB}" srcOrd="1" destOrd="0" presId="urn:microsoft.com/office/officeart/2005/8/layout/hChevron3"/>
    <dgm:cxn modelId="{D4D0E263-29D3-4AE9-ADAF-8E666B967DE9}" type="presParOf" srcId="{DB330824-FB3B-4941-8481-7DE220457D46}" destId="{EF043202-110A-4491-AB96-434369F5C1A6}" srcOrd="2" destOrd="0" presId="urn:microsoft.com/office/officeart/2005/8/layout/hChevron3"/>
    <dgm:cxn modelId="{044F393E-347C-469F-9F1A-90C8537944BE}" type="presParOf" srcId="{DB330824-FB3B-4941-8481-7DE220457D46}" destId="{424ED0E1-2BBE-4526-80C4-B826127A29BE}" srcOrd="3" destOrd="0" presId="urn:microsoft.com/office/officeart/2005/8/layout/hChevron3"/>
    <dgm:cxn modelId="{EDF3A741-DAAA-43CB-956B-9A0EAC8903C7}" type="presParOf" srcId="{DB330824-FB3B-4941-8481-7DE220457D46}" destId="{5F9AE2BE-B833-431E-ABE8-79B46986AD8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850216-F513-4DCF-8B3C-979171793A5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2AA0E9-1080-47C8-B839-BDA19560D2BB}">
      <dgm:prSet/>
      <dgm:spPr/>
      <dgm:t>
        <a:bodyPr/>
        <a:lstStyle/>
        <a:p>
          <a:r>
            <a:rPr lang="en-US"/>
            <a:t>O(1) – fastest</a:t>
          </a:r>
        </a:p>
      </dgm:t>
    </dgm:pt>
    <dgm:pt modelId="{E756E30C-20DF-4423-BD97-8DAF30DCF84D}" type="parTrans" cxnId="{8732987D-ED10-4E31-8E19-7475A860878E}">
      <dgm:prSet/>
      <dgm:spPr/>
      <dgm:t>
        <a:bodyPr/>
        <a:lstStyle/>
        <a:p>
          <a:endParaRPr lang="en-US"/>
        </a:p>
      </dgm:t>
    </dgm:pt>
    <dgm:pt modelId="{A0906AE9-48C0-4178-812C-93E60CA770FC}" type="sibTrans" cxnId="{8732987D-ED10-4E31-8E19-7475A860878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EBD99B6-57CC-47F2-95B5-8CE455ED9840}">
      <dgm:prSet/>
      <dgm:spPr/>
      <dgm:t>
        <a:bodyPr/>
        <a:lstStyle/>
        <a:p>
          <a:r>
            <a:rPr lang="en-US"/>
            <a:t>O(log N) – reasonably fast</a:t>
          </a:r>
        </a:p>
      </dgm:t>
    </dgm:pt>
    <dgm:pt modelId="{1C5032B9-4F05-40C8-B075-39341D9B0845}" type="parTrans" cxnId="{27BE004F-4F6C-40C8-9B3E-B78915EC759D}">
      <dgm:prSet/>
      <dgm:spPr/>
      <dgm:t>
        <a:bodyPr/>
        <a:lstStyle/>
        <a:p>
          <a:endParaRPr lang="en-US"/>
        </a:p>
      </dgm:t>
    </dgm:pt>
    <dgm:pt modelId="{B7D6B181-735A-4B4F-A4C0-EA653BCF89C3}" type="sibTrans" cxnId="{27BE004F-4F6C-40C8-9B3E-B78915EC759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699BD00-7EC3-468C-B8B0-8A79BC412739}">
      <dgm:prSet/>
      <dgm:spPr/>
      <dgm:t>
        <a:bodyPr/>
        <a:lstStyle/>
        <a:p>
          <a:r>
            <a:rPr lang="en-US"/>
            <a:t>O(N) – slower</a:t>
          </a:r>
        </a:p>
      </dgm:t>
    </dgm:pt>
    <dgm:pt modelId="{471502B1-04DB-4DA8-BE3E-9E1F8DB6FA3B}" type="parTrans" cxnId="{134E5D73-8718-406F-84D5-92D74BB8F842}">
      <dgm:prSet/>
      <dgm:spPr/>
      <dgm:t>
        <a:bodyPr/>
        <a:lstStyle/>
        <a:p>
          <a:endParaRPr lang="en-US"/>
        </a:p>
      </dgm:t>
    </dgm:pt>
    <dgm:pt modelId="{3E47067E-3039-4A71-9CA3-C0770A7F8EB5}" type="sibTrans" cxnId="{134E5D73-8718-406F-84D5-92D74BB8F84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AA54764-3A76-4615-8C0C-4C20A3A0EF99}">
      <dgm:prSet/>
      <dgm:spPr/>
      <dgm:t>
        <a:bodyPr/>
        <a:lstStyle/>
        <a:p>
          <a:r>
            <a:rPr lang="en-US"/>
            <a:t>O(N^2) – very slow</a:t>
          </a:r>
        </a:p>
      </dgm:t>
    </dgm:pt>
    <dgm:pt modelId="{90E90EE3-531B-45B8-A351-56AC5B916CA0}" type="parTrans" cxnId="{231BA503-C4FB-44DB-A45B-8C86C279AF4F}">
      <dgm:prSet/>
      <dgm:spPr/>
      <dgm:t>
        <a:bodyPr/>
        <a:lstStyle/>
        <a:p>
          <a:endParaRPr lang="en-US"/>
        </a:p>
      </dgm:t>
    </dgm:pt>
    <dgm:pt modelId="{FA27D1BF-E274-4F8D-A975-FFF508F4032F}" type="sibTrans" cxnId="{231BA503-C4FB-44DB-A45B-8C86C279AF4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73AC0F-1FEA-450E-BD33-0D75337391A7}" type="pres">
      <dgm:prSet presAssocID="{94850216-F513-4DCF-8B3C-979171793A58}" presName="Name0" presStyleCnt="0">
        <dgm:presLayoutVars>
          <dgm:animLvl val="lvl"/>
          <dgm:resizeHandles val="exact"/>
        </dgm:presLayoutVars>
      </dgm:prSet>
      <dgm:spPr/>
    </dgm:pt>
    <dgm:pt modelId="{7E0AE8AF-9892-430C-8BFD-4F576929DFED}" type="pres">
      <dgm:prSet presAssocID="{A12AA0E9-1080-47C8-B839-BDA19560D2BB}" presName="compositeNode" presStyleCnt="0">
        <dgm:presLayoutVars>
          <dgm:bulletEnabled val="1"/>
        </dgm:presLayoutVars>
      </dgm:prSet>
      <dgm:spPr/>
    </dgm:pt>
    <dgm:pt modelId="{27C31895-CD66-4B3C-AC1F-0DFE90D88B0B}" type="pres">
      <dgm:prSet presAssocID="{A12AA0E9-1080-47C8-B839-BDA19560D2BB}" presName="bgRect" presStyleLbl="bgAccFollowNode1" presStyleIdx="0" presStyleCnt="4"/>
      <dgm:spPr/>
    </dgm:pt>
    <dgm:pt modelId="{BE8C5797-80B0-4E40-AF16-B691A5B48607}" type="pres">
      <dgm:prSet presAssocID="{A0906AE9-48C0-4178-812C-93E60CA770F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C87567A-7A22-40DC-803A-5AB049EEA2F4}" type="pres">
      <dgm:prSet presAssocID="{A12AA0E9-1080-47C8-B839-BDA19560D2BB}" presName="bottomLine" presStyleLbl="alignNode1" presStyleIdx="1" presStyleCnt="8">
        <dgm:presLayoutVars/>
      </dgm:prSet>
      <dgm:spPr/>
    </dgm:pt>
    <dgm:pt modelId="{0B9368AB-37FE-44A0-9F8D-4F8735EEA2EE}" type="pres">
      <dgm:prSet presAssocID="{A12AA0E9-1080-47C8-B839-BDA19560D2BB}" presName="nodeText" presStyleLbl="bgAccFollowNode1" presStyleIdx="0" presStyleCnt="4">
        <dgm:presLayoutVars>
          <dgm:bulletEnabled val="1"/>
        </dgm:presLayoutVars>
      </dgm:prSet>
      <dgm:spPr/>
    </dgm:pt>
    <dgm:pt modelId="{D6A0A900-0566-43C8-87C3-BF7E63096BE4}" type="pres">
      <dgm:prSet presAssocID="{A0906AE9-48C0-4178-812C-93E60CA770FC}" presName="sibTrans" presStyleCnt="0"/>
      <dgm:spPr/>
    </dgm:pt>
    <dgm:pt modelId="{7006E505-B130-46B6-8561-5AFA252950E3}" type="pres">
      <dgm:prSet presAssocID="{3EBD99B6-57CC-47F2-95B5-8CE455ED9840}" presName="compositeNode" presStyleCnt="0">
        <dgm:presLayoutVars>
          <dgm:bulletEnabled val="1"/>
        </dgm:presLayoutVars>
      </dgm:prSet>
      <dgm:spPr/>
    </dgm:pt>
    <dgm:pt modelId="{A6D4AB81-0626-43AF-A07F-0164BC6132CD}" type="pres">
      <dgm:prSet presAssocID="{3EBD99B6-57CC-47F2-95B5-8CE455ED9840}" presName="bgRect" presStyleLbl="bgAccFollowNode1" presStyleIdx="1" presStyleCnt="4"/>
      <dgm:spPr/>
    </dgm:pt>
    <dgm:pt modelId="{9073C6C3-25A0-4F52-A8E6-3BE8CA4604F1}" type="pres">
      <dgm:prSet presAssocID="{B7D6B181-735A-4B4F-A4C0-EA653BCF89C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4BDE7D8-74B0-473D-9E23-938C246F0168}" type="pres">
      <dgm:prSet presAssocID="{3EBD99B6-57CC-47F2-95B5-8CE455ED9840}" presName="bottomLine" presStyleLbl="alignNode1" presStyleIdx="3" presStyleCnt="8">
        <dgm:presLayoutVars/>
      </dgm:prSet>
      <dgm:spPr/>
    </dgm:pt>
    <dgm:pt modelId="{96BAC1F0-5207-4A4D-80A2-47090FD70797}" type="pres">
      <dgm:prSet presAssocID="{3EBD99B6-57CC-47F2-95B5-8CE455ED9840}" presName="nodeText" presStyleLbl="bgAccFollowNode1" presStyleIdx="1" presStyleCnt="4">
        <dgm:presLayoutVars>
          <dgm:bulletEnabled val="1"/>
        </dgm:presLayoutVars>
      </dgm:prSet>
      <dgm:spPr/>
    </dgm:pt>
    <dgm:pt modelId="{8CA6C6E8-A061-4A5A-8B69-862A8387F172}" type="pres">
      <dgm:prSet presAssocID="{B7D6B181-735A-4B4F-A4C0-EA653BCF89C3}" presName="sibTrans" presStyleCnt="0"/>
      <dgm:spPr/>
    </dgm:pt>
    <dgm:pt modelId="{96911DBB-1962-4173-97A4-330944ABAB09}" type="pres">
      <dgm:prSet presAssocID="{8699BD00-7EC3-468C-B8B0-8A79BC412739}" presName="compositeNode" presStyleCnt="0">
        <dgm:presLayoutVars>
          <dgm:bulletEnabled val="1"/>
        </dgm:presLayoutVars>
      </dgm:prSet>
      <dgm:spPr/>
    </dgm:pt>
    <dgm:pt modelId="{FBBD215E-739C-468F-BFD5-D412A7B8846A}" type="pres">
      <dgm:prSet presAssocID="{8699BD00-7EC3-468C-B8B0-8A79BC412739}" presName="bgRect" presStyleLbl="bgAccFollowNode1" presStyleIdx="2" presStyleCnt="4"/>
      <dgm:spPr/>
    </dgm:pt>
    <dgm:pt modelId="{838CD640-7748-4794-BE58-5EA858DF4593}" type="pres">
      <dgm:prSet presAssocID="{3E47067E-3039-4A71-9CA3-C0770A7F8EB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E356B84-222B-44F3-B148-21E6874BD391}" type="pres">
      <dgm:prSet presAssocID="{8699BD00-7EC3-468C-B8B0-8A79BC412739}" presName="bottomLine" presStyleLbl="alignNode1" presStyleIdx="5" presStyleCnt="8">
        <dgm:presLayoutVars/>
      </dgm:prSet>
      <dgm:spPr/>
    </dgm:pt>
    <dgm:pt modelId="{40676A5A-F5C7-43F3-93BA-66239E94E333}" type="pres">
      <dgm:prSet presAssocID="{8699BD00-7EC3-468C-B8B0-8A79BC412739}" presName="nodeText" presStyleLbl="bgAccFollowNode1" presStyleIdx="2" presStyleCnt="4">
        <dgm:presLayoutVars>
          <dgm:bulletEnabled val="1"/>
        </dgm:presLayoutVars>
      </dgm:prSet>
      <dgm:spPr/>
    </dgm:pt>
    <dgm:pt modelId="{E989FF16-7A1C-4D24-A04D-0353763CE93D}" type="pres">
      <dgm:prSet presAssocID="{3E47067E-3039-4A71-9CA3-C0770A7F8EB5}" presName="sibTrans" presStyleCnt="0"/>
      <dgm:spPr/>
    </dgm:pt>
    <dgm:pt modelId="{330B3A75-5B89-45D4-A31E-EF37A5091678}" type="pres">
      <dgm:prSet presAssocID="{1AA54764-3A76-4615-8C0C-4C20A3A0EF99}" presName="compositeNode" presStyleCnt="0">
        <dgm:presLayoutVars>
          <dgm:bulletEnabled val="1"/>
        </dgm:presLayoutVars>
      </dgm:prSet>
      <dgm:spPr/>
    </dgm:pt>
    <dgm:pt modelId="{68EA24AA-D990-4C12-B993-2D3A4FB5F936}" type="pres">
      <dgm:prSet presAssocID="{1AA54764-3A76-4615-8C0C-4C20A3A0EF99}" presName="bgRect" presStyleLbl="bgAccFollowNode1" presStyleIdx="3" presStyleCnt="4"/>
      <dgm:spPr/>
    </dgm:pt>
    <dgm:pt modelId="{0C4B5246-7941-4D99-A336-8AED2BD67D1A}" type="pres">
      <dgm:prSet presAssocID="{FA27D1BF-E274-4F8D-A975-FFF508F4032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52364ED-3A13-4F71-850B-B642181C71A6}" type="pres">
      <dgm:prSet presAssocID="{1AA54764-3A76-4615-8C0C-4C20A3A0EF99}" presName="bottomLine" presStyleLbl="alignNode1" presStyleIdx="7" presStyleCnt="8">
        <dgm:presLayoutVars/>
      </dgm:prSet>
      <dgm:spPr/>
    </dgm:pt>
    <dgm:pt modelId="{8A1E6470-DD85-458D-9AAC-338380C5DD35}" type="pres">
      <dgm:prSet presAssocID="{1AA54764-3A76-4615-8C0C-4C20A3A0EF9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CEEAA01-F38E-485C-8A88-A54226C5C0B8}" type="presOf" srcId="{B7D6B181-735A-4B4F-A4C0-EA653BCF89C3}" destId="{9073C6C3-25A0-4F52-A8E6-3BE8CA4604F1}" srcOrd="0" destOrd="0" presId="urn:microsoft.com/office/officeart/2016/7/layout/BasicLinearProcessNumbered"/>
    <dgm:cxn modelId="{231BA503-C4FB-44DB-A45B-8C86C279AF4F}" srcId="{94850216-F513-4DCF-8B3C-979171793A58}" destId="{1AA54764-3A76-4615-8C0C-4C20A3A0EF99}" srcOrd="3" destOrd="0" parTransId="{90E90EE3-531B-45B8-A351-56AC5B916CA0}" sibTransId="{FA27D1BF-E274-4F8D-A975-FFF508F4032F}"/>
    <dgm:cxn modelId="{29AC3710-DAAA-4AFB-B22C-E893307021CF}" type="presOf" srcId="{3E47067E-3039-4A71-9CA3-C0770A7F8EB5}" destId="{838CD640-7748-4794-BE58-5EA858DF4593}" srcOrd="0" destOrd="0" presId="urn:microsoft.com/office/officeart/2016/7/layout/BasicLinearProcessNumbered"/>
    <dgm:cxn modelId="{C582BF29-56E1-43A9-8373-FEA1744FFC3A}" type="presOf" srcId="{FA27D1BF-E274-4F8D-A975-FFF508F4032F}" destId="{0C4B5246-7941-4D99-A336-8AED2BD67D1A}" srcOrd="0" destOrd="0" presId="urn:microsoft.com/office/officeart/2016/7/layout/BasicLinearProcessNumbered"/>
    <dgm:cxn modelId="{8FE73C3F-AC64-4278-B2C4-87E57D4031DB}" type="presOf" srcId="{A0906AE9-48C0-4178-812C-93E60CA770FC}" destId="{BE8C5797-80B0-4E40-AF16-B691A5B48607}" srcOrd="0" destOrd="0" presId="urn:microsoft.com/office/officeart/2016/7/layout/BasicLinearProcessNumbered"/>
    <dgm:cxn modelId="{209C636D-7669-440E-954E-F30CE067AC96}" type="presOf" srcId="{A12AA0E9-1080-47C8-B839-BDA19560D2BB}" destId="{27C31895-CD66-4B3C-AC1F-0DFE90D88B0B}" srcOrd="0" destOrd="0" presId="urn:microsoft.com/office/officeart/2016/7/layout/BasicLinearProcessNumbered"/>
    <dgm:cxn modelId="{27BE004F-4F6C-40C8-9B3E-B78915EC759D}" srcId="{94850216-F513-4DCF-8B3C-979171793A58}" destId="{3EBD99B6-57CC-47F2-95B5-8CE455ED9840}" srcOrd="1" destOrd="0" parTransId="{1C5032B9-4F05-40C8-B075-39341D9B0845}" sibTransId="{B7D6B181-735A-4B4F-A4C0-EA653BCF89C3}"/>
    <dgm:cxn modelId="{134E5D73-8718-406F-84D5-92D74BB8F842}" srcId="{94850216-F513-4DCF-8B3C-979171793A58}" destId="{8699BD00-7EC3-468C-B8B0-8A79BC412739}" srcOrd="2" destOrd="0" parTransId="{471502B1-04DB-4DA8-BE3E-9E1F8DB6FA3B}" sibTransId="{3E47067E-3039-4A71-9CA3-C0770A7F8EB5}"/>
    <dgm:cxn modelId="{8732987D-ED10-4E31-8E19-7475A860878E}" srcId="{94850216-F513-4DCF-8B3C-979171793A58}" destId="{A12AA0E9-1080-47C8-B839-BDA19560D2BB}" srcOrd="0" destOrd="0" parTransId="{E756E30C-20DF-4423-BD97-8DAF30DCF84D}" sibTransId="{A0906AE9-48C0-4178-812C-93E60CA770FC}"/>
    <dgm:cxn modelId="{8EC21E83-CCF0-4B59-9DB1-DB5445B18B6C}" type="presOf" srcId="{8699BD00-7EC3-468C-B8B0-8A79BC412739}" destId="{FBBD215E-739C-468F-BFD5-D412A7B8846A}" srcOrd="0" destOrd="0" presId="urn:microsoft.com/office/officeart/2016/7/layout/BasicLinearProcessNumbered"/>
    <dgm:cxn modelId="{90A35286-A25A-4B0C-9793-4E41D7CD41A1}" type="presOf" srcId="{3EBD99B6-57CC-47F2-95B5-8CE455ED9840}" destId="{A6D4AB81-0626-43AF-A07F-0164BC6132CD}" srcOrd="0" destOrd="0" presId="urn:microsoft.com/office/officeart/2016/7/layout/BasicLinearProcessNumbered"/>
    <dgm:cxn modelId="{7889D086-0897-4195-8F87-D612A7BCEE2C}" type="presOf" srcId="{94850216-F513-4DCF-8B3C-979171793A58}" destId="{F173AC0F-1FEA-450E-BD33-0D75337391A7}" srcOrd="0" destOrd="0" presId="urn:microsoft.com/office/officeart/2016/7/layout/BasicLinearProcessNumbered"/>
    <dgm:cxn modelId="{93ADF0A1-7A73-411B-BEA1-98439A2D9B3F}" type="presOf" srcId="{1AA54764-3A76-4615-8C0C-4C20A3A0EF99}" destId="{68EA24AA-D990-4C12-B993-2D3A4FB5F936}" srcOrd="0" destOrd="0" presId="urn:microsoft.com/office/officeart/2016/7/layout/BasicLinearProcessNumbered"/>
    <dgm:cxn modelId="{B0DF72B3-E149-4751-AFD9-DBA8A9C439CF}" type="presOf" srcId="{A12AA0E9-1080-47C8-B839-BDA19560D2BB}" destId="{0B9368AB-37FE-44A0-9F8D-4F8735EEA2EE}" srcOrd="1" destOrd="0" presId="urn:microsoft.com/office/officeart/2016/7/layout/BasicLinearProcessNumbered"/>
    <dgm:cxn modelId="{1F54F2C6-DBA6-426C-AD41-03F7642D7FD3}" type="presOf" srcId="{3EBD99B6-57CC-47F2-95B5-8CE455ED9840}" destId="{96BAC1F0-5207-4A4D-80A2-47090FD70797}" srcOrd="1" destOrd="0" presId="urn:microsoft.com/office/officeart/2016/7/layout/BasicLinearProcessNumbered"/>
    <dgm:cxn modelId="{ED0F84E9-BBB3-4CD1-A960-AE1EAA9D410B}" type="presOf" srcId="{8699BD00-7EC3-468C-B8B0-8A79BC412739}" destId="{40676A5A-F5C7-43F3-93BA-66239E94E333}" srcOrd="1" destOrd="0" presId="urn:microsoft.com/office/officeart/2016/7/layout/BasicLinearProcessNumbered"/>
    <dgm:cxn modelId="{F21C3BEE-F530-430B-BB99-586C29E3C99C}" type="presOf" srcId="{1AA54764-3A76-4615-8C0C-4C20A3A0EF99}" destId="{8A1E6470-DD85-458D-9AAC-338380C5DD35}" srcOrd="1" destOrd="0" presId="urn:microsoft.com/office/officeart/2016/7/layout/BasicLinearProcessNumbered"/>
    <dgm:cxn modelId="{80B1B4C0-776A-458D-90F8-4B184166CF53}" type="presParOf" srcId="{F173AC0F-1FEA-450E-BD33-0D75337391A7}" destId="{7E0AE8AF-9892-430C-8BFD-4F576929DFED}" srcOrd="0" destOrd="0" presId="urn:microsoft.com/office/officeart/2016/7/layout/BasicLinearProcessNumbered"/>
    <dgm:cxn modelId="{5A9EC0C0-2E4E-4856-9DB6-43E68C6D5EDD}" type="presParOf" srcId="{7E0AE8AF-9892-430C-8BFD-4F576929DFED}" destId="{27C31895-CD66-4B3C-AC1F-0DFE90D88B0B}" srcOrd="0" destOrd="0" presId="urn:microsoft.com/office/officeart/2016/7/layout/BasicLinearProcessNumbered"/>
    <dgm:cxn modelId="{B3B8D44F-3752-4D86-85E9-EBBE255D2910}" type="presParOf" srcId="{7E0AE8AF-9892-430C-8BFD-4F576929DFED}" destId="{BE8C5797-80B0-4E40-AF16-B691A5B48607}" srcOrd="1" destOrd="0" presId="urn:microsoft.com/office/officeart/2016/7/layout/BasicLinearProcessNumbered"/>
    <dgm:cxn modelId="{FA0DEF94-FC02-4DEE-AAC2-8AF028E02734}" type="presParOf" srcId="{7E0AE8AF-9892-430C-8BFD-4F576929DFED}" destId="{2C87567A-7A22-40DC-803A-5AB049EEA2F4}" srcOrd="2" destOrd="0" presId="urn:microsoft.com/office/officeart/2016/7/layout/BasicLinearProcessNumbered"/>
    <dgm:cxn modelId="{2375D740-E833-4465-BAFE-0B956CC41FA5}" type="presParOf" srcId="{7E0AE8AF-9892-430C-8BFD-4F576929DFED}" destId="{0B9368AB-37FE-44A0-9F8D-4F8735EEA2EE}" srcOrd="3" destOrd="0" presId="urn:microsoft.com/office/officeart/2016/7/layout/BasicLinearProcessNumbered"/>
    <dgm:cxn modelId="{C72B2693-50EE-4178-9811-EC4F443877A6}" type="presParOf" srcId="{F173AC0F-1FEA-450E-BD33-0D75337391A7}" destId="{D6A0A900-0566-43C8-87C3-BF7E63096BE4}" srcOrd="1" destOrd="0" presId="urn:microsoft.com/office/officeart/2016/7/layout/BasicLinearProcessNumbered"/>
    <dgm:cxn modelId="{12A0768F-1C2D-47BA-9D3C-E117B7ACE18D}" type="presParOf" srcId="{F173AC0F-1FEA-450E-BD33-0D75337391A7}" destId="{7006E505-B130-46B6-8561-5AFA252950E3}" srcOrd="2" destOrd="0" presId="urn:microsoft.com/office/officeart/2016/7/layout/BasicLinearProcessNumbered"/>
    <dgm:cxn modelId="{C3D1864A-7352-4C0B-A219-639DBA8C6062}" type="presParOf" srcId="{7006E505-B130-46B6-8561-5AFA252950E3}" destId="{A6D4AB81-0626-43AF-A07F-0164BC6132CD}" srcOrd="0" destOrd="0" presId="urn:microsoft.com/office/officeart/2016/7/layout/BasicLinearProcessNumbered"/>
    <dgm:cxn modelId="{EDE0F6E1-AFFA-4FE1-90DA-BE31A6ACDD94}" type="presParOf" srcId="{7006E505-B130-46B6-8561-5AFA252950E3}" destId="{9073C6C3-25A0-4F52-A8E6-3BE8CA4604F1}" srcOrd="1" destOrd="0" presId="urn:microsoft.com/office/officeart/2016/7/layout/BasicLinearProcessNumbered"/>
    <dgm:cxn modelId="{34406FA2-7BA0-4BF8-90A6-BD92ADEBFE6C}" type="presParOf" srcId="{7006E505-B130-46B6-8561-5AFA252950E3}" destId="{04BDE7D8-74B0-473D-9E23-938C246F0168}" srcOrd="2" destOrd="0" presId="urn:microsoft.com/office/officeart/2016/7/layout/BasicLinearProcessNumbered"/>
    <dgm:cxn modelId="{F4B75815-CCAD-47FB-A538-962B4E8361A1}" type="presParOf" srcId="{7006E505-B130-46B6-8561-5AFA252950E3}" destId="{96BAC1F0-5207-4A4D-80A2-47090FD70797}" srcOrd="3" destOrd="0" presId="urn:microsoft.com/office/officeart/2016/7/layout/BasicLinearProcessNumbered"/>
    <dgm:cxn modelId="{74832D57-D2FD-4260-8CEE-7F000AF11F32}" type="presParOf" srcId="{F173AC0F-1FEA-450E-BD33-0D75337391A7}" destId="{8CA6C6E8-A061-4A5A-8B69-862A8387F172}" srcOrd="3" destOrd="0" presId="urn:microsoft.com/office/officeart/2016/7/layout/BasicLinearProcessNumbered"/>
    <dgm:cxn modelId="{EED16921-8302-4BAE-921F-7925B2FB9845}" type="presParOf" srcId="{F173AC0F-1FEA-450E-BD33-0D75337391A7}" destId="{96911DBB-1962-4173-97A4-330944ABAB09}" srcOrd="4" destOrd="0" presId="urn:microsoft.com/office/officeart/2016/7/layout/BasicLinearProcessNumbered"/>
    <dgm:cxn modelId="{2FEAD8AC-34FB-48EE-9564-4AA82BD01671}" type="presParOf" srcId="{96911DBB-1962-4173-97A4-330944ABAB09}" destId="{FBBD215E-739C-468F-BFD5-D412A7B8846A}" srcOrd="0" destOrd="0" presId="urn:microsoft.com/office/officeart/2016/7/layout/BasicLinearProcessNumbered"/>
    <dgm:cxn modelId="{8DE9DC90-AC19-4E99-86C5-08B415E5B693}" type="presParOf" srcId="{96911DBB-1962-4173-97A4-330944ABAB09}" destId="{838CD640-7748-4794-BE58-5EA858DF4593}" srcOrd="1" destOrd="0" presId="urn:microsoft.com/office/officeart/2016/7/layout/BasicLinearProcessNumbered"/>
    <dgm:cxn modelId="{C036F582-A46F-4CFC-9963-59C7AF28C578}" type="presParOf" srcId="{96911DBB-1962-4173-97A4-330944ABAB09}" destId="{6E356B84-222B-44F3-B148-21E6874BD391}" srcOrd="2" destOrd="0" presId="urn:microsoft.com/office/officeart/2016/7/layout/BasicLinearProcessNumbered"/>
    <dgm:cxn modelId="{CB22027A-C969-404D-8805-7F01D8237E57}" type="presParOf" srcId="{96911DBB-1962-4173-97A4-330944ABAB09}" destId="{40676A5A-F5C7-43F3-93BA-66239E94E333}" srcOrd="3" destOrd="0" presId="urn:microsoft.com/office/officeart/2016/7/layout/BasicLinearProcessNumbered"/>
    <dgm:cxn modelId="{E6A67384-6013-431E-8980-240B49FDD76B}" type="presParOf" srcId="{F173AC0F-1FEA-450E-BD33-0D75337391A7}" destId="{E989FF16-7A1C-4D24-A04D-0353763CE93D}" srcOrd="5" destOrd="0" presId="urn:microsoft.com/office/officeart/2016/7/layout/BasicLinearProcessNumbered"/>
    <dgm:cxn modelId="{153A5EFE-19B5-408B-B3AF-EDC5E7B7AE84}" type="presParOf" srcId="{F173AC0F-1FEA-450E-BD33-0D75337391A7}" destId="{330B3A75-5B89-45D4-A31E-EF37A5091678}" srcOrd="6" destOrd="0" presId="urn:microsoft.com/office/officeart/2016/7/layout/BasicLinearProcessNumbered"/>
    <dgm:cxn modelId="{81E14A02-A2FF-4A48-92CE-47D171CD69D9}" type="presParOf" srcId="{330B3A75-5B89-45D4-A31E-EF37A5091678}" destId="{68EA24AA-D990-4C12-B993-2D3A4FB5F936}" srcOrd="0" destOrd="0" presId="urn:microsoft.com/office/officeart/2016/7/layout/BasicLinearProcessNumbered"/>
    <dgm:cxn modelId="{37B210DA-05E9-4860-8786-36BEB3CA3218}" type="presParOf" srcId="{330B3A75-5B89-45D4-A31E-EF37A5091678}" destId="{0C4B5246-7941-4D99-A336-8AED2BD67D1A}" srcOrd="1" destOrd="0" presId="urn:microsoft.com/office/officeart/2016/7/layout/BasicLinearProcessNumbered"/>
    <dgm:cxn modelId="{626E6600-1A82-43D0-93E2-937ECCAFE059}" type="presParOf" srcId="{330B3A75-5B89-45D4-A31E-EF37A5091678}" destId="{A52364ED-3A13-4F71-850B-B642181C71A6}" srcOrd="2" destOrd="0" presId="urn:microsoft.com/office/officeart/2016/7/layout/BasicLinearProcessNumbered"/>
    <dgm:cxn modelId="{61637D35-C4A5-4F11-93CC-06D0514FE6F3}" type="presParOf" srcId="{330B3A75-5B89-45D4-A31E-EF37A5091678}" destId="{8A1E6470-DD85-458D-9AAC-338380C5DD3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23BBCF-7F2C-479D-9E66-C6FA7018CAC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BFDD3E-7D1C-4284-A4EE-FA3B253701D1}">
      <dgm:prSet/>
      <dgm:spPr/>
      <dgm:t>
        <a:bodyPr/>
        <a:lstStyle/>
        <a:p>
          <a:r>
            <a:rPr lang="en-US"/>
            <a:t>These data structures can be seen as collections</a:t>
          </a:r>
        </a:p>
      </dgm:t>
    </dgm:pt>
    <dgm:pt modelId="{1AB3A98D-14EA-454F-B90A-D13CB893DB57}" type="parTrans" cxnId="{1288261B-90AE-43AC-9A56-5B39E6A2E829}">
      <dgm:prSet/>
      <dgm:spPr/>
      <dgm:t>
        <a:bodyPr/>
        <a:lstStyle/>
        <a:p>
          <a:endParaRPr lang="en-US"/>
        </a:p>
      </dgm:t>
    </dgm:pt>
    <dgm:pt modelId="{47614FD2-6342-4E2B-B6D0-EDD4DA5509FE}" type="sibTrans" cxnId="{1288261B-90AE-43AC-9A56-5B39E6A2E829}">
      <dgm:prSet/>
      <dgm:spPr/>
      <dgm:t>
        <a:bodyPr/>
        <a:lstStyle/>
        <a:p>
          <a:endParaRPr lang="en-US"/>
        </a:p>
      </dgm:t>
    </dgm:pt>
    <dgm:pt modelId="{8493F941-29D9-4197-B4D9-10B63CBE5BC3}">
      <dgm:prSet/>
      <dgm:spPr/>
      <dgm:t>
        <a:bodyPr/>
        <a:lstStyle/>
        <a:p>
          <a:r>
            <a:rPr lang="en-US" dirty="0"/>
            <a:t>Collections are structures that support a variety of operations</a:t>
          </a:r>
        </a:p>
      </dgm:t>
    </dgm:pt>
    <dgm:pt modelId="{C33F140E-4762-4003-91EC-5C138D8D5914}" type="parTrans" cxnId="{84051595-1CCB-45BE-98E8-7CA8BAE38371}">
      <dgm:prSet/>
      <dgm:spPr/>
      <dgm:t>
        <a:bodyPr/>
        <a:lstStyle/>
        <a:p>
          <a:endParaRPr lang="en-US"/>
        </a:p>
      </dgm:t>
    </dgm:pt>
    <dgm:pt modelId="{EC3A90D2-E078-4FC6-BEC7-743F790147DF}" type="sibTrans" cxnId="{84051595-1CCB-45BE-98E8-7CA8BAE38371}">
      <dgm:prSet/>
      <dgm:spPr/>
      <dgm:t>
        <a:bodyPr/>
        <a:lstStyle/>
        <a:p>
          <a:endParaRPr lang="en-US"/>
        </a:p>
      </dgm:t>
    </dgm:pt>
    <dgm:pt modelId="{B0E5A5DE-A5BF-435D-A585-587659D23C05}">
      <dgm:prSet/>
      <dgm:spPr/>
      <dgm:t>
        <a:bodyPr/>
        <a:lstStyle/>
        <a:p>
          <a:r>
            <a:rPr lang="en-US"/>
            <a:t>Adding</a:t>
          </a:r>
        </a:p>
      </dgm:t>
    </dgm:pt>
    <dgm:pt modelId="{D01631F9-CC51-4E38-A3CC-83913018EF17}" type="parTrans" cxnId="{B80F51D0-B4D2-46E7-A483-6443C9CCDCEC}">
      <dgm:prSet/>
      <dgm:spPr/>
      <dgm:t>
        <a:bodyPr/>
        <a:lstStyle/>
        <a:p>
          <a:endParaRPr lang="en-US"/>
        </a:p>
      </dgm:t>
    </dgm:pt>
    <dgm:pt modelId="{6798F26E-7883-45D6-B50B-585720F5F56C}" type="sibTrans" cxnId="{B80F51D0-B4D2-46E7-A483-6443C9CCDCEC}">
      <dgm:prSet/>
      <dgm:spPr/>
      <dgm:t>
        <a:bodyPr/>
        <a:lstStyle/>
        <a:p>
          <a:endParaRPr lang="en-US"/>
        </a:p>
      </dgm:t>
    </dgm:pt>
    <dgm:pt modelId="{28AC8105-8B4A-4426-8204-BACB8C012E7A}">
      <dgm:prSet/>
      <dgm:spPr/>
      <dgm:t>
        <a:bodyPr/>
        <a:lstStyle/>
        <a:p>
          <a:r>
            <a:rPr lang="en-US"/>
            <a:t>Updating</a:t>
          </a:r>
        </a:p>
      </dgm:t>
    </dgm:pt>
    <dgm:pt modelId="{F1D43003-3EC7-4FD2-9788-FE4E4AC49523}" type="parTrans" cxnId="{D2D05952-670E-48FC-9EEF-3F2F2EE3FF61}">
      <dgm:prSet/>
      <dgm:spPr/>
      <dgm:t>
        <a:bodyPr/>
        <a:lstStyle/>
        <a:p>
          <a:endParaRPr lang="en-US"/>
        </a:p>
      </dgm:t>
    </dgm:pt>
    <dgm:pt modelId="{7A0FCAC5-F05A-4BF4-BC1A-511610906A4D}" type="sibTrans" cxnId="{D2D05952-670E-48FC-9EEF-3F2F2EE3FF61}">
      <dgm:prSet/>
      <dgm:spPr/>
      <dgm:t>
        <a:bodyPr/>
        <a:lstStyle/>
        <a:p>
          <a:endParaRPr lang="en-US"/>
        </a:p>
      </dgm:t>
    </dgm:pt>
    <dgm:pt modelId="{841C2026-B937-48EC-BF0E-5CC5A4650026}">
      <dgm:prSet/>
      <dgm:spPr/>
      <dgm:t>
        <a:bodyPr/>
        <a:lstStyle/>
        <a:p>
          <a:r>
            <a:rPr lang="en-US"/>
            <a:t>Deleting</a:t>
          </a:r>
        </a:p>
      </dgm:t>
    </dgm:pt>
    <dgm:pt modelId="{84980738-D63D-462B-8598-F3504D4653FC}" type="parTrans" cxnId="{88B5DD28-17A3-425B-8A7C-A1DFC44CB917}">
      <dgm:prSet/>
      <dgm:spPr/>
      <dgm:t>
        <a:bodyPr/>
        <a:lstStyle/>
        <a:p>
          <a:endParaRPr lang="en-US"/>
        </a:p>
      </dgm:t>
    </dgm:pt>
    <dgm:pt modelId="{FC8C1E8D-300B-4A3D-BEDC-95AE0B7526A5}" type="sibTrans" cxnId="{88B5DD28-17A3-425B-8A7C-A1DFC44CB917}">
      <dgm:prSet/>
      <dgm:spPr/>
      <dgm:t>
        <a:bodyPr/>
        <a:lstStyle/>
        <a:p>
          <a:endParaRPr lang="en-US"/>
        </a:p>
      </dgm:t>
    </dgm:pt>
    <dgm:pt modelId="{AE981D61-2C9E-4D64-8DB9-AE0A481E6322}">
      <dgm:prSet/>
      <dgm:spPr/>
      <dgm:t>
        <a:bodyPr/>
        <a:lstStyle/>
        <a:p>
          <a:r>
            <a:rPr lang="en-US"/>
            <a:t>CRUD</a:t>
          </a:r>
          <a:endParaRPr lang="en-US" dirty="0"/>
        </a:p>
      </dgm:t>
    </dgm:pt>
    <dgm:pt modelId="{057EEB47-304C-4AAC-9B9D-4ED9787F133C}" type="parTrans" cxnId="{7172096C-3E82-4E41-9949-93B483BF15B6}">
      <dgm:prSet/>
      <dgm:spPr/>
      <dgm:t>
        <a:bodyPr/>
        <a:lstStyle/>
        <a:p>
          <a:endParaRPr lang="en-ZA"/>
        </a:p>
      </dgm:t>
    </dgm:pt>
    <dgm:pt modelId="{89997838-C2F3-43D2-B13A-B6ADB6F8CF70}" type="sibTrans" cxnId="{7172096C-3E82-4E41-9949-93B483BF15B6}">
      <dgm:prSet/>
      <dgm:spPr/>
      <dgm:t>
        <a:bodyPr/>
        <a:lstStyle/>
        <a:p>
          <a:endParaRPr lang="en-ZA"/>
        </a:p>
      </dgm:t>
    </dgm:pt>
    <dgm:pt modelId="{CC5E476E-11D9-4802-8B89-4292A35E0A81}" type="pres">
      <dgm:prSet presAssocID="{A623BBCF-7F2C-479D-9E66-C6FA7018CAC8}" presName="diagram" presStyleCnt="0">
        <dgm:presLayoutVars>
          <dgm:dir/>
          <dgm:resizeHandles val="exact"/>
        </dgm:presLayoutVars>
      </dgm:prSet>
      <dgm:spPr/>
    </dgm:pt>
    <dgm:pt modelId="{F48075A9-F391-4DA0-875B-98070196D41C}" type="pres">
      <dgm:prSet presAssocID="{E1BFDD3E-7D1C-4284-A4EE-FA3B253701D1}" presName="node" presStyleLbl="node1" presStyleIdx="0" presStyleCnt="6">
        <dgm:presLayoutVars>
          <dgm:bulletEnabled val="1"/>
        </dgm:presLayoutVars>
      </dgm:prSet>
      <dgm:spPr/>
    </dgm:pt>
    <dgm:pt modelId="{CB1AB9F1-B374-4E39-8706-18D5A77A4C06}" type="pres">
      <dgm:prSet presAssocID="{47614FD2-6342-4E2B-B6D0-EDD4DA5509FE}" presName="sibTrans" presStyleCnt="0"/>
      <dgm:spPr/>
    </dgm:pt>
    <dgm:pt modelId="{5A23E6EF-F712-436C-A31B-CECE7F3C6D49}" type="pres">
      <dgm:prSet presAssocID="{8493F941-29D9-4197-B4D9-10B63CBE5BC3}" presName="node" presStyleLbl="node1" presStyleIdx="1" presStyleCnt="6">
        <dgm:presLayoutVars>
          <dgm:bulletEnabled val="1"/>
        </dgm:presLayoutVars>
      </dgm:prSet>
      <dgm:spPr/>
    </dgm:pt>
    <dgm:pt modelId="{3C170C4D-C019-43DE-97DF-A81E3BD97933}" type="pres">
      <dgm:prSet presAssocID="{EC3A90D2-E078-4FC6-BEC7-743F790147DF}" presName="sibTrans" presStyleCnt="0"/>
      <dgm:spPr/>
    </dgm:pt>
    <dgm:pt modelId="{C13DF3EA-5E12-45EF-A1B7-01959CEDCF42}" type="pres">
      <dgm:prSet presAssocID="{AE981D61-2C9E-4D64-8DB9-AE0A481E6322}" presName="node" presStyleLbl="node1" presStyleIdx="2" presStyleCnt="6">
        <dgm:presLayoutVars>
          <dgm:bulletEnabled val="1"/>
        </dgm:presLayoutVars>
      </dgm:prSet>
      <dgm:spPr/>
    </dgm:pt>
    <dgm:pt modelId="{AF836577-CCAF-436F-84B2-B867F53B2886}" type="pres">
      <dgm:prSet presAssocID="{89997838-C2F3-43D2-B13A-B6ADB6F8CF70}" presName="sibTrans" presStyleCnt="0"/>
      <dgm:spPr/>
    </dgm:pt>
    <dgm:pt modelId="{4FEA7B9B-5B90-4598-A737-699DB65AA526}" type="pres">
      <dgm:prSet presAssocID="{B0E5A5DE-A5BF-435D-A585-587659D23C05}" presName="node" presStyleLbl="node1" presStyleIdx="3" presStyleCnt="6">
        <dgm:presLayoutVars>
          <dgm:bulletEnabled val="1"/>
        </dgm:presLayoutVars>
      </dgm:prSet>
      <dgm:spPr/>
    </dgm:pt>
    <dgm:pt modelId="{CDA2D91C-2073-4792-97C6-86F2E8538920}" type="pres">
      <dgm:prSet presAssocID="{6798F26E-7883-45D6-B50B-585720F5F56C}" presName="sibTrans" presStyleCnt="0"/>
      <dgm:spPr/>
    </dgm:pt>
    <dgm:pt modelId="{8944E9D2-1C6A-46A4-9551-3B924058CD49}" type="pres">
      <dgm:prSet presAssocID="{28AC8105-8B4A-4426-8204-BACB8C012E7A}" presName="node" presStyleLbl="node1" presStyleIdx="4" presStyleCnt="6">
        <dgm:presLayoutVars>
          <dgm:bulletEnabled val="1"/>
        </dgm:presLayoutVars>
      </dgm:prSet>
      <dgm:spPr/>
    </dgm:pt>
    <dgm:pt modelId="{A2CBE4B8-2F7E-48B5-BEBE-26FA4D14B219}" type="pres">
      <dgm:prSet presAssocID="{7A0FCAC5-F05A-4BF4-BC1A-511610906A4D}" presName="sibTrans" presStyleCnt="0"/>
      <dgm:spPr/>
    </dgm:pt>
    <dgm:pt modelId="{56751313-A8D3-4777-9ABE-D6605EAF1DAE}" type="pres">
      <dgm:prSet presAssocID="{841C2026-B937-48EC-BF0E-5CC5A4650026}" presName="node" presStyleLbl="node1" presStyleIdx="5" presStyleCnt="6">
        <dgm:presLayoutVars>
          <dgm:bulletEnabled val="1"/>
        </dgm:presLayoutVars>
      </dgm:prSet>
      <dgm:spPr/>
    </dgm:pt>
  </dgm:ptLst>
  <dgm:cxnLst>
    <dgm:cxn modelId="{85629409-9237-4048-88B8-F8BCE2BA9536}" type="presOf" srcId="{28AC8105-8B4A-4426-8204-BACB8C012E7A}" destId="{8944E9D2-1C6A-46A4-9551-3B924058CD49}" srcOrd="0" destOrd="0" presId="urn:microsoft.com/office/officeart/2005/8/layout/default"/>
    <dgm:cxn modelId="{498F610C-6D18-4B7A-89E9-A95B337C26D9}" type="presOf" srcId="{8493F941-29D9-4197-B4D9-10B63CBE5BC3}" destId="{5A23E6EF-F712-436C-A31B-CECE7F3C6D49}" srcOrd="0" destOrd="0" presId="urn:microsoft.com/office/officeart/2005/8/layout/default"/>
    <dgm:cxn modelId="{1288261B-90AE-43AC-9A56-5B39E6A2E829}" srcId="{A623BBCF-7F2C-479D-9E66-C6FA7018CAC8}" destId="{E1BFDD3E-7D1C-4284-A4EE-FA3B253701D1}" srcOrd="0" destOrd="0" parTransId="{1AB3A98D-14EA-454F-B90A-D13CB893DB57}" sibTransId="{47614FD2-6342-4E2B-B6D0-EDD4DA5509FE}"/>
    <dgm:cxn modelId="{88B5DD28-17A3-425B-8A7C-A1DFC44CB917}" srcId="{A623BBCF-7F2C-479D-9E66-C6FA7018CAC8}" destId="{841C2026-B937-48EC-BF0E-5CC5A4650026}" srcOrd="5" destOrd="0" parTransId="{84980738-D63D-462B-8598-F3504D4653FC}" sibTransId="{FC8C1E8D-300B-4A3D-BEDC-95AE0B7526A5}"/>
    <dgm:cxn modelId="{9CE61938-1844-40D7-B297-2F93E3082FA1}" type="presOf" srcId="{841C2026-B937-48EC-BF0E-5CC5A4650026}" destId="{56751313-A8D3-4777-9ABE-D6605EAF1DAE}" srcOrd="0" destOrd="0" presId="urn:microsoft.com/office/officeart/2005/8/layout/default"/>
    <dgm:cxn modelId="{F558B144-1DD5-4F60-96B5-2CEF52EB90DC}" type="presOf" srcId="{E1BFDD3E-7D1C-4284-A4EE-FA3B253701D1}" destId="{F48075A9-F391-4DA0-875B-98070196D41C}" srcOrd="0" destOrd="0" presId="urn:microsoft.com/office/officeart/2005/8/layout/default"/>
    <dgm:cxn modelId="{7172096C-3E82-4E41-9949-93B483BF15B6}" srcId="{A623BBCF-7F2C-479D-9E66-C6FA7018CAC8}" destId="{AE981D61-2C9E-4D64-8DB9-AE0A481E6322}" srcOrd="2" destOrd="0" parTransId="{057EEB47-304C-4AAC-9B9D-4ED9787F133C}" sibTransId="{89997838-C2F3-43D2-B13A-B6ADB6F8CF70}"/>
    <dgm:cxn modelId="{D2D05952-670E-48FC-9EEF-3F2F2EE3FF61}" srcId="{A623BBCF-7F2C-479D-9E66-C6FA7018CAC8}" destId="{28AC8105-8B4A-4426-8204-BACB8C012E7A}" srcOrd="4" destOrd="0" parTransId="{F1D43003-3EC7-4FD2-9788-FE4E4AC49523}" sibTransId="{7A0FCAC5-F05A-4BF4-BC1A-511610906A4D}"/>
    <dgm:cxn modelId="{84051595-1CCB-45BE-98E8-7CA8BAE38371}" srcId="{A623BBCF-7F2C-479D-9E66-C6FA7018CAC8}" destId="{8493F941-29D9-4197-B4D9-10B63CBE5BC3}" srcOrd="1" destOrd="0" parTransId="{C33F140E-4762-4003-91EC-5C138D8D5914}" sibTransId="{EC3A90D2-E078-4FC6-BEC7-743F790147DF}"/>
    <dgm:cxn modelId="{C64F6ABD-6CCE-4B97-BDBE-545D4391F25F}" type="presOf" srcId="{AE981D61-2C9E-4D64-8DB9-AE0A481E6322}" destId="{C13DF3EA-5E12-45EF-A1B7-01959CEDCF42}" srcOrd="0" destOrd="0" presId="urn:microsoft.com/office/officeart/2005/8/layout/default"/>
    <dgm:cxn modelId="{140A29C7-244A-4D32-9F10-B489C4FBCC0E}" type="presOf" srcId="{B0E5A5DE-A5BF-435D-A585-587659D23C05}" destId="{4FEA7B9B-5B90-4598-A737-699DB65AA526}" srcOrd="0" destOrd="0" presId="urn:microsoft.com/office/officeart/2005/8/layout/default"/>
    <dgm:cxn modelId="{B80F51D0-B4D2-46E7-A483-6443C9CCDCEC}" srcId="{A623BBCF-7F2C-479D-9E66-C6FA7018CAC8}" destId="{B0E5A5DE-A5BF-435D-A585-587659D23C05}" srcOrd="3" destOrd="0" parTransId="{D01631F9-CC51-4E38-A3CC-83913018EF17}" sibTransId="{6798F26E-7883-45D6-B50B-585720F5F56C}"/>
    <dgm:cxn modelId="{23259CF6-DCA9-4517-AC7C-50391FB7333D}" type="presOf" srcId="{A623BBCF-7F2C-479D-9E66-C6FA7018CAC8}" destId="{CC5E476E-11D9-4802-8B89-4292A35E0A81}" srcOrd="0" destOrd="0" presId="urn:microsoft.com/office/officeart/2005/8/layout/default"/>
    <dgm:cxn modelId="{139EE1FA-75ED-4640-B73F-F7CFCBEA280A}" type="presParOf" srcId="{CC5E476E-11D9-4802-8B89-4292A35E0A81}" destId="{F48075A9-F391-4DA0-875B-98070196D41C}" srcOrd="0" destOrd="0" presId="urn:microsoft.com/office/officeart/2005/8/layout/default"/>
    <dgm:cxn modelId="{7113C42E-BDE6-4C58-B67F-20DB09364C54}" type="presParOf" srcId="{CC5E476E-11D9-4802-8B89-4292A35E0A81}" destId="{CB1AB9F1-B374-4E39-8706-18D5A77A4C06}" srcOrd="1" destOrd="0" presId="urn:microsoft.com/office/officeart/2005/8/layout/default"/>
    <dgm:cxn modelId="{F09552FF-F346-4FAC-A3BA-CFA7F041BE35}" type="presParOf" srcId="{CC5E476E-11D9-4802-8B89-4292A35E0A81}" destId="{5A23E6EF-F712-436C-A31B-CECE7F3C6D49}" srcOrd="2" destOrd="0" presId="urn:microsoft.com/office/officeart/2005/8/layout/default"/>
    <dgm:cxn modelId="{87DE577A-B194-45AB-97DF-8FBBC1672746}" type="presParOf" srcId="{CC5E476E-11D9-4802-8B89-4292A35E0A81}" destId="{3C170C4D-C019-43DE-97DF-A81E3BD97933}" srcOrd="3" destOrd="0" presId="urn:microsoft.com/office/officeart/2005/8/layout/default"/>
    <dgm:cxn modelId="{147478E8-B54F-451D-AFE7-71016400CE5C}" type="presParOf" srcId="{CC5E476E-11D9-4802-8B89-4292A35E0A81}" destId="{C13DF3EA-5E12-45EF-A1B7-01959CEDCF42}" srcOrd="4" destOrd="0" presId="urn:microsoft.com/office/officeart/2005/8/layout/default"/>
    <dgm:cxn modelId="{CB41A9E0-4A0A-42C7-9C7C-E46EC329736E}" type="presParOf" srcId="{CC5E476E-11D9-4802-8B89-4292A35E0A81}" destId="{AF836577-CCAF-436F-84B2-B867F53B2886}" srcOrd="5" destOrd="0" presId="urn:microsoft.com/office/officeart/2005/8/layout/default"/>
    <dgm:cxn modelId="{BFBFD42B-87A4-4646-8575-BA862FFEC02E}" type="presParOf" srcId="{CC5E476E-11D9-4802-8B89-4292A35E0A81}" destId="{4FEA7B9B-5B90-4598-A737-699DB65AA526}" srcOrd="6" destOrd="0" presId="urn:microsoft.com/office/officeart/2005/8/layout/default"/>
    <dgm:cxn modelId="{E9BCD7D1-3BE9-4E69-A273-DB57A8E5015D}" type="presParOf" srcId="{CC5E476E-11D9-4802-8B89-4292A35E0A81}" destId="{CDA2D91C-2073-4792-97C6-86F2E8538920}" srcOrd="7" destOrd="0" presId="urn:microsoft.com/office/officeart/2005/8/layout/default"/>
    <dgm:cxn modelId="{B91268BA-87DD-489C-BDBE-2B79D6A207B7}" type="presParOf" srcId="{CC5E476E-11D9-4802-8B89-4292A35E0A81}" destId="{8944E9D2-1C6A-46A4-9551-3B924058CD49}" srcOrd="8" destOrd="0" presId="urn:microsoft.com/office/officeart/2005/8/layout/default"/>
    <dgm:cxn modelId="{2B642511-5B9F-45E5-8FC1-3486A502CD74}" type="presParOf" srcId="{CC5E476E-11D9-4802-8B89-4292A35E0A81}" destId="{A2CBE4B8-2F7E-48B5-BEBE-26FA4D14B219}" srcOrd="9" destOrd="0" presId="urn:microsoft.com/office/officeart/2005/8/layout/default"/>
    <dgm:cxn modelId="{847EA5AF-4EC2-4C0C-AE1F-8BBDAFF05D1C}" type="presParOf" srcId="{CC5E476E-11D9-4802-8B89-4292A35E0A81}" destId="{56751313-A8D3-4777-9ABE-D6605EAF1DA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328E8E4-CA6D-4749-B96A-825AD58A75B2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E2472CB-18FD-4958-A202-46164FB4E6D6}">
      <dgm:prSet/>
      <dgm:spPr/>
      <dgm:t>
        <a:bodyPr/>
        <a:lstStyle/>
        <a:p>
          <a:r>
            <a:rPr lang="en-US"/>
            <a:t>Linear</a:t>
          </a:r>
        </a:p>
      </dgm:t>
    </dgm:pt>
    <dgm:pt modelId="{DA38FB42-883E-40B2-9C6A-568DFA22AD41}" type="parTrans" cxnId="{3F957EAA-C5C6-4B32-A82A-ED3A6B3AC326}">
      <dgm:prSet/>
      <dgm:spPr/>
      <dgm:t>
        <a:bodyPr/>
        <a:lstStyle/>
        <a:p>
          <a:endParaRPr lang="en-US"/>
        </a:p>
      </dgm:t>
    </dgm:pt>
    <dgm:pt modelId="{E25CBEFC-0714-4CEB-8385-3B3951D5AA4C}" type="sibTrans" cxnId="{3F957EAA-C5C6-4B32-A82A-ED3A6B3AC326}">
      <dgm:prSet/>
      <dgm:spPr/>
      <dgm:t>
        <a:bodyPr/>
        <a:lstStyle/>
        <a:p>
          <a:endParaRPr lang="en-US"/>
        </a:p>
      </dgm:t>
    </dgm:pt>
    <dgm:pt modelId="{59114551-7511-4CF0-9AAC-018AD7CA3A08}">
      <dgm:prSet/>
      <dgm:spPr/>
      <dgm:t>
        <a:bodyPr/>
        <a:lstStyle/>
        <a:p>
          <a:r>
            <a:rPr lang="en-US"/>
            <a:t>Ordered by position</a:t>
          </a:r>
        </a:p>
      </dgm:t>
    </dgm:pt>
    <dgm:pt modelId="{8DF0993E-5D00-456D-9BB7-BE443EA47D8D}" type="parTrans" cxnId="{5B321FE3-5626-4D39-AB58-6A987210C6E6}">
      <dgm:prSet/>
      <dgm:spPr/>
      <dgm:t>
        <a:bodyPr/>
        <a:lstStyle/>
        <a:p>
          <a:endParaRPr lang="en-US"/>
        </a:p>
      </dgm:t>
    </dgm:pt>
    <dgm:pt modelId="{11331038-00A0-4691-8C1C-2B2559CDD6DF}" type="sibTrans" cxnId="{5B321FE3-5626-4D39-AB58-6A987210C6E6}">
      <dgm:prSet/>
      <dgm:spPr/>
      <dgm:t>
        <a:bodyPr/>
        <a:lstStyle/>
        <a:p>
          <a:endParaRPr lang="en-US"/>
        </a:p>
      </dgm:t>
    </dgm:pt>
    <dgm:pt modelId="{D6FABDD8-C97F-43BA-B34B-82317772F476}">
      <dgm:prSet/>
      <dgm:spPr/>
      <dgm:t>
        <a:bodyPr/>
        <a:lstStyle/>
        <a:p>
          <a:r>
            <a:rPr lang="en-US"/>
            <a:t>Accessed by position</a:t>
          </a:r>
        </a:p>
      </dgm:t>
    </dgm:pt>
    <dgm:pt modelId="{7D999844-1272-416C-B785-5964D8846561}" type="parTrans" cxnId="{338067E9-5F45-4513-AEBD-3D2636E51A70}">
      <dgm:prSet/>
      <dgm:spPr/>
      <dgm:t>
        <a:bodyPr/>
        <a:lstStyle/>
        <a:p>
          <a:endParaRPr lang="en-US"/>
        </a:p>
      </dgm:t>
    </dgm:pt>
    <dgm:pt modelId="{360EE8E9-F6AA-409A-8C96-EA50FF50937C}" type="sibTrans" cxnId="{338067E9-5F45-4513-AEBD-3D2636E51A70}">
      <dgm:prSet/>
      <dgm:spPr/>
      <dgm:t>
        <a:bodyPr/>
        <a:lstStyle/>
        <a:p>
          <a:endParaRPr lang="en-US"/>
        </a:p>
      </dgm:t>
    </dgm:pt>
    <dgm:pt modelId="{1E0A4B7F-3AE8-48DE-BAE9-F8D7DAF256C6}">
      <dgm:prSet/>
      <dgm:spPr/>
      <dgm:t>
        <a:bodyPr/>
        <a:lstStyle/>
        <a:p>
          <a:r>
            <a:rPr lang="en-US"/>
            <a:t>Direct access</a:t>
          </a:r>
        </a:p>
      </dgm:t>
    </dgm:pt>
    <dgm:pt modelId="{00F1D2A5-60DA-4841-8CC4-4F1BFFF868D2}" type="parTrans" cxnId="{A732EF32-BC92-40DD-998C-962B419B8811}">
      <dgm:prSet/>
      <dgm:spPr/>
      <dgm:t>
        <a:bodyPr/>
        <a:lstStyle/>
        <a:p>
          <a:endParaRPr lang="en-US"/>
        </a:p>
      </dgm:t>
    </dgm:pt>
    <dgm:pt modelId="{F928F023-13A3-4849-AEB6-D302CD81DDEE}" type="sibTrans" cxnId="{A732EF32-BC92-40DD-998C-962B419B8811}">
      <dgm:prSet/>
      <dgm:spPr/>
      <dgm:t>
        <a:bodyPr/>
        <a:lstStyle/>
        <a:p>
          <a:endParaRPr lang="en-US"/>
        </a:p>
      </dgm:t>
    </dgm:pt>
    <dgm:pt modelId="{38BCB417-52C6-4832-A0B8-97AE382B7A52}">
      <dgm:prSet/>
      <dgm:spPr/>
      <dgm:t>
        <a:bodyPr/>
        <a:lstStyle/>
        <a:p>
          <a:r>
            <a:rPr lang="en-US"/>
            <a:t>Sequential access</a:t>
          </a:r>
        </a:p>
      </dgm:t>
    </dgm:pt>
    <dgm:pt modelId="{50896D36-4E4B-4B01-B697-CE49CF61ECBE}" type="parTrans" cxnId="{9E90A330-A990-463E-8960-E6588E157998}">
      <dgm:prSet/>
      <dgm:spPr/>
      <dgm:t>
        <a:bodyPr/>
        <a:lstStyle/>
        <a:p>
          <a:endParaRPr lang="en-US"/>
        </a:p>
      </dgm:t>
    </dgm:pt>
    <dgm:pt modelId="{E47E6B91-1B3A-4597-B389-F0212614688A}" type="sibTrans" cxnId="{9E90A330-A990-463E-8960-E6588E157998}">
      <dgm:prSet/>
      <dgm:spPr/>
      <dgm:t>
        <a:bodyPr/>
        <a:lstStyle/>
        <a:p>
          <a:endParaRPr lang="en-US"/>
        </a:p>
      </dgm:t>
    </dgm:pt>
    <dgm:pt modelId="{74EA835B-E56E-4135-824F-5113F53BE7E0}">
      <dgm:prSet/>
      <dgm:spPr/>
      <dgm:t>
        <a:bodyPr/>
        <a:lstStyle/>
        <a:p>
          <a:r>
            <a:rPr lang="en-US"/>
            <a:t>Non-Linear</a:t>
          </a:r>
        </a:p>
      </dgm:t>
    </dgm:pt>
    <dgm:pt modelId="{A5E62F9F-EB14-4199-8F69-9BDD6B951BD6}" type="parTrans" cxnId="{4972468E-D2F3-4C60-AA29-71281880C31F}">
      <dgm:prSet/>
      <dgm:spPr/>
      <dgm:t>
        <a:bodyPr/>
        <a:lstStyle/>
        <a:p>
          <a:endParaRPr lang="en-US"/>
        </a:p>
      </dgm:t>
    </dgm:pt>
    <dgm:pt modelId="{5A9B6CB9-D0F8-4678-A03B-99CA71EDC012}" type="sibTrans" cxnId="{4972468E-D2F3-4C60-AA29-71281880C31F}">
      <dgm:prSet/>
      <dgm:spPr/>
      <dgm:t>
        <a:bodyPr/>
        <a:lstStyle/>
        <a:p>
          <a:endParaRPr lang="en-US"/>
        </a:p>
      </dgm:t>
    </dgm:pt>
    <dgm:pt modelId="{E254F75D-9997-42E6-B74E-7FEB98BFB571}">
      <dgm:prSet/>
      <dgm:spPr/>
      <dgm:t>
        <a:bodyPr/>
        <a:lstStyle/>
        <a:p>
          <a:r>
            <a:rPr lang="en-US"/>
            <a:t>No positional order</a:t>
          </a:r>
        </a:p>
      </dgm:t>
    </dgm:pt>
    <dgm:pt modelId="{4A1D3B5D-D953-4DF5-A826-ADA59AB8B93C}" type="parTrans" cxnId="{37D04023-6F86-4EBE-9A7C-1FF44EC31D2D}">
      <dgm:prSet/>
      <dgm:spPr/>
      <dgm:t>
        <a:bodyPr/>
        <a:lstStyle/>
        <a:p>
          <a:endParaRPr lang="en-US"/>
        </a:p>
      </dgm:t>
    </dgm:pt>
    <dgm:pt modelId="{F7CC738D-7B57-4ADA-91CD-0A34C0A1F745}" type="sibTrans" cxnId="{37D04023-6F86-4EBE-9A7C-1FF44EC31D2D}">
      <dgm:prSet/>
      <dgm:spPr/>
      <dgm:t>
        <a:bodyPr/>
        <a:lstStyle/>
        <a:p>
          <a:endParaRPr lang="en-US"/>
        </a:p>
      </dgm:t>
    </dgm:pt>
    <dgm:pt modelId="{8824676C-CC14-4301-BB32-A8AA7814936A}">
      <dgm:prSet/>
      <dgm:spPr/>
      <dgm:t>
        <a:bodyPr/>
        <a:lstStyle/>
        <a:p>
          <a:r>
            <a:rPr lang="en-US"/>
            <a:t>Some hierarchical structure based on the structure</a:t>
          </a:r>
        </a:p>
      </dgm:t>
    </dgm:pt>
    <dgm:pt modelId="{BDB8ABEC-1A91-4446-BCD4-50F369075637}" type="parTrans" cxnId="{96717FB4-1CF1-4CE2-BE55-267705FBAB01}">
      <dgm:prSet/>
      <dgm:spPr/>
      <dgm:t>
        <a:bodyPr/>
        <a:lstStyle/>
        <a:p>
          <a:endParaRPr lang="en-US"/>
        </a:p>
      </dgm:t>
    </dgm:pt>
    <dgm:pt modelId="{1F324030-2067-4F05-9097-58F3AB28C83B}" type="sibTrans" cxnId="{96717FB4-1CF1-4CE2-BE55-267705FBAB01}">
      <dgm:prSet/>
      <dgm:spPr/>
      <dgm:t>
        <a:bodyPr/>
        <a:lstStyle/>
        <a:p>
          <a:endParaRPr lang="en-US"/>
        </a:p>
      </dgm:t>
    </dgm:pt>
    <dgm:pt modelId="{3A0ABF52-ABEE-4FB8-B7F0-69E99D390CA2}">
      <dgm:prSet/>
      <dgm:spPr/>
      <dgm:t>
        <a:bodyPr/>
        <a:lstStyle/>
        <a:p>
          <a:r>
            <a:rPr lang="en-US"/>
            <a:t>Hierarchical access</a:t>
          </a:r>
        </a:p>
      </dgm:t>
    </dgm:pt>
    <dgm:pt modelId="{65AE430D-2F8A-4264-B12D-9FAC2705B181}" type="parTrans" cxnId="{291D89E2-610B-4590-A545-CE3B63A27048}">
      <dgm:prSet/>
      <dgm:spPr/>
      <dgm:t>
        <a:bodyPr/>
        <a:lstStyle/>
        <a:p>
          <a:endParaRPr lang="en-US"/>
        </a:p>
      </dgm:t>
    </dgm:pt>
    <dgm:pt modelId="{E6ACB634-6019-4B5C-B3AD-3130AF5EAED6}" type="sibTrans" cxnId="{291D89E2-610B-4590-A545-CE3B63A27048}">
      <dgm:prSet/>
      <dgm:spPr/>
      <dgm:t>
        <a:bodyPr/>
        <a:lstStyle/>
        <a:p>
          <a:endParaRPr lang="en-US"/>
        </a:p>
      </dgm:t>
    </dgm:pt>
    <dgm:pt modelId="{D644B4B1-5771-4E71-8A0D-76F4088CD006}">
      <dgm:prSet/>
      <dgm:spPr/>
      <dgm:t>
        <a:bodyPr/>
        <a:lstStyle/>
        <a:p>
          <a:r>
            <a:rPr lang="en-US"/>
            <a:t>Grouped access</a:t>
          </a:r>
        </a:p>
      </dgm:t>
    </dgm:pt>
    <dgm:pt modelId="{08744299-B7BA-46BE-BBF5-A3A3A12669AE}" type="parTrans" cxnId="{BFD4650A-F291-454A-98DE-0AC05A09371E}">
      <dgm:prSet/>
      <dgm:spPr/>
      <dgm:t>
        <a:bodyPr/>
        <a:lstStyle/>
        <a:p>
          <a:endParaRPr lang="en-US"/>
        </a:p>
      </dgm:t>
    </dgm:pt>
    <dgm:pt modelId="{5657CB8C-3955-4435-BC05-44113947B719}" type="sibTrans" cxnId="{BFD4650A-F291-454A-98DE-0AC05A09371E}">
      <dgm:prSet/>
      <dgm:spPr/>
      <dgm:t>
        <a:bodyPr/>
        <a:lstStyle/>
        <a:p>
          <a:endParaRPr lang="en-US"/>
        </a:p>
      </dgm:t>
    </dgm:pt>
    <dgm:pt modelId="{3B4ADEE5-BCB4-42D9-AB1A-4E6D6177C455}" type="pres">
      <dgm:prSet presAssocID="{9328E8E4-CA6D-4749-B96A-825AD58A75B2}" presName="linear" presStyleCnt="0">
        <dgm:presLayoutVars>
          <dgm:dir/>
          <dgm:animLvl val="lvl"/>
          <dgm:resizeHandles val="exact"/>
        </dgm:presLayoutVars>
      </dgm:prSet>
      <dgm:spPr/>
    </dgm:pt>
    <dgm:pt modelId="{9475D811-3D12-4653-A25B-A3DAF1C0EC44}" type="pres">
      <dgm:prSet presAssocID="{7E2472CB-18FD-4958-A202-46164FB4E6D6}" presName="parentLin" presStyleCnt="0"/>
      <dgm:spPr/>
    </dgm:pt>
    <dgm:pt modelId="{0D3EEB5C-561B-4AE8-BD1F-D304EBCB84A0}" type="pres">
      <dgm:prSet presAssocID="{7E2472CB-18FD-4958-A202-46164FB4E6D6}" presName="parentLeftMargin" presStyleLbl="node1" presStyleIdx="0" presStyleCnt="2"/>
      <dgm:spPr/>
    </dgm:pt>
    <dgm:pt modelId="{2F91572E-BDE4-48CA-8AC3-20C038077C8B}" type="pres">
      <dgm:prSet presAssocID="{7E2472CB-18FD-4958-A202-46164FB4E6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1CD91F-D169-4710-92C7-9F8F9CF378A6}" type="pres">
      <dgm:prSet presAssocID="{7E2472CB-18FD-4958-A202-46164FB4E6D6}" presName="negativeSpace" presStyleCnt="0"/>
      <dgm:spPr/>
    </dgm:pt>
    <dgm:pt modelId="{0675E371-F549-47E8-85CB-99B122244D3A}" type="pres">
      <dgm:prSet presAssocID="{7E2472CB-18FD-4958-A202-46164FB4E6D6}" presName="childText" presStyleLbl="conFgAcc1" presStyleIdx="0" presStyleCnt="2">
        <dgm:presLayoutVars>
          <dgm:bulletEnabled val="1"/>
        </dgm:presLayoutVars>
      </dgm:prSet>
      <dgm:spPr/>
    </dgm:pt>
    <dgm:pt modelId="{90FE1387-A6BE-4C91-B3BA-1BBFCE4A5368}" type="pres">
      <dgm:prSet presAssocID="{E25CBEFC-0714-4CEB-8385-3B3951D5AA4C}" presName="spaceBetweenRectangles" presStyleCnt="0"/>
      <dgm:spPr/>
    </dgm:pt>
    <dgm:pt modelId="{D48BADFC-B2BD-448A-B704-2EDE2BAE5D1B}" type="pres">
      <dgm:prSet presAssocID="{74EA835B-E56E-4135-824F-5113F53BE7E0}" presName="parentLin" presStyleCnt="0"/>
      <dgm:spPr/>
    </dgm:pt>
    <dgm:pt modelId="{4763FA32-C2ED-4923-8003-78C1D06C03F2}" type="pres">
      <dgm:prSet presAssocID="{74EA835B-E56E-4135-824F-5113F53BE7E0}" presName="parentLeftMargin" presStyleLbl="node1" presStyleIdx="0" presStyleCnt="2"/>
      <dgm:spPr/>
    </dgm:pt>
    <dgm:pt modelId="{99EC7363-1FC7-4FDE-AD3B-5D26057DD35C}" type="pres">
      <dgm:prSet presAssocID="{74EA835B-E56E-4135-824F-5113F53BE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3AFBE9-DD39-4C96-B3C0-190B21162B85}" type="pres">
      <dgm:prSet presAssocID="{74EA835B-E56E-4135-824F-5113F53BE7E0}" presName="negativeSpace" presStyleCnt="0"/>
      <dgm:spPr/>
    </dgm:pt>
    <dgm:pt modelId="{3EF6EA8D-7204-4A3D-99BC-5A2801F5B9F9}" type="pres">
      <dgm:prSet presAssocID="{74EA835B-E56E-4135-824F-5113F53BE7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FD4650A-F291-454A-98DE-0AC05A09371E}" srcId="{74EA835B-E56E-4135-824F-5113F53BE7E0}" destId="{D644B4B1-5771-4E71-8A0D-76F4088CD006}" srcOrd="3" destOrd="0" parTransId="{08744299-B7BA-46BE-BBF5-A3A3A12669AE}" sibTransId="{5657CB8C-3955-4435-BC05-44113947B719}"/>
    <dgm:cxn modelId="{ECADB211-6038-41D3-B149-61FD810B5F51}" type="presOf" srcId="{38BCB417-52C6-4832-A0B8-97AE382B7A52}" destId="{0675E371-F549-47E8-85CB-99B122244D3A}" srcOrd="0" destOrd="3" presId="urn:microsoft.com/office/officeart/2005/8/layout/list1"/>
    <dgm:cxn modelId="{37D04023-6F86-4EBE-9A7C-1FF44EC31D2D}" srcId="{74EA835B-E56E-4135-824F-5113F53BE7E0}" destId="{E254F75D-9997-42E6-B74E-7FEB98BFB571}" srcOrd="0" destOrd="0" parTransId="{4A1D3B5D-D953-4DF5-A826-ADA59AB8B93C}" sibTransId="{F7CC738D-7B57-4ADA-91CD-0A34C0A1F745}"/>
    <dgm:cxn modelId="{9E90A330-A990-463E-8960-E6588E157998}" srcId="{7E2472CB-18FD-4958-A202-46164FB4E6D6}" destId="{38BCB417-52C6-4832-A0B8-97AE382B7A52}" srcOrd="3" destOrd="0" parTransId="{50896D36-4E4B-4B01-B697-CE49CF61ECBE}" sibTransId="{E47E6B91-1B3A-4597-B389-F0212614688A}"/>
    <dgm:cxn modelId="{A732EF32-BC92-40DD-998C-962B419B8811}" srcId="{7E2472CB-18FD-4958-A202-46164FB4E6D6}" destId="{1E0A4B7F-3AE8-48DE-BAE9-F8D7DAF256C6}" srcOrd="2" destOrd="0" parTransId="{00F1D2A5-60DA-4841-8CC4-4F1BFFF868D2}" sibTransId="{F928F023-13A3-4849-AEB6-D302CD81DDEE}"/>
    <dgm:cxn modelId="{4B16225C-80C0-4D38-9487-3152B6DE29D6}" type="presOf" srcId="{59114551-7511-4CF0-9AAC-018AD7CA3A08}" destId="{0675E371-F549-47E8-85CB-99B122244D3A}" srcOrd="0" destOrd="0" presId="urn:microsoft.com/office/officeart/2005/8/layout/list1"/>
    <dgm:cxn modelId="{C0EE7041-CF39-4750-8CBF-BFB772FF6C43}" type="presOf" srcId="{D6FABDD8-C97F-43BA-B34B-82317772F476}" destId="{0675E371-F549-47E8-85CB-99B122244D3A}" srcOrd="0" destOrd="1" presId="urn:microsoft.com/office/officeart/2005/8/layout/list1"/>
    <dgm:cxn modelId="{2FF2B746-60DD-4B75-8E36-54AB580CE846}" type="presOf" srcId="{8824676C-CC14-4301-BB32-A8AA7814936A}" destId="{3EF6EA8D-7204-4A3D-99BC-5A2801F5B9F9}" srcOrd="0" destOrd="1" presId="urn:microsoft.com/office/officeart/2005/8/layout/list1"/>
    <dgm:cxn modelId="{F9A80D47-CBCD-4C8A-9044-4F64C735B318}" type="presOf" srcId="{7E2472CB-18FD-4958-A202-46164FB4E6D6}" destId="{2F91572E-BDE4-48CA-8AC3-20C038077C8B}" srcOrd="1" destOrd="0" presId="urn:microsoft.com/office/officeart/2005/8/layout/list1"/>
    <dgm:cxn modelId="{EBFE5C77-C914-49C3-A8A9-AB4186F4ED29}" type="presOf" srcId="{1E0A4B7F-3AE8-48DE-BAE9-F8D7DAF256C6}" destId="{0675E371-F549-47E8-85CB-99B122244D3A}" srcOrd="0" destOrd="2" presId="urn:microsoft.com/office/officeart/2005/8/layout/list1"/>
    <dgm:cxn modelId="{F8E2D07A-9696-4288-92E8-F8B3D6CDB6CC}" type="presOf" srcId="{74EA835B-E56E-4135-824F-5113F53BE7E0}" destId="{4763FA32-C2ED-4923-8003-78C1D06C03F2}" srcOrd="0" destOrd="0" presId="urn:microsoft.com/office/officeart/2005/8/layout/list1"/>
    <dgm:cxn modelId="{624E237B-1939-453F-BFCC-0F4E248D1604}" type="presOf" srcId="{D644B4B1-5771-4E71-8A0D-76F4088CD006}" destId="{3EF6EA8D-7204-4A3D-99BC-5A2801F5B9F9}" srcOrd="0" destOrd="3" presId="urn:microsoft.com/office/officeart/2005/8/layout/list1"/>
    <dgm:cxn modelId="{B1FC888C-6B22-4B18-BD5F-C16578C052AA}" type="presOf" srcId="{9328E8E4-CA6D-4749-B96A-825AD58A75B2}" destId="{3B4ADEE5-BCB4-42D9-AB1A-4E6D6177C455}" srcOrd="0" destOrd="0" presId="urn:microsoft.com/office/officeart/2005/8/layout/list1"/>
    <dgm:cxn modelId="{4972468E-D2F3-4C60-AA29-71281880C31F}" srcId="{9328E8E4-CA6D-4749-B96A-825AD58A75B2}" destId="{74EA835B-E56E-4135-824F-5113F53BE7E0}" srcOrd="1" destOrd="0" parTransId="{A5E62F9F-EB14-4199-8F69-9BDD6B951BD6}" sibTransId="{5A9B6CB9-D0F8-4678-A03B-99CA71EDC012}"/>
    <dgm:cxn modelId="{9562A191-BE8F-431C-B4A0-61988519697B}" type="presOf" srcId="{7E2472CB-18FD-4958-A202-46164FB4E6D6}" destId="{0D3EEB5C-561B-4AE8-BD1F-D304EBCB84A0}" srcOrd="0" destOrd="0" presId="urn:microsoft.com/office/officeart/2005/8/layout/list1"/>
    <dgm:cxn modelId="{3F957EAA-C5C6-4B32-A82A-ED3A6B3AC326}" srcId="{9328E8E4-CA6D-4749-B96A-825AD58A75B2}" destId="{7E2472CB-18FD-4958-A202-46164FB4E6D6}" srcOrd="0" destOrd="0" parTransId="{DA38FB42-883E-40B2-9C6A-568DFA22AD41}" sibTransId="{E25CBEFC-0714-4CEB-8385-3B3951D5AA4C}"/>
    <dgm:cxn modelId="{83FF40AD-A8DE-488B-8BD7-6B7A0250E840}" type="presOf" srcId="{3A0ABF52-ABEE-4FB8-B7F0-69E99D390CA2}" destId="{3EF6EA8D-7204-4A3D-99BC-5A2801F5B9F9}" srcOrd="0" destOrd="2" presId="urn:microsoft.com/office/officeart/2005/8/layout/list1"/>
    <dgm:cxn modelId="{B496CEAF-D663-4ADF-97BF-32D08FECA98B}" type="presOf" srcId="{74EA835B-E56E-4135-824F-5113F53BE7E0}" destId="{99EC7363-1FC7-4FDE-AD3B-5D26057DD35C}" srcOrd="1" destOrd="0" presId="urn:microsoft.com/office/officeart/2005/8/layout/list1"/>
    <dgm:cxn modelId="{96717FB4-1CF1-4CE2-BE55-267705FBAB01}" srcId="{74EA835B-E56E-4135-824F-5113F53BE7E0}" destId="{8824676C-CC14-4301-BB32-A8AA7814936A}" srcOrd="1" destOrd="0" parTransId="{BDB8ABEC-1A91-4446-BCD4-50F369075637}" sibTransId="{1F324030-2067-4F05-9097-58F3AB28C83B}"/>
    <dgm:cxn modelId="{291D89E2-610B-4590-A545-CE3B63A27048}" srcId="{74EA835B-E56E-4135-824F-5113F53BE7E0}" destId="{3A0ABF52-ABEE-4FB8-B7F0-69E99D390CA2}" srcOrd="2" destOrd="0" parTransId="{65AE430D-2F8A-4264-B12D-9FAC2705B181}" sibTransId="{E6ACB634-6019-4B5C-B3AD-3130AF5EAED6}"/>
    <dgm:cxn modelId="{5B321FE3-5626-4D39-AB58-6A987210C6E6}" srcId="{7E2472CB-18FD-4958-A202-46164FB4E6D6}" destId="{59114551-7511-4CF0-9AAC-018AD7CA3A08}" srcOrd="0" destOrd="0" parTransId="{8DF0993E-5D00-456D-9BB7-BE443EA47D8D}" sibTransId="{11331038-00A0-4691-8C1C-2B2559CDD6DF}"/>
    <dgm:cxn modelId="{D250DCE3-458D-4F81-A143-17203D068D27}" type="presOf" srcId="{E254F75D-9997-42E6-B74E-7FEB98BFB571}" destId="{3EF6EA8D-7204-4A3D-99BC-5A2801F5B9F9}" srcOrd="0" destOrd="0" presId="urn:microsoft.com/office/officeart/2005/8/layout/list1"/>
    <dgm:cxn modelId="{338067E9-5F45-4513-AEBD-3D2636E51A70}" srcId="{7E2472CB-18FD-4958-A202-46164FB4E6D6}" destId="{D6FABDD8-C97F-43BA-B34B-82317772F476}" srcOrd="1" destOrd="0" parTransId="{7D999844-1272-416C-B785-5964D8846561}" sibTransId="{360EE8E9-F6AA-409A-8C96-EA50FF50937C}"/>
    <dgm:cxn modelId="{AFFD9AF6-5081-445A-B412-6006D214BE3A}" type="presParOf" srcId="{3B4ADEE5-BCB4-42D9-AB1A-4E6D6177C455}" destId="{9475D811-3D12-4653-A25B-A3DAF1C0EC44}" srcOrd="0" destOrd="0" presId="urn:microsoft.com/office/officeart/2005/8/layout/list1"/>
    <dgm:cxn modelId="{439A06D8-EFA0-4DEA-9EEF-27ECF2AAB1A9}" type="presParOf" srcId="{9475D811-3D12-4653-A25B-A3DAF1C0EC44}" destId="{0D3EEB5C-561B-4AE8-BD1F-D304EBCB84A0}" srcOrd="0" destOrd="0" presId="urn:microsoft.com/office/officeart/2005/8/layout/list1"/>
    <dgm:cxn modelId="{4F274B03-4E80-4F6F-9422-BCF55C1FACE1}" type="presParOf" srcId="{9475D811-3D12-4653-A25B-A3DAF1C0EC44}" destId="{2F91572E-BDE4-48CA-8AC3-20C038077C8B}" srcOrd="1" destOrd="0" presId="urn:microsoft.com/office/officeart/2005/8/layout/list1"/>
    <dgm:cxn modelId="{91658169-259A-46F4-8AA1-618276FE67CB}" type="presParOf" srcId="{3B4ADEE5-BCB4-42D9-AB1A-4E6D6177C455}" destId="{131CD91F-D169-4710-92C7-9F8F9CF378A6}" srcOrd="1" destOrd="0" presId="urn:microsoft.com/office/officeart/2005/8/layout/list1"/>
    <dgm:cxn modelId="{3965011F-9F3D-4696-8058-30BA659389D5}" type="presParOf" srcId="{3B4ADEE5-BCB4-42D9-AB1A-4E6D6177C455}" destId="{0675E371-F549-47E8-85CB-99B122244D3A}" srcOrd="2" destOrd="0" presId="urn:microsoft.com/office/officeart/2005/8/layout/list1"/>
    <dgm:cxn modelId="{028FCA0E-BB07-42A8-9022-BDD02777E67F}" type="presParOf" srcId="{3B4ADEE5-BCB4-42D9-AB1A-4E6D6177C455}" destId="{90FE1387-A6BE-4C91-B3BA-1BBFCE4A5368}" srcOrd="3" destOrd="0" presId="urn:microsoft.com/office/officeart/2005/8/layout/list1"/>
    <dgm:cxn modelId="{CB0827F2-4018-49A7-9F22-63D5A0602678}" type="presParOf" srcId="{3B4ADEE5-BCB4-42D9-AB1A-4E6D6177C455}" destId="{D48BADFC-B2BD-448A-B704-2EDE2BAE5D1B}" srcOrd="4" destOrd="0" presId="urn:microsoft.com/office/officeart/2005/8/layout/list1"/>
    <dgm:cxn modelId="{C25FC4EB-F47B-4C94-8C50-658CBF4A7EC2}" type="presParOf" srcId="{D48BADFC-B2BD-448A-B704-2EDE2BAE5D1B}" destId="{4763FA32-C2ED-4923-8003-78C1D06C03F2}" srcOrd="0" destOrd="0" presId="urn:microsoft.com/office/officeart/2005/8/layout/list1"/>
    <dgm:cxn modelId="{E8167D01-9E84-4308-A61C-2126089036E8}" type="presParOf" srcId="{D48BADFC-B2BD-448A-B704-2EDE2BAE5D1B}" destId="{99EC7363-1FC7-4FDE-AD3B-5D26057DD35C}" srcOrd="1" destOrd="0" presId="urn:microsoft.com/office/officeart/2005/8/layout/list1"/>
    <dgm:cxn modelId="{CDCB58BC-DBA9-4D7B-9E76-531C7B8ED6C4}" type="presParOf" srcId="{3B4ADEE5-BCB4-42D9-AB1A-4E6D6177C455}" destId="{F13AFBE9-DD39-4C96-B3C0-190B21162B85}" srcOrd="5" destOrd="0" presId="urn:microsoft.com/office/officeart/2005/8/layout/list1"/>
    <dgm:cxn modelId="{C62EF3C8-4619-4F3A-A2B9-5B9EBA964E5E}" type="presParOf" srcId="{3B4ADEE5-BCB4-42D9-AB1A-4E6D6177C455}" destId="{3EF6EA8D-7204-4A3D-99BC-5A2801F5B9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EAA7924-9EED-4E9A-B6AA-0C3EF14510FB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7E6D59-6E29-45FB-AFB6-B9C729420D57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7BDB67F6-B460-4348-99CB-6B058C38CBDD}" type="parTrans" cxnId="{AA89C09B-33B4-44C7-B87E-394872FAA3BE}">
      <dgm:prSet/>
      <dgm:spPr/>
      <dgm:t>
        <a:bodyPr/>
        <a:lstStyle/>
        <a:p>
          <a:endParaRPr lang="en-US"/>
        </a:p>
      </dgm:t>
    </dgm:pt>
    <dgm:pt modelId="{B8C21E33-8311-4C14-BB8D-EE3B560A13CE}" type="sibTrans" cxnId="{AA89C09B-33B4-44C7-B87E-394872FAA3B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04289C9-5839-4C7D-B70D-D8A8651F0BE0}">
      <dgm:prSet/>
      <dgm:spPr/>
      <dgm:t>
        <a:bodyPr/>
        <a:lstStyle/>
        <a:p>
          <a:r>
            <a:rPr lang="en-US"/>
            <a:t>Remove</a:t>
          </a:r>
        </a:p>
      </dgm:t>
    </dgm:pt>
    <dgm:pt modelId="{04AFA5BD-59DB-428C-8930-A380E8144478}" type="parTrans" cxnId="{4A07708F-E9F9-4DBA-8EB5-B956D339248D}">
      <dgm:prSet/>
      <dgm:spPr/>
      <dgm:t>
        <a:bodyPr/>
        <a:lstStyle/>
        <a:p>
          <a:endParaRPr lang="en-ZA"/>
        </a:p>
      </dgm:t>
    </dgm:pt>
    <dgm:pt modelId="{149A7156-F833-4F3A-AA93-3951FCD19689}" type="sibTrans" cxnId="{4A07708F-E9F9-4DBA-8EB5-B956D339248D}">
      <dgm:prSet phldrT="02" phldr="0"/>
      <dgm:spPr/>
      <dgm:t>
        <a:bodyPr/>
        <a:lstStyle/>
        <a:p>
          <a:r>
            <a:rPr lang="en-ZA"/>
            <a:t>02</a:t>
          </a:r>
        </a:p>
      </dgm:t>
    </dgm:pt>
    <dgm:pt modelId="{962FD874-82BC-4A85-8A38-0F96C6B520E8}">
      <dgm:prSet/>
      <dgm:spPr/>
      <dgm:t>
        <a:bodyPr/>
        <a:lstStyle/>
        <a:p>
          <a:r>
            <a:rPr lang="en-US"/>
            <a:t>Count</a:t>
          </a:r>
        </a:p>
      </dgm:t>
    </dgm:pt>
    <dgm:pt modelId="{309EFC46-2555-42D4-A61F-1E49278EDECB}" type="parTrans" cxnId="{B3EDE145-3624-41CE-A42B-7F5EC2B5A1F9}">
      <dgm:prSet/>
      <dgm:spPr/>
      <dgm:t>
        <a:bodyPr/>
        <a:lstStyle/>
        <a:p>
          <a:endParaRPr lang="en-ZA"/>
        </a:p>
      </dgm:t>
    </dgm:pt>
    <dgm:pt modelId="{9F26771C-559C-4829-84CA-A5FFD6D483C6}" type="sibTrans" cxnId="{B3EDE145-3624-41CE-A42B-7F5EC2B5A1F9}">
      <dgm:prSet phldrT="03" phldr="0"/>
      <dgm:spPr/>
      <dgm:t>
        <a:bodyPr/>
        <a:lstStyle/>
        <a:p>
          <a:r>
            <a:rPr lang="en-ZA"/>
            <a:t>03</a:t>
          </a:r>
        </a:p>
      </dgm:t>
    </dgm:pt>
    <dgm:pt modelId="{6B16EDD6-3161-4271-95F8-8B15DC216660}">
      <dgm:prSet/>
      <dgm:spPr/>
      <dgm:t>
        <a:bodyPr/>
        <a:lstStyle/>
        <a:p>
          <a:r>
            <a:rPr lang="en-US"/>
            <a:t>Contains</a:t>
          </a:r>
        </a:p>
      </dgm:t>
    </dgm:pt>
    <dgm:pt modelId="{105E5A5F-5424-4D79-994D-65CEF4969F6F}" type="parTrans" cxnId="{6764671D-12F3-4E6C-9C9E-2D38604D4D46}">
      <dgm:prSet/>
      <dgm:spPr/>
      <dgm:t>
        <a:bodyPr/>
        <a:lstStyle/>
        <a:p>
          <a:endParaRPr lang="en-ZA"/>
        </a:p>
      </dgm:t>
    </dgm:pt>
    <dgm:pt modelId="{03F45ED6-891B-470B-8175-4A990171F8DB}" type="sibTrans" cxnId="{6764671D-12F3-4E6C-9C9E-2D38604D4D46}">
      <dgm:prSet phldrT="04" phldr="0"/>
      <dgm:spPr/>
      <dgm:t>
        <a:bodyPr/>
        <a:lstStyle/>
        <a:p>
          <a:r>
            <a:rPr lang="en-ZA"/>
            <a:t>04</a:t>
          </a:r>
        </a:p>
      </dgm:t>
    </dgm:pt>
    <dgm:pt modelId="{CCCFEDFC-FD9B-49C3-8899-C0B28C2F23D4}">
      <dgm:prSet/>
      <dgm:spPr/>
      <dgm:t>
        <a:bodyPr/>
        <a:lstStyle/>
        <a:p>
          <a:r>
            <a:rPr lang="en-US"/>
            <a:t>Clear</a:t>
          </a:r>
        </a:p>
      </dgm:t>
    </dgm:pt>
    <dgm:pt modelId="{D09EC41C-F929-450B-9B64-32087B8D1B2B}" type="parTrans" cxnId="{D6522F69-3ECE-4985-85A7-F12C80F795D1}">
      <dgm:prSet/>
      <dgm:spPr/>
      <dgm:t>
        <a:bodyPr/>
        <a:lstStyle/>
        <a:p>
          <a:endParaRPr lang="en-ZA"/>
        </a:p>
      </dgm:t>
    </dgm:pt>
    <dgm:pt modelId="{83E4BA32-D30C-4EB6-9E2D-33AB826E7248}" type="sibTrans" cxnId="{D6522F69-3ECE-4985-85A7-F12C80F795D1}">
      <dgm:prSet phldrT="05" phldr="0"/>
      <dgm:spPr/>
      <dgm:t>
        <a:bodyPr/>
        <a:lstStyle/>
        <a:p>
          <a:r>
            <a:rPr lang="en-ZA"/>
            <a:t>05</a:t>
          </a:r>
        </a:p>
      </dgm:t>
    </dgm:pt>
    <dgm:pt modelId="{4FA74CD8-37BA-4A84-806E-5CD5B8E82CE7}">
      <dgm:prSet/>
      <dgm:spPr/>
      <dgm:t>
        <a:bodyPr/>
        <a:lstStyle/>
        <a:p>
          <a:r>
            <a:rPr lang="en-US"/>
            <a:t>IndexOf</a:t>
          </a:r>
          <a:endParaRPr lang="en-ZA"/>
        </a:p>
      </dgm:t>
    </dgm:pt>
    <dgm:pt modelId="{84BD37AA-708F-4313-8908-CC525331E1CE}" type="parTrans" cxnId="{6019BCD0-0A5C-4CBD-A5E4-B8AAB4662D58}">
      <dgm:prSet/>
      <dgm:spPr/>
      <dgm:t>
        <a:bodyPr/>
        <a:lstStyle/>
        <a:p>
          <a:endParaRPr lang="en-ZA"/>
        </a:p>
      </dgm:t>
    </dgm:pt>
    <dgm:pt modelId="{19548DBC-FE70-48D5-A9B3-70EAD0BD7754}" type="sibTrans" cxnId="{6019BCD0-0A5C-4CBD-A5E4-B8AAB4662D58}">
      <dgm:prSet phldrT="06" phldr="0"/>
      <dgm:spPr/>
      <dgm:t>
        <a:bodyPr/>
        <a:lstStyle/>
        <a:p>
          <a:r>
            <a:rPr lang="en-ZA"/>
            <a:t>06</a:t>
          </a:r>
        </a:p>
      </dgm:t>
    </dgm:pt>
    <dgm:pt modelId="{833A1727-673B-4ECC-849D-B3FEA0D83F1C}" type="pres">
      <dgm:prSet presAssocID="{CEAA7924-9EED-4E9A-B6AA-0C3EF14510FB}" presName="Name0" presStyleCnt="0">
        <dgm:presLayoutVars>
          <dgm:animLvl val="lvl"/>
          <dgm:resizeHandles val="exact"/>
        </dgm:presLayoutVars>
      </dgm:prSet>
      <dgm:spPr/>
    </dgm:pt>
    <dgm:pt modelId="{91B75DC2-316B-4F26-A966-A3E191FE298E}" type="pres">
      <dgm:prSet presAssocID="{BC7E6D59-6E29-45FB-AFB6-B9C729420D57}" presName="compositeNode" presStyleCnt="0">
        <dgm:presLayoutVars>
          <dgm:bulletEnabled val="1"/>
        </dgm:presLayoutVars>
      </dgm:prSet>
      <dgm:spPr/>
    </dgm:pt>
    <dgm:pt modelId="{DC485678-E904-4481-93DD-8FC9F241EEA9}" type="pres">
      <dgm:prSet presAssocID="{BC7E6D59-6E29-45FB-AFB6-B9C729420D57}" presName="bgRect" presStyleLbl="alignNode1" presStyleIdx="0" presStyleCnt="6"/>
      <dgm:spPr/>
    </dgm:pt>
    <dgm:pt modelId="{10D1AD30-3A3B-4DCE-AD81-35E262BF3802}" type="pres">
      <dgm:prSet presAssocID="{B8C21E33-8311-4C14-BB8D-EE3B560A13CE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2FB0E0EC-5D85-4D9C-B8E1-B1BA54C2250B}" type="pres">
      <dgm:prSet presAssocID="{BC7E6D59-6E29-45FB-AFB6-B9C729420D57}" presName="nodeRect" presStyleLbl="alignNode1" presStyleIdx="0" presStyleCnt="6">
        <dgm:presLayoutVars>
          <dgm:bulletEnabled val="1"/>
        </dgm:presLayoutVars>
      </dgm:prSet>
      <dgm:spPr/>
    </dgm:pt>
    <dgm:pt modelId="{1F43E7CC-330A-4E05-B53D-BAA73927B783}" type="pres">
      <dgm:prSet presAssocID="{B8C21E33-8311-4C14-BB8D-EE3B560A13CE}" presName="sibTrans" presStyleCnt="0"/>
      <dgm:spPr/>
    </dgm:pt>
    <dgm:pt modelId="{7AE35A1D-FF1F-4D5E-A7A2-57876E9B725C}" type="pres">
      <dgm:prSet presAssocID="{204289C9-5839-4C7D-B70D-D8A8651F0BE0}" presName="compositeNode" presStyleCnt="0">
        <dgm:presLayoutVars>
          <dgm:bulletEnabled val="1"/>
        </dgm:presLayoutVars>
      </dgm:prSet>
      <dgm:spPr/>
    </dgm:pt>
    <dgm:pt modelId="{DCF1729E-DF39-436F-895B-B35B99F97777}" type="pres">
      <dgm:prSet presAssocID="{204289C9-5839-4C7D-B70D-D8A8651F0BE0}" presName="bgRect" presStyleLbl="alignNode1" presStyleIdx="1" presStyleCnt="6"/>
      <dgm:spPr/>
    </dgm:pt>
    <dgm:pt modelId="{6FCCF16D-D791-4F08-BC54-38B7EA2FF79E}" type="pres">
      <dgm:prSet presAssocID="{149A7156-F833-4F3A-AA93-3951FCD19689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7D791FA0-8826-4AB7-9F1E-6FA457555F35}" type="pres">
      <dgm:prSet presAssocID="{204289C9-5839-4C7D-B70D-D8A8651F0BE0}" presName="nodeRect" presStyleLbl="alignNode1" presStyleIdx="1" presStyleCnt="6">
        <dgm:presLayoutVars>
          <dgm:bulletEnabled val="1"/>
        </dgm:presLayoutVars>
      </dgm:prSet>
      <dgm:spPr/>
    </dgm:pt>
    <dgm:pt modelId="{35046AEA-F2C5-4E1B-9825-378A68D93F54}" type="pres">
      <dgm:prSet presAssocID="{149A7156-F833-4F3A-AA93-3951FCD19689}" presName="sibTrans" presStyleCnt="0"/>
      <dgm:spPr/>
    </dgm:pt>
    <dgm:pt modelId="{C6F386CE-FDBB-4332-8D06-94B31D820491}" type="pres">
      <dgm:prSet presAssocID="{962FD874-82BC-4A85-8A38-0F96C6B520E8}" presName="compositeNode" presStyleCnt="0">
        <dgm:presLayoutVars>
          <dgm:bulletEnabled val="1"/>
        </dgm:presLayoutVars>
      </dgm:prSet>
      <dgm:spPr/>
    </dgm:pt>
    <dgm:pt modelId="{CBE699E6-3EDA-4B5C-B347-AB59BD17A84F}" type="pres">
      <dgm:prSet presAssocID="{962FD874-82BC-4A85-8A38-0F96C6B520E8}" presName="bgRect" presStyleLbl="alignNode1" presStyleIdx="2" presStyleCnt="6"/>
      <dgm:spPr/>
    </dgm:pt>
    <dgm:pt modelId="{4E6CFC47-2E99-49AF-A219-0FB7C37323A2}" type="pres">
      <dgm:prSet presAssocID="{9F26771C-559C-4829-84CA-A5FFD6D483C6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7D58C59E-8A1A-4A3F-A80C-913BDB59D2F4}" type="pres">
      <dgm:prSet presAssocID="{962FD874-82BC-4A85-8A38-0F96C6B520E8}" presName="nodeRect" presStyleLbl="alignNode1" presStyleIdx="2" presStyleCnt="6">
        <dgm:presLayoutVars>
          <dgm:bulletEnabled val="1"/>
        </dgm:presLayoutVars>
      </dgm:prSet>
      <dgm:spPr/>
    </dgm:pt>
    <dgm:pt modelId="{A16FF80D-4158-4F95-A52D-547B11E20515}" type="pres">
      <dgm:prSet presAssocID="{9F26771C-559C-4829-84CA-A5FFD6D483C6}" presName="sibTrans" presStyleCnt="0"/>
      <dgm:spPr/>
    </dgm:pt>
    <dgm:pt modelId="{093CE81A-D18C-45E6-AC5D-25246BFA9A53}" type="pres">
      <dgm:prSet presAssocID="{6B16EDD6-3161-4271-95F8-8B15DC216660}" presName="compositeNode" presStyleCnt="0">
        <dgm:presLayoutVars>
          <dgm:bulletEnabled val="1"/>
        </dgm:presLayoutVars>
      </dgm:prSet>
      <dgm:spPr/>
    </dgm:pt>
    <dgm:pt modelId="{C2E93498-4AF3-45A4-A0A8-81466503F34D}" type="pres">
      <dgm:prSet presAssocID="{6B16EDD6-3161-4271-95F8-8B15DC216660}" presName="bgRect" presStyleLbl="alignNode1" presStyleIdx="3" presStyleCnt="6"/>
      <dgm:spPr/>
    </dgm:pt>
    <dgm:pt modelId="{0D7ECA43-F12C-45F6-A05C-957AC5F559EC}" type="pres">
      <dgm:prSet presAssocID="{03F45ED6-891B-470B-8175-4A990171F8DB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67D2BA5D-CFCE-4639-BC11-93AE1AC241F9}" type="pres">
      <dgm:prSet presAssocID="{6B16EDD6-3161-4271-95F8-8B15DC216660}" presName="nodeRect" presStyleLbl="alignNode1" presStyleIdx="3" presStyleCnt="6">
        <dgm:presLayoutVars>
          <dgm:bulletEnabled val="1"/>
        </dgm:presLayoutVars>
      </dgm:prSet>
      <dgm:spPr/>
    </dgm:pt>
    <dgm:pt modelId="{414595A7-3544-41F7-B2C7-5592BC03ADA6}" type="pres">
      <dgm:prSet presAssocID="{03F45ED6-891B-470B-8175-4A990171F8DB}" presName="sibTrans" presStyleCnt="0"/>
      <dgm:spPr/>
    </dgm:pt>
    <dgm:pt modelId="{6CEC87FB-1E3C-4C80-9FAE-F48F307AE404}" type="pres">
      <dgm:prSet presAssocID="{CCCFEDFC-FD9B-49C3-8899-C0B28C2F23D4}" presName="compositeNode" presStyleCnt="0">
        <dgm:presLayoutVars>
          <dgm:bulletEnabled val="1"/>
        </dgm:presLayoutVars>
      </dgm:prSet>
      <dgm:spPr/>
    </dgm:pt>
    <dgm:pt modelId="{F99448EB-2443-423E-B942-CEB285A9B90C}" type="pres">
      <dgm:prSet presAssocID="{CCCFEDFC-FD9B-49C3-8899-C0B28C2F23D4}" presName="bgRect" presStyleLbl="alignNode1" presStyleIdx="4" presStyleCnt="6"/>
      <dgm:spPr/>
    </dgm:pt>
    <dgm:pt modelId="{9385B767-3F9D-4524-ABD0-693C69A1DC84}" type="pres">
      <dgm:prSet presAssocID="{83E4BA32-D30C-4EB6-9E2D-33AB826E7248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981B2682-C70B-411B-87E1-C8E6B5B24BCA}" type="pres">
      <dgm:prSet presAssocID="{CCCFEDFC-FD9B-49C3-8899-C0B28C2F23D4}" presName="nodeRect" presStyleLbl="alignNode1" presStyleIdx="4" presStyleCnt="6">
        <dgm:presLayoutVars>
          <dgm:bulletEnabled val="1"/>
        </dgm:presLayoutVars>
      </dgm:prSet>
      <dgm:spPr/>
    </dgm:pt>
    <dgm:pt modelId="{07DB0CA0-0926-4779-8558-1F7F07463D2F}" type="pres">
      <dgm:prSet presAssocID="{83E4BA32-D30C-4EB6-9E2D-33AB826E7248}" presName="sibTrans" presStyleCnt="0"/>
      <dgm:spPr/>
    </dgm:pt>
    <dgm:pt modelId="{EA0BBAEA-9CD1-4CE6-8E2B-97E3512B9A27}" type="pres">
      <dgm:prSet presAssocID="{4FA74CD8-37BA-4A84-806E-5CD5B8E82CE7}" presName="compositeNode" presStyleCnt="0">
        <dgm:presLayoutVars>
          <dgm:bulletEnabled val="1"/>
        </dgm:presLayoutVars>
      </dgm:prSet>
      <dgm:spPr/>
    </dgm:pt>
    <dgm:pt modelId="{8075A2EC-0D76-49F5-A539-9614A52E7AF7}" type="pres">
      <dgm:prSet presAssocID="{4FA74CD8-37BA-4A84-806E-5CD5B8E82CE7}" presName="bgRect" presStyleLbl="alignNode1" presStyleIdx="5" presStyleCnt="6"/>
      <dgm:spPr/>
    </dgm:pt>
    <dgm:pt modelId="{98EE91F1-6DFC-49BF-8786-F646A074386A}" type="pres">
      <dgm:prSet presAssocID="{19548DBC-FE70-48D5-A9B3-70EAD0BD7754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BA2EF329-2582-42A0-9658-CD524E114FBD}" type="pres">
      <dgm:prSet presAssocID="{4FA74CD8-37BA-4A84-806E-5CD5B8E82CE7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B7A29100-76C4-48C3-A00C-DEB867C6FD77}" type="presOf" srcId="{4FA74CD8-37BA-4A84-806E-5CD5B8E82CE7}" destId="{8075A2EC-0D76-49F5-A539-9614A52E7AF7}" srcOrd="0" destOrd="0" presId="urn:microsoft.com/office/officeart/2016/7/layout/LinearBlockProcessNumbered"/>
    <dgm:cxn modelId="{95F7A806-A1F5-4163-B246-0975D7F9982B}" type="presOf" srcId="{CEAA7924-9EED-4E9A-B6AA-0C3EF14510FB}" destId="{833A1727-673B-4ECC-849D-B3FEA0D83F1C}" srcOrd="0" destOrd="0" presId="urn:microsoft.com/office/officeart/2016/7/layout/LinearBlockProcessNumbered"/>
    <dgm:cxn modelId="{B71D8F09-A51A-42BA-AC52-F56D591EF3EA}" type="presOf" srcId="{4FA74CD8-37BA-4A84-806E-5CD5B8E82CE7}" destId="{BA2EF329-2582-42A0-9658-CD524E114FBD}" srcOrd="1" destOrd="0" presId="urn:microsoft.com/office/officeart/2016/7/layout/LinearBlockProcessNumbered"/>
    <dgm:cxn modelId="{EA38A618-A249-4E48-BBCF-DAE528C68619}" type="presOf" srcId="{BC7E6D59-6E29-45FB-AFB6-B9C729420D57}" destId="{DC485678-E904-4481-93DD-8FC9F241EEA9}" srcOrd="0" destOrd="0" presId="urn:microsoft.com/office/officeart/2016/7/layout/LinearBlockProcessNumbered"/>
    <dgm:cxn modelId="{6764671D-12F3-4E6C-9C9E-2D38604D4D46}" srcId="{CEAA7924-9EED-4E9A-B6AA-0C3EF14510FB}" destId="{6B16EDD6-3161-4271-95F8-8B15DC216660}" srcOrd="3" destOrd="0" parTransId="{105E5A5F-5424-4D79-994D-65CEF4969F6F}" sibTransId="{03F45ED6-891B-470B-8175-4A990171F8DB}"/>
    <dgm:cxn modelId="{8366F521-F231-4B3C-8719-EC1342AD3085}" type="presOf" srcId="{6B16EDD6-3161-4271-95F8-8B15DC216660}" destId="{67D2BA5D-CFCE-4639-BC11-93AE1AC241F9}" srcOrd="1" destOrd="0" presId="urn:microsoft.com/office/officeart/2016/7/layout/LinearBlockProcessNumbered"/>
    <dgm:cxn modelId="{2020812F-B8C3-45C6-89CC-A423033BEAD6}" type="presOf" srcId="{19548DBC-FE70-48D5-A9B3-70EAD0BD7754}" destId="{98EE91F1-6DFC-49BF-8786-F646A074386A}" srcOrd="0" destOrd="0" presId="urn:microsoft.com/office/officeart/2016/7/layout/LinearBlockProcessNumbered"/>
    <dgm:cxn modelId="{0D40953A-E0EE-41A3-A4E5-DCD873B52C35}" type="presOf" srcId="{B8C21E33-8311-4C14-BB8D-EE3B560A13CE}" destId="{10D1AD30-3A3B-4DCE-AD81-35E262BF3802}" srcOrd="0" destOrd="0" presId="urn:microsoft.com/office/officeart/2016/7/layout/LinearBlockProcessNumbered"/>
    <dgm:cxn modelId="{EDD5703C-A308-4D3D-B729-1BC05BAAFFC3}" type="presOf" srcId="{204289C9-5839-4C7D-B70D-D8A8651F0BE0}" destId="{DCF1729E-DF39-436F-895B-B35B99F97777}" srcOrd="0" destOrd="0" presId="urn:microsoft.com/office/officeart/2016/7/layout/LinearBlockProcessNumbered"/>
    <dgm:cxn modelId="{3B919B3C-FFCD-4116-99D2-009EE14BAD99}" type="presOf" srcId="{BC7E6D59-6E29-45FB-AFB6-B9C729420D57}" destId="{2FB0E0EC-5D85-4D9C-B8E1-B1BA54C2250B}" srcOrd="1" destOrd="0" presId="urn:microsoft.com/office/officeart/2016/7/layout/LinearBlockProcessNumbered"/>
    <dgm:cxn modelId="{B3EDE145-3624-41CE-A42B-7F5EC2B5A1F9}" srcId="{CEAA7924-9EED-4E9A-B6AA-0C3EF14510FB}" destId="{962FD874-82BC-4A85-8A38-0F96C6B520E8}" srcOrd="2" destOrd="0" parTransId="{309EFC46-2555-42D4-A61F-1E49278EDECB}" sibTransId="{9F26771C-559C-4829-84CA-A5FFD6D483C6}"/>
    <dgm:cxn modelId="{D6522F69-3ECE-4985-85A7-F12C80F795D1}" srcId="{CEAA7924-9EED-4E9A-B6AA-0C3EF14510FB}" destId="{CCCFEDFC-FD9B-49C3-8899-C0B28C2F23D4}" srcOrd="4" destOrd="0" parTransId="{D09EC41C-F929-450B-9B64-32087B8D1B2B}" sibTransId="{83E4BA32-D30C-4EB6-9E2D-33AB826E7248}"/>
    <dgm:cxn modelId="{F27DDA53-CF40-4780-90F6-794FF408BEDC}" type="presOf" srcId="{962FD874-82BC-4A85-8A38-0F96C6B520E8}" destId="{7D58C59E-8A1A-4A3F-A80C-913BDB59D2F4}" srcOrd="1" destOrd="0" presId="urn:microsoft.com/office/officeart/2016/7/layout/LinearBlockProcessNumbered"/>
    <dgm:cxn modelId="{4A07708F-E9F9-4DBA-8EB5-B956D339248D}" srcId="{CEAA7924-9EED-4E9A-B6AA-0C3EF14510FB}" destId="{204289C9-5839-4C7D-B70D-D8A8651F0BE0}" srcOrd="1" destOrd="0" parTransId="{04AFA5BD-59DB-428C-8930-A380E8144478}" sibTransId="{149A7156-F833-4F3A-AA93-3951FCD19689}"/>
    <dgm:cxn modelId="{AA89C09B-33B4-44C7-B87E-394872FAA3BE}" srcId="{CEAA7924-9EED-4E9A-B6AA-0C3EF14510FB}" destId="{BC7E6D59-6E29-45FB-AFB6-B9C729420D57}" srcOrd="0" destOrd="0" parTransId="{7BDB67F6-B460-4348-99CB-6B058C38CBDD}" sibTransId="{B8C21E33-8311-4C14-BB8D-EE3B560A13CE}"/>
    <dgm:cxn modelId="{6D6CCF9C-DEBD-4C7B-A855-C0DA497B5A6A}" type="presOf" srcId="{6B16EDD6-3161-4271-95F8-8B15DC216660}" destId="{C2E93498-4AF3-45A4-A0A8-81466503F34D}" srcOrd="0" destOrd="0" presId="urn:microsoft.com/office/officeart/2016/7/layout/LinearBlockProcessNumbered"/>
    <dgm:cxn modelId="{BCD536AB-C405-43AD-8751-0F32BDAB541A}" type="presOf" srcId="{83E4BA32-D30C-4EB6-9E2D-33AB826E7248}" destId="{9385B767-3F9D-4524-ABD0-693C69A1DC84}" srcOrd="0" destOrd="0" presId="urn:microsoft.com/office/officeart/2016/7/layout/LinearBlockProcessNumbered"/>
    <dgm:cxn modelId="{2BC4A1AD-5F5E-47B0-A871-2F0E704083ED}" type="presOf" srcId="{CCCFEDFC-FD9B-49C3-8899-C0B28C2F23D4}" destId="{F99448EB-2443-423E-B942-CEB285A9B90C}" srcOrd="0" destOrd="0" presId="urn:microsoft.com/office/officeart/2016/7/layout/LinearBlockProcessNumbered"/>
    <dgm:cxn modelId="{21DB1AAF-9E1E-4683-9226-C0E69941A9D5}" type="presOf" srcId="{204289C9-5839-4C7D-B70D-D8A8651F0BE0}" destId="{7D791FA0-8826-4AB7-9F1E-6FA457555F35}" srcOrd="1" destOrd="0" presId="urn:microsoft.com/office/officeart/2016/7/layout/LinearBlockProcessNumbered"/>
    <dgm:cxn modelId="{4959C3BB-F41D-4A71-B38E-8274116939E4}" type="presOf" srcId="{962FD874-82BC-4A85-8A38-0F96C6B520E8}" destId="{CBE699E6-3EDA-4B5C-B347-AB59BD17A84F}" srcOrd="0" destOrd="0" presId="urn:microsoft.com/office/officeart/2016/7/layout/LinearBlockProcessNumbered"/>
    <dgm:cxn modelId="{32BFA0CB-34A1-4E19-81BA-7792472098A1}" type="presOf" srcId="{9F26771C-559C-4829-84CA-A5FFD6D483C6}" destId="{4E6CFC47-2E99-49AF-A219-0FB7C37323A2}" srcOrd="0" destOrd="0" presId="urn:microsoft.com/office/officeart/2016/7/layout/LinearBlockProcessNumbered"/>
    <dgm:cxn modelId="{6019BCD0-0A5C-4CBD-A5E4-B8AAB4662D58}" srcId="{CEAA7924-9EED-4E9A-B6AA-0C3EF14510FB}" destId="{4FA74CD8-37BA-4A84-806E-5CD5B8E82CE7}" srcOrd="5" destOrd="0" parTransId="{84BD37AA-708F-4313-8908-CC525331E1CE}" sibTransId="{19548DBC-FE70-48D5-A9B3-70EAD0BD7754}"/>
    <dgm:cxn modelId="{7A1812D5-EBCC-429C-8F34-9543B3FADA81}" type="presOf" srcId="{CCCFEDFC-FD9B-49C3-8899-C0B28C2F23D4}" destId="{981B2682-C70B-411B-87E1-C8E6B5B24BCA}" srcOrd="1" destOrd="0" presId="urn:microsoft.com/office/officeart/2016/7/layout/LinearBlockProcessNumbered"/>
    <dgm:cxn modelId="{7866C1FA-CA6D-40F2-A978-DF2BF8E4CCE5}" type="presOf" srcId="{149A7156-F833-4F3A-AA93-3951FCD19689}" destId="{6FCCF16D-D791-4F08-BC54-38B7EA2FF79E}" srcOrd="0" destOrd="0" presId="urn:microsoft.com/office/officeart/2016/7/layout/LinearBlockProcessNumbered"/>
    <dgm:cxn modelId="{505CF9FD-37B0-4C4A-98A2-86107B438AD7}" type="presOf" srcId="{03F45ED6-891B-470B-8175-4A990171F8DB}" destId="{0D7ECA43-F12C-45F6-A05C-957AC5F559EC}" srcOrd="0" destOrd="0" presId="urn:microsoft.com/office/officeart/2016/7/layout/LinearBlockProcessNumbered"/>
    <dgm:cxn modelId="{53DD1244-CCFC-49AC-AC1D-04F75FD90C7B}" type="presParOf" srcId="{833A1727-673B-4ECC-849D-B3FEA0D83F1C}" destId="{91B75DC2-316B-4F26-A966-A3E191FE298E}" srcOrd="0" destOrd="0" presId="urn:microsoft.com/office/officeart/2016/7/layout/LinearBlockProcessNumbered"/>
    <dgm:cxn modelId="{8B240FED-5310-40D5-9329-7FA1FEFE43C1}" type="presParOf" srcId="{91B75DC2-316B-4F26-A966-A3E191FE298E}" destId="{DC485678-E904-4481-93DD-8FC9F241EEA9}" srcOrd="0" destOrd="0" presId="urn:microsoft.com/office/officeart/2016/7/layout/LinearBlockProcessNumbered"/>
    <dgm:cxn modelId="{C74FB580-0A4A-4CE6-A497-C673BEB3FDBE}" type="presParOf" srcId="{91B75DC2-316B-4F26-A966-A3E191FE298E}" destId="{10D1AD30-3A3B-4DCE-AD81-35E262BF3802}" srcOrd="1" destOrd="0" presId="urn:microsoft.com/office/officeart/2016/7/layout/LinearBlockProcessNumbered"/>
    <dgm:cxn modelId="{82EC71C8-7F12-4086-BC1B-7AA99C1EC1E3}" type="presParOf" srcId="{91B75DC2-316B-4F26-A966-A3E191FE298E}" destId="{2FB0E0EC-5D85-4D9C-B8E1-B1BA54C2250B}" srcOrd="2" destOrd="0" presId="urn:microsoft.com/office/officeart/2016/7/layout/LinearBlockProcessNumbered"/>
    <dgm:cxn modelId="{18F93BBB-9105-43C1-8D19-C7ECE2F5C7EB}" type="presParOf" srcId="{833A1727-673B-4ECC-849D-B3FEA0D83F1C}" destId="{1F43E7CC-330A-4E05-B53D-BAA73927B783}" srcOrd="1" destOrd="0" presId="urn:microsoft.com/office/officeart/2016/7/layout/LinearBlockProcessNumbered"/>
    <dgm:cxn modelId="{CBFBC61E-B0AF-4D73-A447-BB7CEAA35E5F}" type="presParOf" srcId="{833A1727-673B-4ECC-849D-B3FEA0D83F1C}" destId="{7AE35A1D-FF1F-4D5E-A7A2-57876E9B725C}" srcOrd="2" destOrd="0" presId="urn:microsoft.com/office/officeart/2016/7/layout/LinearBlockProcessNumbered"/>
    <dgm:cxn modelId="{14B14910-C348-4506-8AD4-E9F7304BF718}" type="presParOf" srcId="{7AE35A1D-FF1F-4D5E-A7A2-57876E9B725C}" destId="{DCF1729E-DF39-436F-895B-B35B99F97777}" srcOrd="0" destOrd="0" presId="urn:microsoft.com/office/officeart/2016/7/layout/LinearBlockProcessNumbered"/>
    <dgm:cxn modelId="{C89C03D3-65FF-42BF-B661-1031F31EC399}" type="presParOf" srcId="{7AE35A1D-FF1F-4D5E-A7A2-57876E9B725C}" destId="{6FCCF16D-D791-4F08-BC54-38B7EA2FF79E}" srcOrd="1" destOrd="0" presId="urn:microsoft.com/office/officeart/2016/7/layout/LinearBlockProcessNumbered"/>
    <dgm:cxn modelId="{441C88D0-825F-4BE3-B162-E0C3EFC1A113}" type="presParOf" srcId="{7AE35A1D-FF1F-4D5E-A7A2-57876E9B725C}" destId="{7D791FA0-8826-4AB7-9F1E-6FA457555F35}" srcOrd="2" destOrd="0" presId="urn:microsoft.com/office/officeart/2016/7/layout/LinearBlockProcessNumbered"/>
    <dgm:cxn modelId="{85EC6E12-665E-4829-912A-970BA86EC00A}" type="presParOf" srcId="{833A1727-673B-4ECC-849D-B3FEA0D83F1C}" destId="{35046AEA-F2C5-4E1B-9825-378A68D93F54}" srcOrd="3" destOrd="0" presId="urn:microsoft.com/office/officeart/2016/7/layout/LinearBlockProcessNumbered"/>
    <dgm:cxn modelId="{A164FB3F-F6AF-4B21-BD9A-4D9E3F7AE93F}" type="presParOf" srcId="{833A1727-673B-4ECC-849D-B3FEA0D83F1C}" destId="{C6F386CE-FDBB-4332-8D06-94B31D820491}" srcOrd="4" destOrd="0" presId="urn:microsoft.com/office/officeart/2016/7/layout/LinearBlockProcessNumbered"/>
    <dgm:cxn modelId="{E5F778C2-84C1-491E-BCCC-FB934CDCC3F1}" type="presParOf" srcId="{C6F386CE-FDBB-4332-8D06-94B31D820491}" destId="{CBE699E6-3EDA-4B5C-B347-AB59BD17A84F}" srcOrd="0" destOrd="0" presId="urn:microsoft.com/office/officeart/2016/7/layout/LinearBlockProcessNumbered"/>
    <dgm:cxn modelId="{93442D3E-0750-4A95-907F-79CCE2AA64D5}" type="presParOf" srcId="{C6F386CE-FDBB-4332-8D06-94B31D820491}" destId="{4E6CFC47-2E99-49AF-A219-0FB7C37323A2}" srcOrd="1" destOrd="0" presId="urn:microsoft.com/office/officeart/2016/7/layout/LinearBlockProcessNumbered"/>
    <dgm:cxn modelId="{1B24F760-D2E0-47B2-9FD3-65F280B78C52}" type="presParOf" srcId="{C6F386CE-FDBB-4332-8D06-94B31D820491}" destId="{7D58C59E-8A1A-4A3F-A80C-913BDB59D2F4}" srcOrd="2" destOrd="0" presId="urn:microsoft.com/office/officeart/2016/7/layout/LinearBlockProcessNumbered"/>
    <dgm:cxn modelId="{6351B5C8-E0C9-489D-9224-65D5F6D10B8E}" type="presParOf" srcId="{833A1727-673B-4ECC-849D-B3FEA0D83F1C}" destId="{A16FF80D-4158-4F95-A52D-547B11E20515}" srcOrd="5" destOrd="0" presId="urn:microsoft.com/office/officeart/2016/7/layout/LinearBlockProcessNumbered"/>
    <dgm:cxn modelId="{999EF5BF-8823-4CCF-84CC-430C061EAAA8}" type="presParOf" srcId="{833A1727-673B-4ECC-849D-B3FEA0D83F1C}" destId="{093CE81A-D18C-45E6-AC5D-25246BFA9A53}" srcOrd="6" destOrd="0" presId="urn:microsoft.com/office/officeart/2016/7/layout/LinearBlockProcessNumbered"/>
    <dgm:cxn modelId="{A265760D-57E9-4A13-B92F-0D5BDF5DB38D}" type="presParOf" srcId="{093CE81A-D18C-45E6-AC5D-25246BFA9A53}" destId="{C2E93498-4AF3-45A4-A0A8-81466503F34D}" srcOrd="0" destOrd="0" presId="urn:microsoft.com/office/officeart/2016/7/layout/LinearBlockProcessNumbered"/>
    <dgm:cxn modelId="{D15AB460-4D31-4173-9757-5D4B30C6D708}" type="presParOf" srcId="{093CE81A-D18C-45E6-AC5D-25246BFA9A53}" destId="{0D7ECA43-F12C-45F6-A05C-957AC5F559EC}" srcOrd="1" destOrd="0" presId="urn:microsoft.com/office/officeart/2016/7/layout/LinearBlockProcessNumbered"/>
    <dgm:cxn modelId="{04C7F097-C22C-462A-BDA5-A752AF735996}" type="presParOf" srcId="{093CE81A-D18C-45E6-AC5D-25246BFA9A53}" destId="{67D2BA5D-CFCE-4639-BC11-93AE1AC241F9}" srcOrd="2" destOrd="0" presId="urn:microsoft.com/office/officeart/2016/7/layout/LinearBlockProcessNumbered"/>
    <dgm:cxn modelId="{50CC84D9-49B4-4E41-AE77-F4F6C35608F6}" type="presParOf" srcId="{833A1727-673B-4ECC-849D-B3FEA0D83F1C}" destId="{414595A7-3544-41F7-B2C7-5592BC03ADA6}" srcOrd="7" destOrd="0" presId="urn:microsoft.com/office/officeart/2016/7/layout/LinearBlockProcessNumbered"/>
    <dgm:cxn modelId="{41AAB3D9-5469-4F7D-A8A7-14EE38638F75}" type="presParOf" srcId="{833A1727-673B-4ECC-849D-B3FEA0D83F1C}" destId="{6CEC87FB-1E3C-4C80-9FAE-F48F307AE404}" srcOrd="8" destOrd="0" presId="urn:microsoft.com/office/officeart/2016/7/layout/LinearBlockProcessNumbered"/>
    <dgm:cxn modelId="{FB1B31CE-A9A5-4576-8061-AC8A4E9863E8}" type="presParOf" srcId="{6CEC87FB-1E3C-4C80-9FAE-F48F307AE404}" destId="{F99448EB-2443-423E-B942-CEB285A9B90C}" srcOrd="0" destOrd="0" presId="urn:microsoft.com/office/officeart/2016/7/layout/LinearBlockProcessNumbered"/>
    <dgm:cxn modelId="{41FAB73B-470B-43DD-BCE0-FD4903C3C734}" type="presParOf" srcId="{6CEC87FB-1E3C-4C80-9FAE-F48F307AE404}" destId="{9385B767-3F9D-4524-ABD0-693C69A1DC84}" srcOrd="1" destOrd="0" presId="urn:microsoft.com/office/officeart/2016/7/layout/LinearBlockProcessNumbered"/>
    <dgm:cxn modelId="{210196C0-FB6B-43F9-A5A0-73BC05A17290}" type="presParOf" srcId="{6CEC87FB-1E3C-4C80-9FAE-F48F307AE404}" destId="{981B2682-C70B-411B-87E1-C8E6B5B24BCA}" srcOrd="2" destOrd="0" presId="urn:microsoft.com/office/officeart/2016/7/layout/LinearBlockProcessNumbered"/>
    <dgm:cxn modelId="{44015257-58A6-468F-831E-DEFDC2E1C5BE}" type="presParOf" srcId="{833A1727-673B-4ECC-849D-B3FEA0D83F1C}" destId="{07DB0CA0-0926-4779-8558-1F7F07463D2F}" srcOrd="9" destOrd="0" presId="urn:microsoft.com/office/officeart/2016/7/layout/LinearBlockProcessNumbered"/>
    <dgm:cxn modelId="{73213434-2AF9-4EC8-885A-AD384B8BA316}" type="presParOf" srcId="{833A1727-673B-4ECC-849D-B3FEA0D83F1C}" destId="{EA0BBAEA-9CD1-4CE6-8E2B-97E3512B9A27}" srcOrd="10" destOrd="0" presId="urn:microsoft.com/office/officeart/2016/7/layout/LinearBlockProcessNumbered"/>
    <dgm:cxn modelId="{CB991980-3044-44BF-886A-EC568B109FAE}" type="presParOf" srcId="{EA0BBAEA-9CD1-4CE6-8E2B-97E3512B9A27}" destId="{8075A2EC-0D76-49F5-A539-9614A52E7AF7}" srcOrd="0" destOrd="0" presId="urn:microsoft.com/office/officeart/2016/7/layout/LinearBlockProcessNumbered"/>
    <dgm:cxn modelId="{A8C93D8C-18F2-4E1F-8565-85D669EB9176}" type="presParOf" srcId="{EA0BBAEA-9CD1-4CE6-8E2B-97E3512B9A27}" destId="{98EE91F1-6DFC-49BF-8786-F646A074386A}" srcOrd="1" destOrd="0" presId="urn:microsoft.com/office/officeart/2016/7/layout/LinearBlockProcessNumbered"/>
    <dgm:cxn modelId="{2A5409AD-90B1-4F95-94C8-0B69AA6E0C49}" type="presParOf" srcId="{EA0BBAEA-9CD1-4CE6-8E2B-97E3512B9A27}" destId="{BA2EF329-2582-42A0-9658-CD524E114F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9539C0A-23AF-46D5-BA5A-1FD34AE10DC7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D8C1AE-2B48-463D-9842-3C2F895CA112}">
      <dgm:prSet/>
      <dgm:spPr/>
      <dgm:t>
        <a:bodyPr/>
        <a:lstStyle/>
        <a:p>
          <a:r>
            <a:rPr lang="en-US"/>
            <a:t>Arrays</a:t>
          </a:r>
        </a:p>
      </dgm:t>
    </dgm:pt>
    <dgm:pt modelId="{85CEDA29-34A8-4820-890B-5CCBCB109E65}" type="parTrans" cxnId="{CE761855-A6AC-4931-ACB8-41859010C4CD}">
      <dgm:prSet/>
      <dgm:spPr/>
      <dgm:t>
        <a:bodyPr/>
        <a:lstStyle/>
        <a:p>
          <a:endParaRPr lang="en-US"/>
        </a:p>
      </dgm:t>
    </dgm:pt>
    <dgm:pt modelId="{AB9835A7-59D5-4136-8B5E-F986DCD12BF6}" type="sibTrans" cxnId="{CE761855-A6AC-4931-ACB8-41859010C4CD}">
      <dgm:prSet/>
      <dgm:spPr/>
      <dgm:t>
        <a:bodyPr/>
        <a:lstStyle/>
        <a:p>
          <a:endParaRPr lang="en-US"/>
        </a:p>
      </dgm:t>
    </dgm:pt>
    <dgm:pt modelId="{B034CD38-431C-4BFA-BE4C-9288E2060B21}">
      <dgm:prSet/>
      <dgm:spPr/>
      <dgm:t>
        <a:bodyPr/>
        <a:lstStyle/>
        <a:p>
          <a:r>
            <a:rPr lang="en-US"/>
            <a:t>Strings</a:t>
          </a:r>
        </a:p>
      </dgm:t>
    </dgm:pt>
    <dgm:pt modelId="{D5DD5967-5BBF-472F-9DB5-DBA4C0A13304}" type="parTrans" cxnId="{E2F646A2-BB07-466F-B5FA-720EA6E8D7D0}">
      <dgm:prSet/>
      <dgm:spPr/>
      <dgm:t>
        <a:bodyPr/>
        <a:lstStyle/>
        <a:p>
          <a:endParaRPr lang="en-US"/>
        </a:p>
      </dgm:t>
    </dgm:pt>
    <dgm:pt modelId="{EF416357-637E-4F57-954D-5C2E5C3648F1}" type="sibTrans" cxnId="{E2F646A2-BB07-466F-B5FA-720EA6E8D7D0}">
      <dgm:prSet/>
      <dgm:spPr/>
      <dgm:t>
        <a:bodyPr/>
        <a:lstStyle/>
        <a:p>
          <a:endParaRPr lang="en-US"/>
        </a:p>
      </dgm:t>
    </dgm:pt>
    <dgm:pt modelId="{F535AD29-87F5-4706-BDAC-1C712A843197}">
      <dgm:prSet/>
      <dgm:spPr/>
      <dgm:t>
        <a:bodyPr/>
        <a:lstStyle/>
        <a:p>
          <a:r>
            <a:rPr lang="en-US" dirty="0"/>
            <a:t>Easy to place/delete an element at the end, because we’ll always know where the end is</a:t>
          </a:r>
        </a:p>
      </dgm:t>
    </dgm:pt>
    <dgm:pt modelId="{4A7D2225-7B3C-407C-B9F6-32400010EBEB}" type="parTrans" cxnId="{8D62693A-6D36-41DC-B383-D7D519DCEFB9}">
      <dgm:prSet/>
      <dgm:spPr/>
      <dgm:t>
        <a:bodyPr/>
        <a:lstStyle/>
        <a:p>
          <a:endParaRPr lang="en-US"/>
        </a:p>
      </dgm:t>
    </dgm:pt>
    <dgm:pt modelId="{54D9F3FC-CCD4-4D4B-8A00-A02C8DF0C10F}" type="sibTrans" cxnId="{8D62693A-6D36-41DC-B383-D7D519DCEFB9}">
      <dgm:prSet/>
      <dgm:spPr/>
      <dgm:t>
        <a:bodyPr/>
        <a:lstStyle/>
        <a:p>
          <a:endParaRPr lang="en-US"/>
        </a:p>
      </dgm:t>
    </dgm:pt>
    <dgm:pt modelId="{BFC32ED6-A973-4936-A46F-C5DA7AB5E7DC}">
      <dgm:prSet/>
      <dgm:spPr/>
      <dgm:t>
        <a:bodyPr/>
        <a:lstStyle/>
        <a:p>
          <a:r>
            <a:rPr lang="en-US"/>
            <a:t>Harder to insert of delete elsewhere because then we need to rearrange items around that new value</a:t>
          </a:r>
        </a:p>
      </dgm:t>
    </dgm:pt>
    <dgm:pt modelId="{40A6A1F0-CDE1-41BB-9FD5-9F70A707F3E7}" type="parTrans" cxnId="{08DD7275-0EC9-4769-825B-9310561DA384}">
      <dgm:prSet/>
      <dgm:spPr/>
      <dgm:t>
        <a:bodyPr/>
        <a:lstStyle/>
        <a:p>
          <a:endParaRPr lang="en-US"/>
        </a:p>
      </dgm:t>
    </dgm:pt>
    <dgm:pt modelId="{F84895DA-5589-438C-9E72-4D4621355B86}" type="sibTrans" cxnId="{08DD7275-0EC9-4769-825B-9310561DA384}">
      <dgm:prSet/>
      <dgm:spPr/>
      <dgm:t>
        <a:bodyPr/>
        <a:lstStyle/>
        <a:p>
          <a:endParaRPr lang="en-US"/>
        </a:p>
      </dgm:t>
    </dgm:pt>
    <dgm:pt modelId="{8B63B2F5-4A9D-498D-AA25-1FE9C2E0ED59}" type="pres">
      <dgm:prSet presAssocID="{B9539C0A-23AF-46D5-BA5A-1FD34AE10DC7}" presName="diagram" presStyleCnt="0">
        <dgm:presLayoutVars>
          <dgm:dir/>
          <dgm:resizeHandles val="exact"/>
        </dgm:presLayoutVars>
      </dgm:prSet>
      <dgm:spPr/>
    </dgm:pt>
    <dgm:pt modelId="{B669AB0E-E4A7-431B-B5BF-D588BD09A47A}" type="pres">
      <dgm:prSet presAssocID="{63D8C1AE-2B48-463D-9842-3C2F895CA112}" presName="node" presStyleLbl="node1" presStyleIdx="0" presStyleCnt="4">
        <dgm:presLayoutVars>
          <dgm:bulletEnabled val="1"/>
        </dgm:presLayoutVars>
      </dgm:prSet>
      <dgm:spPr/>
    </dgm:pt>
    <dgm:pt modelId="{A1920A82-92F2-4039-8830-E66CB764B900}" type="pres">
      <dgm:prSet presAssocID="{AB9835A7-59D5-4136-8B5E-F986DCD12BF6}" presName="sibTrans" presStyleCnt="0"/>
      <dgm:spPr/>
    </dgm:pt>
    <dgm:pt modelId="{68240061-9D21-41DB-8660-56DE5D4101AB}" type="pres">
      <dgm:prSet presAssocID="{B034CD38-431C-4BFA-BE4C-9288E2060B21}" presName="node" presStyleLbl="node1" presStyleIdx="1" presStyleCnt="4">
        <dgm:presLayoutVars>
          <dgm:bulletEnabled val="1"/>
        </dgm:presLayoutVars>
      </dgm:prSet>
      <dgm:spPr/>
    </dgm:pt>
    <dgm:pt modelId="{BDF4F6F4-992B-4488-A3C9-88CD8B9ADD5C}" type="pres">
      <dgm:prSet presAssocID="{EF416357-637E-4F57-954D-5C2E5C3648F1}" presName="sibTrans" presStyleCnt="0"/>
      <dgm:spPr/>
    </dgm:pt>
    <dgm:pt modelId="{A43C20A3-5008-4CCF-BA7F-25911B2D9F0E}" type="pres">
      <dgm:prSet presAssocID="{F535AD29-87F5-4706-BDAC-1C712A843197}" presName="node" presStyleLbl="node1" presStyleIdx="2" presStyleCnt="4">
        <dgm:presLayoutVars>
          <dgm:bulletEnabled val="1"/>
        </dgm:presLayoutVars>
      </dgm:prSet>
      <dgm:spPr/>
    </dgm:pt>
    <dgm:pt modelId="{89C3CE0E-9C7A-490B-862D-FBB0DF8CAD73}" type="pres">
      <dgm:prSet presAssocID="{54D9F3FC-CCD4-4D4B-8A00-A02C8DF0C10F}" presName="sibTrans" presStyleCnt="0"/>
      <dgm:spPr/>
    </dgm:pt>
    <dgm:pt modelId="{1D81D43B-AB5B-4D86-9861-6E4B4A38645D}" type="pres">
      <dgm:prSet presAssocID="{BFC32ED6-A973-4936-A46F-C5DA7AB5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17D57B1A-8C2D-4739-A7E4-EADB84901609}" type="presOf" srcId="{63D8C1AE-2B48-463D-9842-3C2F895CA112}" destId="{B669AB0E-E4A7-431B-B5BF-D588BD09A47A}" srcOrd="0" destOrd="0" presId="urn:microsoft.com/office/officeart/2005/8/layout/default"/>
    <dgm:cxn modelId="{8D62693A-6D36-41DC-B383-D7D519DCEFB9}" srcId="{B9539C0A-23AF-46D5-BA5A-1FD34AE10DC7}" destId="{F535AD29-87F5-4706-BDAC-1C712A843197}" srcOrd="2" destOrd="0" parTransId="{4A7D2225-7B3C-407C-B9F6-32400010EBEB}" sibTransId="{54D9F3FC-CCD4-4D4B-8A00-A02C8DF0C10F}"/>
    <dgm:cxn modelId="{42022E45-0DF2-43D1-9EB7-43593728F634}" type="presOf" srcId="{BFC32ED6-A973-4936-A46F-C5DA7AB5E7DC}" destId="{1D81D43B-AB5B-4D86-9861-6E4B4A38645D}" srcOrd="0" destOrd="0" presId="urn:microsoft.com/office/officeart/2005/8/layout/default"/>
    <dgm:cxn modelId="{CE761855-A6AC-4931-ACB8-41859010C4CD}" srcId="{B9539C0A-23AF-46D5-BA5A-1FD34AE10DC7}" destId="{63D8C1AE-2B48-463D-9842-3C2F895CA112}" srcOrd="0" destOrd="0" parTransId="{85CEDA29-34A8-4820-890B-5CCBCB109E65}" sibTransId="{AB9835A7-59D5-4136-8B5E-F986DCD12BF6}"/>
    <dgm:cxn modelId="{08DD7275-0EC9-4769-825B-9310561DA384}" srcId="{B9539C0A-23AF-46D5-BA5A-1FD34AE10DC7}" destId="{BFC32ED6-A973-4936-A46F-C5DA7AB5E7DC}" srcOrd="3" destOrd="0" parTransId="{40A6A1F0-CDE1-41BB-9FD5-9F70A707F3E7}" sibTransId="{F84895DA-5589-438C-9E72-4D4621355B86}"/>
    <dgm:cxn modelId="{E8FB339A-0B84-493A-B271-5642B9890503}" type="presOf" srcId="{F535AD29-87F5-4706-BDAC-1C712A843197}" destId="{A43C20A3-5008-4CCF-BA7F-25911B2D9F0E}" srcOrd="0" destOrd="0" presId="urn:microsoft.com/office/officeart/2005/8/layout/default"/>
    <dgm:cxn modelId="{E2F646A2-BB07-466F-B5FA-720EA6E8D7D0}" srcId="{B9539C0A-23AF-46D5-BA5A-1FD34AE10DC7}" destId="{B034CD38-431C-4BFA-BE4C-9288E2060B21}" srcOrd="1" destOrd="0" parTransId="{D5DD5967-5BBF-472F-9DB5-DBA4C0A13304}" sibTransId="{EF416357-637E-4F57-954D-5C2E5C3648F1}"/>
    <dgm:cxn modelId="{EBCADEA5-3E5D-41A4-A146-E7DF5A2FCBB0}" type="presOf" srcId="{B9539C0A-23AF-46D5-BA5A-1FD34AE10DC7}" destId="{8B63B2F5-4A9D-498D-AA25-1FE9C2E0ED59}" srcOrd="0" destOrd="0" presId="urn:microsoft.com/office/officeart/2005/8/layout/default"/>
    <dgm:cxn modelId="{685479DC-6817-4327-A344-42D40C1664DC}" type="presOf" srcId="{B034CD38-431C-4BFA-BE4C-9288E2060B21}" destId="{68240061-9D21-41DB-8660-56DE5D4101AB}" srcOrd="0" destOrd="0" presId="urn:microsoft.com/office/officeart/2005/8/layout/default"/>
    <dgm:cxn modelId="{436E811A-1AC8-4A95-9C85-D2BD41D72C62}" type="presParOf" srcId="{8B63B2F5-4A9D-498D-AA25-1FE9C2E0ED59}" destId="{B669AB0E-E4A7-431B-B5BF-D588BD09A47A}" srcOrd="0" destOrd="0" presId="urn:microsoft.com/office/officeart/2005/8/layout/default"/>
    <dgm:cxn modelId="{5C8F1859-D043-45DF-80EA-501C53DE4271}" type="presParOf" srcId="{8B63B2F5-4A9D-498D-AA25-1FE9C2E0ED59}" destId="{A1920A82-92F2-4039-8830-E66CB764B900}" srcOrd="1" destOrd="0" presId="urn:microsoft.com/office/officeart/2005/8/layout/default"/>
    <dgm:cxn modelId="{8F1A0D9C-0603-4E62-B401-AEB5A68839FD}" type="presParOf" srcId="{8B63B2F5-4A9D-498D-AA25-1FE9C2E0ED59}" destId="{68240061-9D21-41DB-8660-56DE5D4101AB}" srcOrd="2" destOrd="0" presId="urn:microsoft.com/office/officeart/2005/8/layout/default"/>
    <dgm:cxn modelId="{CEAAC2FF-911F-4C33-925C-850A7C3EC0FF}" type="presParOf" srcId="{8B63B2F5-4A9D-498D-AA25-1FE9C2E0ED59}" destId="{BDF4F6F4-992B-4488-A3C9-88CD8B9ADD5C}" srcOrd="3" destOrd="0" presId="urn:microsoft.com/office/officeart/2005/8/layout/default"/>
    <dgm:cxn modelId="{09A1327B-1966-483C-884A-3DF7AAA3F38D}" type="presParOf" srcId="{8B63B2F5-4A9D-498D-AA25-1FE9C2E0ED59}" destId="{A43C20A3-5008-4CCF-BA7F-25911B2D9F0E}" srcOrd="4" destOrd="0" presId="urn:microsoft.com/office/officeart/2005/8/layout/default"/>
    <dgm:cxn modelId="{8D7E6D83-5D81-4981-BA06-AF0C4F0567D0}" type="presParOf" srcId="{8B63B2F5-4A9D-498D-AA25-1FE9C2E0ED59}" destId="{89C3CE0E-9C7A-490B-862D-FBB0DF8CAD73}" srcOrd="5" destOrd="0" presId="urn:microsoft.com/office/officeart/2005/8/layout/default"/>
    <dgm:cxn modelId="{B769F9B2-0770-49E9-BD55-6FD46E703A14}" type="presParOf" srcId="{8B63B2F5-4A9D-498D-AA25-1FE9C2E0ED59}" destId="{1D81D43B-AB5B-4D86-9861-6E4B4A38645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826AC1-CB54-4803-8DD7-9B2EC00FD3FF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A34FF84-7B36-4818-B7E3-962C57E4D55A}">
      <dgm:prSet/>
      <dgm:spPr/>
      <dgm:t>
        <a:bodyPr/>
        <a:lstStyle/>
        <a:p>
          <a:r>
            <a:rPr lang="en-US"/>
            <a:t>Lists</a:t>
          </a:r>
        </a:p>
      </dgm:t>
    </dgm:pt>
    <dgm:pt modelId="{A451BB1A-2375-4E3F-A210-747F42D09C37}" type="parTrans" cxnId="{A7BF1D54-58B3-4B6C-8A52-7FB2580DB4B9}">
      <dgm:prSet/>
      <dgm:spPr/>
      <dgm:t>
        <a:bodyPr/>
        <a:lstStyle/>
        <a:p>
          <a:endParaRPr lang="en-US"/>
        </a:p>
      </dgm:t>
    </dgm:pt>
    <dgm:pt modelId="{899E7F21-915C-4EC9-82A8-9D8A0F44AB37}" type="sibTrans" cxnId="{A7BF1D54-58B3-4B6C-8A52-7FB2580DB4B9}">
      <dgm:prSet/>
      <dgm:spPr/>
      <dgm:t>
        <a:bodyPr/>
        <a:lstStyle/>
        <a:p>
          <a:endParaRPr lang="en-US"/>
        </a:p>
      </dgm:t>
    </dgm:pt>
    <dgm:pt modelId="{B1B273BA-7557-4BD7-816D-1C8777711C14}">
      <dgm:prSet/>
      <dgm:spPr/>
      <dgm:t>
        <a:bodyPr/>
        <a:lstStyle/>
        <a:p>
          <a:r>
            <a:rPr lang="en-US"/>
            <a:t>Not limited in size</a:t>
          </a:r>
        </a:p>
      </dgm:t>
    </dgm:pt>
    <dgm:pt modelId="{25DE7293-CE6F-4F6F-BC51-C663CDF104B8}" type="parTrans" cxnId="{CE9BE90E-E8C6-43F6-8E29-E93584E3AA86}">
      <dgm:prSet/>
      <dgm:spPr/>
      <dgm:t>
        <a:bodyPr/>
        <a:lstStyle/>
        <a:p>
          <a:endParaRPr lang="en-US"/>
        </a:p>
      </dgm:t>
    </dgm:pt>
    <dgm:pt modelId="{44177FE7-67A7-4C40-A488-0C1598788A14}" type="sibTrans" cxnId="{CE9BE90E-E8C6-43F6-8E29-E93584E3AA86}">
      <dgm:prSet/>
      <dgm:spPr/>
      <dgm:t>
        <a:bodyPr/>
        <a:lstStyle/>
        <a:p>
          <a:endParaRPr lang="en-US"/>
        </a:p>
      </dgm:t>
    </dgm:pt>
    <dgm:pt modelId="{6971ECAF-95FC-442C-A80C-A398D5E9E372}">
      <dgm:prSet/>
      <dgm:spPr/>
      <dgm:t>
        <a:bodyPr/>
        <a:lstStyle/>
        <a:p>
          <a:r>
            <a:rPr lang="en-US"/>
            <a:t>Has a start and an end</a:t>
          </a:r>
        </a:p>
      </dgm:t>
    </dgm:pt>
    <dgm:pt modelId="{E22906F0-9AD9-49F3-8B8A-296D11C9A4C7}" type="parTrans" cxnId="{BBC8335B-F803-4AC0-BD23-3CD6FD98DCD9}">
      <dgm:prSet/>
      <dgm:spPr/>
      <dgm:t>
        <a:bodyPr/>
        <a:lstStyle/>
        <a:p>
          <a:endParaRPr lang="en-US"/>
        </a:p>
      </dgm:t>
    </dgm:pt>
    <dgm:pt modelId="{E37DE5D8-AB8F-4BEB-8245-0EE256A28427}" type="sibTrans" cxnId="{BBC8335B-F803-4AC0-BD23-3CD6FD98DCD9}">
      <dgm:prSet/>
      <dgm:spPr/>
      <dgm:t>
        <a:bodyPr/>
        <a:lstStyle/>
        <a:p>
          <a:endParaRPr lang="en-US"/>
        </a:p>
      </dgm:t>
    </dgm:pt>
    <dgm:pt modelId="{E3FEF6E3-A074-42F0-85EF-CBB7EFFE85DF}">
      <dgm:prSet/>
      <dgm:spPr/>
      <dgm:t>
        <a:bodyPr/>
        <a:lstStyle/>
        <a:p>
          <a:r>
            <a:rPr lang="en-US"/>
            <a:t>Can be ordered or unordered</a:t>
          </a:r>
        </a:p>
      </dgm:t>
    </dgm:pt>
    <dgm:pt modelId="{E19F6BAF-B02D-467B-825F-A12469D2DCC9}" type="parTrans" cxnId="{D0692C86-E5C1-4EE7-8549-018182AC47DC}">
      <dgm:prSet/>
      <dgm:spPr/>
      <dgm:t>
        <a:bodyPr/>
        <a:lstStyle/>
        <a:p>
          <a:endParaRPr lang="en-US"/>
        </a:p>
      </dgm:t>
    </dgm:pt>
    <dgm:pt modelId="{3AC229AD-60E8-47EA-A55F-44BF443B953C}" type="sibTrans" cxnId="{D0692C86-E5C1-4EE7-8549-018182AC47DC}">
      <dgm:prSet/>
      <dgm:spPr/>
      <dgm:t>
        <a:bodyPr/>
        <a:lstStyle/>
        <a:p>
          <a:endParaRPr lang="en-US"/>
        </a:p>
      </dgm:t>
    </dgm:pt>
    <dgm:pt modelId="{3EFCD4CA-8E79-4F6C-B69B-0A1DDBB4EAE1}">
      <dgm:prSet/>
      <dgm:spPr/>
      <dgm:t>
        <a:bodyPr/>
        <a:lstStyle/>
        <a:p>
          <a:r>
            <a:rPr lang="en-US"/>
            <a:t>Runs from first item to last item</a:t>
          </a:r>
        </a:p>
      </dgm:t>
    </dgm:pt>
    <dgm:pt modelId="{DF137C16-D087-47A6-B139-9ABB877430C6}" type="parTrans" cxnId="{A9296F3C-F9E8-408C-B5E7-47DFCD903C50}">
      <dgm:prSet/>
      <dgm:spPr/>
      <dgm:t>
        <a:bodyPr/>
        <a:lstStyle/>
        <a:p>
          <a:endParaRPr lang="en-US"/>
        </a:p>
      </dgm:t>
    </dgm:pt>
    <dgm:pt modelId="{A617AB24-5C9A-40A5-8E59-A266C8DD1734}" type="sibTrans" cxnId="{A9296F3C-F9E8-408C-B5E7-47DFCD903C50}">
      <dgm:prSet/>
      <dgm:spPr/>
      <dgm:t>
        <a:bodyPr/>
        <a:lstStyle/>
        <a:p>
          <a:endParaRPr lang="en-US"/>
        </a:p>
      </dgm:t>
    </dgm:pt>
    <dgm:pt modelId="{A01CE645-8BF8-4BFF-AA67-E1AA62145CC2}">
      <dgm:prSet/>
      <dgm:spPr/>
      <dgm:t>
        <a:bodyPr/>
        <a:lstStyle/>
        <a:p>
          <a:r>
            <a:rPr lang="en-US"/>
            <a:t>FIFO</a:t>
          </a:r>
        </a:p>
      </dgm:t>
    </dgm:pt>
    <dgm:pt modelId="{5DD51BE9-EC10-4BAE-9E49-27FAB1F5BC32}" type="parTrans" cxnId="{AB5CAE02-D0B1-4D9E-A165-925E8F27A94B}">
      <dgm:prSet/>
      <dgm:spPr/>
      <dgm:t>
        <a:bodyPr/>
        <a:lstStyle/>
        <a:p>
          <a:endParaRPr lang="en-US"/>
        </a:p>
      </dgm:t>
    </dgm:pt>
    <dgm:pt modelId="{8876C850-07EA-4E1D-BD11-629499050399}" type="sibTrans" cxnId="{AB5CAE02-D0B1-4D9E-A165-925E8F27A94B}">
      <dgm:prSet/>
      <dgm:spPr/>
      <dgm:t>
        <a:bodyPr/>
        <a:lstStyle/>
        <a:p>
          <a:endParaRPr lang="en-US"/>
        </a:p>
      </dgm:t>
    </dgm:pt>
    <dgm:pt modelId="{82E4B7CA-6687-4CF4-ADF4-63146E771E6B}" type="pres">
      <dgm:prSet presAssocID="{30826AC1-CB54-4803-8DD7-9B2EC00FD3FF}" presName="diagram" presStyleCnt="0">
        <dgm:presLayoutVars>
          <dgm:dir/>
          <dgm:resizeHandles val="exact"/>
        </dgm:presLayoutVars>
      </dgm:prSet>
      <dgm:spPr/>
    </dgm:pt>
    <dgm:pt modelId="{D1DE5385-69B6-4CC7-829D-DE6B21F884E0}" type="pres">
      <dgm:prSet presAssocID="{8A34FF84-7B36-4818-B7E3-962C57E4D55A}" presName="node" presStyleLbl="node1" presStyleIdx="0" presStyleCnt="6">
        <dgm:presLayoutVars>
          <dgm:bulletEnabled val="1"/>
        </dgm:presLayoutVars>
      </dgm:prSet>
      <dgm:spPr/>
    </dgm:pt>
    <dgm:pt modelId="{F72F0BA6-F3F3-47E8-A762-113D04B3A9CA}" type="pres">
      <dgm:prSet presAssocID="{899E7F21-915C-4EC9-82A8-9D8A0F44AB37}" presName="sibTrans" presStyleCnt="0"/>
      <dgm:spPr/>
    </dgm:pt>
    <dgm:pt modelId="{CB280817-D3DA-4EE3-AE96-3A0F066CDC31}" type="pres">
      <dgm:prSet presAssocID="{B1B273BA-7557-4BD7-816D-1C8777711C14}" presName="node" presStyleLbl="node1" presStyleIdx="1" presStyleCnt="6">
        <dgm:presLayoutVars>
          <dgm:bulletEnabled val="1"/>
        </dgm:presLayoutVars>
      </dgm:prSet>
      <dgm:spPr/>
    </dgm:pt>
    <dgm:pt modelId="{61BE55D4-D1B5-4054-9F4D-A35712A8AD04}" type="pres">
      <dgm:prSet presAssocID="{44177FE7-67A7-4C40-A488-0C1598788A14}" presName="sibTrans" presStyleCnt="0"/>
      <dgm:spPr/>
    </dgm:pt>
    <dgm:pt modelId="{3BF8CABD-CF68-4D2A-8884-E080706B6C9D}" type="pres">
      <dgm:prSet presAssocID="{6971ECAF-95FC-442C-A80C-A398D5E9E372}" presName="node" presStyleLbl="node1" presStyleIdx="2" presStyleCnt="6">
        <dgm:presLayoutVars>
          <dgm:bulletEnabled val="1"/>
        </dgm:presLayoutVars>
      </dgm:prSet>
      <dgm:spPr/>
    </dgm:pt>
    <dgm:pt modelId="{0287B561-878B-4A2F-B59A-6D8DA1681C33}" type="pres">
      <dgm:prSet presAssocID="{E37DE5D8-AB8F-4BEB-8245-0EE256A28427}" presName="sibTrans" presStyleCnt="0"/>
      <dgm:spPr/>
    </dgm:pt>
    <dgm:pt modelId="{0D908CBC-FC7D-4AC6-9A95-D61FF234EE9D}" type="pres">
      <dgm:prSet presAssocID="{E3FEF6E3-A074-42F0-85EF-CBB7EFFE85DF}" presName="node" presStyleLbl="node1" presStyleIdx="3" presStyleCnt="6">
        <dgm:presLayoutVars>
          <dgm:bulletEnabled val="1"/>
        </dgm:presLayoutVars>
      </dgm:prSet>
      <dgm:spPr/>
    </dgm:pt>
    <dgm:pt modelId="{5B2CDFB9-7393-4876-9287-D94F7D731803}" type="pres">
      <dgm:prSet presAssocID="{3AC229AD-60E8-47EA-A55F-44BF443B953C}" presName="sibTrans" presStyleCnt="0"/>
      <dgm:spPr/>
    </dgm:pt>
    <dgm:pt modelId="{D551B0EA-5E93-413D-95CF-2CB1A294915F}" type="pres">
      <dgm:prSet presAssocID="{3EFCD4CA-8E79-4F6C-B69B-0A1DDBB4EAE1}" presName="node" presStyleLbl="node1" presStyleIdx="4" presStyleCnt="6">
        <dgm:presLayoutVars>
          <dgm:bulletEnabled val="1"/>
        </dgm:presLayoutVars>
      </dgm:prSet>
      <dgm:spPr/>
    </dgm:pt>
    <dgm:pt modelId="{D980923A-97B3-4597-894A-C7EAD75D13EA}" type="pres">
      <dgm:prSet presAssocID="{A617AB24-5C9A-40A5-8E59-A266C8DD1734}" presName="sibTrans" presStyleCnt="0"/>
      <dgm:spPr/>
    </dgm:pt>
    <dgm:pt modelId="{8A016CF6-EEB7-4ECA-86CF-73C613C45654}" type="pres">
      <dgm:prSet presAssocID="{A01CE645-8BF8-4BFF-AA67-E1AA62145CC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5CAE02-D0B1-4D9E-A165-925E8F27A94B}" srcId="{30826AC1-CB54-4803-8DD7-9B2EC00FD3FF}" destId="{A01CE645-8BF8-4BFF-AA67-E1AA62145CC2}" srcOrd="5" destOrd="0" parTransId="{5DD51BE9-EC10-4BAE-9E49-27FAB1F5BC32}" sibTransId="{8876C850-07EA-4E1D-BD11-629499050399}"/>
    <dgm:cxn modelId="{12E27606-C425-4174-B4A3-352CF2F4D839}" type="presOf" srcId="{E3FEF6E3-A074-42F0-85EF-CBB7EFFE85DF}" destId="{0D908CBC-FC7D-4AC6-9A95-D61FF234EE9D}" srcOrd="0" destOrd="0" presId="urn:microsoft.com/office/officeart/2005/8/layout/default"/>
    <dgm:cxn modelId="{CE9BE90E-E8C6-43F6-8E29-E93584E3AA86}" srcId="{30826AC1-CB54-4803-8DD7-9B2EC00FD3FF}" destId="{B1B273BA-7557-4BD7-816D-1C8777711C14}" srcOrd="1" destOrd="0" parTransId="{25DE7293-CE6F-4F6F-BC51-C663CDF104B8}" sibTransId="{44177FE7-67A7-4C40-A488-0C1598788A14}"/>
    <dgm:cxn modelId="{A9296F3C-F9E8-408C-B5E7-47DFCD903C50}" srcId="{30826AC1-CB54-4803-8DD7-9B2EC00FD3FF}" destId="{3EFCD4CA-8E79-4F6C-B69B-0A1DDBB4EAE1}" srcOrd="4" destOrd="0" parTransId="{DF137C16-D087-47A6-B139-9ABB877430C6}" sibTransId="{A617AB24-5C9A-40A5-8E59-A266C8DD1734}"/>
    <dgm:cxn modelId="{BBC8335B-F803-4AC0-BD23-3CD6FD98DCD9}" srcId="{30826AC1-CB54-4803-8DD7-9B2EC00FD3FF}" destId="{6971ECAF-95FC-442C-A80C-A398D5E9E372}" srcOrd="2" destOrd="0" parTransId="{E22906F0-9AD9-49F3-8B8A-296D11C9A4C7}" sibTransId="{E37DE5D8-AB8F-4BEB-8245-0EE256A28427}"/>
    <dgm:cxn modelId="{ADC64D5B-6930-4992-A8E2-843517FF0683}" type="presOf" srcId="{3EFCD4CA-8E79-4F6C-B69B-0A1DDBB4EAE1}" destId="{D551B0EA-5E93-413D-95CF-2CB1A294915F}" srcOrd="0" destOrd="0" presId="urn:microsoft.com/office/officeart/2005/8/layout/default"/>
    <dgm:cxn modelId="{F59A104C-4ED4-4D8C-B6BE-F9D4492C25EF}" type="presOf" srcId="{6971ECAF-95FC-442C-A80C-A398D5E9E372}" destId="{3BF8CABD-CF68-4D2A-8884-E080706B6C9D}" srcOrd="0" destOrd="0" presId="urn:microsoft.com/office/officeart/2005/8/layout/default"/>
    <dgm:cxn modelId="{A7BF1D54-58B3-4B6C-8A52-7FB2580DB4B9}" srcId="{30826AC1-CB54-4803-8DD7-9B2EC00FD3FF}" destId="{8A34FF84-7B36-4818-B7E3-962C57E4D55A}" srcOrd="0" destOrd="0" parTransId="{A451BB1A-2375-4E3F-A210-747F42D09C37}" sibTransId="{899E7F21-915C-4EC9-82A8-9D8A0F44AB37}"/>
    <dgm:cxn modelId="{A9B5AE76-7EC7-4EE7-AF82-C34360E5545B}" type="presOf" srcId="{30826AC1-CB54-4803-8DD7-9B2EC00FD3FF}" destId="{82E4B7CA-6687-4CF4-ADF4-63146E771E6B}" srcOrd="0" destOrd="0" presId="urn:microsoft.com/office/officeart/2005/8/layout/default"/>
    <dgm:cxn modelId="{D0692C86-E5C1-4EE7-8549-018182AC47DC}" srcId="{30826AC1-CB54-4803-8DD7-9B2EC00FD3FF}" destId="{E3FEF6E3-A074-42F0-85EF-CBB7EFFE85DF}" srcOrd="3" destOrd="0" parTransId="{E19F6BAF-B02D-467B-825F-A12469D2DCC9}" sibTransId="{3AC229AD-60E8-47EA-A55F-44BF443B953C}"/>
    <dgm:cxn modelId="{34BF8CE9-FD40-4690-BFA0-7CA4E1E9E541}" type="presOf" srcId="{8A34FF84-7B36-4818-B7E3-962C57E4D55A}" destId="{D1DE5385-69B6-4CC7-829D-DE6B21F884E0}" srcOrd="0" destOrd="0" presId="urn:microsoft.com/office/officeart/2005/8/layout/default"/>
    <dgm:cxn modelId="{9AE22BF0-41F2-4E70-AA61-2847D3248F66}" type="presOf" srcId="{B1B273BA-7557-4BD7-816D-1C8777711C14}" destId="{CB280817-D3DA-4EE3-AE96-3A0F066CDC31}" srcOrd="0" destOrd="0" presId="urn:microsoft.com/office/officeart/2005/8/layout/default"/>
    <dgm:cxn modelId="{EA332BF6-A809-4559-8230-B00B0222A78C}" type="presOf" srcId="{A01CE645-8BF8-4BFF-AA67-E1AA62145CC2}" destId="{8A016CF6-EEB7-4ECA-86CF-73C613C45654}" srcOrd="0" destOrd="0" presId="urn:microsoft.com/office/officeart/2005/8/layout/default"/>
    <dgm:cxn modelId="{857827F8-C8E4-4021-A21B-77201E169191}" type="presParOf" srcId="{82E4B7CA-6687-4CF4-ADF4-63146E771E6B}" destId="{D1DE5385-69B6-4CC7-829D-DE6B21F884E0}" srcOrd="0" destOrd="0" presId="urn:microsoft.com/office/officeart/2005/8/layout/default"/>
    <dgm:cxn modelId="{BDB08C9F-1C4B-4F83-B2DD-310D0C855E2E}" type="presParOf" srcId="{82E4B7CA-6687-4CF4-ADF4-63146E771E6B}" destId="{F72F0BA6-F3F3-47E8-A762-113D04B3A9CA}" srcOrd="1" destOrd="0" presId="urn:microsoft.com/office/officeart/2005/8/layout/default"/>
    <dgm:cxn modelId="{61648E91-19A3-4A3B-A414-443D13BCD869}" type="presParOf" srcId="{82E4B7CA-6687-4CF4-ADF4-63146E771E6B}" destId="{CB280817-D3DA-4EE3-AE96-3A0F066CDC31}" srcOrd="2" destOrd="0" presId="urn:microsoft.com/office/officeart/2005/8/layout/default"/>
    <dgm:cxn modelId="{F5D5AD56-7E80-4FE5-BA21-C23BD275A0BC}" type="presParOf" srcId="{82E4B7CA-6687-4CF4-ADF4-63146E771E6B}" destId="{61BE55D4-D1B5-4054-9F4D-A35712A8AD04}" srcOrd="3" destOrd="0" presId="urn:microsoft.com/office/officeart/2005/8/layout/default"/>
    <dgm:cxn modelId="{DB8A9793-87BF-4C28-84B0-C5BBF2B011EC}" type="presParOf" srcId="{82E4B7CA-6687-4CF4-ADF4-63146E771E6B}" destId="{3BF8CABD-CF68-4D2A-8884-E080706B6C9D}" srcOrd="4" destOrd="0" presId="urn:microsoft.com/office/officeart/2005/8/layout/default"/>
    <dgm:cxn modelId="{43196455-5012-4F41-9DD0-762502F428DB}" type="presParOf" srcId="{82E4B7CA-6687-4CF4-ADF4-63146E771E6B}" destId="{0287B561-878B-4A2F-B59A-6D8DA1681C33}" srcOrd="5" destOrd="0" presId="urn:microsoft.com/office/officeart/2005/8/layout/default"/>
    <dgm:cxn modelId="{F510C8C3-C656-4898-8937-A734E87EBD77}" type="presParOf" srcId="{82E4B7CA-6687-4CF4-ADF4-63146E771E6B}" destId="{0D908CBC-FC7D-4AC6-9A95-D61FF234EE9D}" srcOrd="6" destOrd="0" presId="urn:microsoft.com/office/officeart/2005/8/layout/default"/>
    <dgm:cxn modelId="{3F18BDDC-2EB2-42B1-AE3D-252ECC1BF163}" type="presParOf" srcId="{82E4B7CA-6687-4CF4-ADF4-63146E771E6B}" destId="{5B2CDFB9-7393-4876-9287-D94F7D731803}" srcOrd="7" destOrd="0" presId="urn:microsoft.com/office/officeart/2005/8/layout/default"/>
    <dgm:cxn modelId="{CCAC2B73-856A-404B-A351-7884EB923183}" type="presParOf" srcId="{82E4B7CA-6687-4CF4-ADF4-63146E771E6B}" destId="{D551B0EA-5E93-413D-95CF-2CB1A294915F}" srcOrd="8" destOrd="0" presId="urn:microsoft.com/office/officeart/2005/8/layout/default"/>
    <dgm:cxn modelId="{21C1CE0E-F935-4B79-8C6E-8D8A5D649570}" type="presParOf" srcId="{82E4B7CA-6687-4CF4-ADF4-63146E771E6B}" destId="{D980923A-97B3-4597-894A-C7EAD75D13EA}" srcOrd="9" destOrd="0" presId="urn:microsoft.com/office/officeart/2005/8/layout/default"/>
    <dgm:cxn modelId="{B1936523-6757-42E8-A79E-FB0A0432F924}" type="presParOf" srcId="{82E4B7CA-6687-4CF4-ADF4-63146E771E6B}" destId="{8A016CF6-EEB7-4ECA-86CF-73C613C4565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131B0C2-1BC3-4757-832C-A7F7E25431A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460F18-DC8E-4269-9FA5-0247EA88EEF0}">
      <dgm:prSet/>
      <dgm:spPr/>
      <dgm:t>
        <a:bodyPr/>
        <a:lstStyle/>
        <a:p>
          <a:r>
            <a:rPr lang="en-US"/>
            <a:t>List that limit to first/last data structures</a:t>
          </a:r>
        </a:p>
      </dgm:t>
    </dgm:pt>
    <dgm:pt modelId="{4AD329EB-58DB-4984-947B-6B46F81B9594}" type="parTrans" cxnId="{DA3E205C-E418-44AC-9BDC-DF998A3DC045}">
      <dgm:prSet/>
      <dgm:spPr/>
      <dgm:t>
        <a:bodyPr/>
        <a:lstStyle/>
        <a:p>
          <a:endParaRPr lang="en-US"/>
        </a:p>
      </dgm:t>
    </dgm:pt>
    <dgm:pt modelId="{7F6C1FD7-EC8E-4C1A-A411-03EB1514A1C7}" type="sibTrans" cxnId="{DA3E205C-E418-44AC-9BDC-DF998A3DC045}">
      <dgm:prSet/>
      <dgm:spPr/>
      <dgm:t>
        <a:bodyPr/>
        <a:lstStyle/>
        <a:p>
          <a:endParaRPr lang="en-US"/>
        </a:p>
      </dgm:t>
    </dgm:pt>
    <dgm:pt modelId="{E362BB10-54DE-4842-B923-BBDBD5A3ADCA}">
      <dgm:prSet/>
      <dgm:spPr/>
      <dgm:t>
        <a:bodyPr/>
        <a:lstStyle/>
        <a:p>
          <a:r>
            <a:rPr lang="en-US"/>
            <a:t>Stack</a:t>
          </a:r>
        </a:p>
      </dgm:t>
    </dgm:pt>
    <dgm:pt modelId="{6A7DFB30-99AB-488F-9649-EB7EF3D3C348}" type="parTrans" cxnId="{20E80A9D-3C5F-417C-A810-7D5AAA421550}">
      <dgm:prSet/>
      <dgm:spPr/>
      <dgm:t>
        <a:bodyPr/>
        <a:lstStyle/>
        <a:p>
          <a:endParaRPr lang="en-US"/>
        </a:p>
      </dgm:t>
    </dgm:pt>
    <dgm:pt modelId="{2D954BAD-DC86-4309-B716-3333957158A6}" type="sibTrans" cxnId="{20E80A9D-3C5F-417C-A810-7D5AAA421550}">
      <dgm:prSet/>
      <dgm:spPr/>
      <dgm:t>
        <a:bodyPr/>
        <a:lstStyle/>
        <a:p>
          <a:endParaRPr lang="en-US"/>
        </a:p>
      </dgm:t>
    </dgm:pt>
    <dgm:pt modelId="{6078DB23-0677-4DC3-A87F-1DF3C65210CE}">
      <dgm:prSet/>
      <dgm:spPr/>
      <dgm:t>
        <a:bodyPr/>
        <a:lstStyle/>
        <a:p>
          <a:r>
            <a:rPr lang="en-US"/>
            <a:t>LIFO</a:t>
          </a:r>
        </a:p>
      </dgm:t>
    </dgm:pt>
    <dgm:pt modelId="{804F326C-D628-4736-A909-8461CC4425A7}" type="parTrans" cxnId="{7ADCD890-E279-43E1-8CA8-F72ADD467309}">
      <dgm:prSet/>
      <dgm:spPr/>
      <dgm:t>
        <a:bodyPr/>
        <a:lstStyle/>
        <a:p>
          <a:endParaRPr lang="en-US"/>
        </a:p>
      </dgm:t>
    </dgm:pt>
    <dgm:pt modelId="{9B1CB72C-4BC1-4C20-958D-ECBE1CE0B39A}" type="sibTrans" cxnId="{7ADCD890-E279-43E1-8CA8-F72ADD467309}">
      <dgm:prSet/>
      <dgm:spPr/>
      <dgm:t>
        <a:bodyPr/>
        <a:lstStyle/>
        <a:p>
          <a:endParaRPr lang="en-US"/>
        </a:p>
      </dgm:t>
    </dgm:pt>
    <dgm:pt modelId="{D8882A9B-7960-4138-B395-91F89D0D81BD}">
      <dgm:prSet/>
      <dgm:spPr/>
      <dgm:t>
        <a:bodyPr/>
        <a:lstStyle/>
        <a:p>
          <a:r>
            <a:rPr lang="en-US"/>
            <a:t>Added to rear, removed from rear</a:t>
          </a:r>
        </a:p>
      </dgm:t>
    </dgm:pt>
    <dgm:pt modelId="{A1CEE755-0D26-4D94-BBBF-F1147E0FC3A8}" type="parTrans" cxnId="{B1A9B0D4-02FD-49F4-91BF-7FACBA06B2FE}">
      <dgm:prSet/>
      <dgm:spPr/>
      <dgm:t>
        <a:bodyPr/>
        <a:lstStyle/>
        <a:p>
          <a:endParaRPr lang="en-US"/>
        </a:p>
      </dgm:t>
    </dgm:pt>
    <dgm:pt modelId="{93E2084C-3B7E-4EB1-A638-3340AA7FB4A0}" type="sibTrans" cxnId="{B1A9B0D4-02FD-49F4-91BF-7FACBA06B2FE}">
      <dgm:prSet/>
      <dgm:spPr/>
      <dgm:t>
        <a:bodyPr/>
        <a:lstStyle/>
        <a:p>
          <a:endParaRPr lang="en-US"/>
        </a:p>
      </dgm:t>
    </dgm:pt>
    <dgm:pt modelId="{D2CAB436-EEA0-42A5-98D8-3C612F03F661}">
      <dgm:prSet/>
      <dgm:spPr/>
      <dgm:t>
        <a:bodyPr/>
        <a:lstStyle/>
        <a:p>
          <a:r>
            <a:rPr lang="en-US" dirty="0"/>
            <a:t>Pushing to a stack and popping off a stack</a:t>
          </a:r>
        </a:p>
      </dgm:t>
    </dgm:pt>
    <dgm:pt modelId="{4722E571-2AF9-4BB6-B0B8-1E7DD323C7F1}" type="parTrans" cxnId="{FA3CD76B-8C75-4936-AFBE-62573E7E5322}">
      <dgm:prSet/>
      <dgm:spPr/>
      <dgm:t>
        <a:bodyPr/>
        <a:lstStyle/>
        <a:p>
          <a:endParaRPr lang="en-US"/>
        </a:p>
      </dgm:t>
    </dgm:pt>
    <dgm:pt modelId="{97FF2475-7D01-441B-BD12-DCDCF045EF5E}" type="sibTrans" cxnId="{FA3CD76B-8C75-4936-AFBE-62573E7E5322}">
      <dgm:prSet/>
      <dgm:spPr/>
      <dgm:t>
        <a:bodyPr/>
        <a:lstStyle/>
        <a:p>
          <a:endParaRPr lang="en-US"/>
        </a:p>
      </dgm:t>
    </dgm:pt>
    <dgm:pt modelId="{13BE98D3-104C-46F2-AEE2-56D12C9D4753}">
      <dgm:prSet/>
      <dgm:spPr/>
      <dgm:t>
        <a:bodyPr/>
        <a:lstStyle/>
        <a:p>
          <a:r>
            <a:rPr lang="en-US"/>
            <a:t>Queue</a:t>
          </a:r>
        </a:p>
      </dgm:t>
    </dgm:pt>
    <dgm:pt modelId="{84A14878-0C20-453A-A548-48A1C66A1B0C}" type="parTrans" cxnId="{C84AD1C5-FA71-4CE2-AF75-E940DDD38DB1}">
      <dgm:prSet/>
      <dgm:spPr/>
      <dgm:t>
        <a:bodyPr/>
        <a:lstStyle/>
        <a:p>
          <a:endParaRPr lang="en-US"/>
        </a:p>
      </dgm:t>
    </dgm:pt>
    <dgm:pt modelId="{D580CC5B-BA98-4DF8-8EDC-95A9169C7AAB}" type="sibTrans" cxnId="{C84AD1C5-FA71-4CE2-AF75-E940DDD38DB1}">
      <dgm:prSet/>
      <dgm:spPr/>
      <dgm:t>
        <a:bodyPr/>
        <a:lstStyle/>
        <a:p>
          <a:endParaRPr lang="en-US"/>
        </a:p>
      </dgm:t>
    </dgm:pt>
    <dgm:pt modelId="{8F101BC0-5E28-4971-8E89-891B090DF718}">
      <dgm:prSet/>
      <dgm:spPr/>
      <dgm:t>
        <a:bodyPr/>
        <a:lstStyle/>
        <a:p>
          <a:r>
            <a:rPr lang="en-US"/>
            <a:t>FIFO</a:t>
          </a:r>
        </a:p>
      </dgm:t>
    </dgm:pt>
    <dgm:pt modelId="{D5E91323-7A17-4F9A-BAEE-18BB30AC0124}" type="parTrans" cxnId="{18AE6896-8C11-4D99-9DE8-7AA9A7670ACB}">
      <dgm:prSet/>
      <dgm:spPr/>
      <dgm:t>
        <a:bodyPr/>
        <a:lstStyle/>
        <a:p>
          <a:endParaRPr lang="en-US"/>
        </a:p>
      </dgm:t>
    </dgm:pt>
    <dgm:pt modelId="{001A1718-4F0D-4F58-9597-1F8030DF7CA2}" type="sibTrans" cxnId="{18AE6896-8C11-4D99-9DE8-7AA9A7670ACB}">
      <dgm:prSet/>
      <dgm:spPr/>
      <dgm:t>
        <a:bodyPr/>
        <a:lstStyle/>
        <a:p>
          <a:endParaRPr lang="en-US"/>
        </a:p>
      </dgm:t>
    </dgm:pt>
    <dgm:pt modelId="{24ACBB99-D098-424F-B6DC-DB6EA5ED1241}">
      <dgm:prSet/>
      <dgm:spPr/>
      <dgm:t>
        <a:bodyPr/>
        <a:lstStyle/>
        <a:p>
          <a:r>
            <a:rPr lang="en-US"/>
            <a:t>Added to rear, but removed from front</a:t>
          </a:r>
        </a:p>
      </dgm:t>
    </dgm:pt>
    <dgm:pt modelId="{24B5916F-BF9A-4C30-A29B-A3746B7CCD76}" type="parTrans" cxnId="{03B215F0-DB3F-4882-978C-B5489940CBF1}">
      <dgm:prSet/>
      <dgm:spPr/>
      <dgm:t>
        <a:bodyPr/>
        <a:lstStyle/>
        <a:p>
          <a:endParaRPr lang="en-US"/>
        </a:p>
      </dgm:t>
    </dgm:pt>
    <dgm:pt modelId="{A859F92B-BCBA-4759-A8F4-5C14A2F6A994}" type="sibTrans" cxnId="{03B215F0-DB3F-4882-978C-B5489940CBF1}">
      <dgm:prSet/>
      <dgm:spPr/>
      <dgm:t>
        <a:bodyPr/>
        <a:lstStyle/>
        <a:p>
          <a:endParaRPr lang="en-US"/>
        </a:p>
      </dgm:t>
    </dgm:pt>
    <dgm:pt modelId="{E7282AF9-2A14-48AD-9AE4-A2BE8FBC120D}">
      <dgm:prSet/>
      <dgm:spPr/>
      <dgm:t>
        <a:bodyPr/>
        <a:lstStyle/>
        <a:p>
          <a:r>
            <a:rPr lang="en-US" dirty="0"/>
            <a:t>Enqueue and Dequeue</a:t>
          </a:r>
        </a:p>
      </dgm:t>
    </dgm:pt>
    <dgm:pt modelId="{38F04DF4-CE48-484D-B563-A088CBD1CA2A}" type="parTrans" cxnId="{BCF45793-D552-47AA-8719-64702759274C}">
      <dgm:prSet/>
      <dgm:spPr/>
      <dgm:t>
        <a:bodyPr/>
        <a:lstStyle/>
        <a:p>
          <a:endParaRPr lang="en-US"/>
        </a:p>
      </dgm:t>
    </dgm:pt>
    <dgm:pt modelId="{30739F3D-1DF0-4F98-80C4-A1DFC57E628E}" type="sibTrans" cxnId="{BCF45793-D552-47AA-8719-64702759274C}">
      <dgm:prSet/>
      <dgm:spPr/>
      <dgm:t>
        <a:bodyPr/>
        <a:lstStyle/>
        <a:p>
          <a:endParaRPr lang="en-US"/>
        </a:p>
      </dgm:t>
    </dgm:pt>
    <dgm:pt modelId="{84BEE3C8-AD38-456F-BFAA-419ABDE6D669}" type="pres">
      <dgm:prSet presAssocID="{6131B0C2-1BC3-4757-832C-A7F7E25431A5}" presName="Name0" presStyleCnt="0">
        <dgm:presLayoutVars>
          <dgm:dir/>
          <dgm:animLvl val="lvl"/>
          <dgm:resizeHandles val="exact"/>
        </dgm:presLayoutVars>
      </dgm:prSet>
      <dgm:spPr/>
    </dgm:pt>
    <dgm:pt modelId="{AE81283A-0EFD-4F9C-B954-3D6088A14257}" type="pres">
      <dgm:prSet presAssocID="{FD460F18-DC8E-4269-9FA5-0247EA88EEF0}" presName="linNode" presStyleCnt="0"/>
      <dgm:spPr/>
    </dgm:pt>
    <dgm:pt modelId="{E38BB0A7-33E3-433D-9419-F7C59E9C1EF6}" type="pres">
      <dgm:prSet presAssocID="{FD460F18-DC8E-4269-9FA5-0247EA88EEF0}" presName="parentText" presStyleLbl="alignNode1" presStyleIdx="0" presStyleCnt="5" custScaleX="2000000">
        <dgm:presLayoutVars>
          <dgm:chMax val="1"/>
          <dgm:bulletEnabled/>
        </dgm:presLayoutVars>
      </dgm:prSet>
      <dgm:spPr/>
    </dgm:pt>
    <dgm:pt modelId="{CD6EBE5D-8682-425B-8BFD-D9EDF3C029BE}" type="pres">
      <dgm:prSet presAssocID="{FD460F18-DC8E-4269-9FA5-0247EA88EEF0}" presName="descendantText" presStyleLbl="alignAccFollowNode1" presStyleIdx="0" presStyleCnt="5">
        <dgm:presLayoutVars>
          <dgm:bulletEnabled/>
        </dgm:presLayoutVars>
      </dgm:prSet>
      <dgm:spPr/>
    </dgm:pt>
    <dgm:pt modelId="{5D85ADB1-B96B-485A-BC53-68D6C4EB622B}" type="pres">
      <dgm:prSet presAssocID="{7F6C1FD7-EC8E-4C1A-A411-03EB1514A1C7}" presName="sp" presStyleCnt="0"/>
      <dgm:spPr/>
    </dgm:pt>
    <dgm:pt modelId="{5E938EBC-8D1A-478F-BAB5-DEE674958518}" type="pres">
      <dgm:prSet presAssocID="{E362BB10-54DE-4842-B923-BBDBD5A3ADCA}" presName="linNode" presStyleCnt="0"/>
      <dgm:spPr/>
    </dgm:pt>
    <dgm:pt modelId="{FF89B49A-1A83-4612-83F7-B077991881DC}" type="pres">
      <dgm:prSet presAssocID="{E362BB10-54DE-4842-B923-BBDBD5A3ADCA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C3641862-7470-4128-9B5D-0A64185F3D7C}" type="pres">
      <dgm:prSet presAssocID="{E362BB10-54DE-4842-B923-BBDBD5A3ADCA}" presName="descendantText" presStyleLbl="alignAccFollowNode1" presStyleIdx="1" presStyleCnt="5">
        <dgm:presLayoutVars>
          <dgm:bulletEnabled/>
        </dgm:presLayoutVars>
      </dgm:prSet>
      <dgm:spPr/>
    </dgm:pt>
    <dgm:pt modelId="{7F41FD0D-3A0A-4D17-8B65-8B32760CE7B8}" type="pres">
      <dgm:prSet presAssocID="{2D954BAD-DC86-4309-B716-3333957158A6}" presName="sp" presStyleCnt="0"/>
      <dgm:spPr/>
    </dgm:pt>
    <dgm:pt modelId="{7BEDBA15-DD45-4F12-BDE1-4E1AC83E8BD4}" type="pres">
      <dgm:prSet presAssocID="{D2CAB436-EEA0-42A5-98D8-3C612F03F661}" presName="linNode" presStyleCnt="0"/>
      <dgm:spPr/>
    </dgm:pt>
    <dgm:pt modelId="{8EAAF10E-7763-4937-A57B-8883BA444954}" type="pres">
      <dgm:prSet presAssocID="{D2CAB436-EEA0-42A5-98D8-3C612F03F661}" presName="parentText" presStyleLbl="alignNode1" presStyleIdx="2" presStyleCnt="5" custScaleX="2000000">
        <dgm:presLayoutVars>
          <dgm:chMax val="1"/>
          <dgm:bulletEnabled/>
        </dgm:presLayoutVars>
      </dgm:prSet>
      <dgm:spPr/>
    </dgm:pt>
    <dgm:pt modelId="{DB348B2F-04D7-4EE3-B1FF-310775583D78}" type="pres">
      <dgm:prSet presAssocID="{D2CAB436-EEA0-42A5-98D8-3C612F03F661}" presName="descendantText" presStyleLbl="alignAccFollowNode1" presStyleIdx="2" presStyleCnt="5">
        <dgm:presLayoutVars>
          <dgm:bulletEnabled/>
        </dgm:presLayoutVars>
      </dgm:prSet>
      <dgm:spPr/>
    </dgm:pt>
    <dgm:pt modelId="{5F815B2A-C60F-4236-A10E-643FAC1D1789}" type="pres">
      <dgm:prSet presAssocID="{97FF2475-7D01-441B-BD12-DCDCF045EF5E}" presName="sp" presStyleCnt="0"/>
      <dgm:spPr/>
    </dgm:pt>
    <dgm:pt modelId="{4DE2CC89-0969-4CDB-B1F1-CF42A1847AB2}" type="pres">
      <dgm:prSet presAssocID="{13BE98D3-104C-46F2-AEE2-56D12C9D4753}" presName="linNode" presStyleCnt="0"/>
      <dgm:spPr/>
    </dgm:pt>
    <dgm:pt modelId="{C856FBA5-8F79-49B5-98E0-73FA9A10AC99}" type="pres">
      <dgm:prSet presAssocID="{13BE98D3-104C-46F2-AEE2-56D12C9D4753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AAF6BED2-92FF-4E0F-9C1A-1F21ECECB6B5}" type="pres">
      <dgm:prSet presAssocID="{13BE98D3-104C-46F2-AEE2-56D12C9D4753}" presName="descendantText" presStyleLbl="alignAccFollowNode1" presStyleIdx="3" presStyleCnt="5">
        <dgm:presLayoutVars>
          <dgm:bulletEnabled/>
        </dgm:presLayoutVars>
      </dgm:prSet>
      <dgm:spPr/>
    </dgm:pt>
    <dgm:pt modelId="{CFCE7950-5AAC-4260-ADF0-38C9E9A843BE}" type="pres">
      <dgm:prSet presAssocID="{D580CC5B-BA98-4DF8-8EDC-95A9169C7AAB}" presName="sp" presStyleCnt="0"/>
      <dgm:spPr/>
    </dgm:pt>
    <dgm:pt modelId="{0300B606-3238-4588-A290-767A61A1D7E7}" type="pres">
      <dgm:prSet presAssocID="{E7282AF9-2A14-48AD-9AE4-A2BE8FBC120D}" presName="linNode" presStyleCnt="0"/>
      <dgm:spPr/>
    </dgm:pt>
    <dgm:pt modelId="{F963C8EF-3BCF-44FC-9D0A-49D86C2FCFF7}" type="pres">
      <dgm:prSet presAssocID="{E7282AF9-2A14-48AD-9AE4-A2BE8FBC120D}" presName="parentText" presStyleLbl="alignNode1" presStyleIdx="4" presStyleCnt="5" custScaleX="2000000">
        <dgm:presLayoutVars>
          <dgm:chMax val="1"/>
          <dgm:bulletEnabled/>
        </dgm:presLayoutVars>
      </dgm:prSet>
      <dgm:spPr/>
    </dgm:pt>
    <dgm:pt modelId="{6A5B59FD-D36A-4ED8-9968-4CFB7F397F24}" type="pres">
      <dgm:prSet presAssocID="{E7282AF9-2A14-48AD-9AE4-A2BE8FBC120D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B3661F0B-2FED-400C-AE66-F8E3D1386C80}" type="presOf" srcId="{FD460F18-DC8E-4269-9FA5-0247EA88EEF0}" destId="{E38BB0A7-33E3-433D-9419-F7C59E9C1EF6}" srcOrd="0" destOrd="0" presId="urn:microsoft.com/office/officeart/2016/7/layout/VerticalSolidActionList"/>
    <dgm:cxn modelId="{F92C1C35-FB08-4E06-9C0E-6ED41A3868C3}" type="presOf" srcId="{E362BB10-54DE-4842-B923-BBDBD5A3ADCA}" destId="{FF89B49A-1A83-4612-83F7-B077991881DC}" srcOrd="0" destOrd="0" presId="urn:microsoft.com/office/officeart/2016/7/layout/VerticalSolidActionList"/>
    <dgm:cxn modelId="{DA3E205C-E418-44AC-9BDC-DF998A3DC045}" srcId="{6131B0C2-1BC3-4757-832C-A7F7E25431A5}" destId="{FD460F18-DC8E-4269-9FA5-0247EA88EEF0}" srcOrd="0" destOrd="0" parTransId="{4AD329EB-58DB-4984-947B-6B46F81B9594}" sibTransId="{7F6C1FD7-EC8E-4C1A-A411-03EB1514A1C7}"/>
    <dgm:cxn modelId="{A8590563-0009-439A-B4B6-BB7F31AF94DB}" type="presOf" srcId="{D2CAB436-EEA0-42A5-98D8-3C612F03F661}" destId="{8EAAF10E-7763-4937-A57B-8883BA444954}" srcOrd="0" destOrd="0" presId="urn:microsoft.com/office/officeart/2016/7/layout/VerticalSolidActionList"/>
    <dgm:cxn modelId="{C0E96D46-495A-4A89-8BD4-44AAC69F0293}" type="presOf" srcId="{D8882A9B-7960-4138-B395-91F89D0D81BD}" destId="{C3641862-7470-4128-9B5D-0A64185F3D7C}" srcOrd="0" destOrd="1" presId="urn:microsoft.com/office/officeart/2016/7/layout/VerticalSolidActionList"/>
    <dgm:cxn modelId="{FA3CD76B-8C75-4936-AFBE-62573E7E5322}" srcId="{6131B0C2-1BC3-4757-832C-A7F7E25431A5}" destId="{D2CAB436-EEA0-42A5-98D8-3C612F03F661}" srcOrd="2" destOrd="0" parTransId="{4722E571-2AF9-4BB6-B0B8-1E7DD323C7F1}" sibTransId="{97FF2475-7D01-441B-BD12-DCDCF045EF5E}"/>
    <dgm:cxn modelId="{B7D75C70-D8A4-4F50-9471-FB7FE4963FE0}" type="presOf" srcId="{24ACBB99-D098-424F-B6DC-DB6EA5ED1241}" destId="{AAF6BED2-92FF-4E0F-9C1A-1F21ECECB6B5}" srcOrd="0" destOrd="1" presId="urn:microsoft.com/office/officeart/2016/7/layout/VerticalSolidActionList"/>
    <dgm:cxn modelId="{7E9A677B-BBCA-48CF-9509-8DE09E29167F}" type="presOf" srcId="{13BE98D3-104C-46F2-AEE2-56D12C9D4753}" destId="{C856FBA5-8F79-49B5-98E0-73FA9A10AC99}" srcOrd="0" destOrd="0" presId="urn:microsoft.com/office/officeart/2016/7/layout/VerticalSolidActionList"/>
    <dgm:cxn modelId="{97308786-5C95-4C6E-BD94-E42F2220113E}" type="presOf" srcId="{8F101BC0-5E28-4971-8E89-891B090DF718}" destId="{AAF6BED2-92FF-4E0F-9C1A-1F21ECECB6B5}" srcOrd="0" destOrd="0" presId="urn:microsoft.com/office/officeart/2016/7/layout/VerticalSolidActionList"/>
    <dgm:cxn modelId="{7ADCD890-E279-43E1-8CA8-F72ADD467309}" srcId="{E362BB10-54DE-4842-B923-BBDBD5A3ADCA}" destId="{6078DB23-0677-4DC3-A87F-1DF3C65210CE}" srcOrd="0" destOrd="0" parTransId="{804F326C-D628-4736-A909-8461CC4425A7}" sibTransId="{9B1CB72C-4BC1-4C20-958D-ECBE1CE0B39A}"/>
    <dgm:cxn modelId="{BCF45793-D552-47AA-8719-64702759274C}" srcId="{6131B0C2-1BC3-4757-832C-A7F7E25431A5}" destId="{E7282AF9-2A14-48AD-9AE4-A2BE8FBC120D}" srcOrd="4" destOrd="0" parTransId="{38F04DF4-CE48-484D-B563-A088CBD1CA2A}" sibTransId="{30739F3D-1DF0-4F98-80C4-A1DFC57E628E}"/>
    <dgm:cxn modelId="{18AE6896-8C11-4D99-9DE8-7AA9A7670ACB}" srcId="{13BE98D3-104C-46F2-AEE2-56D12C9D4753}" destId="{8F101BC0-5E28-4971-8E89-891B090DF718}" srcOrd="0" destOrd="0" parTransId="{D5E91323-7A17-4F9A-BAEE-18BB30AC0124}" sibTransId="{001A1718-4F0D-4F58-9597-1F8030DF7CA2}"/>
    <dgm:cxn modelId="{20E80A9D-3C5F-417C-A810-7D5AAA421550}" srcId="{6131B0C2-1BC3-4757-832C-A7F7E25431A5}" destId="{E362BB10-54DE-4842-B923-BBDBD5A3ADCA}" srcOrd="1" destOrd="0" parTransId="{6A7DFB30-99AB-488F-9649-EB7EF3D3C348}" sibTransId="{2D954BAD-DC86-4309-B716-3333957158A6}"/>
    <dgm:cxn modelId="{A648C5B4-0EA5-4F01-9808-002E72BF3396}" type="presOf" srcId="{6078DB23-0677-4DC3-A87F-1DF3C65210CE}" destId="{C3641862-7470-4128-9B5D-0A64185F3D7C}" srcOrd="0" destOrd="0" presId="urn:microsoft.com/office/officeart/2016/7/layout/VerticalSolidActionList"/>
    <dgm:cxn modelId="{C84AD1C5-FA71-4CE2-AF75-E940DDD38DB1}" srcId="{6131B0C2-1BC3-4757-832C-A7F7E25431A5}" destId="{13BE98D3-104C-46F2-AEE2-56D12C9D4753}" srcOrd="3" destOrd="0" parTransId="{84A14878-0C20-453A-A548-48A1C66A1B0C}" sibTransId="{D580CC5B-BA98-4DF8-8EDC-95A9169C7AAB}"/>
    <dgm:cxn modelId="{73194BD2-7F6C-4388-8047-E61ACE78BBC7}" type="presOf" srcId="{E7282AF9-2A14-48AD-9AE4-A2BE8FBC120D}" destId="{F963C8EF-3BCF-44FC-9D0A-49D86C2FCFF7}" srcOrd="0" destOrd="0" presId="urn:microsoft.com/office/officeart/2016/7/layout/VerticalSolidActionList"/>
    <dgm:cxn modelId="{B1A9B0D4-02FD-49F4-91BF-7FACBA06B2FE}" srcId="{E362BB10-54DE-4842-B923-BBDBD5A3ADCA}" destId="{D8882A9B-7960-4138-B395-91F89D0D81BD}" srcOrd="1" destOrd="0" parTransId="{A1CEE755-0D26-4D94-BBBF-F1147E0FC3A8}" sibTransId="{93E2084C-3B7E-4EB1-A638-3340AA7FB4A0}"/>
    <dgm:cxn modelId="{242B12EE-4490-414D-9EC9-60D0A8A7EBA0}" type="presOf" srcId="{6131B0C2-1BC3-4757-832C-A7F7E25431A5}" destId="{84BEE3C8-AD38-456F-BFAA-419ABDE6D669}" srcOrd="0" destOrd="0" presId="urn:microsoft.com/office/officeart/2016/7/layout/VerticalSolidActionList"/>
    <dgm:cxn modelId="{03B215F0-DB3F-4882-978C-B5489940CBF1}" srcId="{13BE98D3-104C-46F2-AEE2-56D12C9D4753}" destId="{24ACBB99-D098-424F-B6DC-DB6EA5ED1241}" srcOrd="1" destOrd="0" parTransId="{24B5916F-BF9A-4C30-A29B-A3746B7CCD76}" sibTransId="{A859F92B-BCBA-4759-A8F4-5C14A2F6A994}"/>
    <dgm:cxn modelId="{B35C075D-E315-408E-B6B2-BA02461307E6}" type="presParOf" srcId="{84BEE3C8-AD38-456F-BFAA-419ABDE6D669}" destId="{AE81283A-0EFD-4F9C-B954-3D6088A14257}" srcOrd="0" destOrd="0" presId="urn:microsoft.com/office/officeart/2016/7/layout/VerticalSolidActionList"/>
    <dgm:cxn modelId="{626C4D87-5BE0-4507-B9BC-37B3B1F13AED}" type="presParOf" srcId="{AE81283A-0EFD-4F9C-B954-3D6088A14257}" destId="{E38BB0A7-33E3-433D-9419-F7C59E9C1EF6}" srcOrd="0" destOrd="0" presId="urn:microsoft.com/office/officeart/2016/7/layout/VerticalSolidActionList"/>
    <dgm:cxn modelId="{9F81CA45-5740-48FE-BEAA-85431A07A7FA}" type="presParOf" srcId="{AE81283A-0EFD-4F9C-B954-3D6088A14257}" destId="{CD6EBE5D-8682-425B-8BFD-D9EDF3C029BE}" srcOrd="1" destOrd="0" presId="urn:microsoft.com/office/officeart/2016/7/layout/VerticalSolidActionList"/>
    <dgm:cxn modelId="{BCDA4953-55C0-494E-A602-7B4DD50754EC}" type="presParOf" srcId="{84BEE3C8-AD38-456F-BFAA-419ABDE6D669}" destId="{5D85ADB1-B96B-485A-BC53-68D6C4EB622B}" srcOrd="1" destOrd="0" presId="urn:microsoft.com/office/officeart/2016/7/layout/VerticalSolidActionList"/>
    <dgm:cxn modelId="{E4B35C3B-1A7F-4E32-B964-75B16756EB02}" type="presParOf" srcId="{84BEE3C8-AD38-456F-BFAA-419ABDE6D669}" destId="{5E938EBC-8D1A-478F-BAB5-DEE674958518}" srcOrd="2" destOrd="0" presId="urn:microsoft.com/office/officeart/2016/7/layout/VerticalSolidActionList"/>
    <dgm:cxn modelId="{077E3EA6-7820-4B6E-8AA6-0715FE391562}" type="presParOf" srcId="{5E938EBC-8D1A-478F-BAB5-DEE674958518}" destId="{FF89B49A-1A83-4612-83F7-B077991881DC}" srcOrd="0" destOrd="0" presId="urn:microsoft.com/office/officeart/2016/7/layout/VerticalSolidActionList"/>
    <dgm:cxn modelId="{893D030E-0C12-4A78-B669-5C9CC821DE43}" type="presParOf" srcId="{5E938EBC-8D1A-478F-BAB5-DEE674958518}" destId="{C3641862-7470-4128-9B5D-0A64185F3D7C}" srcOrd="1" destOrd="0" presId="urn:microsoft.com/office/officeart/2016/7/layout/VerticalSolidActionList"/>
    <dgm:cxn modelId="{646B8FB4-D320-47D9-85C9-D6228B305FE9}" type="presParOf" srcId="{84BEE3C8-AD38-456F-BFAA-419ABDE6D669}" destId="{7F41FD0D-3A0A-4D17-8B65-8B32760CE7B8}" srcOrd="3" destOrd="0" presId="urn:microsoft.com/office/officeart/2016/7/layout/VerticalSolidActionList"/>
    <dgm:cxn modelId="{56ACF0D1-E1D2-4ED7-A487-E668FF081101}" type="presParOf" srcId="{84BEE3C8-AD38-456F-BFAA-419ABDE6D669}" destId="{7BEDBA15-DD45-4F12-BDE1-4E1AC83E8BD4}" srcOrd="4" destOrd="0" presId="urn:microsoft.com/office/officeart/2016/7/layout/VerticalSolidActionList"/>
    <dgm:cxn modelId="{DCA63160-DE0F-4624-80D7-3B5818EBD2EC}" type="presParOf" srcId="{7BEDBA15-DD45-4F12-BDE1-4E1AC83E8BD4}" destId="{8EAAF10E-7763-4937-A57B-8883BA444954}" srcOrd="0" destOrd="0" presId="urn:microsoft.com/office/officeart/2016/7/layout/VerticalSolidActionList"/>
    <dgm:cxn modelId="{325C25D3-A9CA-482B-AA44-14588FC1ED40}" type="presParOf" srcId="{7BEDBA15-DD45-4F12-BDE1-4E1AC83E8BD4}" destId="{DB348B2F-04D7-4EE3-B1FF-310775583D78}" srcOrd="1" destOrd="0" presId="urn:microsoft.com/office/officeart/2016/7/layout/VerticalSolidActionList"/>
    <dgm:cxn modelId="{57F0F23D-C7A7-49DF-83A6-4D2BD0950049}" type="presParOf" srcId="{84BEE3C8-AD38-456F-BFAA-419ABDE6D669}" destId="{5F815B2A-C60F-4236-A10E-643FAC1D1789}" srcOrd="5" destOrd="0" presId="urn:microsoft.com/office/officeart/2016/7/layout/VerticalSolidActionList"/>
    <dgm:cxn modelId="{914E4E48-BE50-4102-B818-2E303F9FC854}" type="presParOf" srcId="{84BEE3C8-AD38-456F-BFAA-419ABDE6D669}" destId="{4DE2CC89-0969-4CDB-B1F1-CF42A1847AB2}" srcOrd="6" destOrd="0" presId="urn:microsoft.com/office/officeart/2016/7/layout/VerticalSolidActionList"/>
    <dgm:cxn modelId="{BD746E71-689D-40D7-BFBD-8FFAC62C9E5D}" type="presParOf" srcId="{4DE2CC89-0969-4CDB-B1F1-CF42A1847AB2}" destId="{C856FBA5-8F79-49B5-98E0-73FA9A10AC99}" srcOrd="0" destOrd="0" presId="urn:microsoft.com/office/officeart/2016/7/layout/VerticalSolidActionList"/>
    <dgm:cxn modelId="{5884672E-AB84-4ADE-8F42-CB32BF2555E1}" type="presParOf" srcId="{4DE2CC89-0969-4CDB-B1F1-CF42A1847AB2}" destId="{AAF6BED2-92FF-4E0F-9C1A-1F21ECECB6B5}" srcOrd="1" destOrd="0" presId="urn:microsoft.com/office/officeart/2016/7/layout/VerticalSolidActionList"/>
    <dgm:cxn modelId="{D667D9C1-641D-49BD-B75A-359FFB322EDA}" type="presParOf" srcId="{84BEE3C8-AD38-456F-BFAA-419ABDE6D669}" destId="{CFCE7950-5AAC-4260-ADF0-38C9E9A843BE}" srcOrd="7" destOrd="0" presId="urn:microsoft.com/office/officeart/2016/7/layout/VerticalSolidActionList"/>
    <dgm:cxn modelId="{BB68D2DD-FFD6-4399-B81E-F25B9D65FF8A}" type="presParOf" srcId="{84BEE3C8-AD38-456F-BFAA-419ABDE6D669}" destId="{0300B606-3238-4588-A290-767A61A1D7E7}" srcOrd="8" destOrd="0" presId="urn:microsoft.com/office/officeart/2016/7/layout/VerticalSolidActionList"/>
    <dgm:cxn modelId="{C35D0451-ACA6-4023-9DD8-4D9084FE7F6A}" type="presParOf" srcId="{0300B606-3238-4588-A290-767A61A1D7E7}" destId="{F963C8EF-3BCF-44FC-9D0A-49D86C2FCFF7}" srcOrd="0" destOrd="0" presId="urn:microsoft.com/office/officeart/2016/7/layout/VerticalSolidActionList"/>
    <dgm:cxn modelId="{4BF10892-4025-49F6-BED1-ED6718AC51D0}" type="presParOf" srcId="{0300B606-3238-4588-A290-767A61A1D7E7}" destId="{6A5B59FD-D36A-4ED8-9968-4CFB7F397F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9AEF4B2-FEEA-4E17-B0A4-BF364658969A}" type="doc">
      <dgm:prSet loTypeId="urn:microsoft.com/office/officeart/2005/8/layout/hChevron3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212858D-ECDA-4E57-B99B-52150212F2CF}">
      <dgm:prSet/>
      <dgm:spPr/>
      <dgm:t>
        <a:bodyPr/>
        <a:lstStyle/>
        <a:p>
          <a:r>
            <a:rPr lang="en-US"/>
            <a:t>Take a full record</a:t>
          </a:r>
        </a:p>
      </dgm:t>
    </dgm:pt>
    <dgm:pt modelId="{4590038D-D383-4D83-9E38-CA1B873A8CCE}" type="parTrans" cxnId="{FF3F089D-0372-471F-B0D4-45F21CF0A5C2}">
      <dgm:prSet/>
      <dgm:spPr/>
      <dgm:t>
        <a:bodyPr/>
        <a:lstStyle/>
        <a:p>
          <a:endParaRPr lang="en-US"/>
        </a:p>
      </dgm:t>
    </dgm:pt>
    <dgm:pt modelId="{0432703A-975E-4427-B0A1-1C1E15A33C86}" type="sibTrans" cxnId="{FF3F089D-0372-471F-B0D4-45F21CF0A5C2}">
      <dgm:prSet/>
      <dgm:spPr/>
      <dgm:t>
        <a:bodyPr/>
        <a:lstStyle/>
        <a:p>
          <a:endParaRPr lang="en-US"/>
        </a:p>
      </dgm:t>
    </dgm:pt>
    <dgm:pt modelId="{16A90130-2BD3-46D4-BC83-ADC721076A23}">
      <dgm:prSet/>
      <dgm:spPr/>
      <dgm:t>
        <a:bodyPr/>
        <a:lstStyle/>
        <a:p>
          <a:r>
            <a:rPr lang="en-US"/>
            <a:t>Compute some sort of value based on that record that is used for access</a:t>
          </a:r>
        </a:p>
      </dgm:t>
    </dgm:pt>
    <dgm:pt modelId="{9A9D029B-593A-43F3-A69D-702A5FF06A8C}" type="parTrans" cxnId="{272C5324-5CE5-4F3C-9E42-825B81E52477}">
      <dgm:prSet/>
      <dgm:spPr/>
      <dgm:t>
        <a:bodyPr/>
        <a:lstStyle/>
        <a:p>
          <a:endParaRPr lang="en-US"/>
        </a:p>
      </dgm:t>
    </dgm:pt>
    <dgm:pt modelId="{B8743229-8871-41C3-93AD-F333BA33757F}" type="sibTrans" cxnId="{272C5324-5CE5-4F3C-9E42-825B81E52477}">
      <dgm:prSet/>
      <dgm:spPr/>
      <dgm:t>
        <a:bodyPr/>
        <a:lstStyle/>
        <a:p>
          <a:endParaRPr lang="en-US"/>
        </a:p>
      </dgm:t>
    </dgm:pt>
    <dgm:pt modelId="{AF41ADB2-958F-4EEB-9E10-B8DFF0477EC3}">
      <dgm:prSet/>
      <dgm:spPr/>
      <dgm:t>
        <a:bodyPr/>
        <a:lstStyle/>
        <a:p>
          <a:r>
            <a:rPr lang="en-US"/>
            <a:t>Primary Key in Databases</a:t>
          </a:r>
        </a:p>
      </dgm:t>
    </dgm:pt>
    <dgm:pt modelId="{D5010D9C-8B4C-44AA-B2BE-B8D7E5FEB467}" type="parTrans" cxnId="{8CD81298-3E44-46F7-BA03-F60C92E1C781}">
      <dgm:prSet/>
      <dgm:spPr/>
      <dgm:t>
        <a:bodyPr/>
        <a:lstStyle/>
        <a:p>
          <a:endParaRPr lang="en-US"/>
        </a:p>
      </dgm:t>
    </dgm:pt>
    <dgm:pt modelId="{A33521A0-C1E4-4363-AC6E-E918D533E5D3}" type="sibTrans" cxnId="{8CD81298-3E44-46F7-BA03-F60C92E1C781}">
      <dgm:prSet/>
      <dgm:spPr/>
      <dgm:t>
        <a:bodyPr/>
        <a:lstStyle/>
        <a:p>
          <a:endParaRPr lang="en-US"/>
        </a:p>
      </dgm:t>
    </dgm:pt>
    <dgm:pt modelId="{B2D2CDDA-A052-4D0D-B3B9-83F749CD686B}" type="pres">
      <dgm:prSet presAssocID="{F9AEF4B2-FEEA-4E17-B0A4-BF364658969A}" presName="Name0" presStyleCnt="0">
        <dgm:presLayoutVars>
          <dgm:dir/>
          <dgm:resizeHandles val="exact"/>
        </dgm:presLayoutVars>
      </dgm:prSet>
      <dgm:spPr/>
    </dgm:pt>
    <dgm:pt modelId="{3C480D4C-6A8F-4E94-9730-256200D2201D}" type="pres">
      <dgm:prSet presAssocID="{E212858D-ECDA-4E57-B99B-52150212F2CF}" presName="parTxOnly" presStyleLbl="node1" presStyleIdx="0" presStyleCnt="3">
        <dgm:presLayoutVars>
          <dgm:bulletEnabled val="1"/>
        </dgm:presLayoutVars>
      </dgm:prSet>
      <dgm:spPr/>
    </dgm:pt>
    <dgm:pt modelId="{275A1E45-E08F-4D29-8061-5E8B7E7F8860}" type="pres">
      <dgm:prSet presAssocID="{0432703A-975E-4427-B0A1-1C1E15A33C86}" presName="parSpace" presStyleCnt="0"/>
      <dgm:spPr/>
    </dgm:pt>
    <dgm:pt modelId="{BF5FD43B-FB76-4E6B-8F51-8960AFD94C6E}" type="pres">
      <dgm:prSet presAssocID="{16A90130-2BD3-46D4-BC83-ADC721076A23}" presName="parTxOnly" presStyleLbl="node1" presStyleIdx="1" presStyleCnt="3">
        <dgm:presLayoutVars>
          <dgm:bulletEnabled val="1"/>
        </dgm:presLayoutVars>
      </dgm:prSet>
      <dgm:spPr/>
    </dgm:pt>
    <dgm:pt modelId="{8EA7AE6B-84EF-4C53-9AE9-2BFCE8553680}" type="pres">
      <dgm:prSet presAssocID="{B8743229-8871-41C3-93AD-F333BA33757F}" presName="parSpace" presStyleCnt="0"/>
      <dgm:spPr/>
    </dgm:pt>
    <dgm:pt modelId="{227F3551-4879-4FA8-9680-2727949C8717}" type="pres">
      <dgm:prSet presAssocID="{AF41ADB2-958F-4EEB-9E10-B8DFF0477EC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72C5324-5CE5-4F3C-9E42-825B81E52477}" srcId="{F9AEF4B2-FEEA-4E17-B0A4-BF364658969A}" destId="{16A90130-2BD3-46D4-BC83-ADC721076A23}" srcOrd="1" destOrd="0" parTransId="{9A9D029B-593A-43F3-A69D-702A5FF06A8C}" sibTransId="{B8743229-8871-41C3-93AD-F333BA33757F}"/>
    <dgm:cxn modelId="{85838A3E-AD82-409D-8F1A-284E07F98591}" type="presOf" srcId="{E212858D-ECDA-4E57-B99B-52150212F2CF}" destId="{3C480D4C-6A8F-4E94-9730-256200D2201D}" srcOrd="0" destOrd="0" presId="urn:microsoft.com/office/officeart/2005/8/layout/hChevron3"/>
    <dgm:cxn modelId="{B765194C-A4DB-4007-8F0E-B7E3038FAC65}" type="presOf" srcId="{F9AEF4B2-FEEA-4E17-B0A4-BF364658969A}" destId="{B2D2CDDA-A052-4D0D-B3B9-83F749CD686B}" srcOrd="0" destOrd="0" presId="urn:microsoft.com/office/officeart/2005/8/layout/hChevron3"/>
    <dgm:cxn modelId="{8CD81298-3E44-46F7-BA03-F60C92E1C781}" srcId="{F9AEF4B2-FEEA-4E17-B0A4-BF364658969A}" destId="{AF41ADB2-958F-4EEB-9E10-B8DFF0477EC3}" srcOrd="2" destOrd="0" parTransId="{D5010D9C-8B4C-44AA-B2BE-B8D7E5FEB467}" sibTransId="{A33521A0-C1E4-4363-AC6E-E918D533E5D3}"/>
    <dgm:cxn modelId="{FF3F089D-0372-471F-B0D4-45F21CF0A5C2}" srcId="{F9AEF4B2-FEEA-4E17-B0A4-BF364658969A}" destId="{E212858D-ECDA-4E57-B99B-52150212F2CF}" srcOrd="0" destOrd="0" parTransId="{4590038D-D383-4D83-9E38-CA1B873A8CCE}" sibTransId="{0432703A-975E-4427-B0A1-1C1E15A33C86}"/>
    <dgm:cxn modelId="{90BFCDA8-A5EC-43F0-A5E5-AB787AF12BF1}" type="presOf" srcId="{16A90130-2BD3-46D4-BC83-ADC721076A23}" destId="{BF5FD43B-FB76-4E6B-8F51-8960AFD94C6E}" srcOrd="0" destOrd="0" presId="urn:microsoft.com/office/officeart/2005/8/layout/hChevron3"/>
    <dgm:cxn modelId="{35D9B9C4-F056-4CEE-BB91-D9D74A6DC812}" type="presOf" srcId="{AF41ADB2-958F-4EEB-9E10-B8DFF0477EC3}" destId="{227F3551-4879-4FA8-9680-2727949C8717}" srcOrd="0" destOrd="0" presId="urn:microsoft.com/office/officeart/2005/8/layout/hChevron3"/>
    <dgm:cxn modelId="{259C61A4-FE8F-429B-9119-950BE64DC64B}" type="presParOf" srcId="{B2D2CDDA-A052-4D0D-B3B9-83F749CD686B}" destId="{3C480D4C-6A8F-4E94-9730-256200D2201D}" srcOrd="0" destOrd="0" presId="urn:microsoft.com/office/officeart/2005/8/layout/hChevron3"/>
    <dgm:cxn modelId="{47E959F5-837A-4BBF-999C-E6F3D4E7BDC8}" type="presParOf" srcId="{B2D2CDDA-A052-4D0D-B3B9-83F749CD686B}" destId="{275A1E45-E08F-4D29-8061-5E8B7E7F8860}" srcOrd="1" destOrd="0" presId="urn:microsoft.com/office/officeart/2005/8/layout/hChevron3"/>
    <dgm:cxn modelId="{48FF12FC-2080-469D-BDD0-47A3E51C9D88}" type="presParOf" srcId="{B2D2CDDA-A052-4D0D-B3B9-83F749CD686B}" destId="{BF5FD43B-FB76-4E6B-8F51-8960AFD94C6E}" srcOrd="2" destOrd="0" presId="urn:microsoft.com/office/officeart/2005/8/layout/hChevron3"/>
    <dgm:cxn modelId="{682692DA-9545-4AFC-8601-3F7D987FE6A9}" type="presParOf" srcId="{B2D2CDDA-A052-4D0D-B3B9-83F749CD686B}" destId="{8EA7AE6B-84EF-4C53-9AE9-2BFCE8553680}" srcOrd="3" destOrd="0" presId="urn:microsoft.com/office/officeart/2005/8/layout/hChevron3"/>
    <dgm:cxn modelId="{BF19705A-E6EF-4CAD-8B5C-2F853A9105E7}" type="presParOf" srcId="{B2D2CDDA-A052-4D0D-B3B9-83F749CD686B}" destId="{227F3551-4879-4FA8-9680-2727949C871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9B25A-85B2-4B80-B48B-6C5964E6310D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C991B6-A04F-4919-B5EB-BEE997CC668E}">
      <dgm:prSet/>
      <dgm:spPr/>
      <dgm:t>
        <a:bodyPr/>
        <a:lstStyle/>
        <a:p>
          <a:r>
            <a:rPr lang="en-US"/>
            <a:t>Stacks</a:t>
          </a:r>
        </a:p>
      </dgm:t>
    </dgm:pt>
    <dgm:pt modelId="{CC2B16B0-1CFC-404F-A0A6-26834ADD1584}" type="parTrans" cxnId="{71E41D56-B074-4313-B7F1-792283142008}">
      <dgm:prSet/>
      <dgm:spPr/>
      <dgm:t>
        <a:bodyPr/>
        <a:lstStyle/>
        <a:p>
          <a:endParaRPr lang="en-US"/>
        </a:p>
      </dgm:t>
    </dgm:pt>
    <dgm:pt modelId="{C2D9FB55-5989-490C-A22A-AF70C0F84D20}" type="sibTrans" cxnId="{71E41D56-B074-4313-B7F1-792283142008}">
      <dgm:prSet/>
      <dgm:spPr/>
      <dgm:t>
        <a:bodyPr/>
        <a:lstStyle/>
        <a:p>
          <a:endParaRPr lang="en-US"/>
        </a:p>
      </dgm:t>
    </dgm:pt>
    <dgm:pt modelId="{8ADF4709-C5A5-4402-9B43-2E78EA3B1EC4}">
      <dgm:prSet/>
      <dgm:spPr/>
      <dgm:t>
        <a:bodyPr/>
        <a:lstStyle/>
        <a:p>
          <a:r>
            <a:rPr lang="en-US"/>
            <a:t>Queues</a:t>
          </a:r>
        </a:p>
      </dgm:t>
    </dgm:pt>
    <dgm:pt modelId="{5639A96F-F010-4ADB-9CD5-1B7026283755}" type="parTrans" cxnId="{D9319F6A-53AD-487F-9427-97582534F18F}">
      <dgm:prSet/>
      <dgm:spPr/>
      <dgm:t>
        <a:bodyPr/>
        <a:lstStyle/>
        <a:p>
          <a:endParaRPr lang="en-US"/>
        </a:p>
      </dgm:t>
    </dgm:pt>
    <dgm:pt modelId="{F83EC9A3-C939-4980-B76F-9777EEC8A72F}" type="sibTrans" cxnId="{D9319F6A-53AD-487F-9427-97582534F18F}">
      <dgm:prSet/>
      <dgm:spPr/>
      <dgm:t>
        <a:bodyPr/>
        <a:lstStyle/>
        <a:p>
          <a:endParaRPr lang="en-US"/>
        </a:p>
      </dgm:t>
    </dgm:pt>
    <dgm:pt modelId="{4A21429F-F326-401B-9EBD-874A1881C9F7}">
      <dgm:prSet/>
      <dgm:spPr/>
      <dgm:t>
        <a:bodyPr/>
        <a:lstStyle/>
        <a:p>
          <a:r>
            <a:rPr lang="en-US"/>
            <a:t>Linked Lists</a:t>
          </a:r>
        </a:p>
      </dgm:t>
    </dgm:pt>
    <dgm:pt modelId="{29729C9D-8258-4A8E-B1BE-4AB92247ABDD}" type="parTrans" cxnId="{1C112802-A990-4BEC-98EC-431B513222A8}">
      <dgm:prSet/>
      <dgm:spPr/>
      <dgm:t>
        <a:bodyPr/>
        <a:lstStyle/>
        <a:p>
          <a:endParaRPr lang="en-US"/>
        </a:p>
      </dgm:t>
    </dgm:pt>
    <dgm:pt modelId="{956533C6-F4D8-4BDB-A5C9-EF05A576E3C5}" type="sibTrans" cxnId="{1C112802-A990-4BEC-98EC-431B513222A8}">
      <dgm:prSet/>
      <dgm:spPr/>
      <dgm:t>
        <a:bodyPr/>
        <a:lstStyle/>
        <a:p>
          <a:endParaRPr lang="en-US"/>
        </a:p>
      </dgm:t>
    </dgm:pt>
    <dgm:pt modelId="{7AFCBDA3-7538-45F9-B1FF-BA91C209241E}">
      <dgm:prSet/>
      <dgm:spPr/>
      <dgm:t>
        <a:bodyPr/>
        <a:lstStyle/>
        <a:p>
          <a:r>
            <a:rPr lang="en-US"/>
            <a:t>Graphs</a:t>
          </a:r>
        </a:p>
      </dgm:t>
    </dgm:pt>
    <dgm:pt modelId="{C1B08658-A3A0-4F58-BAEE-15960CE01800}" type="parTrans" cxnId="{3F774B70-E89B-4372-9216-F7A3B30273F4}">
      <dgm:prSet/>
      <dgm:spPr/>
      <dgm:t>
        <a:bodyPr/>
        <a:lstStyle/>
        <a:p>
          <a:endParaRPr lang="en-US"/>
        </a:p>
      </dgm:t>
    </dgm:pt>
    <dgm:pt modelId="{6C7AD25B-C5EC-444B-9CA3-B0FB55FB5280}" type="sibTrans" cxnId="{3F774B70-E89B-4372-9216-F7A3B30273F4}">
      <dgm:prSet/>
      <dgm:spPr/>
      <dgm:t>
        <a:bodyPr/>
        <a:lstStyle/>
        <a:p>
          <a:endParaRPr lang="en-US"/>
        </a:p>
      </dgm:t>
    </dgm:pt>
    <dgm:pt modelId="{7FC93814-F955-46CB-8C5E-94CA41338983}">
      <dgm:prSet/>
      <dgm:spPr/>
      <dgm:t>
        <a:bodyPr/>
        <a:lstStyle/>
        <a:p>
          <a:r>
            <a:rPr lang="en-US"/>
            <a:t>Trees</a:t>
          </a:r>
        </a:p>
      </dgm:t>
    </dgm:pt>
    <dgm:pt modelId="{B53EC13C-6F5B-47C8-B41C-E2C9204210C2}" type="parTrans" cxnId="{C24D29D1-6DA3-46B7-AA0F-E9DED5DEDE47}">
      <dgm:prSet/>
      <dgm:spPr/>
      <dgm:t>
        <a:bodyPr/>
        <a:lstStyle/>
        <a:p>
          <a:endParaRPr lang="en-US"/>
        </a:p>
      </dgm:t>
    </dgm:pt>
    <dgm:pt modelId="{5DF45C08-EC9C-4FF9-99BD-690638B54800}" type="sibTrans" cxnId="{C24D29D1-6DA3-46B7-AA0F-E9DED5DEDE47}">
      <dgm:prSet/>
      <dgm:spPr/>
      <dgm:t>
        <a:bodyPr/>
        <a:lstStyle/>
        <a:p>
          <a:endParaRPr lang="en-US"/>
        </a:p>
      </dgm:t>
    </dgm:pt>
    <dgm:pt modelId="{F2CAF4A2-FCD9-4CA2-946D-C22C981A5BFC}">
      <dgm:prSet/>
      <dgm:spPr/>
      <dgm:t>
        <a:bodyPr/>
        <a:lstStyle/>
        <a:p>
          <a:r>
            <a:rPr lang="en-US"/>
            <a:t>Hash Tables</a:t>
          </a:r>
        </a:p>
      </dgm:t>
    </dgm:pt>
    <dgm:pt modelId="{E6B35151-D3DC-4461-807B-983F0FCECF26}" type="parTrans" cxnId="{3EEE55A9-6DE4-4CB3-8717-0E6B05E531AB}">
      <dgm:prSet/>
      <dgm:spPr/>
      <dgm:t>
        <a:bodyPr/>
        <a:lstStyle/>
        <a:p>
          <a:endParaRPr lang="en-US"/>
        </a:p>
      </dgm:t>
    </dgm:pt>
    <dgm:pt modelId="{CBA63763-17EF-403E-8C01-5F6A651544FE}" type="sibTrans" cxnId="{3EEE55A9-6DE4-4CB3-8717-0E6B05E531AB}">
      <dgm:prSet/>
      <dgm:spPr/>
      <dgm:t>
        <a:bodyPr/>
        <a:lstStyle/>
        <a:p>
          <a:endParaRPr lang="en-US"/>
        </a:p>
      </dgm:t>
    </dgm:pt>
    <dgm:pt modelId="{EDF14F18-81F5-44F4-8BD9-D829425D2C8B}" type="pres">
      <dgm:prSet presAssocID="{9BD9B25A-85B2-4B80-B48B-6C5964E6310D}" presName="linear" presStyleCnt="0">
        <dgm:presLayoutVars>
          <dgm:dir/>
          <dgm:animLvl val="lvl"/>
          <dgm:resizeHandles val="exact"/>
        </dgm:presLayoutVars>
      </dgm:prSet>
      <dgm:spPr/>
    </dgm:pt>
    <dgm:pt modelId="{706FB233-1017-4E97-81FE-C628A13C49F6}" type="pres">
      <dgm:prSet presAssocID="{57C991B6-A04F-4919-B5EB-BEE997CC668E}" presName="parentLin" presStyleCnt="0"/>
      <dgm:spPr/>
    </dgm:pt>
    <dgm:pt modelId="{99C661DB-C4ED-41D0-B0C5-18E148B7C245}" type="pres">
      <dgm:prSet presAssocID="{57C991B6-A04F-4919-B5EB-BEE997CC668E}" presName="parentLeftMargin" presStyleLbl="node1" presStyleIdx="0" presStyleCnt="6"/>
      <dgm:spPr/>
    </dgm:pt>
    <dgm:pt modelId="{5BAE4E79-FD9F-4718-B5A9-F3244319ACCC}" type="pres">
      <dgm:prSet presAssocID="{57C991B6-A04F-4919-B5EB-BEE997CC668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A343CFD-A669-400D-BF7C-0314D59E0F1B}" type="pres">
      <dgm:prSet presAssocID="{57C991B6-A04F-4919-B5EB-BEE997CC668E}" presName="negativeSpace" presStyleCnt="0"/>
      <dgm:spPr/>
    </dgm:pt>
    <dgm:pt modelId="{F2AE0ED9-10D4-4B72-8118-5F5453951BCD}" type="pres">
      <dgm:prSet presAssocID="{57C991B6-A04F-4919-B5EB-BEE997CC668E}" presName="childText" presStyleLbl="conFgAcc1" presStyleIdx="0" presStyleCnt="6">
        <dgm:presLayoutVars>
          <dgm:bulletEnabled val="1"/>
        </dgm:presLayoutVars>
      </dgm:prSet>
      <dgm:spPr/>
    </dgm:pt>
    <dgm:pt modelId="{B8649FD7-33BA-4B15-B3EB-0FF19D8E70D0}" type="pres">
      <dgm:prSet presAssocID="{C2D9FB55-5989-490C-A22A-AF70C0F84D20}" presName="spaceBetweenRectangles" presStyleCnt="0"/>
      <dgm:spPr/>
    </dgm:pt>
    <dgm:pt modelId="{6FFD2913-6C58-431B-ADE5-01A31C9C0E0C}" type="pres">
      <dgm:prSet presAssocID="{8ADF4709-C5A5-4402-9B43-2E78EA3B1EC4}" presName="parentLin" presStyleCnt="0"/>
      <dgm:spPr/>
    </dgm:pt>
    <dgm:pt modelId="{A317B5B7-ACB4-43D7-85CD-E3C2E3A6434A}" type="pres">
      <dgm:prSet presAssocID="{8ADF4709-C5A5-4402-9B43-2E78EA3B1EC4}" presName="parentLeftMargin" presStyleLbl="node1" presStyleIdx="0" presStyleCnt="6"/>
      <dgm:spPr/>
    </dgm:pt>
    <dgm:pt modelId="{1C4705DE-35CB-406E-8D81-76F21128C451}" type="pres">
      <dgm:prSet presAssocID="{8ADF4709-C5A5-4402-9B43-2E78EA3B1E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6D1B62-AD39-4CFB-82A4-36325C84C73F}" type="pres">
      <dgm:prSet presAssocID="{8ADF4709-C5A5-4402-9B43-2E78EA3B1EC4}" presName="negativeSpace" presStyleCnt="0"/>
      <dgm:spPr/>
    </dgm:pt>
    <dgm:pt modelId="{3BB7B409-63F6-41A8-ACE6-659A869D2559}" type="pres">
      <dgm:prSet presAssocID="{8ADF4709-C5A5-4402-9B43-2E78EA3B1EC4}" presName="childText" presStyleLbl="conFgAcc1" presStyleIdx="1" presStyleCnt="6">
        <dgm:presLayoutVars>
          <dgm:bulletEnabled val="1"/>
        </dgm:presLayoutVars>
      </dgm:prSet>
      <dgm:spPr/>
    </dgm:pt>
    <dgm:pt modelId="{D85C833A-B549-4F51-83CB-2882722B0889}" type="pres">
      <dgm:prSet presAssocID="{F83EC9A3-C939-4980-B76F-9777EEC8A72F}" presName="spaceBetweenRectangles" presStyleCnt="0"/>
      <dgm:spPr/>
    </dgm:pt>
    <dgm:pt modelId="{E989A7D1-6D33-47FB-BB43-5EFDF209B240}" type="pres">
      <dgm:prSet presAssocID="{4A21429F-F326-401B-9EBD-874A1881C9F7}" presName="parentLin" presStyleCnt="0"/>
      <dgm:spPr/>
    </dgm:pt>
    <dgm:pt modelId="{7DA803CC-5B54-496D-B1A1-E86B44952621}" type="pres">
      <dgm:prSet presAssocID="{4A21429F-F326-401B-9EBD-874A1881C9F7}" presName="parentLeftMargin" presStyleLbl="node1" presStyleIdx="1" presStyleCnt="6"/>
      <dgm:spPr/>
    </dgm:pt>
    <dgm:pt modelId="{003679FF-2D5A-48DB-A149-2DAFB37AFB7E}" type="pres">
      <dgm:prSet presAssocID="{4A21429F-F326-401B-9EBD-874A1881C9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ECC13A-9136-429A-A1B6-9C21A24C98E8}" type="pres">
      <dgm:prSet presAssocID="{4A21429F-F326-401B-9EBD-874A1881C9F7}" presName="negativeSpace" presStyleCnt="0"/>
      <dgm:spPr/>
    </dgm:pt>
    <dgm:pt modelId="{58B22BB1-5F7E-4C48-B463-D0013D374C83}" type="pres">
      <dgm:prSet presAssocID="{4A21429F-F326-401B-9EBD-874A1881C9F7}" presName="childText" presStyleLbl="conFgAcc1" presStyleIdx="2" presStyleCnt="6">
        <dgm:presLayoutVars>
          <dgm:bulletEnabled val="1"/>
        </dgm:presLayoutVars>
      </dgm:prSet>
      <dgm:spPr/>
    </dgm:pt>
    <dgm:pt modelId="{A3702524-2AF7-4486-AE4B-E88CDEBB96E3}" type="pres">
      <dgm:prSet presAssocID="{956533C6-F4D8-4BDB-A5C9-EF05A576E3C5}" presName="spaceBetweenRectangles" presStyleCnt="0"/>
      <dgm:spPr/>
    </dgm:pt>
    <dgm:pt modelId="{BED70187-0E31-406E-91DD-15543670A47C}" type="pres">
      <dgm:prSet presAssocID="{7AFCBDA3-7538-45F9-B1FF-BA91C209241E}" presName="parentLin" presStyleCnt="0"/>
      <dgm:spPr/>
    </dgm:pt>
    <dgm:pt modelId="{D6D25836-3E6C-4C4D-8DC2-F5A7B17CBF52}" type="pres">
      <dgm:prSet presAssocID="{7AFCBDA3-7538-45F9-B1FF-BA91C209241E}" presName="parentLeftMargin" presStyleLbl="node1" presStyleIdx="2" presStyleCnt="6"/>
      <dgm:spPr/>
    </dgm:pt>
    <dgm:pt modelId="{D1FBB96D-2D81-43E3-B14F-C58E5C9FF853}" type="pres">
      <dgm:prSet presAssocID="{7AFCBDA3-7538-45F9-B1FF-BA91C209241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6F0FCF-2693-4EAA-BE9D-99F01CE6328A}" type="pres">
      <dgm:prSet presAssocID="{7AFCBDA3-7538-45F9-B1FF-BA91C209241E}" presName="negativeSpace" presStyleCnt="0"/>
      <dgm:spPr/>
    </dgm:pt>
    <dgm:pt modelId="{FC130C1C-6769-4EDE-B54B-163E5D1C78F7}" type="pres">
      <dgm:prSet presAssocID="{7AFCBDA3-7538-45F9-B1FF-BA91C209241E}" presName="childText" presStyleLbl="conFgAcc1" presStyleIdx="3" presStyleCnt="6">
        <dgm:presLayoutVars>
          <dgm:bulletEnabled val="1"/>
        </dgm:presLayoutVars>
      </dgm:prSet>
      <dgm:spPr/>
    </dgm:pt>
    <dgm:pt modelId="{A639B319-6359-497A-8F01-C92B83DEF4B6}" type="pres">
      <dgm:prSet presAssocID="{6C7AD25B-C5EC-444B-9CA3-B0FB55FB5280}" presName="spaceBetweenRectangles" presStyleCnt="0"/>
      <dgm:spPr/>
    </dgm:pt>
    <dgm:pt modelId="{FE895228-6BA4-4A83-A8DB-E023F2798BEB}" type="pres">
      <dgm:prSet presAssocID="{7FC93814-F955-46CB-8C5E-94CA41338983}" presName="parentLin" presStyleCnt="0"/>
      <dgm:spPr/>
    </dgm:pt>
    <dgm:pt modelId="{F2E17685-2484-4CE9-923D-6CECB3AAA21B}" type="pres">
      <dgm:prSet presAssocID="{7FC93814-F955-46CB-8C5E-94CA41338983}" presName="parentLeftMargin" presStyleLbl="node1" presStyleIdx="3" presStyleCnt="6"/>
      <dgm:spPr/>
    </dgm:pt>
    <dgm:pt modelId="{AC7B08F3-AD35-4145-805D-0E119CE3BB87}" type="pres">
      <dgm:prSet presAssocID="{7FC93814-F955-46CB-8C5E-94CA413389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04B193-1B66-4496-98DE-EAD611CD39A0}" type="pres">
      <dgm:prSet presAssocID="{7FC93814-F955-46CB-8C5E-94CA41338983}" presName="negativeSpace" presStyleCnt="0"/>
      <dgm:spPr/>
    </dgm:pt>
    <dgm:pt modelId="{8FB719B5-FAAF-4A52-B20B-6FA78CA678AB}" type="pres">
      <dgm:prSet presAssocID="{7FC93814-F955-46CB-8C5E-94CA41338983}" presName="childText" presStyleLbl="conFgAcc1" presStyleIdx="4" presStyleCnt="6">
        <dgm:presLayoutVars>
          <dgm:bulletEnabled val="1"/>
        </dgm:presLayoutVars>
      </dgm:prSet>
      <dgm:spPr/>
    </dgm:pt>
    <dgm:pt modelId="{D07063EA-8C22-4FB2-8418-81E3B25F8021}" type="pres">
      <dgm:prSet presAssocID="{5DF45C08-EC9C-4FF9-99BD-690638B54800}" presName="spaceBetweenRectangles" presStyleCnt="0"/>
      <dgm:spPr/>
    </dgm:pt>
    <dgm:pt modelId="{C5E20867-FC4B-43B1-95AA-F2D3E132BBE9}" type="pres">
      <dgm:prSet presAssocID="{F2CAF4A2-FCD9-4CA2-946D-C22C981A5BFC}" presName="parentLin" presStyleCnt="0"/>
      <dgm:spPr/>
    </dgm:pt>
    <dgm:pt modelId="{7E032A88-3AC5-4E03-A1B9-9464FE91F31E}" type="pres">
      <dgm:prSet presAssocID="{F2CAF4A2-FCD9-4CA2-946D-C22C981A5BFC}" presName="parentLeftMargin" presStyleLbl="node1" presStyleIdx="4" presStyleCnt="6"/>
      <dgm:spPr/>
    </dgm:pt>
    <dgm:pt modelId="{7BBB3788-4B8C-4A53-B84E-A32325C2F077}" type="pres">
      <dgm:prSet presAssocID="{F2CAF4A2-FCD9-4CA2-946D-C22C981A5BF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86C63A2-2612-460E-8D4F-11BD33602B5B}" type="pres">
      <dgm:prSet presAssocID="{F2CAF4A2-FCD9-4CA2-946D-C22C981A5BFC}" presName="negativeSpace" presStyleCnt="0"/>
      <dgm:spPr/>
    </dgm:pt>
    <dgm:pt modelId="{B8C5E0D7-F7A9-4804-A00F-85219DDD75A8}" type="pres">
      <dgm:prSet presAssocID="{F2CAF4A2-FCD9-4CA2-946D-C22C981A5BF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C112802-A990-4BEC-98EC-431B513222A8}" srcId="{9BD9B25A-85B2-4B80-B48B-6C5964E6310D}" destId="{4A21429F-F326-401B-9EBD-874A1881C9F7}" srcOrd="2" destOrd="0" parTransId="{29729C9D-8258-4A8E-B1BE-4AB92247ABDD}" sibTransId="{956533C6-F4D8-4BDB-A5C9-EF05A576E3C5}"/>
    <dgm:cxn modelId="{0CA06304-20F8-4E35-B2EC-9A5D08B5CFB5}" type="presOf" srcId="{7FC93814-F955-46CB-8C5E-94CA41338983}" destId="{AC7B08F3-AD35-4145-805D-0E119CE3BB87}" srcOrd="1" destOrd="0" presId="urn:microsoft.com/office/officeart/2005/8/layout/list1"/>
    <dgm:cxn modelId="{B55A8804-5CCC-44D9-A988-0DE59BF0E7AF}" type="presOf" srcId="{7AFCBDA3-7538-45F9-B1FF-BA91C209241E}" destId="{D6D25836-3E6C-4C4D-8DC2-F5A7B17CBF52}" srcOrd="0" destOrd="0" presId="urn:microsoft.com/office/officeart/2005/8/layout/list1"/>
    <dgm:cxn modelId="{C55A0C5D-DA56-4227-A005-7224996D5616}" type="presOf" srcId="{7AFCBDA3-7538-45F9-B1FF-BA91C209241E}" destId="{D1FBB96D-2D81-43E3-B14F-C58E5C9FF853}" srcOrd="1" destOrd="0" presId="urn:microsoft.com/office/officeart/2005/8/layout/list1"/>
    <dgm:cxn modelId="{DD9EC364-4016-4899-8ECF-433B6174D276}" type="presOf" srcId="{8ADF4709-C5A5-4402-9B43-2E78EA3B1EC4}" destId="{1C4705DE-35CB-406E-8D81-76F21128C451}" srcOrd="1" destOrd="0" presId="urn:microsoft.com/office/officeart/2005/8/layout/list1"/>
    <dgm:cxn modelId="{D9319F6A-53AD-487F-9427-97582534F18F}" srcId="{9BD9B25A-85B2-4B80-B48B-6C5964E6310D}" destId="{8ADF4709-C5A5-4402-9B43-2E78EA3B1EC4}" srcOrd="1" destOrd="0" parTransId="{5639A96F-F010-4ADB-9CD5-1B7026283755}" sibTransId="{F83EC9A3-C939-4980-B76F-9777EEC8A72F}"/>
    <dgm:cxn modelId="{9B6E024B-163F-41D6-AA33-C52A0ACF0022}" type="presOf" srcId="{4A21429F-F326-401B-9EBD-874A1881C9F7}" destId="{7DA803CC-5B54-496D-B1A1-E86B44952621}" srcOrd="0" destOrd="0" presId="urn:microsoft.com/office/officeart/2005/8/layout/list1"/>
    <dgm:cxn modelId="{3F774B70-E89B-4372-9216-F7A3B30273F4}" srcId="{9BD9B25A-85B2-4B80-B48B-6C5964E6310D}" destId="{7AFCBDA3-7538-45F9-B1FF-BA91C209241E}" srcOrd="3" destOrd="0" parTransId="{C1B08658-A3A0-4F58-BAEE-15960CE01800}" sibTransId="{6C7AD25B-C5EC-444B-9CA3-B0FB55FB5280}"/>
    <dgm:cxn modelId="{0FDBC351-6D89-4228-8A0C-B15156BC4830}" type="presOf" srcId="{F2CAF4A2-FCD9-4CA2-946D-C22C981A5BFC}" destId="{7E032A88-3AC5-4E03-A1B9-9464FE91F31E}" srcOrd="0" destOrd="0" presId="urn:microsoft.com/office/officeart/2005/8/layout/list1"/>
    <dgm:cxn modelId="{32701553-98EC-4601-9065-19D87072C2E4}" type="presOf" srcId="{57C991B6-A04F-4919-B5EB-BEE997CC668E}" destId="{99C661DB-C4ED-41D0-B0C5-18E148B7C245}" srcOrd="0" destOrd="0" presId="urn:microsoft.com/office/officeart/2005/8/layout/list1"/>
    <dgm:cxn modelId="{F8C1E954-CCA1-4495-9B28-6237EE9F6DDC}" type="presOf" srcId="{9BD9B25A-85B2-4B80-B48B-6C5964E6310D}" destId="{EDF14F18-81F5-44F4-8BD9-D829425D2C8B}" srcOrd="0" destOrd="0" presId="urn:microsoft.com/office/officeart/2005/8/layout/list1"/>
    <dgm:cxn modelId="{182AB855-CAEE-4E9E-8755-BF9D53AFD77C}" type="presOf" srcId="{7FC93814-F955-46CB-8C5E-94CA41338983}" destId="{F2E17685-2484-4CE9-923D-6CECB3AAA21B}" srcOrd="0" destOrd="0" presId="urn:microsoft.com/office/officeart/2005/8/layout/list1"/>
    <dgm:cxn modelId="{71E41D56-B074-4313-B7F1-792283142008}" srcId="{9BD9B25A-85B2-4B80-B48B-6C5964E6310D}" destId="{57C991B6-A04F-4919-B5EB-BEE997CC668E}" srcOrd="0" destOrd="0" parTransId="{CC2B16B0-1CFC-404F-A0A6-26834ADD1584}" sibTransId="{C2D9FB55-5989-490C-A22A-AF70C0F84D20}"/>
    <dgm:cxn modelId="{D4A7C084-33C5-4E26-B4A9-5FD8C4343EF5}" type="presOf" srcId="{57C991B6-A04F-4919-B5EB-BEE997CC668E}" destId="{5BAE4E79-FD9F-4718-B5A9-F3244319ACCC}" srcOrd="1" destOrd="0" presId="urn:microsoft.com/office/officeart/2005/8/layout/list1"/>
    <dgm:cxn modelId="{3EEE55A9-6DE4-4CB3-8717-0E6B05E531AB}" srcId="{9BD9B25A-85B2-4B80-B48B-6C5964E6310D}" destId="{F2CAF4A2-FCD9-4CA2-946D-C22C981A5BFC}" srcOrd="5" destOrd="0" parTransId="{E6B35151-D3DC-4461-807B-983F0FCECF26}" sibTransId="{CBA63763-17EF-403E-8C01-5F6A651544FE}"/>
    <dgm:cxn modelId="{8AC271CD-3031-4276-89A9-327307C3B163}" type="presOf" srcId="{F2CAF4A2-FCD9-4CA2-946D-C22C981A5BFC}" destId="{7BBB3788-4B8C-4A53-B84E-A32325C2F077}" srcOrd="1" destOrd="0" presId="urn:microsoft.com/office/officeart/2005/8/layout/list1"/>
    <dgm:cxn modelId="{C24D29D1-6DA3-46B7-AA0F-E9DED5DEDE47}" srcId="{9BD9B25A-85B2-4B80-B48B-6C5964E6310D}" destId="{7FC93814-F955-46CB-8C5E-94CA41338983}" srcOrd="4" destOrd="0" parTransId="{B53EC13C-6F5B-47C8-B41C-E2C9204210C2}" sibTransId="{5DF45C08-EC9C-4FF9-99BD-690638B54800}"/>
    <dgm:cxn modelId="{434B32E1-447F-4BB5-9814-6442122DA96B}" type="presOf" srcId="{4A21429F-F326-401B-9EBD-874A1881C9F7}" destId="{003679FF-2D5A-48DB-A149-2DAFB37AFB7E}" srcOrd="1" destOrd="0" presId="urn:microsoft.com/office/officeart/2005/8/layout/list1"/>
    <dgm:cxn modelId="{E1E30EFB-D0E4-4342-9C29-27837AA1F6E0}" type="presOf" srcId="{8ADF4709-C5A5-4402-9B43-2E78EA3B1EC4}" destId="{A317B5B7-ACB4-43D7-85CD-E3C2E3A6434A}" srcOrd="0" destOrd="0" presId="urn:microsoft.com/office/officeart/2005/8/layout/list1"/>
    <dgm:cxn modelId="{577C99CC-9B38-4454-BAF0-93BC1B84E8B9}" type="presParOf" srcId="{EDF14F18-81F5-44F4-8BD9-D829425D2C8B}" destId="{706FB233-1017-4E97-81FE-C628A13C49F6}" srcOrd="0" destOrd="0" presId="urn:microsoft.com/office/officeart/2005/8/layout/list1"/>
    <dgm:cxn modelId="{4385B17F-559C-481C-B761-DCFE7CD7D7B1}" type="presParOf" srcId="{706FB233-1017-4E97-81FE-C628A13C49F6}" destId="{99C661DB-C4ED-41D0-B0C5-18E148B7C245}" srcOrd="0" destOrd="0" presId="urn:microsoft.com/office/officeart/2005/8/layout/list1"/>
    <dgm:cxn modelId="{9E709EDD-234C-4233-8E56-5F8E3C787757}" type="presParOf" srcId="{706FB233-1017-4E97-81FE-C628A13C49F6}" destId="{5BAE4E79-FD9F-4718-B5A9-F3244319ACCC}" srcOrd="1" destOrd="0" presId="urn:microsoft.com/office/officeart/2005/8/layout/list1"/>
    <dgm:cxn modelId="{D34D5172-7E0B-4F54-B479-D0E3FAE05EA3}" type="presParOf" srcId="{EDF14F18-81F5-44F4-8BD9-D829425D2C8B}" destId="{6A343CFD-A669-400D-BF7C-0314D59E0F1B}" srcOrd="1" destOrd="0" presId="urn:microsoft.com/office/officeart/2005/8/layout/list1"/>
    <dgm:cxn modelId="{B939F270-87AE-4D98-9DB1-7A9487E05A02}" type="presParOf" srcId="{EDF14F18-81F5-44F4-8BD9-D829425D2C8B}" destId="{F2AE0ED9-10D4-4B72-8118-5F5453951BCD}" srcOrd="2" destOrd="0" presId="urn:microsoft.com/office/officeart/2005/8/layout/list1"/>
    <dgm:cxn modelId="{2E95D581-4C57-4389-AB0B-1392E92DAF95}" type="presParOf" srcId="{EDF14F18-81F5-44F4-8BD9-D829425D2C8B}" destId="{B8649FD7-33BA-4B15-B3EB-0FF19D8E70D0}" srcOrd="3" destOrd="0" presId="urn:microsoft.com/office/officeart/2005/8/layout/list1"/>
    <dgm:cxn modelId="{C851F2E2-C3E5-46C8-85CF-F6A998576139}" type="presParOf" srcId="{EDF14F18-81F5-44F4-8BD9-D829425D2C8B}" destId="{6FFD2913-6C58-431B-ADE5-01A31C9C0E0C}" srcOrd="4" destOrd="0" presId="urn:microsoft.com/office/officeart/2005/8/layout/list1"/>
    <dgm:cxn modelId="{3D628704-30CD-4BE0-B191-A835E2C03B97}" type="presParOf" srcId="{6FFD2913-6C58-431B-ADE5-01A31C9C0E0C}" destId="{A317B5B7-ACB4-43D7-85CD-E3C2E3A6434A}" srcOrd="0" destOrd="0" presId="urn:microsoft.com/office/officeart/2005/8/layout/list1"/>
    <dgm:cxn modelId="{6C0875F0-3378-4BD2-B4B2-384E9180150D}" type="presParOf" srcId="{6FFD2913-6C58-431B-ADE5-01A31C9C0E0C}" destId="{1C4705DE-35CB-406E-8D81-76F21128C451}" srcOrd="1" destOrd="0" presId="urn:microsoft.com/office/officeart/2005/8/layout/list1"/>
    <dgm:cxn modelId="{9FE8C81A-0C7C-4E38-861F-0B9DB02DB448}" type="presParOf" srcId="{EDF14F18-81F5-44F4-8BD9-D829425D2C8B}" destId="{376D1B62-AD39-4CFB-82A4-36325C84C73F}" srcOrd="5" destOrd="0" presId="urn:microsoft.com/office/officeart/2005/8/layout/list1"/>
    <dgm:cxn modelId="{DE2727DC-A3FA-4E3D-9139-529F1E51AFEE}" type="presParOf" srcId="{EDF14F18-81F5-44F4-8BD9-D829425D2C8B}" destId="{3BB7B409-63F6-41A8-ACE6-659A869D2559}" srcOrd="6" destOrd="0" presId="urn:microsoft.com/office/officeart/2005/8/layout/list1"/>
    <dgm:cxn modelId="{D2A85469-69CE-48FB-B1E3-3F0F2A0D5E9F}" type="presParOf" srcId="{EDF14F18-81F5-44F4-8BD9-D829425D2C8B}" destId="{D85C833A-B549-4F51-83CB-2882722B0889}" srcOrd="7" destOrd="0" presId="urn:microsoft.com/office/officeart/2005/8/layout/list1"/>
    <dgm:cxn modelId="{C78053B0-4368-4665-B690-0C656DA459DF}" type="presParOf" srcId="{EDF14F18-81F5-44F4-8BD9-D829425D2C8B}" destId="{E989A7D1-6D33-47FB-BB43-5EFDF209B240}" srcOrd="8" destOrd="0" presId="urn:microsoft.com/office/officeart/2005/8/layout/list1"/>
    <dgm:cxn modelId="{07C2D852-4131-4DAA-A527-04A268C4310C}" type="presParOf" srcId="{E989A7D1-6D33-47FB-BB43-5EFDF209B240}" destId="{7DA803CC-5B54-496D-B1A1-E86B44952621}" srcOrd="0" destOrd="0" presId="urn:microsoft.com/office/officeart/2005/8/layout/list1"/>
    <dgm:cxn modelId="{F1C9CF3B-D905-4717-B960-E5B8BA4E8B0D}" type="presParOf" srcId="{E989A7D1-6D33-47FB-BB43-5EFDF209B240}" destId="{003679FF-2D5A-48DB-A149-2DAFB37AFB7E}" srcOrd="1" destOrd="0" presId="urn:microsoft.com/office/officeart/2005/8/layout/list1"/>
    <dgm:cxn modelId="{9AA00CD8-3514-4FD4-8D71-9DD7508956E2}" type="presParOf" srcId="{EDF14F18-81F5-44F4-8BD9-D829425D2C8B}" destId="{BDECC13A-9136-429A-A1B6-9C21A24C98E8}" srcOrd="9" destOrd="0" presId="urn:microsoft.com/office/officeart/2005/8/layout/list1"/>
    <dgm:cxn modelId="{56EE51F7-B178-4D8E-89B3-CBDCE9103EB9}" type="presParOf" srcId="{EDF14F18-81F5-44F4-8BD9-D829425D2C8B}" destId="{58B22BB1-5F7E-4C48-B463-D0013D374C83}" srcOrd="10" destOrd="0" presId="urn:microsoft.com/office/officeart/2005/8/layout/list1"/>
    <dgm:cxn modelId="{424A25D4-B0E8-4E60-B277-9B2B8FA740E3}" type="presParOf" srcId="{EDF14F18-81F5-44F4-8BD9-D829425D2C8B}" destId="{A3702524-2AF7-4486-AE4B-E88CDEBB96E3}" srcOrd="11" destOrd="0" presId="urn:microsoft.com/office/officeart/2005/8/layout/list1"/>
    <dgm:cxn modelId="{11D82482-EE2D-455D-AA92-AD6FECD69B3B}" type="presParOf" srcId="{EDF14F18-81F5-44F4-8BD9-D829425D2C8B}" destId="{BED70187-0E31-406E-91DD-15543670A47C}" srcOrd="12" destOrd="0" presId="urn:microsoft.com/office/officeart/2005/8/layout/list1"/>
    <dgm:cxn modelId="{BCCC5B61-68D1-4F67-A6E2-77ECE048A038}" type="presParOf" srcId="{BED70187-0E31-406E-91DD-15543670A47C}" destId="{D6D25836-3E6C-4C4D-8DC2-F5A7B17CBF52}" srcOrd="0" destOrd="0" presId="urn:microsoft.com/office/officeart/2005/8/layout/list1"/>
    <dgm:cxn modelId="{676EB1DF-9B6D-445F-AA0E-8658C8746511}" type="presParOf" srcId="{BED70187-0E31-406E-91DD-15543670A47C}" destId="{D1FBB96D-2D81-43E3-B14F-C58E5C9FF853}" srcOrd="1" destOrd="0" presId="urn:microsoft.com/office/officeart/2005/8/layout/list1"/>
    <dgm:cxn modelId="{6BD9D3BA-8AA7-4D6A-8437-1AAC22C98D84}" type="presParOf" srcId="{EDF14F18-81F5-44F4-8BD9-D829425D2C8B}" destId="{8D6F0FCF-2693-4EAA-BE9D-99F01CE6328A}" srcOrd="13" destOrd="0" presId="urn:microsoft.com/office/officeart/2005/8/layout/list1"/>
    <dgm:cxn modelId="{A6D1281C-5D28-41B5-B27C-A7C0E2D8C6EF}" type="presParOf" srcId="{EDF14F18-81F5-44F4-8BD9-D829425D2C8B}" destId="{FC130C1C-6769-4EDE-B54B-163E5D1C78F7}" srcOrd="14" destOrd="0" presId="urn:microsoft.com/office/officeart/2005/8/layout/list1"/>
    <dgm:cxn modelId="{DDE17240-6891-4D2E-9DF0-33A5012D9A31}" type="presParOf" srcId="{EDF14F18-81F5-44F4-8BD9-D829425D2C8B}" destId="{A639B319-6359-497A-8F01-C92B83DEF4B6}" srcOrd="15" destOrd="0" presId="urn:microsoft.com/office/officeart/2005/8/layout/list1"/>
    <dgm:cxn modelId="{990D511B-19DE-49B0-B954-9A2BA0740E43}" type="presParOf" srcId="{EDF14F18-81F5-44F4-8BD9-D829425D2C8B}" destId="{FE895228-6BA4-4A83-A8DB-E023F2798BEB}" srcOrd="16" destOrd="0" presId="urn:microsoft.com/office/officeart/2005/8/layout/list1"/>
    <dgm:cxn modelId="{D07569FE-2691-4DDD-8A30-21ECF6E2862E}" type="presParOf" srcId="{FE895228-6BA4-4A83-A8DB-E023F2798BEB}" destId="{F2E17685-2484-4CE9-923D-6CECB3AAA21B}" srcOrd="0" destOrd="0" presId="urn:microsoft.com/office/officeart/2005/8/layout/list1"/>
    <dgm:cxn modelId="{E1602CC0-4195-43A7-BBC9-C56563421018}" type="presParOf" srcId="{FE895228-6BA4-4A83-A8DB-E023F2798BEB}" destId="{AC7B08F3-AD35-4145-805D-0E119CE3BB87}" srcOrd="1" destOrd="0" presId="urn:microsoft.com/office/officeart/2005/8/layout/list1"/>
    <dgm:cxn modelId="{74068795-F84E-4738-AA5D-266ED3980928}" type="presParOf" srcId="{EDF14F18-81F5-44F4-8BD9-D829425D2C8B}" destId="{5704B193-1B66-4496-98DE-EAD611CD39A0}" srcOrd="17" destOrd="0" presId="urn:microsoft.com/office/officeart/2005/8/layout/list1"/>
    <dgm:cxn modelId="{DC98B9DA-7323-439E-8EA8-A4AC4CD7DDA2}" type="presParOf" srcId="{EDF14F18-81F5-44F4-8BD9-D829425D2C8B}" destId="{8FB719B5-FAAF-4A52-B20B-6FA78CA678AB}" srcOrd="18" destOrd="0" presId="urn:microsoft.com/office/officeart/2005/8/layout/list1"/>
    <dgm:cxn modelId="{167F852A-8286-4834-93C1-AC684DA0FD67}" type="presParOf" srcId="{EDF14F18-81F5-44F4-8BD9-D829425D2C8B}" destId="{D07063EA-8C22-4FB2-8418-81E3B25F8021}" srcOrd="19" destOrd="0" presId="urn:microsoft.com/office/officeart/2005/8/layout/list1"/>
    <dgm:cxn modelId="{691787D9-0751-4335-B3E8-F1059AC3A722}" type="presParOf" srcId="{EDF14F18-81F5-44F4-8BD9-D829425D2C8B}" destId="{C5E20867-FC4B-43B1-95AA-F2D3E132BBE9}" srcOrd="20" destOrd="0" presId="urn:microsoft.com/office/officeart/2005/8/layout/list1"/>
    <dgm:cxn modelId="{7BF21F1F-1B0B-479B-9E1B-6EA0AD1B3F47}" type="presParOf" srcId="{C5E20867-FC4B-43B1-95AA-F2D3E132BBE9}" destId="{7E032A88-3AC5-4E03-A1B9-9464FE91F31E}" srcOrd="0" destOrd="0" presId="urn:microsoft.com/office/officeart/2005/8/layout/list1"/>
    <dgm:cxn modelId="{5DE0C2A0-64E9-4C9C-B1C4-4189E13E5D75}" type="presParOf" srcId="{C5E20867-FC4B-43B1-95AA-F2D3E132BBE9}" destId="{7BBB3788-4B8C-4A53-B84E-A32325C2F077}" srcOrd="1" destOrd="0" presId="urn:microsoft.com/office/officeart/2005/8/layout/list1"/>
    <dgm:cxn modelId="{0DB8B40A-EEDB-4199-9A03-26740D9E52B1}" type="presParOf" srcId="{EDF14F18-81F5-44F4-8BD9-D829425D2C8B}" destId="{086C63A2-2612-460E-8D4F-11BD33602B5B}" srcOrd="21" destOrd="0" presId="urn:microsoft.com/office/officeart/2005/8/layout/list1"/>
    <dgm:cxn modelId="{6B9BFE8E-841A-49CE-B2FC-C0EC488C1130}" type="presParOf" srcId="{EDF14F18-81F5-44F4-8BD9-D829425D2C8B}" destId="{B8C5E0D7-F7A9-4804-A00F-85219DDD75A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A7924-9EED-4E9A-B6AA-0C3EF14510FB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7E6D59-6E29-45FB-AFB6-B9C729420D57}">
      <dgm:prSet/>
      <dgm:spPr/>
      <dgm:t>
        <a:bodyPr/>
        <a:lstStyle/>
        <a:p>
          <a:r>
            <a:rPr lang="en-US"/>
            <a:t>Data structures pair with algorithms</a:t>
          </a:r>
        </a:p>
      </dgm:t>
    </dgm:pt>
    <dgm:pt modelId="{7BDB67F6-B460-4348-99CB-6B058C38CBDD}" type="parTrans" cxnId="{AA89C09B-33B4-44C7-B87E-394872FAA3BE}">
      <dgm:prSet/>
      <dgm:spPr/>
      <dgm:t>
        <a:bodyPr/>
        <a:lstStyle/>
        <a:p>
          <a:endParaRPr lang="en-US"/>
        </a:p>
      </dgm:t>
    </dgm:pt>
    <dgm:pt modelId="{B8C21E33-8311-4C14-BB8D-EE3B560A13CE}" type="sibTrans" cxnId="{AA89C09B-33B4-44C7-B87E-394872FAA3B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CDF3850-FFF1-436B-917A-D2B220848E7B}">
      <dgm:prSet/>
      <dgm:spPr/>
      <dgm:t>
        <a:bodyPr/>
        <a:lstStyle/>
        <a:p>
          <a:r>
            <a:rPr lang="en-US"/>
            <a:t>Traversal</a:t>
          </a:r>
        </a:p>
      </dgm:t>
    </dgm:pt>
    <dgm:pt modelId="{F5B2799D-549D-4113-B295-25FB0B7B1E61}" type="parTrans" cxnId="{9A074920-BC9F-46B9-8B68-247C0E5DB88B}">
      <dgm:prSet/>
      <dgm:spPr/>
      <dgm:t>
        <a:bodyPr/>
        <a:lstStyle/>
        <a:p>
          <a:endParaRPr lang="en-US"/>
        </a:p>
      </dgm:t>
    </dgm:pt>
    <dgm:pt modelId="{1563C6F6-9A67-43B4-A228-07B053C865F2}" type="sibTrans" cxnId="{9A074920-BC9F-46B9-8B68-247C0E5DB88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2A70EC3-0C79-4898-88A1-4C2F097A1A44}">
      <dgm:prSet/>
      <dgm:spPr/>
      <dgm:t>
        <a:bodyPr/>
        <a:lstStyle/>
        <a:p>
          <a:r>
            <a:rPr lang="en-US"/>
            <a:t>Balancing Trees</a:t>
          </a:r>
        </a:p>
      </dgm:t>
    </dgm:pt>
    <dgm:pt modelId="{20920E51-1202-4C97-B8E6-EC795FB0D36F}" type="parTrans" cxnId="{FBE42815-DC69-4E27-81D5-2336A42058C8}">
      <dgm:prSet/>
      <dgm:spPr/>
      <dgm:t>
        <a:bodyPr/>
        <a:lstStyle/>
        <a:p>
          <a:endParaRPr lang="en-US"/>
        </a:p>
      </dgm:t>
    </dgm:pt>
    <dgm:pt modelId="{9A308F05-95D8-48FA-B05B-89BBDF245740}" type="sibTrans" cxnId="{FBE42815-DC69-4E27-81D5-2336A42058C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9AAD31F-63B6-4CD4-80C8-D63A5014F95A}">
      <dgm:prSet/>
      <dgm:spPr/>
      <dgm:t>
        <a:bodyPr/>
        <a:lstStyle/>
        <a:p>
          <a:r>
            <a:rPr lang="en-US"/>
            <a:t>Encryption</a:t>
          </a:r>
        </a:p>
      </dgm:t>
    </dgm:pt>
    <dgm:pt modelId="{4D1D57BF-B328-4B05-AF97-F42B6642CBD9}" type="parTrans" cxnId="{9FB05218-995E-4298-AFFB-9C538912FA12}">
      <dgm:prSet/>
      <dgm:spPr/>
      <dgm:t>
        <a:bodyPr/>
        <a:lstStyle/>
        <a:p>
          <a:endParaRPr lang="en-US"/>
        </a:p>
      </dgm:t>
    </dgm:pt>
    <dgm:pt modelId="{A5E6B892-7BCD-44B3-882C-9F17EB0A92A4}" type="sibTrans" cxnId="{9FB05218-995E-4298-AFFB-9C538912FA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B39ACD3-3D7B-4E2E-B27E-D6C208C48A4B}">
      <dgm:prSet/>
      <dgm:spPr/>
      <dgm:t>
        <a:bodyPr/>
        <a:lstStyle/>
        <a:p>
          <a:r>
            <a:rPr lang="en-US"/>
            <a:t>Compression</a:t>
          </a:r>
        </a:p>
      </dgm:t>
    </dgm:pt>
    <dgm:pt modelId="{C275C9D8-C23C-4B6B-94BD-0C506FB25247}" type="parTrans" cxnId="{97194821-3792-4A9B-8D45-244CC08437E4}">
      <dgm:prSet/>
      <dgm:spPr/>
      <dgm:t>
        <a:bodyPr/>
        <a:lstStyle/>
        <a:p>
          <a:endParaRPr lang="en-US"/>
        </a:p>
      </dgm:t>
    </dgm:pt>
    <dgm:pt modelId="{ABB272E3-1DE9-4EA7-A7B6-6B42652D31A1}" type="sibTrans" cxnId="{97194821-3792-4A9B-8D45-244CC08437E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8B7D413E-3C26-402A-A720-274DF6C6D406}" type="pres">
      <dgm:prSet presAssocID="{CEAA7924-9EED-4E9A-B6AA-0C3EF14510FB}" presName="Name0" presStyleCnt="0">
        <dgm:presLayoutVars>
          <dgm:animLvl val="lvl"/>
          <dgm:resizeHandles val="exact"/>
        </dgm:presLayoutVars>
      </dgm:prSet>
      <dgm:spPr/>
    </dgm:pt>
    <dgm:pt modelId="{67312B49-77D3-4057-B050-2704002368C6}" type="pres">
      <dgm:prSet presAssocID="{BC7E6D59-6E29-45FB-AFB6-B9C729420D57}" presName="compositeNode" presStyleCnt="0">
        <dgm:presLayoutVars>
          <dgm:bulletEnabled val="1"/>
        </dgm:presLayoutVars>
      </dgm:prSet>
      <dgm:spPr/>
    </dgm:pt>
    <dgm:pt modelId="{519D6E6A-13EF-43C4-A2C8-D99FEAB2DB06}" type="pres">
      <dgm:prSet presAssocID="{BC7E6D59-6E29-45FB-AFB6-B9C729420D57}" presName="bgRect" presStyleLbl="alignNode1" presStyleIdx="0" presStyleCnt="5"/>
      <dgm:spPr/>
    </dgm:pt>
    <dgm:pt modelId="{2C1FA836-8A5A-45EB-AEF8-254CFC2B327F}" type="pres">
      <dgm:prSet presAssocID="{B8C21E33-8311-4C14-BB8D-EE3B560A13C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80B1ECDE-8037-4104-A43B-0E318DD1B95A}" type="pres">
      <dgm:prSet presAssocID="{BC7E6D59-6E29-45FB-AFB6-B9C729420D57}" presName="nodeRect" presStyleLbl="alignNode1" presStyleIdx="0" presStyleCnt="5">
        <dgm:presLayoutVars>
          <dgm:bulletEnabled val="1"/>
        </dgm:presLayoutVars>
      </dgm:prSet>
      <dgm:spPr/>
    </dgm:pt>
    <dgm:pt modelId="{5E21316D-BDA8-4451-B3BA-E01420C21E05}" type="pres">
      <dgm:prSet presAssocID="{B8C21E33-8311-4C14-BB8D-EE3B560A13CE}" presName="sibTrans" presStyleCnt="0"/>
      <dgm:spPr/>
    </dgm:pt>
    <dgm:pt modelId="{CE3D6089-3F3F-4F6A-BBDC-8DC45D27EEC1}" type="pres">
      <dgm:prSet presAssocID="{8CDF3850-FFF1-436B-917A-D2B220848E7B}" presName="compositeNode" presStyleCnt="0">
        <dgm:presLayoutVars>
          <dgm:bulletEnabled val="1"/>
        </dgm:presLayoutVars>
      </dgm:prSet>
      <dgm:spPr/>
    </dgm:pt>
    <dgm:pt modelId="{0A882811-6077-4A24-8776-DFE61BB4DD4C}" type="pres">
      <dgm:prSet presAssocID="{8CDF3850-FFF1-436B-917A-D2B220848E7B}" presName="bgRect" presStyleLbl="alignNode1" presStyleIdx="1" presStyleCnt="5"/>
      <dgm:spPr/>
    </dgm:pt>
    <dgm:pt modelId="{EC728705-504B-4E62-8ADF-FCB3CA019DC1}" type="pres">
      <dgm:prSet presAssocID="{1563C6F6-9A67-43B4-A228-07B053C865F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35DE718-996B-4AED-A5CD-95302AE740E4}" type="pres">
      <dgm:prSet presAssocID="{8CDF3850-FFF1-436B-917A-D2B220848E7B}" presName="nodeRect" presStyleLbl="alignNode1" presStyleIdx="1" presStyleCnt="5">
        <dgm:presLayoutVars>
          <dgm:bulletEnabled val="1"/>
        </dgm:presLayoutVars>
      </dgm:prSet>
      <dgm:spPr/>
    </dgm:pt>
    <dgm:pt modelId="{6CC831E8-9469-4B30-A186-C880204358AB}" type="pres">
      <dgm:prSet presAssocID="{1563C6F6-9A67-43B4-A228-07B053C865F2}" presName="sibTrans" presStyleCnt="0"/>
      <dgm:spPr/>
    </dgm:pt>
    <dgm:pt modelId="{97C62319-1897-47B6-AF8C-5AFA11AC6997}" type="pres">
      <dgm:prSet presAssocID="{B2A70EC3-0C79-4898-88A1-4C2F097A1A44}" presName="compositeNode" presStyleCnt="0">
        <dgm:presLayoutVars>
          <dgm:bulletEnabled val="1"/>
        </dgm:presLayoutVars>
      </dgm:prSet>
      <dgm:spPr/>
    </dgm:pt>
    <dgm:pt modelId="{9894612A-2A0A-4A5D-9774-DD686A47424F}" type="pres">
      <dgm:prSet presAssocID="{B2A70EC3-0C79-4898-88A1-4C2F097A1A44}" presName="bgRect" presStyleLbl="alignNode1" presStyleIdx="2" presStyleCnt="5"/>
      <dgm:spPr/>
    </dgm:pt>
    <dgm:pt modelId="{F2E2575C-9B5C-4C94-A187-1C4B7CE899E5}" type="pres">
      <dgm:prSet presAssocID="{9A308F05-95D8-48FA-B05B-89BBDF245740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6DA54AD-7391-4BE4-A323-8D3A092CC5C9}" type="pres">
      <dgm:prSet presAssocID="{B2A70EC3-0C79-4898-88A1-4C2F097A1A44}" presName="nodeRect" presStyleLbl="alignNode1" presStyleIdx="2" presStyleCnt="5">
        <dgm:presLayoutVars>
          <dgm:bulletEnabled val="1"/>
        </dgm:presLayoutVars>
      </dgm:prSet>
      <dgm:spPr/>
    </dgm:pt>
    <dgm:pt modelId="{893C661E-8A5D-4796-8318-2F49FA82CCB0}" type="pres">
      <dgm:prSet presAssocID="{9A308F05-95D8-48FA-B05B-89BBDF245740}" presName="sibTrans" presStyleCnt="0"/>
      <dgm:spPr/>
    </dgm:pt>
    <dgm:pt modelId="{B2DB1664-63B2-490F-A83B-3E23535F64EA}" type="pres">
      <dgm:prSet presAssocID="{C9AAD31F-63B6-4CD4-80C8-D63A5014F95A}" presName="compositeNode" presStyleCnt="0">
        <dgm:presLayoutVars>
          <dgm:bulletEnabled val="1"/>
        </dgm:presLayoutVars>
      </dgm:prSet>
      <dgm:spPr/>
    </dgm:pt>
    <dgm:pt modelId="{0B95B05B-23AD-45D1-9DD6-477C45578D93}" type="pres">
      <dgm:prSet presAssocID="{C9AAD31F-63B6-4CD4-80C8-D63A5014F95A}" presName="bgRect" presStyleLbl="alignNode1" presStyleIdx="3" presStyleCnt="5"/>
      <dgm:spPr/>
    </dgm:pt>
    <dgm:pt modelId="{864CA84F-251A-49C2-883D-991998653B89}" type="pres">
      <dgm:prSet presAssocID="{A5E6B892-7BCD-44B3-882C-9F17EB0A92A4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0832DCA-9247-4C7A-A97D-2D4B88440ABF}" type="pres">
      <dgm:prSet presAssocID="{C9AAD31F-63B6-4CD4-80C8-D63A5014F95A}" presName="nodeRect" presStyleLbl="alignNode1" presStyleIdx="3" presStyleCnt="5">
        <dgm:presLayoutVars>
          <dgm:bulletEnabled val="1"/>
        </dgm:presLayoutVars>
      </dgm:prSet>
      <dgm:spPr/>
    </dgm:pt>
    <dgm:pt modelId="{8A68F8C5-E809-4B21-974E-8DF08DDFDBD8}" type="pres">
      <dgm:prSet presAssocID="{A5E6B892-7BCD-44B3-882C-9F17EB0A92A4}" presName="sibTrans" presStyleCnt="0"/>
      <dgm:spPr/>
    </dgm:pt>
    <dgm:pt modelId="{51C1F459-87F3-4A96-8713-B1D66A021405}" type="pres">
      <dgm:prSet presAssocID="{CB39ACD3-3D7B-4E2E-B27E-D6C208C48A4B}" presName="compositeNode" presStyleCnt="0">
        <dgm:presLayoutVars>
          <dgm:bulletEnabled val="1"/>
        </dgm:presLayoutVars>
      </dgm:prSet>
      <dgm:spPr/>
    </dgm:pt>
    <dgm:pt modelId="{05289EA3-86EA-4B73-BD24-CC6C2D5AD30C}" type="pres">
      <dgm:prSet presAssocID="{CB39ACD3-3D7B-4E2E-B27E-D6C208C48A4B}" presName="bgRect" presStyleLbl="alignNode1" presStyleIdx="4" presStyleCnt="5"/>
      <dgm:spPr/>
    </dgm:pt>
    <dgm:pt modelId="{11C6415A-7ACB-4085-8CE6-0954A77BBD3D}" type="pres">
      <dgm:prSet presAssocID="{ABB272E3-1DE9-4EA7-A7B6-6B42652D31A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BE11467-5776-4227-A1E7-D81929244161}" type="pres">
      <dgm:prSet presAssocID="{CB39ACD3-3D7B-4E2E-B27E-D6C208C48A4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64A3B08-10C5-4CC8-BB7F-E9DFB6F7E503}" type="presOf" srcId="{A5E6B892-7BCD-44B3-882C-9F17EB0A92A4}" destId="{864CA84F-251A-49C2-883D-991998653B89}" srcOrd="0" destOrd="0" presId="urn:microsoft.com/office/officeart/2016/7/layout/LinearBlockProcessNumbered"/>
    <dgm:cxn modelId="{FBE42815-DC69-4E27-81D5-2336A42058C8}" srcId="{CEAA7924-9EED-4E9A-B6AA-0C3EF14510FB}" destId="{B2A70EC3-0C79-4898-88A1-4C2F097A1A44}" srcOrd="2" destOrd="0" parTransId="{20920E51-1202-4C97-B8E6-EC795FB0D36F}" sibTransId="{9A308F05-95D8-48FA-B05B-89BBDF245740}"/>
    <dgm:cxn modelId="{2ABC5D16-1A27-4883-99B9-5C63C64AB6E7}" type="presOf" srcId="{C9AAD31F-63B6-4CD4-80C8-D63A5014F95A}" destId="{0B95B05B-23AD-45D1-9DD6-477C45578D93}" srcOrd="0" destOrd="0" presId="urn:microsoft.com/office/officeart/2016/7/layout/LinearBlockProcessNumbered"/>
    <dgm:cxn modelId="{9FB05218-995E-4298-AFFB-9C538912FA12}" srcId="{CEAA7924-9EED-4E9A-B6AA-0C3EF14510FB}" destId="{C9AAD31F-63B6-4CD4-80C8-D63A5014F95A}" srcOrd="3" destOrd="0" parTransId="{4D1D57BF-B328-4B05-AF97-F42B6642CBD9}" sibTransId="{A5E6B892-7BCD-44B3-882C-9F17EB0A92A4}"/>
    <dgm:cxn modelId="{9A074920-BC9F-46B9-8B68-247C0E5DB88B}" srcId="{CEAA7924-9EED-4E9A-B6AA-0C3EF14510FB}" destId="{8CDF3850-FFF1-436B-917A-D2B220848E7B}" srcOrd="1" destOrd="0" parTransId="{F5B2799D-549D-4113-B295-25FB0B7B1E61}" sibTransId="{1563C6F6-9A67-43B4-A228-07B053C865F2}"/>
    <dgm:cxn modelId="{97194821-3792-4A9B-8D45-244CC08437E4}" srcId="{CEAA7924-9EED-4E9A-B6AA-0C3EF14510FB}" destId="{CB39ACD3-3D7B-4E2E-B27E-D6C208C48A4B}" srcOrd="4" destOrd="0" parTransId="{C275C9D8-C23C-4B6B-94BD-0C506FB25247}" sibTransId="{ABB272E3-1DE9-4EA7-A7B6-6B42652D31A1}"/>
    <dgm:cxn modelId="{AC2EA724-F8E6-438A-B447-5FC538B74CDB}" type="presOf" srcId="{BC7E6D59-6E29-45FB-AFB6-B9C729420D57}" destId="{519D6E6A-13EF-43C4-A2C8-D99FEAB2DB06}" srcOrd="0" destOrd="0" presId="urn:microsoft.com/office/officeart/2016/7/layout/LinearBlockProcessNumbered"/>
    <dgm:cxn modelId="{A4E57326-3014-4348-8C59-1C773E0C6C91}" type="presOf" srcId="{9A308F05-95D8-48FA-B05B-89BBDF245740}" destId="{F2E2575C-9B5C-4C94-A187-1C4B7CE899E5}" srcOrd="0" destOrd="0" presId="urn:microsoft.com/office/officeart/2016/7/layout/LinearBlockProcessNumbered"/>
    <dgm:cxn modelId="{FC1DE92E-B2D4-493B-BF62-368AB25E3375}" type="presOf" srcId="{CEAA7924-9EED-4E9A-B6AA-0C3EF14510FB}" destId="{8B7D413E-3C26-402A-A720-274DF6C6D406}" srcOrd="0" destOrd="0" presId="urn:microsoft.com/office/officeart/2016/7/layout/LinearBlockProcessNumbered"/>
    <dgm:cxn modelId="{06C2C141-ADA8-4601-BED8-56BF1D8AD212}" type="presOf" srcId="{ABB272E3-1DE9-4EA7-A7B6-6B42652D31A1}" destId="{11C6415A-7ACB-4085-8CE6-0954A77BBD3D}" srcOrd="0" destOrd="0" presId="urn:microsoft.com/office/officeart/2016/7/layout/LinearBlockProcessNumbered"/>
    <dgm:cxn modelId="{BDE7CE43-3160-44BA-9CD8-5BDD6FC01E79}" type="presOf" srcId="{1563C6F6-9A67-43B4-A228-07B053C865F2}" destId="{EC728705-504B-4E62-8ADF-FCB3CA019DC1}" srcOrd="0" destOrd="0" presId="urn:microsoft.com/office/officeart/2016/7/layout/LinearBlockProcessNumbered"/>
    <dgm:cxn modelId="{90B9886C-0AF7-4A73-AE97-E579EBC83D5A}" type="presOf" srcId="{8CDF3850-FFF1-436B-917A-D2B220848E7B}" destId="{0A882811-6077-4A24-8776-DFE61BB4DD4C}" srcOrd="0" destOrd="0" presId="urn:microsoft.com/office/officeart/2016/7/layout/LinearBlockProcessNumbered"/>
    <dgm:cxn modelId="{BB56884D-22AE-4CFE-876D-6321090E63A5}" type="presOf" srcId="{B2A70EC3-0C79-4898-88A1-4C2F097A1A44}" destId="{9894612A-2A0A-4A5D-9774-DD686A47424F}" srcOrd="0" destOrd="0" presId="urn:microsoft.com/office/officeart/2016/7/layout/LinearBlockProcessNumbered"/>
    <dgm:cxn modelId="{F44B0179-B034-475F-ABDA-3991146AA4EC}" type="presOf" srcId="{CB39ACD3-3D7B-4E2E-B27E-D6C208C48A4B}" destId="{05289EA3-86EA-4B73-BD24-CC6C2D5AD30C}" srcOrd="0" destOrd="0" presId="urn:microsoft.com/office/officeart/2016/7/layout/LinearBlockProcessNumbered"/>
    <dgm:cxn modelId="{AA89C09B-33B4-44C7-B87E-394872FAA3BE}" srcId="{CEAA7924-9EED-4E9A-B6AA-0C3EF14510FB}" destId="{BC7E6D59-6E29-45FB-AFB6-B9C729420D57}" srcOrd="0" destOrd="0" parTransId="{7BDB67F6-B460-4348-99CB-6B058C38CBDD}" sibTransId="{B8C21E33-8311-4C14-BB8D-EE3B560A13CE}"/>
    <dgm:cxn modelId="{E947DFC9-28C3-44E3-AA2B-CB460D98F819}" type="presOf" srcId="{C9AAD31F-63B6-4CD4-80C8-D63A5014F95A}" destId="{00832DCA-9247-4C7A-A97D-2D4B88440ABF}" srcOrd="1" destOrd="0" presId="urn:microsoft.com/office/officeart/2016/7/layout/LinearBlockProcessNumbered"/>
    <dgm:cxn modelId="{730316D1-16F7-4BAB-80A6-5161FF091829}" type="presOf" srcId="{BC7E6D59-6E29-45FB-AFB6-B9C729420D57}" destId="{80B1ECDE-8037-4104-A43B-0E318DD1B95A}" srcOrd="1" destOrd="0" presId="urn:microsoft.com/office/officeart/2016/7/layout/LinearBlockProcessNumbered"/>
    <dgm:cxn modelId="{313258D2-5855-4310-82AB-10D54A4FFCDF}" type="presOf" srcId="{8CDF3850-FFF1-436B-917A-D2B220848E7B}" destId="{835DE718-996B-4AED-A5CD-95302AE740E4}" srcOrd="1" destOrd="0" presId="urn:microsoft.com/office/officeart/2016/7/layout/LinearBlockProcessNumbered"/>
    <dgm:cxn modelId="{268ABAF0-6D2B-440B-AC5B-BBFD1F464800}" type="presOf" srcId="{B8C21E33-8311-4C14-BB8D-EE3B560A13CE}" destId="{2C1FA836-8A5A-45EB-AEF8-254CFC2B327F}" srcOrd="0" destOrd="0" presId="urn:microsoft.com/office/officeart/2016/7/layout/LinearBlockProcessNumbered"/>
    <dgm:cxn modelId="{A4AF62F2-96FF-44BB-9353-C3828B8AEFFE}" type="presOf" srcId="{CB39ACD3-3D7B-4E2E-B27E-D6C208C48A4B}" destId="{CBE11467-5776-4227-A1E7-D81929244161}" srcOrd="1" destOrd="0" presId="urn:microsoft.com/office/officeart/2016/7/layout/LinearBlockProcessNumbered"/>
    <dgm:cxn modelId="{9084FEFE-DEC7-4612-AB5A-F7033F41C15D}" type="presOf" srcId="{B2A70EC3-0C79-4898-88A1-4C2F097A1A44}" destId="{36DA54AD-7391-4BE4-A323-8D3A092CC5C9}" srcOrd="1" destOrd="0" presId="urn:microsoft.com/office/officeart/2016/7/layout/LinearBlockProcessNumbered"/>
    <dgm:cxn modelId="{D4565274-62F4-43EB-B2B2-4022CA41CEC1}" type="presParOf" srcId="{8B7D413E-3C26-402A-A720-274DF6C6D406}" destId="{67312B49-77D3-4057-B050-2704002368C6}" srcOrd="0" destOrd="0" presId="urn:microsoft.com/office/officeart/2016/7/layout/LinearBlockProcessNumbered"/>
    <dgm:cxn modelId="{414FEE09-C2B3-4752-A405-03B8A6BA8B95}" type="presParOf" srcId="{67312B49-77D3-4057-B050-2704002368C6}" destId="{519D6E6A-13EF-43C4-A2C8-D99FEAB2DB06}" srcOrd="0" destOrd="0" presId="urn:microsoft.com/office/officeart/2016/7/layout/LinearBlockProcessNumbered"/>
    <dgm:cxn modelId="{92FAE2D2-1990-46AD-A08B-B86414EDAFD6}" type="presParOf" srcId="{67312B49-77D3-4057-B050-2704002368C6}" destId="{2C1FA836-8A5A-45EB-AEF8-254CFC2B327F}" srcOrd="1" destOrd="0" presId="urn:microsoft.com/office/officeart/2016/7/layout/LinearBlockProcessNumbered"/>
    <dgm:cxn modelId="{817B2F8B-1BC2-4979-8473-7D5A595BBFA1}" type="presParOf" srcId="{67312B49-77D3-4057-B050-2704002368C6}" destId="{80B1ECDE-8037-4104-A43B-0E318DD1B95A}" srcOrd="2" destOrd="0" presId="urn:microsoft.com/office/officeart/2016/7/layout/LinearBlockProcessNumbered"/>
    <dgm:cxn modelId="{3C5ED737-95E6-468E-8F7A-827D4771098A}" type="presParOf" srcId="{8B7D413E-3C26-402A-A720-274DF6C6D406}" destId="{5E21316D-BDA8-4451-B3BA-E01420C21E05}" srcOrd="1" destOrd="0" presId="urn:microsoft.com/office/officeart/2016/7/layout/LinearBlockProcessNumbered"/>
    <dgm:cxn modelId="{C24D2B24-D018-4B59-AE31-E4356DFB46F7}" type="presParOf" srcId="{8B7D413E-3C26-402A-A720-274DF6C6D406}" destId="{CE3D6089-3F3F-4F6A-BBDC-8DC45D27EEC1}" srcOrd="2" destOrd="0" presId="urn:microsoft.com/office/officeart/2016/7/layout/LinearBlockProcessNumbered"/>
    <dgm:cxn modelId="{2AFE8460-4E76-4831-A92B-1FAB8F7B4E0C}" type="presParOf" srcId="{CE3D6089-3F3F-4F6A-BBDC-8DC45D27EEC1}" destId="{0A882811-6077-4A24-8776-DFE61BB4DD4C}" srcOrd="0" destOrd="0" presId="urn:microsoft.com/office/officeart/2016/7/layout/LinearBlockProcessNumbered"/>
    <dgm:cxn modelId="{6CF68912-AFB1-4C48-B76F-817C9414DBA7}" type="presParOf" srcId="{CE3D6089-3F3F-4F6A-BBDC-8DC45D27EEC1}" destId="{EC728705-504B-4E62-8ADF-FCB3CA019DC1}" srcOrd="1" destOrd="0" presId="urn:microsoft.com/office/officeart/2016/7/layout/LinearBlockProcessNumbered"/>
    <dgm:cxn modelId="{7B4007A8-6625-4A23-B477-2FF571720016}" type="presParOf" srcId="{CE3D6089-3F3F-4F6A-BBDC-8DC45D27EEC1}" destId="{835DE718-996B-4AED-A5CD-95302AE740E4}" srcOrd="2" destOrd="0" presId="urn:microsoft.com/office/officeart/2016/7/layout/LinearBlockProcessNumbered"/>
    <dgm:cxn modelId="{2E8A0E75-1911-47D4-A397-6C8B0ABACED5}" type="presParOf" srcId="{8B7D413E-3C26-402A-A720-274DF6C6D406}" destId="{6CC831E8-9469-4B30-A186-C880204358AB}" srcOrd="3" destOrd="0" presId="urn:microsoft.com/office/officeart/2016/7/layout/LinearBlockProcessNumbered"/>
    <dgm:cxn modelId="{832A835E-6DF2-4C89-837C-11B87C4C1B22}" type="presParOf" srcId="{8B7D413E-3C26-402A-A720-274DF6C6D406}" destId="{97C62319-1897-47B6-AF8C-5AFA11AC6997}" srcOrd="4" destOrd="0" presId="urn:microsoft.com/office/officeart/2016/7/layout/LinearBlockProcessNumbered"/>
    <dgm:cxn modelId="{EA8E5642-6C3D-49C1-9E17-B2A19E251570}" type="presParOf" srcId="{97C62319-1897-47B6-AF8C-5AFA11AC6997}" destId="{9894612A-2A0A-4A5D-9774-DD686A47424F}" srcOrd="0" destOrd="0" presId="urn:microsoft.com/office/officeart/2016/7/layout/LinearBlockProcessNumbered"/>
    <dgm:cxn modelId="{DAA8C257-8173-4966-95B6-2391D18A3A90}" type="presParOf" srcId="{97C62319-1897-47B6-AF8C-5AFA11AC6997}" destId="{F2E2575C-9B5C-4C94-A187-1C4B7CE899E5}" srcOrd="1" destOrd="0" presId="urn:microsoft.com/office/officeart/2016/7/layout/LinearBlockProcessNumbered"/>
    <dgm:cxn modelId="{B22C6E42-90C0-4AF1-A960-15D2517AAC8D}" type="presParOf" srcId="{97C62319-1897-47B6-AF8C-5AFA11AC6997}" destId="{36DA54AD-7391-4BE4-A323-8D3A092CC5C9}" srcOrd="2" destOrd="0" presId="urn:microsoft.com/office/officeart/2016/7/layout/LinearBlockProcessNumbered"/>
    <dgm:cxn modelId="{9135EC5E-8A29-498C-9410-BAEBA35336D5}" type="presParOf" srcId="{8B7D413E-3C26-402A-A720-274DF6C6D406}" destId="{893C661E-8A5D-4796-8318-2F49FA82CCB0}" srcOrd="5" destOrd="0" presId="urn:microsoft.com/office/officeart/2016/7/layout/LinearBlockProcessNumbered"/>
    <dgm:cxn modelId="{30ED06A7-E804-4752-944D-EC9C84798354}" type="presParOf" srcId="{8B7D413E-3C26-402A-A720-274DF6C6D406}" destId="{B2DB1664-63B2-490F-A83B-3E23535F64EA}" srcOrd="6" destOrd="0" presId="urn:microsoft.com/office/officeart/2016/7/layout/LinearBlockProcessNumbered"/>
    <dgm:cxn modelId="{0CD6977A-B7B8-4690-964D-5300A9216133}" type="presParOf" srcId="{B2DB1664-63B2-490F-A83B-3E23535F64EA}" destId="{0B95B05B-23AD-45D1-9DD6-477C45578D93}" srcOrd="0" destOrd="0" presId="urn:microsoft.com/office/officeart/2016/7/layout/LinearBlockProcessNumbered"/>
    <dgm:cxn modelId="{6AA9F6CF-C947-4914-9E74-666499908086}" type="presParOf" srcId="{B2DB1664-63B2-490F-A83B-3E23535F64EA}" destId="{864CA84F-251A-49C2-883D-991998653B89}" srcOrd="1" destOrd="0" presId="urn:microsoft.com/office/officeart/2016/7/layout/LinearBlockProcessNumbered"/>
    <dgm:cxn modelId="{AB359918-3B1E-46E9-89F4-10431389FCC1}" type="presParOf" srcId="{B2DB1664-63B2-490F-A83B-3E23535F64EA}" destId="{00832DCA-9247-4C7A-A97D-2D4B88440ABF}" srcOrd="2" destOrd="0" presId="urn:microsoft.com/office/officeart/2016/7/layout/LinearBlockProcessNumbered"/>
    <dgm:cxn modelId="{E522ACD8-7929-49EE-89FD-653D235CB8BA}" type="presParOf" srcId="{8B7D413E-3C26-402A-A720-274DF6C6D406}" destId="{8A68F8C5-E809-4B21-974E-8DF08DDFDBD8}" srcOrd="7" destOrd="0" presId="urn:microsoft.com/office/officeart/2016/7/layout/LinearBlockProcessNumbered"/>
    <dgm:cxn modelId="{62ABC28B-266E-4B6A-928A-23B11DD2A1C2}" type="presParOf" srcId="{8B7D413E-3C26-402A-A720-274DF6C6D406}" destId="{51C1F459-87F3-4A96-8713-B1D66A021405}" srcOrd="8" destOrd="0" presId="urn:microsoft.com/office/officeart/2016/7/layout/LinearBlockProcessNumbered"/>
    <dgm:cxn modelId="{1624E37A-C82F-4CDA-8CCE-B0173A0B6AC9}" type="presParOf" srcId="{51C1F459-87F3-4A96-8713-B1D66A021405}" destId="{05289EA3-86EA-4B73-BD24-CC6C2D5AD30C}" srcOrd="0" destOrd="0" presId="urn:microsoft.com/office/officeart/2016/7/layout/LinearBlockProcessNumbered"/>
    <dgm:cxn modelId="{2F5466D4-F88E-4679-BF76-676DD5DC9B54}" type="presParOf" srcId="{51C1F459-87F3-4A96-8713-B1D66A021405}" destId="{11C6415A-7ACB-4085-8CE6-0954A77BBD3D}" srcOrd="1" destOrd="0" presId="urn:microsoft.com/office/officeart/2016/7/layout/LinearBlockProcessNumbered"/>
    <dgm:cxn modelId="{66935FAE-0760-4C6C-8EE0-5BD0F128662E}" type="presParOf" srcId="{51C1F459-87F3-4A96-8713-B1D66A021405}" destId="{CBE11467-5776-4227-A1E7-D819292441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2AA7E-E43E-4E18-9A27-8F58D3E5C4C1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AF03C2-9813-4EC8-A781-CE7B01891654}">
      <dgm:prSet/>
      <dgm:spPr/>
      <dgm:t>
        <a:bodyPr/>
        <a:lstStyle/>
        <a:p>
          <a:r>
            <a:rPr lang="en-US"/>
            <a:t>Modelling structures</a:t>
          </a:r>
        </a:p>
      </dgm:t>
    </dgm:pt>
    <dgm:pt modelId="{BCD3DB87-9F47-417F-ABCA-30B22E6F7698}" type="parTrans" cxnId="{79A1F7FB-8908-4E6B-A3AE-A51D97966C06}">
      <dgm:prSet/>
      <dgm:spPr/>
      <dgm:t>
        <a:bodyPr/>
        <a:lstStyle/>
        <a:p>
          <a:endParaRPr lang="en-US"/>
        </a:p>
      </dgm:t>
    </dgm:pt>
    <dgm:pt modelId="{119068CA-C629-4FC9-B1D5-83A37BFD6B07}" type="sibTrans" cxnId="{79A1F7FB-8908-4E6B-A3AE-A51D97966C06}">
      <dgm:prSet/>
      <dgm:spPr/>
      <dgm:t>
        <a:bodyPr/>
        <a:lstStyle/>
        <a:p>
          <a:endParaRPr lang="en-US"/>
        </a:p>
      </dgm:t>
    </dgm:pt>
    <dgm:pt modelId="{1E9CBAF8-40BA-49EB-A580-0AA704D5E12D}">
      <dgm:prSet/>
      <dgm:spPr/>
      <dgm:t>
        <a:bodyPr/>
        <a:lstStyle/>
        <a:p>
          <a:r>
            <a:rPr lang="en-US"/>
            <a:t>Can be used for modeling real-world problems, like graphs, queues etc.</a:t>
          </a:r>
        </a:p>
      </dgm:t>
    </dgm:pt>
    <dgm:pt modelId="{4EBCE116-328C-4491-A407-E2A56CC1057B}" type="parTrans" cxnId="{2C31751C-75DE-4A88-A41F-7F06A2B3E4A6}">
      <dgm:prSet/>
      <dgm:spPr/>
      <dgm:t>
        <a:bodyPr/>
        <a:lstStyle/>
        <a:p>
          <a:endParaRPr lang="en-US"/>
        </a:p>
      </dgm:t>
    </dgm:pt>
    <dgm:pt modelId="{075E7672-FB72-4D5F-B55C-D28B6FDEBFEC}" type="sibTrans" cxnId="{2C31751C-75DE-4A88-A41F-7F06A2B3E4A6}">
      <dgm:prSet/>
      <dgm:spPr/>
      <dgm:t>
        <a:bodyPr/>
        <a:lstStyle/>
        <a:p>
          <a:endParaRPr lang="en-US"/>
        </a:p>
      </dgm:t>
    </dgm:pt>
    <dgm:pt modelId="{9029185B-2AB2-4A72-82DE-62ACD128E7DB}">
      <dgm:prSet/>
      <dgm:spPr/>
      <dgm:t>
        <a:bodyPr/>
        <a:lstStyle/>
        <a:p>
          <a:r>
            <a:rPr lang="en-US"/>
            <a:t>Efficiency structures</a:t>
          </a:r>
        </a:p>
      </dgm:t>
    </dgm:pt>
    <dgm:pt modelId="{A21E5B05-15FD-4197-BB9A-EBCDAF3E5CB9}" type="parTrans" cxnId="{83BC0936-E5A2-47C9-A2CC-14F37D4D9F2F}">
      <dgm:prSet/>
      <dgm:spPr/>
      <dgm:t>
        <a:bodyPr/>
        <a:lstStyle/>
        <a:p>
          <a:endParaRPr lang="en-US"/>
        </a:p>
      </dgm:t>
    </dgm:pt>
    <dgm:pt modelId="{C32AAD15-BC42-4476-A3C2-56228F217FCE}" type="sibTrans" cxnId="{83BC0936-E5A2-47C9-A2CC-14F37D4D9F2F}">
      <dgm:prSet/>
      <dgm:spPr/>
      <dgm:t>
        <a:bodyPr/>
        <a:lstStyle/>
        <a:p>
          <a:endParaRPr lang="en-US"/>
        </a:p>
      </dgm:t>
    </dgm:pt>
    <dgm:pt modelId="{AA55163A-9036-4565-BF5B-5853F9FCF235}">
      <dgm:prSet/>
      <dgm:spPr/>
      <dgm:t>
        <a:bodyPr/>
        <a:lstStyle/>
        <a:p>
          <a:r>
            <a:rPr lang="en-US"/>
            <a:t>Allows faster/more streamlined operation of code asa a result of structure makeup</a:t>
          </a:r>
        </a:p>
      </dgm:t>
    </dgm:pt>
    <dgm:pt modelId="{C5A3BAAA-3DB4-451A-861A-3A008DC2EAF4}" type="parTrans" cxnId="{155FC7BB-05B9-40E3-9D95-4A735A89FA5C}">
      <dgm:prSet/>
      <dgm:spPr/>
      <dgm:t>
        <a:bodyPr/>
        <a:lstStyle/>
        <a:p>
          <a:endParaRPr lang="en-US"/>
        </a:p>
      </dgm:t>
    </dgm:pt>
    <dgm:pt modelId="{1067A6AE-BE12-48D6-B1F5-B2396FA18617}" type="sibTrans" cxnId="{155FC7BB-05B9-40E3-9D95-4A735A89FA5C}">
      <dgm:prSet/>
      <dgm:spPr/>
      <dgm:t>
        <a:bodyPr/>
        <a:lstStyle/>
        <a:p>
          <a:endParaRPr lang="en-US"/>
        </a:p>
      </dgm:t>
    </dgm:pt>
    <dgm:pt modelId="{9735F243-6533-47C6-A378-8C365827A248}" type="pres">
      <dgm:prSet presAssocID="{6C72AA7E-E43E-4E18-9A27-8F58D3E5C4C1}" presName="linear" presStyleCnt="0">
        <dgm:presLayoutVars>
          <dgm:dir/>
          <dgm:animLvl val="lvl"/>
          <dgm:resizeHandles val="exact"/>
        </dgm:presLayoutVars>
      </dgm:prSet>
      <dgm:spPr/>
    </dgm:pt>
    <dgm:pt modelId="{8E2D8D1B-6B0E-40EB-92CF-852862B1B1E5}" type="pres">
      <dgm:prSet presAssocID="{92AF03C2-9813-4EC8-A781-CE7B01891654}" presName="parentLin" presStyleCnt="0"/>
      <dgm:spPr/>
    </dgm:pt>
    <dgm:pt modelId="{0ADB7647-636C-449E-B1CA-AD5BF70E0955}" type="pres">
      <dgm:prSet presAssocID="{92AF03C2-9813-4EC8-A781-CE7B01891654}" presName="parentLeftMargin" presStyleLbl="node1" presStyleIdx="0" presStyleCnt="2"/>
      <dgm:spPr/>
    </dgm:pt>
    <dgm:pt modelId="{0018A934-2004-49EC-BF58-E7D9AD6009BD}" type="pres">
      <dgm:prSet presAssocID="{92AF03C2-9813-4EC8-A781-CE7B018916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BA8FCE-A890-4E00-A772-9CDFA3FB6634}" type="pres">
      <dgm:prSet presAssocID="{92AF03C2-9813-4EC8-A781-CE7B01891654}" presName="negativeSpace" presStyleCnt="0"/>
      <dgm:spPr/>
    </dgm:pt>
    <dgm:pt modelId="{86F909EB-73A0-4738-B7EB-52ED055C7200}" type="pres">
      <dgm:prSet presAssocID="{92AF03C2-9813-4EC8-A781-CE7B01891654}" presName="childText" presStyleLbl="conFgAcc1" presStyleIdx="0" presStyleCnt="2">
        <dgm:presLayoutVars>
          <dgm:bulletEnabled val="1"/>
        </dgm:presLayoutVars>
      </dgm:prSet>
      <dgm:spPr/>
    </dgm:pt>
    <dgm:pt modelId="{68A051A7-3349-4822-8CFB-1E3D3FCDA24C}" type="pres">
      <dgm:prSet presAssocID="{119068CA-C629-4FC9-B1D5-83A37BFD6B07}" presName="spaceBetweenRectangles" presStyleCnt="0"/>
      <dgm:spPr/>
    </dgm:pt>
    <dgm:pt modelId="{5D053C38-B504-44A3-9316-9CF31CDD1D71}" type="pres">
      <dgm:prSet presAssocID="{9029185B-2AB2-4A72-82DE-62ACD128E7DB}" presName="parentLin" presStyleCnt="0"/>
      <dgm:spPr/>
    </dgm:pt>
    <dgm:pt modelId="{3FB54027-AE99-453B-9CC1-E8AB26F05754}" type="pres">
      <dgm:prSet presAssocID="{9029185B-2AB2-4A72-82DE-62ACD128E7DB}" presName="parentLeftMargin" presStyleLbl="node1" presStyleIdx="0" presStyleCnt="2"/>
      <dgm:spPr/>
    </dgm:pt>
    <dgm:pt modelId="{EAA676E2-DEEC-433E-BB65-A7220BE39937}" type="pres">
      <dgm:prSet presAssocID="{9029185B-2AB2-4A72-82DE-62ACD128E7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7919A25-D6B8-4E0A-8B2D-EB9CFF38B348}" type="pres">
      <dgm:prSet presAssocID="{9029185B-2AB2-4A72-82DE-62ACD128E7DB}" presName="negativeSpace" presStyleCnt="0"/>
      <dgm:spPr/>
    </dgm:pt>
    <dgm:pt modelId="{77C5C5E0-79AB-407F-B4A3-506B8091867B}" type="pres">
      <dgm:prSet presAssocID="{9029185B-2AB2-4A72-82DE-62ACD128E7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D95CE1B-28AC-4709-8162-F50107AA6499}" type="presOf" srcId="{6C72AA7E-E43E-4E18-9A27-8F58D3E5C4C1}" destId="{9735F243-6533-47C6-A378-8C365827A248}" srcOrd="0" destOrd="0" presId="urn:microsoft.com/office/officeart/2005/8/layout/list1"/>
    <dgm:cxn modelId="{2C31751C-75DE-4A88-A41F-7F06A2B3E4A6}" srcId="{92AF03C2-9813-4EC8-A781-CE7B01891654}" destId="{1E9CBAF8-40BA-49EB-A580-0AA704D5E12D}" srcOrd="0" destOrd="0" parTransId="{4EBCE116-328C-4491-A407-E2A56CC1057B}" sibTransId="{075E7672-FB72-4D5F-B55C-D28B6FDEBFEC}"/>
    <dgm:cxn modelId="{83BC0936-E5A2-47C9-A2CC-14F37D4D9F2F}" srcId="{6C72AA7E-E43E-4E18-9A27-8F58D3E5C4C1}" destId="{9029185B-2AB2-4A72-82DE-62ACD128E7DB}" srcOrd="1" destOrd="0" parTransId="{A21E5B05-15FD-4197-BB9A-EBCDAF3E5CB9}" sibTransId="{C32AAD15-BC42-4476-A3C2-56228F217FCE}"/>
    <dgm:cxn modelId="{DDF89D3A-E653-4A42-8FDE-BD9ECE5C2F27}" type="presOf" srcId="{AA55163A-9036-4565-BF5B-5853F9FCF235}" destId="{77C5C5E0-79AB-407F-B4A3-506B8091867B}" srcOrd="0" destOrd="0" presId="urn:microsoft.com/office/officeart/2005/8/layout/list1"/>
    <dgm:cxn modelId="{C7B4A84C-72FE-4BF0-BDA2-D4E62284C426}" type="presOf" srcId="{1E9CBAF8-40BA-49EB-A580-0AA704D5E12D}" destId="{86F909EB-73A0-4738-B7EB-52ED055C7200}" srcOrd="0" destOrd="0" presId="urn:microsoft.com/office/officeart/2005/8/layout/list1"/>
    <dgm:cxn modelId="{16917F76-7195-4AA0-B42C-9F15C9283D70}" type="presOf" srcId="{92AF03C2-9813-4EC8-A781-CE7B01891654}" destId="{0018A934-2004-49EC-BF58-E7D9AD6009BD}" srcOrd="1" destOrd="0" presId="urn:microsoft.com/office/officeart/2005/8/layout/list1"/>
    <dgm:cxn modelId="{47296D92-AAAD-4802-9FDE-D221835258C6}" type="presOf" srcId="{92AF03C2-9813-4EC8-A781-CE7B01891654}" destId="{0ADB7647-636C-449E-B1CA-AD5BF70E0955}" srcOrd="0" destOrd="0" presId="urn:microsoft.com/office/officeart/2005/8/layout/list1"/>
    <dgm:cxn modelId="{A28A2E9D-235B-4F56-AD42-1E788D175333}" type="presOf" srcId="{9029185B-2AB2-4A72-82DE-62ACD128E7DB}" destId="{3FB54027-AE99-453B-9CC1-E8AB26F05754}" srcOrd="0" destOrd="0" presId="urn:microsoft.com/office/officeart/2005/8/layout/list1"/>
    <dgm:cxn modelId="{7B6D58B1-9E80-447A-BD1C-5CA0F784F2CF}" type="presOf" srcId="{9029185B-2AB2-4A72-82DE-62ACD128E7DB}" destId="{EAA676E2-DEEC-433E-BB65-A7220BE39937}" srcOrd="1" destOrd="0" presId="urn:microsoft.com/office/officeart/2005/8/layout/list1"/>
    <dgm:cxn modelId="{155FC7BB-05B9-40E3-9D95-4A735A89FA5C}" srcId="{9029185B-2AB2-4A72-82DE-62ACD128E7DB}" destId="{AA55163A-9036-4565-BF5B-5853F9FCF235}" srcOrd="0" destOrd="0" parTransId="{C5A3BAAA-3DB4-451A-861A-3A008DC2EAF4}" sibTransId="{1067A6AE-BE12-48D6-B1F5-B2396FA18617}"/>
    <dgm:cxn modelId="{79A1F7FB-8908-4E6B-A3AE-A51D97966C06}" srcId="{6C72AA7E-E43E-4E18-9A27-8F58D3E5C4C1}" destId="{92AF03C2-9813-4EC8-A781-CE7B01891654}" srcOrd="0" destOrd="0" parTransId="{BCD3DB87-9F47-417F-ABCA-30B22E6F7698}" sibTransId="{119068CA-C629-4FC9-B1D5-83A37BFD6B07}"/>
    <dgm:cxn modelId="{D9FDA1F0-B7A6-4BA4-BF72-61A08DE528C1}" type="presParOf" srcId="{9735F243-6533-47C6-A378-8C365827A248}" destId="{8E2D8D1B-6B0E-40EB-92CF-852862B1B1E5}" srcOrd="0" destOrd="0" presId="urn:microsoft.com/office/officeart/2005/8/layout/list1"/>
    <dgm:cxn modelId="{533063E6-912B-4227-9258-374742BF2C8A}" type="presParOf" srcId="{8E2D8D1B-6B0E-40EB-92CF-852862B1B1E5}" destId="{0ADB7647-636C-449E-B1CA-AD5BF70E0955}" srcOrd="0" destOrd="0" presId="urn:microsoft.com/office/officeart/2005/8/layout/list1"/>
    <dgm:cxn modelId="{B3CD8431-805D-43F3-9873-CA2538F99D41}" type="presParOf" srcId="{8E2D8D1B-6B0E-40EB-92CF-852862B1B1E5}" destId="{0018A934-2004-49EC-BF58-E7D9AD6009BD}" srcOrd="1" destOrd="0" presId="urn:microsoft.com/office/officeart/2005/8/layout/list1"/>
    <dgm:cxn modelId="{2A27779F-C41B-4525-9E5A-1EB46C8C66A1}" type="presParOf" srcId="{9735F243-6533-47C6-A378-8C365827A248}" destId="{6ABA8FCE-A890-4E00-A772-9CDFA3FB6634}" srcOrd="1" destOrd="0" presId="urn:microsoft.com/office/officeart/2005/8/layout/list1"/>
    <dgm:cxn modelId="{1D5E3FE4-0092-4567-87EE-FBA6BE70BF66}" type="presParOf" srcId="{9735F243-6533-47C6-A378-8C365827A248}" destId="{86F909EB-73A0-4738-B7EB-52ED055C7200}" srcOrd="2" destOrd="0" presId="urn:microsoft.com/office/officeart/2005/8/layout/list1"/>
    <dgm:cxn modelId="{008E1FB3-54AA-48AE-B732-850F6185C735}" type="presParOf" srcId="{9735F243-6533-47C6-A378-8C365827A248}" destId="{68A051A7-3349-4822-8CFB-1E3D3FCDA24C}" srcOrd="3" destOrd="0" presId="urn:microsoft.com/office/officeart/2005/8/layout/list1"/>
    <dgm:cxn modelId="{6576A356-5692-4460-AD7C-6A62DAA34BA0}" type="presParOf" srcId="{9735F243-6533-47C6-A378-8C365827A248}" destId="{5D053C38-B504-44A3-9316-9CF31CDD1D71}" srcOrd="4" destOrd="0" presId="urn:microsoft.com/office/officeart/2005/8/layout/list1"/>
    <dgm:cxn modelId="{5B794E19-823A-4551-A2EC-8F8507FCFDB1}" type="presParOf" srcId="{5D053C38-B504-44A3-9316-9CF31CDD1D71}" destId="{3FB54027-AE99-453B-9CC1-E8AB26F05754}" srcOrd="0" destOrd="0" presId="urn:microsoft.com/office/officeart/2005/8/layout/list1"/>
    <dgm:cxn modelId="{92D38C9C-57A2-47BA-B7BD-54780586B22D}" type="presParOf" srcId="{5D053C38-B504-44A3-9316-9CF31CDD1D71}" destId="{EAA676E2-DEEC-433E-BB65-A7220BE39937}" srcOrd="1" destOrd="0" presId="urn:microsoft.com/office/officeart/2005/8/layout/list1"/>
    <dgm:cxn modelId="{6F5C7A1F-8CA0-4BCF-88CC-F48688FD8A1F}" type="presParOf" srcId="{9735F243-6533-47C6-A378-8C365827A248}" destId="{37919A25-D6B8-4E0A-8B2D-EB9CFF38B348}" srcOrd="5" destOrd="0" presId="urn:microsoft.com/office/officeart/2005/8/layout/list1"/>
    <dgm:cxn modelId="{3C76A0D8-0467-45A0-8B51-82A6E23DBC9C}" type="presParOf" srcId="{9735F243-6533-47C6-A378-8C365827A248}" destId="{77C5C5E0-79AB-407F-B4A3-506B809186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5000E-4B01-4DE9-9467-8DC1FDF3950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70D08D-2198-4786-B790-4BB19E6C9D53}">
      <dgm:prSet/>
      <dgm:spPr/>
      <dgm:t>
        <a:bodyPr/>
        <a:lstStyle/>
        <a:p>
          <a:r>
            <a:rPr lang="en-US"/>
            <a:t>Scene management</a:t>
          </a:r>
        </a:p>
      </dgm:t>
    </dgm:pt>
    <dgm:pt modelId="{748486E8-CB12-43EB-BD6C-CF818A61CFC1}" type="parTrans" cxnId="{B0E610E1-9C6E-4B2C-ADB0-4B889CB2CDB0}">
      <dgm:prSet/>
      <dgm:spPr/>
      <dgm:t>
        <a:bodyPr/>
        <a:lstStyle/>
        <a:p>
          <a:endParaRPr lang="en-US"/>
        </a:p>
      </dgm:t>
    </dgm:pt>
    <dgm:pt modelId="{B94670BC-25CD-4FAB-B122-A8EF64A2CCCA}" type="sibTrans" cxnId="{B0E610E1-9C6E-4B2C-ADB0-4B889CB2CDB0}">
      <dgm:prSet/>
      <dgm:spPr/>
      <dgm:t>
        <a:bodyPr/>
        <a:lstStyle/>
        <a:p>
          <a:endParaRPr lang="en-US"/>
        </a:p>
      </dgm:t>
    </dgm:pt>
    <dgm:pt modelId="{E8E0F281-B6E8-46DF-A1DA-268944666655}">
      <dgm:prSet/>
      <dgm:spPr/>
      <dgm:t>
        <a:bodyPr/>
        <a:lstStyle/>
        <a:p>
          <a:r>
            <a:rPr lang="en-US"/>
            <a:t>Loading</a:t>
          </a:r>
        </a:p>
      </dgm:t>
    </dgm:pt>
    <dgm:pt modelId="{274EB4CF-3694-4CD0-A50E-DEBBB049537C}" type="parTrans" cxnId="{21DC4960-9930-48AC-92DF-9145ABD7D0FD}">
      <dgm:prSet/>
      <dgm:spPr/>
      <dgm:t>
        <a:bodyPr/>
        <a:lstStyle/>
        <a:p>
          <a:endParaRPr lang="en-US"/>
        </a:p>
      </dgm:t>
    </dgm:pt>
    <dgm:pt modelId="{C32EFAF9-99B1-49C9-B8B5-599DAC14BF33}" type="sibTrans" cxnId="{21DC4960-9930-48AC-92DF-9145ABD7D0FD}">
      <dgm:prSet/>
      <dgm:spPr/>
      <dgm:t>
        <a:bodyPr/>
        <a:lstStyle/>
        <a:p>
          <a:endParaRPr lang="en-US"/>
        </a:p>
      </dgm:t>
    </dgm:pt>
    <dgm:pt modelId="{7C16F690-543A-43EF-8875-8D1954366CFD}">
      <dgm:prSet/>
      <dgm:spPr/>
      <dgm:t>
        <a:bodyPr/>
        <a:lstStyle/>
        <a:p>
          <a:r>
            <a:rPr lang="en-US"/>
            <a:t>Memory management</a:t>
          </a:r>
        </a:p>
      </dgm:t>
    </dgm:pt>
    <dgm:pt modelId="{E787B991-C61C-4FE1-9DFA-193368E4B1E9}" type="parTrans" cxnId="{4B118916-C963-4932-887B-829A541BEA51}">
      <dgm:prSet/>
      <dgm:spPr/>
      <dgm:t>
        <a:bodyPr/>
        <a:lstStyle/>
        <a:p>
          <a:endParaRPr lang="en-US"/>
        </a:p>
      </dgm:t>
    </dgm:pt>
    <dgm:pt modelId="{3A185BD1-7E2D-4458-8992-9163F148FD72}" type="sibTrans" cxnId="{4B118916-C963-4932-887B-829A541BEA51}">
      <dgm:prSet/>
      <dgm:spPr/>
      <dgm:t>
        <a:bodyPr/>
        <a:lstStyle/>
        <a:p>
          <a:endParaRPr lang="en-US"/>
        </a:p>
      </dgm:t>
    </dgm:pt>
    <dgm:pt modelId="{CAE8C7D0-324A-4FA7-93A5-F6DA48F2B38A}">
      <dgm:prSet/>
      <dgm:spPr/>
      <dgm:t>
        <a:bodyPr/>
        <a:lstStyle/>
        <a:p>
          <a:r>
            <a:rPr lang="en-US"/>
            <a:t>Efficiency</a:t>
          </a:r>
        </a:p>
      </dgm:t>
    </dgm:pt>
    <dgm:pt modelId="{372A5CEC-D638-4096-B7FA-910ECCB5D620}" type="parTrans" cxnId="{1C6B6DE7-6EBB-41C0-9A19-3A92D4E940EF}">
      <dgm:prSet/>
      <dgm:spPr/>
      <dgm:t>
        <a:bodyPr/>
        <a:lstStyle/>
        <a:p>
          <a:endParaRPr lang="en-US"/>
        </a:p>
      </dgm:t>
    </dgm:pt>
    <dgm:pt modelId="{7705CA31-1BD6-465A-B627-57BBB3ADD673}" type="sibTrans" cxnId="{1C6B6DE7-6EBB-41C0-9A19-3A92D4E940EF}">
      <dgm:prSet/>
      <dgm:spPr/>
      <dgm:t>
        <a:bodyPr/>
        <a:lstStyle/>
        <a:p>
          <a:endParaRPr lang="en-US"/>
        </a:p>
      </dgm:t>
    </dgm:pt>
    <dgm:pt modelId="{FDECD77C-5C9D-4D5E-AB84-B4183C1D3C0A}">
      <dgm:prSet/>
      <dgm:spPr/>
      <dgm:t>
        <a:bodyPr/>
        <a:lstStyle/>
        <a:p>
          <a:r>
            <a:rPr lang="en-US"/>
            <a:t>A</a:t>
          </a:r>
          <a:r>
            <a:rPr lang="en-ZA"/>
            <a:t>I</a:t>
          </a:r>
          <a:endParaRPr lang="en-US"/>
        </a:p>
      </dgm:t>
    </dgm:pt>
    <dgm:pt modelId="{AFCA6EB6-6A71-4A49-82BA-474E59C017B9}" type="parTrans" cxnId="{7B76B6A7-8B37-4A80-BE42-AC59BD1F29E2}">
      <dgm:prSet/>
      <dgm:spPr/>
      <dgm:t>
        <a:bodyPr/>
        <a:lstStyle/>
        <a:p>
          <a:endParaRPr lang="en-US"/>
        </a:p>
      </dgm:t>
    </dgm:pt>
    <dgm:pt modelId="{44ACA11E-6CE0-4AA0-AE4E-BADE51E46089}" type="sibTrans" cxnId="{7B76B6A7-8B37-4A80-BE42-AC59BD1F29E2}">
      <dgm:prSet/>
      <dgm:spPr/>
      <dgm:t>
        <a:bodyPr/>
        <a:lstStyle/>
        <a:p>
          <a:endParaRPr lang="en-US"/>
        </a:p>
      </dgm:t>
    </dgm:pt>
    <dgm:pt modelId="{E794665A-27C3-400A-94C4-55A98FC50F6F}">
      <dgm:prSet/>
      <dgm:spPr/>
      <dgm:t>
        <a:bodyPr/>
        <a:lstStyle/>
        <a:p>
          <a:r>
            <a:rPr lang="en-US"/>
            <a:t>C</a:t>
          </a:r>
          <a:r>
            <a:rPr lang="en-ZA"/>
            <a:t>omplexity of outcome</a:t>
          </a:r>
          <a:endParaRPr lang="en-US"/>
        </a:p>
      </dgm:t>
    </dgm:pt>
    <dgm:pt modelId="{02935E79-ED64-450C-ACE7-BFA0AFB9D8DF}" type="parTrans" cxnId="{DA066280-836F-47A9-84BA-05948C8D713A}">
      <dgm:prSet/>
      <dgm:spPr/>
      <dgm:t>
        <a:bodyPr/>
        <a:lstStyle/>
        <a:p>
          <a:endParaRPr lang="en-US"/>
        </a:p>
      </dgm:t>
    </dgm:pt>
    <dgm:pt modelId="{F915F963-F653-451E-9A03-13E5E5087132}" type="sibTrans" cxnId="{DA066280-836F-47A9-84BA-05948C8D713A}">
      <dgm:prSet/>
      <dgm:spPr/>
      <dgm:t>
        <a:bodyPr/>
        <a:lstStyle/>
        <a:p>
          <a:endParaRPr lang="en-US"/>
        </a:p>
      </dgm:t>
    </dgm:pt>
    <dgm:pt modelId="{1E7D78E2-1EAC-434C-B312-73B6DC6D8CA2}">
      <dgm:prSet/>
      <dgm:spPr/>
      <dgm:t>
        <a:bodyPr/>
        <a:lstStyle/>
        <a:p>
          <a:r>
            <a:rPr lang="en-US"/>
            <a:t>S</a:t>
          </a:r>
          <a:r>
            <a:rPr lang="en-ZA"/>
            <a:t>peed</a:t>
          </a:r>
          <a:endParaRPr lang="en-US"/>
        </a:p>
      </dgm:t>
    </dgm:pt>
    <dgm:pt modelId="{631831A8-3BDF-4A43-A96F-E7F88A138BBC}" type="parTrans" cxnId="{11C8345C-7C3E-4BB9-8256-FF1C2D68EB88}">
      <dgm:prSet/>
      <dgm:spPr/>
      <dgm:t>
        <a:bodyPr/>
        <a:lstStyle/>
        <a:p>
          <a:endParaRPr lang="en-US"/>
        </a:p>
      </dgm:t>
    </dgm:pt>
    <dgm:pt modelId="{C2CD5AED-B155-4D96-A18F-6F9073ED7986}" type="sibTrans" cxnId="{11C8345C-7C3E-4BB9-8256-FF1C2D68EB88}">
      <dgm:prSet/>
      <dgm:spPr/>
      <dgm:t>
        <a:bodyPr/>
        <a:lstStyle/>
        <a:p>
          <a:endParaRPr lang="en-US"/>
        </a:p>
      </dgm:t>
    </dgm:pt>
    <dgm:pt modelId="{0A471FE2-A014-453C-9AD1-FA541D01E05A}">
      <dgm:prSet/>
      <dgm:spPr/>
      <dgm:t>
        <a:bodyPr/>
        <a:lstStyle/>
        <a:p>
          <a:r>
            <a:rPr lang="en-US"/>
            <a:t>N</a:t>
          </a:r>
          <a:r>
            <a:rPr lang="en-ZA"/>
            <a:t>eural networks</a:t>
          </a:r>
          <a:endParaRPr lang="en-US"/>
        </a:p>
      </dgm:t>
    </dgm:pt>
    <dgm:pt modelId="{4DE62EED-CF42-41C1-909C-3B8D52A36B37}" type="parTrans" cxnId="{6DF514FE-B5FD-49B3-AE9A-E28A06203E97}">
      <dgm:prSet/>
      <dgm:spPr/>
      <dgm:t>
        <a:bodyPr/>
        <a:lstStyle/>
        <a:p>
          <a:endParaRPr lang="en-US"/>
        </a:p>
      </dgm:t>
    </dgm:pt>
    <dgm:pt modelId="{38E55EFA-7FDB-402C-8989-EFC06AD38E6C}" type="sibTrans" cxnId="{6DF514FE-B5FD-49B3-AE9A-E28A06203E97}">
      <dgm:prSet/>
      <dgm:spPr/>
      <dgm:t>
        <a:bodyPr/>
        <a:lstStyle/>
        <a:p>
          <a:endParaRPr lang="en-US"/>
        </a:p>
      </dgm:t>
    </dgm:pt>
    <dgm:pt modelId="{FFF5D511-5D01-4302-B576-23746B1107B3}">
      <dgm:prSet/>
      <dgm:spPr/>
      <dgm:t>
        <a:bodyPr/>
        <a:lstStyle/>
        <a:p>
          <a:r>
            <a:rPr lang="en-US"/>
            <a:t>Data structures for physics and collisions</a:t>
          </a:r>
        </a:p>
      </dgm:t>
    </dgm:pt>
    <dgm:pt modelId="{BAF2D844-249E-495B-A144-39E188A19F62}" type="parTrans" cxnId="{D79410B0-D396-4556-A3D3-4517ED3ABD01}">
      <dgm:prSet/>
      <dgm:spPr/>
      <dgm:t>
        <a:bodyPr/>
        <a:lstStyle/>
        <a:p>
          <a:endParaRPr lang="en-US"/>
        </a:p>
      </dgm:t>
    </dgm:pt>
    <dgm:pt modelId="{9A9DEB63-9520-4FDC-A981-7D6237AA449B}" type="sibTrans" cxnId="{D79410B0-D396-4556-A3D3-4517ED3ABD01}">
      <dgm:prSet/>
      <dgm:spPr/>
      <dgm:t>
        <a:bodyPr/>
        <a:lstStyle/>
        <a:p>
          <a:endParaRPr lang="en-US"/>
        </a:p>
      </dgm:t>
    </dgm:pt>
    <dgm:pt modelId="{736DCAFD-B9F4-44ED-8EE5-B7BEC8333275}">
      <dgm:prSet/>
      <dgm:spPr/>
      <dgm:t>
        <a:bodyPr/>
        <a:lstStyle/>
        <a:p>
          <a:r>
            <a:rPr lang="en-US"/>
            <a:t>Handled by Unity in some cases</a:t>
          </a:r>
        </a:p>
      </dgm:t>
    </dgm:pt>
    <dgm:pt modelId="{E86C6233-226B-4B2D-A57C-F0725C4C51AE}" type="parTrans" cxnId="{1E767EAA-4835-4B89-A33B-A77C61E02D91}">
      <dgm:prSet/>
      <dgm:spPr/>
      <dgm:t>
        <a:bodyPr/>
        <a:lstStyle/>
        <a:p>
          <a:endParaRPr lang="en-US"/>
        </a:p>
      </dgm:t>
    </dgm:pt>
    <dgm:pt modelId="{1A34ADDA-D7C3-4845-9EA6-5DF9F70180D6}" type="sibTrans" cxnId="{1E767EAA-4835-4B89-A33B-A77C61E02D91}">
      <dgm:prSet/>
      <dgm:spPr/>
      <dgm:t>
        <a:bodyPr/>
        <a:lstStyle/>
        <a:p>
          <a:endParaRPr lang="en-US"/>
        </a:p>
      </dgm:t>
    </dgm:pt>
    <dgm:pt modelId="{881C4D6D-B60F-45D0-B7D8-E1797E960C63}">
      <dgm:prSet/>
      <dgm:spPr/>
      <dgm:t>
        <a:bodyPr/>
        <a:lstStyle/>
        <a:p>
          <a:r>
            <a:rPr lang="en-US"/>
            <a:t>Sometimes you’ll need to deal with it inn your own way</a:t>
          </a:r>
        </a:p>
      </dgm:t>
    </dgm:pt>
    <dgm:pt modelId="{4B194018-AB37-4453-B604-22C748A0DD25}" type="parTrans" cxnId="{EB1B5F0E-2D0B-4101-94C3-F086F71D0A97}">
      <dgm:prSet/>
      <dgm:spPr/>
      <dgm:t>
        <a:bodyPr/>
        <a:lstStyle/>
        <a:p>
          <a:endParaRPr lang="en-US"/>
        </a:p>
      </dgm:t>
    </dgm:pt>
    <dgm:pt modelId="{86540B13-B04A-437B-9626-EF04343CD498}" type="sibTrans" cxnId="{EB1B5F0E-2D0B-4101-94C3-F086F71D0A97}">
      <dgm:prSet/>
      <dgm:spPr/>
      <dgm:t>
        <a:bodyPr/>
        <a:lstStyle/>
        <a:p>
          <a:endParaRPr lang="en-US"/>
        </a:p>
      </dgm:t>
    </dgm:pt>
    <dgm:pt modelId="{9758E876-EE29-4F21-B0F6-09F2FC145AE4}" type="pres">
      <dgm:prSet presAssocID="{A505000E-4B01-4DE9-9467-8DC1FDF39500}" presName="Name0" presStyleCnt="0">
        <dgm:presLayoutVars>
          <dgm:dir/>
          <dgm:animLvl val="lvl"/>
          <dgm:resizeHandles val="exact"/>
        </dgm:presLayoutVars>
      </dgm:prSet>
      <dgm:spPr/>
    </dgm:pt>
    <dgm:pt modelId="{5BA23186-35ED-45D1-9944-F7452091C227}" type="pres">
      <dgm:prSet presAssocID="{6F70D08D-2198-4786-B790-4BB19E6C9D53}" presName="composite" presStyleCnt="0"/>
      <dgm:spPr/>
    </dgm:pt>
    <dgm:pt modelId="{A4B13D00-053E-4C43-8A80-CDF359D76DDB}" type="pres">
      <dgm:prSet presAssocID="{6F70D08D-2198-4786-B790-4BB19E6C9D5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0A8287-08D7-4025-8968-B46A69B5013E}" type="pres">
      <dgm:prSet presAssocID="{6F70D08D-2198-4786-B790-4BB19E6C9D53}" presName="desTx" presStyleLbl="alignAccFollowNode1" presStyleIdx="0" presStyleCnt="3">
        <dgm:presLayoutVars>
          <dgm:bulletEnabled val="1"/>
        </dgm:presLayoutVars>
      </dgm:prSet>
      <dgm:spPr/>
    </dgm:pt>
    <dgm:pt modelId="{0E83CD87-084E-43E4-9583-4F0997D3E2BE}" type="pres">
      <dgm:prSet presAssocID="{B94670BC-25CD-4FAB-B122-A8EF64A2CCCA}" presName="space" presStyleCnt="0"/>
      <dgm:spPr/>
    </dgm:pt>
    <dgm:pt modelId="{D17D3E7E-8ED8-4BE6-841C-2D90CFC86A4F}" type="pres">
      <dgm:prSet presAssocID="{FDECD77C-5C9D-4D5E-AB84-B4183C1D3C0A}" presName="composite" presStyleCnt="0"/>
      <dgm:spPr/>
    </dgm:pt>
    <dgm:pt modelId="{C46D3880-9BE0-4594-8DA6-E4E6298AF6E8}" type="pres">
      <dgm:prSet presAssocID="{FDECD77C-5C9D-4D5E-AB84-B4183C1D3C0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1A1D06-4A9E-4C80-A4A7-949059523E7D}" type="pres">
      <dgm:prSet presAssocID="{FDECD77C-5C9D-4D5E-AB84-B4183C1D3C0A}" presName="desTx" presStyleLbl="alignAccFollowNode1" presStyleIdx="1" presStyleCnt="3">
        <dgm:presLayoutVars>
          <dgm:bulletEnabled val="1"/>
        </dgm:presLayoutVars>
      </dgm:prSet>
      <dgm:spPr/>
    </dgm:pt>
    <dgm:pt modelId="{65B8798F-166E-49C6-B82D-6504C25886D9}" type="pres">
      <dgm:prSet presAssocID="{44ACA11E-6CE0-4AA0-AE4E-BADE51E46089}" presName="space" presStyleCnt="0"/>
      <dgm:spPr/>
    </dgm:pt>
    <dgm:pt modelId="{CBE1FD9C-BD7C-43DF-AE7D-CA9A8728457B}" type="pres">
      <dgm:prSet presAssocID="{FFF5D511-5D01-4302-B576-23746B1107B3}" presName="composite" presStyleCnt="0"/>
      <dgm:spPr/>
    </dgm:pt>
    <dgm:pt modelId="{51194D39-96A3-41FA-A44D-4B549D3CC17F}" type="pres">
      <dgm:prSet presAssocID="{FFF5D511-5D01-4302-B576-23746B1107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F0D1A34-264D-4A1D-9ADB-55381CC4DDB7}" type="pres">
      <dgm:prSet presAssocID="{FFF5D511-5D01-4302-B576-23746B1107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21300A-3A17-4BAA-B0F9-967B1BCD9CFD}" type="presOf" srcId="{881C4D6D-B60F-45D0-B7D8-E1797E960C63}" destId="{AF0D1A34-264D-4A1D-9ADB-55381CC4DDB7}" srcOrd="0" destOrd="1" presId="urn:microsoft.com/office/officeart/2005/8/layout/hList1"/>
    <dgm:cxn modelId="{EB1B5F0E-2D0B-4101-94C3-F086F71D0A97}" srcId="{FFF5D511-5D01-4302-B576-23746B1107B3}" destId="{881C4D6D-B60F-45D0-B7D8-E1797E960C63}" srcOrd="1" destOrd="0" parTransId="{4B194018-AB37-4453-B604-22C748A0DD25}" sibTransId="{86540B13-B04A-437B-9626-EF04343CD498}"/>
    <dgm:cxn modelId="{4B118916-C963-4932-887B-829A541BEA51}" srcId="{6F70D08D-2198-4786-B790-4BB19E6C9D53}" destId="{7C16F690-543A-43EF-8875-8D1954366CFD}" srcOrd="1" destOrd="0" parTransId="{E787B991-C61C-4FE1-9DFA-193368E4B1E9}" sibTransId="{3A185BD1-7E2D-4458-8992-9163F148FD72}"/>
    <dgm:cxn modelId="{4097731A-2603-4A17-A557-3C61B12CE99F}" type="presOf" srcId="{A505000E-4B01-4DE9-9467-8DC1FDF39500}" destId="{9758E876-EE29-4F21-B0F6-09F2FC145AE4}" srcOrd="0" destOrd="0" presId="urn:microsoft.com/office/officeart/2005/8/layout/hList1"/>
    <dgm:cxn modelId="{A5908C5B-ACF8-4ED0-BD10-1D1A4F5EDDCC}" type="presOf" srcId="{736DCAFD-B9F4-44ED-8EE5-B7BEC8333275}" destId="{AF0D1A34-264D-4A1D-9ADB-55381CC4DDB7}" srcOrd="0" destOrd="0" presId="urn:microsoft.com/office/officeart/2005/8/layout/hList1"/>
    <dgm:cxn modelId="{11C8345C-7C3E-4BB9-8256-FF1C2D68EB88}" srcId="{FDECD77C-5C9D-4D5E-AB84-B4183C1D3C0A}" destId="{1E7D78E2-1EAC-434C-B312-73B6DC6D8CA2}" srcOrd="1" destOrd="0" parTransId="{631831A8-3BDF-4A43-A96F-E7F88A138BBC}" sibTransId="{C2CD5AED-B155-4D96-A18F-6F9073ED7986}"/>
    <dgm:cxn modelId="{21DC4960-9930-48AC-92DF-9145ABD7D0FD}" srcId="{6F70D08D-2198-4786-B790-4BB19E6C9D53}" destId="{E8E0F281-B6E8-46DF-A1DA-268944666655}" srcOrd="0" destOrd="0" parTransId="{274EB4CF-3694-4CD0-A50E-DEBBB049537C}" sibTransId="{C32EFAF9-99B1-49C9-B8B5-599DAC14BF33}"/>
    <dgm:cxn modelId="{73B15760-A489-4C49-AFE4-80C29DF06ED7}" type="presOf" srcId="{1E7D78E2-1EAC-434C-B312-73B6DC6D8CA2}" destId="{6C1A1D06-4A9E-4C80-A4A7-949059523E7D}" srcOrd="0" destOrd="1" presId="urn:microsoft.com/office/officeart/2005/8/layout/hList1"/>
    <dgm:cxn modelId="{24806D4B-6845-4C83-AD8C-AF58DD1087DB}" type="presOf" srcId="{7C16F690-543A-43EF-8875-8D1954366CFD}" destId="{B20A8287-08D7-4025-8968-B46A69B5013E}" srcOrd="0" destOrd="1" presId="urn:microsoft.com/office/officeart/2005/8/layout/hList1"/>
    <dgm:cxn modelId="{DA066280-836F-47A9-84BA-05948C8D713A}" srcId="{FDECD77C-5C9D-4D5E-AB84-B4183C1D3C0A}" destId="{E794665A-27C3-400A-94C4-55A98FC50F6F}" srcOrd="0" destOrd="0" parTransId="{02935E79-ED64-450C-ACE7-BFA0AFB9D8DF}" sibTransId="{F915F963-F653-451E-9A03-13E5E5087132}"/>
    <dgm:cxn modelId="{CAFA0283-BD3E-4F4F-ACD7-E52016190C5D}" type="presOf" srcId="{CAE8C7D0-324A-4FA7-93A5-F6DA48F2B38A}" destId="{B20A8287-08D7-4025-8968-B46A69B5013E}" srcOrd="0" destOrd="2" presId="urn:microsoft.com/office/officeart/2005/8/layout/hList1"/>
    <dgm:cxn modelId="{A4682D97-C4CC-4CC7-B51E-BC4FBA9DEA3A}" type="presOf" srcId="{FFF5D511-5D01-4302-B576-23746B1107B3}" destId="{51194D39-96A3-41FA-A44D-4B549D3CC17F}" srcOrd="0" destOrd="0" presId="urn:microsoft.com/office/officeart/2005/8/layout/hList1"/>
    <dgm:cxn modelId="{23A075A7-A940-4922-BF52-CF2C92FF5505}" type="presOf" srcId="{FDECD77C-5C9D-4D5E-AB84-B4183C1D3C0A}" destId="{C46D3880-9BE0-4594-8DA6-E4E6298AF6E8}" srcOrd="0" destOrd="0" presId="urn:microsoft.com/office/officeart/2005/8/layout/hList1"/>
    <dgm:cxn modelId="{7B76B6A7-8B37-4A80-BE42-AC59BD1F29E2}" srcId="{A505000E-4B01-4DE9-9467-8DC1FDF39500}" destId="{FDECD77C-5C9D-4D5E-AB84-B4183C1D3C0A}" srcOrd="1" destOrd="0" parTransId="{AFCA6EB6-6A71-4A49-82BA-474E59C017B9}" sibTransId="{44ACA11E-6CE0-4AA0-AE4E-BADE51E46089}"/>
    <dgm:cxn modelId="{1E767EAA-4835-4B89-A33B-A77C61E02D91}" srcId="{FFF5D511-5D01-4302-B576-23746B1107B3}" destId="{736DCAFD-B9F4-44ED-8EE5-B7BEC8333275}" srcOrd="0" destOrd="0" parTransId="{E86C6233-226B-4B2D-A57C-F0725C4C51AE}" sibTransId="{1A34ADDA-D7C3-4845-9EA6-5DF9F70180D6}"/>
    <dgm:cxn modelId="{D79410B0-D396-4556-A3D3-4517ED3ABD01}" srcId="{A505000E-4B01-4DE9-9467-8DC1FDF39500}" destId="{FFF5D511-5D01-4302-B576-23746B1107B3}" srcOrd="2" destOrd="0" parTransId="{BAF2D844-249E-495B-A144-39E188A19F62}" sibTransId="{9A9DEB63-9520-4FDC-A981-7D6237AA449B}"/>
    <dgm:cxn modelId="{B0A773BA-2379-4F2C-A396-29327D387794}" type="presOf" srcId="{E8E0F281-B6E8-46DF-A1DA-268944666655}" destId="{B20A8287-08D7-4025-8968-B46A69B5013E}" srcOrd="0" destOrd="0" presId="urn:microsoft.com/office/officeart/2005/8/layout/hList1"/>
    <dgm:cxn modelId="{9FB2CADE-AAE8-49F4-AEF2-AEF0DEC5BDA2}" type="presOf" srcId="{0A471FE2-A014-453C-9AD1-FA541D01E05A}" destId="{6C1A1D06-4A9E-4C80-A4A7-949059523E7D}" srcOrd="0" destOrd="2" presId="urn:microsoft.com/office/officeart/2005/8/layout/hList1"/>
    <dgm:cxn modelId="{B0E610E1-9C6E-4B2C-ADB0-4B889CB2CDB0}" srcId="{A505000E-4B01-4DE9-9467-8DC1FDF39500}" destId="{6F70D08D-2198-4786-B790-4BB19E6C9D53}" srcOrd="0" destOrd="0" parTransId="{748486E8-CB12-43EB-BD6C-CF818A61CFC1}" sibTransId="{B94670BC-25CD-4FAB-B122-A8EF64A2CCCA}"/>
    <dgm:cxn modelId="{1C6B6DE7-6EBB-41C0-9A19-3A92D4E940EF}" srcId="{6F70D08D-2198-4786-B790-4BB19E6C9D53}" destId="{CAE8C7D0-324A-4FA7-93A5-F6DA48F2B38A}" srcOrd="2" destOrd="0" parTransId="{372A5CEC-D638-4096-B7FA-910ECCB5D620}" sibTransId="{7705CA31-1BD6-465A-B627-57BBB3ADD673}"/>
    <dgm:cxn modelId="{883078EA-BCFD-43A6-848E-8D2A2E860CA4}" type="presOf" srcId="{E794665A-27C3-400A-94C4-55A98FC50F6F}" destId="{6C1A1D06-4A9E-4C80-A4A7-949059523E7D}" srcOrd="0" destOrd="0" presId="urn:microsoft.com/office/officeart/2005/8/layout/hList1"/>
    <dgm:cxn modelId="{0F9FFAEC-8318-48EE-B9DB-81E10B19F49D}" type="presOf" srcId="{6F70D08D-2198-4786-B790-4BB19E6C9D53}" destId="{A4B13D00-053E-4C43-8A80-CDF359D76DDB}" srcOrd="0" destOrd="0" presId="urn:microsoft.com/office/officeart/2005/8/layout/hList1"/>
    <dgm:cxn modelId="{6DF514FE-B5FD-49B3-AE9A-E28A06203E97}" srcId="{FDECD77C-5C9D-4D5E-AB84-B4183C1D3C0A}" destId="{0A471FE2-A014-453C-9AD1-FA541D01E05A}" srcOrd="2" destOrd="0" parTransId="{4DE62EED-CF42-41C1-909C-3B8D52A36B37}" sibTransId="{38E55EFA-7FDB-402C-8989-EFC06AD38E6C}"/>
    <dgm:cxn modelId="{67763CF0-1194-438E-A300-52E45CA1615F}" type="presParOf" srcId="{9758E876-EE29-4F21-B0F6-09F2FC145AE4}" destId="{5BA23186-35ED-45D1-9944-F7452091C227}" srcOrd="0" destOrd="0" presId="urn:microsoft.com/office/officeart/2005/8/layout/hList1"/>
    <dgm:cxn modelId="{2C531C52-C9D3-465B-AC18-7D76A27FFC1A}" type="presParOf" srcId="{5BA23186-35ED-45D1-9944-F7452091C227}" destId="{A4B13D00-053E-4C43-8A80-CDF359D76DDB}" srcOrd="0" destOrd="0" presId="urn:microsoft.com/office/officeart/2005/8/layout/hList1"/>
    <dgm:cxn modelId="{FF48A11E-274F-4507-A185-3272A558FD29}" type="presParOf" srcId="{5BA23186-35ED-45D1-9944-F7452091C227}" destId="{B20A8287-08D7-4025-8968-B46A69B5013E}" srcOrd="1" destOrd="0" presId="urn:microsoft.com/office/officeart/2005/8/layout/hList1"/>
    <dgm:cxn modelId="{EA392240-45F6-4A04-BF51-B90C4A68600C}" type="presParOf" srcId="{9758E876-EE29-4F21-B0F6-09F2FC145AE4}" destId="{0E83CD87-084E-43E4-9583-4F0997D3E2BE}" srcOrd="1" destOrd="0" presId="urn:microsoft.com/office/officeart/2005/8/layout/hList1"/>
    <dgm:cxn modelId="{B4990F8E-65A5-431B-8146-0AB0639C4DAB}" type="presParOf" srcId="{9758E876-EE29-4F21-B0F6-09F2FC145AE4}" destId="{D17D3E7E-8ED8-4BE6-841C-2D90CFC86A4F}" srcOrd="2" destOrd="0" presId="urn:microsoft.com/office/officeart/2005/8/layout/hList1"/>
    <dgm:cxn modelId="{F439B8F7-39DB-42BA-B29C-903F2E1DC501}" type="presParOf" srcId="{D17D3E7E-8ED8-4BE6-841C-2D90CFC86A4F}" destId="{C46D3880-9BE0-4594-8DA6-E4E6298AF6E8}" srcOrd="0" destOrd="0" presId="urn:microsoft.com/office/officeart/2005/8/layout/hList1"/>
    <dgm:cxn modelId="{0A137E4D-8B5C-4E2D-A16E-AF05F065D653}" type="presParOf" srcId="{D17D3E7E-8ED8-4BE6-841C-2D90CFC86A4F}" destId="{6C1A1D06-4A9E-4C80-A4A7-949059523E7D}" srcOrd="1" destOrd="0" presId="urn:microsoft.com/office/officeart/2005/8/layout/hList1"/>
    <dgm:cxn modelId="{4FC6EA31-46C7-460D-B47D-83BD77721262}" type="presParOf" srcId="{9758E876-EE29-4F21-B0F6-09F2FC145AE4}" destId="{65B8798F-166E-49C6-B82D-6504C25886D9}" srcOrd="3" destOrd="0" presId="urn:microsoft.com/office/officeart/2005/8/layout/hList1"/>
    <dgm:cxn modelId="{C2501DF3-6057-4956-A4C4-033712D345AE}" type="presParOf" srcId="{9758E876-EE29-4F21-B0F6-09F2FC145AE4}" destId="{CBE1FD9C-BD7C-43DF-AE7D-CA9A8728457B}" srcOrd="4" destOrd="0" presId="urn:microsoft.com/office/officeart/2005/8/layout/hList1"/>
    <dgm:cxn modelId="{4653FC58-AAB4-40D9-B0EC-559A58869C49}" type="presParOf" srcId="{CBE1FD9C-BD7C-43DF-AE7D-CA9A8728457B}" destId="{51194D39-96A3-41FA-A44D-4B549D3CC17F}" srcOrd="0" destOrd="0" presId="urn:microsoft.com/office/officeart/2005/8/layout/hList1"/>
    <dgm:cxn modelId="{EB357645-50D5-4A12-BAE9-F50FCCAA7C9D}" type="presParOf" srcId="{CBE1FD9C-BD7C-43DF-AE7D-CA9A8728457B}" destId="{AF0D1A34-264D-4A1D-9ADB-55381CC4DD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EBCF88-811D-4C47-9F1F-EE3DC784F661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C2A6A4D-17A1-430B-BEE4-D79545F5CCDE}">
      <dgm:prSet/>
      <dgm:spPr/>
      <dgm:t>
        <a:bodyPr/>
        <a:lstStyle/>
        <a:p>
          <a:r>
            <a:rPr lang="en-US"/>
            <a:t>Generics are C#’s equivalent to template classes in C++ or Java</a:t>
          </a:r>
        </a:p>
      </dgm:t>
    </dgm:pt>
    <dgm:pt modelId="{A424F328-6CAD-43EA-955A-C45ABE6A290D}" type="parTrans" cxnId="{BB4638BF-D358-436A-9264-3CB01CE3C01B}">
      <dgm:prSet/>
      <dgm:spPr/>
      <dgm:t>
        <a:bodyPr/>
        <a:lstStyle/>
        <a:p>
          <a:endParaRPr lang="en-US"/>
        </a:p>
      </dgm:t>
    </dgm:pt>
    <dgm:pt modelId="{54D99060-87FE-422F-9281-F2625FAC5C94}" type="sibTrans" cxnId="{BB4638BF-D358-436A-9264-3CB01CE3C01B}">
      <dgm:prSet/>
      <dgm:spPr/>
      <dgm:t>
        <a:bodyPr/>
        <a:lstStyle/>
        <a:p>
          <a:endParaRPr lang="en-US"/>
        </a:p>
      </dgm:t>
    </dgm:pt>
    <dgm:pt modelId="{3AE43A62-36FE-41D6-8BA6-1F3CF1EFFF57}">
      <dgm:prSet/>
      <dgm:spPr/>
      <dgm:t>
        <a:bodyPr/>
        <a:lstStyle/>
        <a:p>
          <a:r>
            <a:rPr lang="en-US"/>
            <a:t>Generic functions</a:t>
          </a:r>
        </a:p>
      </dgm:t>
    </dgm:pt>
    <dgm:pt modelId="{5DA9F4E6-4571-47DE-B524-A6D7C1E725CE}" type="parTrans" cxnId="{CF35D0FD-765D-44CD-A21C-5140E88599D0}">
      <dgm:prSet/>
      <dgm:spPr/>
      <dgm:t>
        <a:bodyPr/>
        <a:lstStyle/>
        <a:p>
          <a:endParaRPr lang="en-US"/>
        </a:p>
      </dgm:t>
    </dgm:pt>
    <dgm:pt modelId="{C3DDE63A-6632-458F-B0A8-29387FC6D708}" type="sibTrans" cxnId="{CF35D0FD-765D-44CD-A21C-5140E88599D0}">
      <dgm:prSet/>
      <dgm:spPr/>
      <dgm:t>
        <a:bodyPr/>
        <a:lstStyle/>
        <a:p>
          <a:endParaRPr lang="en-US"/>
        </a:p>
      </dgm:t>
    </dgm:pt>
    <dgm:pt modelId="{2BBDBD20-99CA-42D6-B4B2-BA377702E2AA}">
      <dgm:prSet/>
      <dgm:spPr/>
      <dgm:t>
        <a:bodyPr/>
        <a:lstStyle/>
        <a:p>
          <a:r>
            <a:rPr lang="en-US"/>
            <a:t>Generic classes</a:t>
          </a:r>
        </a:p>
      </dgm:t>
    </dgm:pt>
    <dgm:pt modelId="{2AE5D2B5-5623-4EE7-A0EE-09B4D25A0D56}" type="parTrans" cxnId="{12E74E2C-7964-415D-9B18-08DBF6547C87}">
      <dgm:prSet/>
      <dgm:spPr/>
      <dgm:t>
        <a:bodyPr/>
        <a:lstStyle/>
        <a:p>
          <a:endParaRPr lang="en-US"/>
        </a:p>
      </dgm:t>
    </dgm:pt>
    <dgm:pt modelId="{9B692F89-870E-4750-8E0F-E654FD6E38FF}" type="sibTrans" cxnId="{12E74E2C-7964-415D-9B18-08DBF6547C87}">
      <dgm:prSet/>
      <dgm:spPr/>
      <dgm:t>
        <a:bodyPr/>
        <a:lstStyle/>
        <a:p>
          <a:endParaRPr lang="en-US"/>
        </a:p>
      </dgm:t>
    </dgm:pt>
    <dgm:pt modelId="{296490D8-A9AD-4B5B-9F61-024D68491636}">
      <dgm:prSet/>
      <dgm:spPr/>
      <dgm:t>
        <a:bodyPr/>
        <a:lstStyle/>
        <a:p>
          <a:r>
            <a:rPr lang="en-US"/>
            <a:t>Allows you to define data structures as type agnostic and write code that will make generic comparisons necessary for class operations</a:t>
          </a:r>
        </a:p>
      </dgm:t>
    </dgm:pt>
    <dgm:pt modelId="{E7436FA1-4F88-46C7-B679-20D8D38BA7B5}" type="parTrans" cxnId="{F1AB1570-1CAF-4B2B-9AB9-CB50EB892F76}">
      <dgm:prSet/>
      <dgm:spPr/>
      <dgm:t>
        <a:bodyPr/>
        <a:lstStyle/>
        <a:p>
          <a:endParaRPr lang="en-US"/>
        </a:p>
      </dgm:t>
    </dgm:pt>
    <dgm:pt modelId="{F68D2DB9-85F2-41DA-95F6-A140920D6A62}" type="sibTrans" cxnId="{F1AB1570-1CAF-4B2B-9AB9-CB50EB892F76}">
      <dgm:prSet/>
      <dgm:spPr/>
      <dgm:t>
        <a:bodyPr/>
        <a:lstStyle/>
        <a:p>
          <a:endParaRPr lang="en-US"/>
        </a:p>
      </dgm:t>
    </dgm:pt>
    <dgm:pt modelId="{261654A5-847E-481A-8131-AA3179DB3D95}">
      <dgm:prSet/>
      <dgm:spPr/>
      <dgm:t>
        <a:bodyPr/>
        <a:lstStyle/>
        <a:p>
          <a:r>
            <a:rPr lang="en-US"/>
            <a:t>You put placeholders as T where you would need to indicate an object type</a:t>
          </a:r>
        </a:p>
      </dgm:t>
    </dgm:pt>
    <dgm:pt modelId="{350EAAA5-AE98-435D-AC3F-6A0385A82A14}" type="parTrans" cxnId="{60738B9F-8717-4C79-8DD6-5E6E736B30BD}">
      <dgm:prSet/>
      <dgm:spPr/>
      <dgm:t>
        <a:bodyPr/>
        <a:lstStyle/>
        <a:p>
          <a:endParaRPr lang="en-US"/>
        </a:p>
      </dgm:t>
    </dgm:pt>
    <dgm:pt modelId="{B8B235D5-CE6C-453D-869C-9F870C173E98}" type="sibTrans" cxnId="{60738B9F-8717-4C79-8DD6-5E6E736B30BD}">
      <dgm:prSet/>
      <dgm:spPr/>
      <dgm:t>
        <a:bodyPr/>
        <a:lstStyle/>
        <a:p>
          <a:endParaRPr lang="en-US"/>
        </a:p>
      </dgm:t>
    </dgm:pt>
    <dgm:pt modelId="{CDDB7AB1-DF64-42E1-B2C8-9C84493214A8}">
      <dgm:prSet/>
      <dgm:spPr/>
      <dgm:t>
        <a:bodyPr/>
        <a:lstStyle/>
        <a:p>
          <a:r>
            <a:rPr lang="en-US"/>
            <a:t>Reduces code bloat</a:t>
          </a:r>
        </a:p>
      </dgm:t>
    </dgm:pt>
    <dgm:pt modelId="{7229F0AA-DD61-4BD4-B908-2407300EA342}" type="parTrans" cxnId="{284E894E-DBE7-404B-BCB5-D14DC3F77C3B}">
      <dgm:prSet/>
      <dgm:spPr/>
      <dgm:t>
        <a:bodyPr/>
        <a:lstStyle/>
        <a:p>
          <a:endParaRPr lang="en-US"/>
        </a:p>
      </dgm:t>
    </dgm:pt>
    <dgm:pt modelId="{103B79A6-352E-4AF2-BDED-D3A3FF2B568B}" type="sibTrans" cxnId="{284E894E-DBE7-404B-BCB5-D14DC3F77C3B}">
      <dgm:prSet/>
      <dgm:spPr/>
      <dgm:t>
        <a:bodyPr/>
        <a:lstStyle/>
        <a:p>
          <a:endParaRPr lang="en-US"/>
        </a:p>
      </dgm:t>
    </dgm:pt>
    <dgm:pt modelId="{1DDDAC65-AA2A-49F3-88D6-8D8AD64E31D4}">
      <dgm:prSet/>
      <dgm:spPr/>
      <dgm:t>
        <a:bodyPr/>
        <a:lstStyle/>
        <a:p>
          <a:r>
            <a:rPr lang="en-US"/>
            <a:t>You don’t have to write differently typed data structures for different scenarios</a:t>
          </a:r>
        </a:p>
      </dgm:t>
    </dgm:pt>
    <dgm:pt modelId="{34543A40-5994-4356-83B8-24EFC76722AE}" type="parTrans" cxnId="{68C2B48A-4359-4523-BDE9-844BBC0CAD90}">
      <dgm:prSet/>
      <dgm:spPr/>
      <dgm:t>
        <a:bodyPr/>
        <a:lstStyle/>
        <a:p>
          <a:endParaRPr lang="en-US"/>
        </a:p>
      </dgm:t>
    </dgm:pt>
    <dgm:pt modelId="{33217700-3F4B-44C3-883B-3655ACE7C9E3}" type="sibTrans" cxnId="{68C2B48A-4359-4523-BDE9-844BBC0CAD90}">
      <dgm:prSet/>
      <dgm:spPr/>
      <dgm:t>
        <a:bodyPr/>
        <a:lstStyle/>
        <a:p>
          <a:endParaRPr lang="en-US"/>
        </a:p>
      </dgm:t>
    </dgm:pt>
    <dgm:pt modelId="{0FECD30B-E22B-4CF8-BA5A-240B6F01ABC4}" type="pres">
      <dgm:prSet presAssocID="{D2EBCF88-811D-4C47-9F1F-EE3DC784F661}" presName="diagram" presStyleCnt="0">
        <dgm:presLayoutVars>
          <dgm:dir/>
          <dgm:resizeHandles val="exact"/>
        </dgm:presLayoutVars>
      </dgm:prSet>
      <dgm:spPr/>
    </dgm:pt>
    <dgm:pt modelId="{AC1AA987-3EC4-40FB-9EC4-27C0265F46E6}" type="pres">
      <dgm:prSet presAssocID="{BC2A6A4D-17A1-430B-BEE4-D79545F5CCDE}" presName="node" presStyleLbl="node1" presStyleIdx="0" presStyleCnt="7">
        <dgm:presLayoutVars>
          <dgm:bulletEnabled val="1"/>
        </dgm:presLayoutVars>
      </dgm:prSet>
      <dgm:spPr/>
    </dgm:pt>
    <dgm:pt modelId="{E856B594-580D-48A7-B7F4-B475BB3BC356}" type="pres">
      <dgm:prSet presAssocID="{54D99060-87FE-422F-9281-F2625FAC5C94}" presName="sibTrans" presStyleCnt="0"/>
      <dgm:spPr/>
    </dgm:pt>
    <dgm:pt modelId="{0CDB9A55-0F90-4AB5-A83F-50763B006B91}" type="pres">
      <dgm:prSet presAssocID="{3AE43A62-36FE-41D6-8BA6-1F3CF1EFFF57}" presName="node" presStyleLbl="node1" presStyleIdx="1" presStyleCnt="7">
        <dgm:presLayoutVars>
          <dgm:bulletEnabled val="1"/>
        </dgm:presLayoutVars>
      </dgm:prSet>
      <dgm:spPr/>
    </dgm:pt>
    <dgm:pt modelId="{27669615-2CD2-48A5-B74B-4E12D3F8A822}" type="pres">
      <dgm:prSet presAssocID="{C3DDE63A-6632-458F-B0A8-29387FC6D708}" presName="sibTrans" presStyleCnt="0"/>
      <dgm:spPr/>
    </dgm:pt>
    <dgm:pt modelId="{408CD224-440F-4A61-8BC0-BC7D01260DE2}" type="pres">
      <dgm:prSet presAssocID="{2BBDBD20-99CA-42D6-B4B2-BA377702E2AA}" presName="node" presStyleLbl="node1" presStyleIdx="2" presStyleCnt="7">
        <dgm:presLayoutVars>
          <dgm:bulletEnabled val="1"/>
        </dgm:presLayoutVars>
      </dgm:prSet>
      <dgm:spPr/>
    </dgm:pt>
    <dgm:pt modelId="{7BF349AA-DA38-4930-B08C-C29C16F0031E}" type="pres">
      <dgm:prSet presAssocID="{9B692F89-870E-4750-8E0F-E654FD6E38FF}" presName="sibTrans" presStyleCnt="0"/>
      <dgm:spPr/>
    </dgm:pt>
    <dgm:pt modelId="{F18A44EC-758D-4C59-96A9-9A6C41B8E4B1}" type="pres">
      <dgm:prSet presAssocID="{296490D8-A9AD-4B5B-9F61-024D68491636}" presName="node" presStyleLbl="node1" presStyleIdx="3" presStyleCnt="7">
        <dgm:presLayoutVars>
          <dgm:bulletEnabled val="1"/>
        </dgm:presLayoutVars>
      </dgm:prSet>
      <dgm:spPr/>
    </dgm:pt>
    <dgm:pt modelId="{A031913A-3C9C-4DC9-A5FC-673E14BEBDAD}" type="pres">
      <dgm:prSet presAssocID="{F68D2DB9-85F2-41DA-95F6-A140920D6A62}" presName="sibTrans" presStyleCnt="0"/>
      <dgm:spPr/>
    </dgm:pt>
    <dgm:pt modelId="{ED778B6C-342A-4448-949C-B4BC479BD25A}" type="pres">
      <dgm:prSet presAssocID="{261654A5-847E-481A-8131-AA3179DB3D95}" presName="node" presStyleLbl="node1" presStyleIdx="4" presStyleCnt="7">
        <dgm:presLayoutVars>
          <dgm:bulletEnabled val="1"/>
        </dgm:presLayoutVars>
      </dgm:prSet>
      <dgm:spPr/>
    </dgm:pt>
    <dgm:pt modelId="{014394D3-C21A-40C4-B07C-CC2BAFA69071}" type="pres">
      <dgm:prSet presAssocID="{B8B235D5-CE6C-453D-869C-9F870C173E98}" presName="sibTrans" presStyleCnt="0"/>
      <dgm:spPr/>
    </dgm:pt>
    <dgm:pt modelId="{7663EC39-A85A-481F-92A9-779F73CCB819}" type="pres">
      <dgm:prSet presAssocID="{CDDB7AB1-DF64-42E1-B2C8-9C84493214A8}" presName="node" presStyleLbl="node1" presStyleIdx="5" presStyleCnt="7">
        <dgm:presLayoutVars>
          <dgm:bulletEnabled val="1"/>
        </dgm:presLayoutVars>
      </dgm:prSet>
      <dgm:spPr/>
    </dgm:pt>
    <dgm:pt modelId="{8EA57A52-23CC-443A-9127-68147C387E8D}" type="pres">
      <dgm:prSet presAssocID="{103B79A6-352E-4AF2-BDED-D3A3FF2B568B}" presName="sibTrans" presStyleCnt="0"/>
      <dgm:spPr/>
    </dgm:pt>
    <dgm:pt modelId="{F6BA3F79-251A-4E06-A39B-B750C892276D}" type="pres">
      <dgm:prSet presAssocID="{1DDDAC65-AA2A-49F3-88D6-8D8AD64E31D4}" presName="node" presStyleLbl="node1" presStyleIdx="6" presStyleCnt="7">
        <dgm:presLayoutVars>
          <dgm:bulletEnabled val="1"/>
        </dgm:presLayoutVars>
      </dgm:prSet>
      <dgm:spPr/>
    </dgm:pt>
  </dgm:ptLst>
  <dgm:cxnLst>
    <dgm:cxn modelId="{96016605-DA5B-4546-AE06-B03BAA7D7609}" type="presOf" srcId="{2BBDBD20-99CA-42D6-B4B2-BA377702E2AA}" destId="{408CD224-440F-4A61-8BC0-BC7D01260DE2}" srcOrd="0" destOrd="0" presId="urn:microsoft.com/office/officeart/2005/8/layout/default"/>
    <dgm:cxn modelId="{12E74E2C-7964-415D-9B18-08DBF6547C87}" srcId="{D2EBCF88-811D-4C47-9F1F-EE3DC784F661}" destId="{2BBDBD20-99CA-42D6-B4B2-BA377702E2AA}" srcOrd="2" destOrd="0" parTransId="{2AE5D2B5-5623-4EE7-A0EE-09B4D25A0D56}" sibTransId="{9B692F89-870E-4750-8E0F-E654FD6E38FF}"/>
    <dgm:cxn modelId="{34D0C05B-8BDE-4FA5-95BE-CBC3001AC70C}" type="presOf" srcId="{3AE43A62-36FE-41D6-8BA6-1F3CF1EFFF57}" destId="{0CDB9A55-0F90-4AB5-A83F-50763B006B91}" srcOrd="0" destOrd="0" presId="urn:microsoft.com/office/officeart/2005/8/layout/default"/>
    <dgm:cxn modelId="{284E894E-DBE7-404B-BCB5-D14DC3F77C3B}" srcId="{D2EBCF88-811D-4C47-9F1F-EE3DC784F661}" destId="{CDDB7AB1-DF64-42E1-B2C8-9C84493214A8}" srcOrd="5" destOrd="0" parTransId="{7229F0AA-DD61-4BD4-B908-2407300EA342}" sibTransId="{103B79A6-352E-4AF2-BDED-D3A3FF2B568B}"/>
    <dgm:cxn modelId="{F1AB1570-1CAF-4B2B-9AB9-CB50EB892F76}" srcId="{D2EBCF88-811D-4C47-9F1F-EE3DC784F661}" destId="{296490D8-A9AD-4B5B-9F61-024D68491636}" srcOrd="3" destOrd="0" parTransId="{E7436FA1-4F88-46C7-B679-20D8D38BA7B5}" sibTransId="{F68D2DB9-85F2-41DA-95F6-A140920D6A62}"/>
    <dgm:cxn modelId="{6FDFE15A-6ED9-467C-93A7-63671C109FF4}" type="presOf" srcId="{296490D8-A9AD-4B5B-9F61-024D68491636}" destId="{F18A44EC-758D-4C59-96A9-9A6C41B8E4B1}" srcOrd="0" destOrd="0" presId="urn:microsoft.com/office/officeart/2005/8/layout/default"/>
    <dgm:cxn modelId="{642EA985-9BA6-4F5E-B1F5-FAED8D33A5AB}" type="presOf" srcId="{1DDDAC65-AA2A-49F3-88D6-8D8AD64E31D4}" destId="{F6BA3F79-251A-4E06-A39B-B750C892276D}" srcOrd="0" destOrd="0" presId="urn:microsoft.com/office/officeart/2005/8/layout/default"/>
    <dgm:cxn modelId="{68C2B48A-4359-4523-BDE9-844BBC0CAD90}" srcId="{D2EBCF88-811D-4C47-9F1F-EE3DC784F661}" destId="{1DDDAC65-AA2A-49F3-88D6-8D8AD64E31D4}" srcOrd="6" destOrd="0" parTransId="{34543A40-5994-4356-83B8-24EFC76722AE}" sibTransId="{33217700-3F4B-44C3-883B-3655ACE7C9E3}"/>
    <dgm:cxn modelId="{39D73C97-A3E3-4829-BD10-FA4124F5DF2E}" type="presOf" srcId="{CDDB7AB1-DF64-42E1-B2C8-9C84493214A8}" destId="{7663EC39-A85A-481F-92A9-779F73CCB819}" srcOrd="0" destOrd="0" presId="urn:microsoft.com/office/officeart/2005/8/layout/default"/>
    <dgm:cxn modelId="{60738B9F-8717-4C79-8DD6-5E6E736B30BD}" srcId="{D2EBCF88-811D-4C47-9F1F-EE3DC784F661}" destId="{261654A5-847E-481A-8131-AA3179DB3D95}" srcOrd="4" destOrd="0" parTransId="{350EAAA5-AE98-435D-AC3F-6A0385A82A14}" sibTransId="{B8B235D5-CE6C-453D-869C-9F870C173E98}"/>
    <dgm:cxn modelId="{262436B8-E9C0-48DB-A4E9-F6747638BAF2}" type="presOf" srcId="{BC2A6A4D-17A1-430B-BEE4-D79545F5CCDE}" destId="{AC1AA987-3EC4-40FB-9EC4-27C0265F46E6}" srcOrd="0" destOrd="0" presId="urn:microsoft.com/office/officeart/2005/8/layout/default"/>
    <dgm:cxn modelId="{BB4638BF-D358-436A-9264-3CB01CE3C01B}" srcId="{D2EBCF88-811D-4C47-9F1F-EE3DC784F661}" destId="{BC2A6A4D-17A1-430B-BEE4-D79545F5CCDE}" srcOrd="0" destOrd="0" parTransId="{A424F328-6CAD-43EA-955A-C45ABE6A290D}" sibTransId="{54D99060-87FE-422F-9281-F2625FAC5C94}"/>
    <dgm:cxn modelId="{F7DDE6C0-92BA-4340-8DBC-E829A48D5ED8}" type="presOf" srcId="{261654A5-847E-481A-8131-AA3179DB3D95}" destId="{ED778B6C-342A-4448-949C-B4BC479BD25A}" srcOrd="0" destOrd="0" presId="urn:microsoft.com/office/officeart/2005/8/layout/default"/>
    <dgm:cxn modelId="{5E9861D1-7878-4690-982E-49422BDEE0DA}" type="presOf" srcId="{D2EBCF88-811D-4C47-9F1F-EE3DC784F661}" destId="{0FECD30B-E22B-4CF8-BA5A-240B6F01ABC4}" srcOrd="0" destOrd="0" presId="urn:microsoft.com/office/officeart/2005/8/layout/default"/>
    <dgm:cxn modelId="{CF35D0FD-765D-44CD-A21C-5140E88599D0}" srcId="{D2EBCF88-811D-4C47-9F1F-EE3DC784F661}" destId="{3AE43A62-36FE-41D6-8BA6-1F3CF1EFFF57}" srcOrd="1" destOrd="0" parTransId="{5DA9F4E6-4571-47DE-B524-A6D7C1E725CE}" sibTransId="{C3DDE63A-6632-458F-B0A8-29387FC6D708}"/>
    <dgm:cxn modelId="{0E9ED3BD-C57E-4031-AE45-D4437AE4E40C}" type="presParOf" srcId="{0FECD30B-E22B-4CF8-BA5A-240B6F01ABC4}" destId="{AC1AA987-3EC4-40FB-9EC4-27C0265F46E6}" srcOrd="0" destOrd="0" presId="urn:microsoft.com/office/officeart/2005/8/layout/default"/>
    <dgm:cxn modelId="{8570C16A-7545-4339-823C-50A3F415CCC7}" type="presParOf" srcId="{0FECD30B-E22B-4CF8-BA5A-240B6F01ABC4}" destId="{E856B594-580D-48A7-B7F4-B475BB3BC356}" srcOrd="1" destOrd="0" presId="urn:microsoft.com/office/officeart/2005/8/layout/default"/>
    <dgm:cxn modelId="{5AD1A7A7-CDF3-4505-ACF7-248F6A0DB67A}" type="presParOf" srcId="{0FECD30B-E22B-4CF8-BA5A-240B6F01ABC4}" destId="{0CDB9A55-0F90-4AB5-A83F-50763B006B91}" srcOrd="2" destOrd="0" presId="urn:microsoft.com/office/officeart/2005/8/layout/default"/>
    <dgm:cxn modelId="{85A7D843-D7F1-4542-9E8F-C46AA185A8AC}" type="presParOf" srcId="{0FECD30B-E22B-4CF8-BA5A-240B6F01ABC4}" destId="{27669615-2CD2-48A5-B74B-4E12D3F8A822}" srcOrd="3" destOrd="0" presId="urn:microsoft.com/office/officeart/2005/8/layout/default"/>
    <dgm:cxn modelId="{DA3F80CB-C340-4571-9C95-B04A5236B53C}" type="presParOf" srcId="{0FECD30B-E22B-4CF8-BA5A-240B6F01ABC4}" destId="{408CD224-440F-4A61-8BC0-BC7D01260DE2}" srcOrd="4" destOrd="0" presId="urn:microsoft.com/office/officeart/2005/8/layout/default"/>
    <dgm:cxn modelId="{0E7BE5EF-FCEC-4ADA-A039-F58E467E826D}" type="presParOf" srcId="{0FECD30B-E22B-4CF8-BA5A-240B6F01ABC4}" destId="{7BF349AA-DA38-4930-B08C-C29C16F0031E}" srcOrd="5" destOrd="0" presId="urn:microsoft.com/office/officeart/2005/8/layout/default"/>
    <dgm:cxn modelId="{3F47809D-70C4-4AAF-B5F6-A05560BDF4DD}" type="presParOf" srcId="{0FECD30B-E22B-4CF8-BA5A-240B6F01ABC4}" destId="{F18A44EC-758D-4C59-96A9-9A6C41B8E4B1}" srcOrd="6" destOrd="0" presId="urn:microsoft.com/office/officeart/2005/8/layout/default"/>
    <dgm:cxn modelId="{0ECDB885-8FFB-4411-B575-222D5FA8876B}" type="presParOf" srcId="{0FECD30B-E22B-4CF8-BA5A-240B6F01ABC4}" destId="{A031913A-3C9C-4DC9-A5FC-673E14BEBDAD}" srcOrd="7" destOrd="0" presId="urn:microsoft.com/office/officeart/2005/8/layout/default"/>
    <dgm:cxn modelId="{6A976017-3F6D-407E-89D0-CA4C9AE94E2C}" type="presParOf" srcId="{0FECD30B-E22B-4CF8-BA5A-240B6F01ABC4}" destId="{ED778B6C-342A-4448-949C-B4BC479BD25A}" srcOrd="8" destOrd="0" presId="urn:microsoft.com/office/officeart/2005/8/layout/default"/>
    <dgm:cxn modelId="{C9D19139-DA2F-4949-8278-75AE1B9017B2}" type="presParOf" srcId="{0FECD30B-E22B-4CF8-BA5A-240B6F01ABC4}" destId="{014394D3-C21A-40C4-B07C-CC2BAFA69071}" srcOrd="9" destOrd="0" presId="urn:microsoft.com/office/officeart/2005/8/layout/default"/>
    <dgm:cxn modelId="{CAF8902E-5FB0-4B03-94AD-1A296B20B35D}" type="presParOf" srcId="{0FECD30B-E22B-4CF8-BA5A-240B6F01ABC4}" destId="{7663EC39-A85A-481F-92A9-779F73CCB819}" srcOrd="10" destOrd="0" presId="urn:microsoft.com/office/officeart/2005/8/layout/default"/>
    <dgm:cxn modelId="{06A2BBF5-4E66-4167-BBE2-D0CA61F440A2}" type="presParOf" srcId="{0FECD30B-E22B-4CF8-BA5A-240B6F01ABC4}" destId="{8EA57A52-23CC-443A-9127-68147C387E8D}" srcOrd="11" destOrd="0" presId="urn:microsoft.com/office/officeart/2005/8/layout/default"/>
    <dgm:cxn modelId="{420DFBFD-E97C-4568-B080-D11FBFD79E3C}" type="presParOf" srcId="{0FECD30B-E22B-4CF8-BA5A-240B6F01ABC4}" destId="{F6BA3F79-251A-4E06-A39B-B750C892276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697C60-7232-490C-9639-20922F965A41}" type="doc">
      <dgm:prSet loTypeId="urn:microsoft.com/office/officeart/2005/8/layout/hProcess9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080C50-49AB-41F6-89A8-877765BD28E9}">
      <dgm:prSet/>
      <dgm:spPr/>
      <dgm:t>
        <a:bodyPr/>
        <a:lstStyle/>
        <a:p>
          <a:r>
            <a:rPr lang="en-US"/>
            <a:t>Describes the theoretical performance of an algorithm</a:t>
          </a:r>
        </a:p>
      </dgm:t>
    </dgm:pt>
    <dgm:pt modelId="{B10025E4-94F9-4CF5-B8E8-870C4A8581A5}" type="parTrans" cxnId="{C3FCC539-9CA7-4ABC-8802-A39ADA0A784E}">
      <dgm:prSet/>
      <dgm:spPr/>
      <dgm:t>
        <a:bodyPr/>
        <a:lstStyle/>
        <a:p>
          <a:endParaRPr lang="en-US"/>
        </a:p>
      </dgm:t>
    </dgm:pt>
    <dgm:pt modelId="{2764A050-7B74-42C0-BD40-01FAA8729C49}" type="sibTrans" cxnId="{C3FCC539-9CA7-4ABC-8802-A39ADA0A784E}">
      <dgm:prSet/>
      <dgm:spPr/>
      <dgm:t>
        <a:bodyPr/>
        <a:lstStyle/>
        <a:p>
          <a:endParaRPr lang="en-US"/>
        </a:p>
      </dgm:t>
    </dgm:pt>
    <dgm:pt modelId="{AD2D42D7-AC3E-46F8-80AF-16B993142D44}">
      <dgm:prSet/>
      <dgm:spPr/>
      <dgm:t>
        <a:bodyPr/>
        <a:lstStyle/>
        <a:p>
          <a:r>
            <a:rPr lang="en-US"/>
            <a:t>Time</a:t>
          </a:r>
        </a:p>
      </dgm:t>
    </dgm:pt>
    <dgm:pt modelId="{84A0A218-0CEA-458B-958B-D743DA191BBF}" type="parTrans" cxnId="{E1B88CDC-46C4-453D-B2DD-B9C36C1C66AE}">
      <dgm:prSet/>
      <dgm:spPr/>
      <dgm:t>
        <a:bodyPr/>
        <a:lstStyle/>
        <a:p>
          <a:endParaRPr lang="en-US"/>
        </a:p>
      </dgm:t>
    </dgm:pt>
    <dgm:pt modelId="{5B8F015D-7179-4A7C-A6AA-D0A559CE1B0E}" type="sibTrans" cxnId="{E1B88CDC-46C4-453D-B2DD-B9C36C1C66AE}">
      <dgm:prSet/>
      <dgm:spPr/>
      <dgm:t>
        <a:bodyPr/>
        <a:lstStyle/>
        <a:p>
          <a:endParaRPr lang="en-US"/>
        </a:p>
      </dgm:t>
    </dgm:pt>
    <dgm:pt modelId="{7234436C-EC18-4CD9-A33E-65C0BD9E3D9D}">
      <dgm:prSet/>
      <dgm:spPr/>
      <dgm:t>
        <a:bodyPr/>
        <a:lstStyle/>
        <a:p>
          <a:r>
            <a:rPr lang="en-US"/>
            <a:t>Memory consumption</a:t>
          </a:r>
        </a:p>
      </dgm:t>
    </dgm:pt>
    <dgm:pt modelId="{E30EDA76-5568-4AB2-AE9E-BEC922CD6153}" type="parTrans" cxnId="{114D97DA-4B5F-44B9-AF70-A2137868DE4F}">
      <dgm:prSet/>
      <dgm:spPr/>
      <dgm:t>
        <a:bodyPr/>
        <a:lstStyle/>
        <a:p>
          <a:endParaRPr lang="en-US"/>
        </a:p>
      </dgm:t>
    </dgm:pt>
    <dgm:pt modelId="{2CCA4A38-99D8-4AD1-A8D9-62449E17A18E}" type="sibTrans" cxnId="{114D97DA-4B5F-44B9-AF70-A2137868DE4F}">
      <dgm:prSet/>
      <dgm:spPr/>
      <dgm:t>
        <a:bodyPr/>
        <a:lstStyle/>
        <a:p>
          <a:endParaRPr lang="en-US"/>
        </a:p>
      </dgm:t>
    </dgm:pt>
    <dgm:pt modelId="{50BB78FF-44DB-49A9-9E05-6BC93A50F1B7}">
      <dgm:prSet/>
      <dgm:spPr/>
      <dgm:t>
        <a:bodyPr/>
        <a:lstStyle/>
        <a:p>
          <a:r>
            <a:rPr lang="en-US"/>
            <a:t>Comparing an algorithm allows us to compare it to other similar algorithms</a:t>
          </a:r>
        </a:p>
      </dgm:t>
    </dgm:pt>
    <dgm:pt modelId="{CD6EE513-1126-487D-AC37-67FF691AFACF}" type="parTrans" cxnId="{3C4DDB5C-7DD2-451D-A0E8-8D41500F5FCA}">
      <dgm:prSet/>
      <dgm:spPr/>
      <dgm:t>
        <a:bodyPr/>
        <a:lstStyle/>
        <a:p>
          <a:endParaRPr lang="en-US"/>
        </a:p>
      </dgm:t>
    </dgm:pt>
    <dgm:pt modelId="{B7EE2F62-89FF-432E-A433-1F00C1B9F5CB}" type="sibTrans" cxnId="{3C4DDB5C-7DD2-451D-A0E8-8D41500F5FCA}">
      <dgm:prSet/>
      <dgm:spPr/>
      <dgm:t>
        <a:bodyPr/>
        <a:lstStyle/>
        <a:p>
          <a:endParaRPr lang="en-US"/>
        </a:p>
      </dgm:t>
    </dgm:pt>
    <dgm:pt modelId="{0B00DBB7-0562-4B47-9B5B-8EBCB4C4C004}">
      <dgm:prSet/>
      <dgm:spPr/>
      <dgm:t>
        <a:bodyPr/>
        <a:lstStyle/>
        <a:p>
          <a:r>
            <a:rPr lang="en-US"/>
            <a:t>Standardises the measure of efficiency</a:t>
          </a:r>
        </a:p>
      </dgm:t>
    </dgm:pt>
    <dgm:pt modelId="{49898B2A-3318-4840-8700-EACC4507B2D9}" type="parTrans" cxnId="{04E559DE-0DE5-4299-AA08-571AF53361A7}">
      <dgm:prSet/>
      <dgm:spPr/>
      <dgm:t>
        <a:bodyPr/>
        <a:lstStyle/>
        <a:p>
          <a:endParaRPr lang="en-US"/>
        </a:p>
      </dgm:t>
    </dgm:pt>
    <dgm:pt modelId="{BA42EFC5-C486-4004-9C51-A51E5BFA651D}" type="sibTrans" cxnId="{04E559DE-0DE5-4299-AA08-571AF53361A7}">
      <dgm:prSet/>
      <dgm:spPr/>
      <dgm:t>
        <a:bodyPr/>
        <a:lstStyle/>
        <a:p>
          <a:endParaRPr lang="en-US"/>
        </a:p>
      </dgm:t>
    </dgm:pt>
    <dgm:pt modelId="{44FEE14B-3B07-41FE-B529-4D6C4E441FD7}" type="pres">
      <dgm:prSet presAssocID="{0A697C60-7232-490C-9639-20922F965A41}" presName="CompostProcess" presStyleCnt="0">
        <dgm:presLayoutVars>
          <dgm:dir/>
          <dgm:resizeHandles val="exact"/>
        </dgm:presLayoutVars>
      </dgm:prSet>
      <dgm:spPr/>
    </dgm:pt>
    <dgm:pt modelId="{DDFCC89B-196B-4A7C-9937-70952CDDCACB}" type="pres">
      <dgm:prSet presAssocID="{0A697C60-7232-490C-9639-20922F965A41}" presName="arrow" presStyleLbl="bgShp" presStyleIdx="0" presStyleCnt="1"/>
      <dgm:spPr/>
    </dgm:pt>
    <dgm:pt modelId="{63C67D38-4F83-4F92-AE6A-7FC5CA727888}" type="pres">
      <dgm:prSet presAssocID="{0A697C60-7232-490C-9639-20922F965A41}" presName="linearProcess" presStyleCnt="0"/>
      <dgm:spPr/>
    </dgm:pt>
    <dgm:pt modelId="{51AE891C-DF6F-4899-9F1E-CD03BE334E79}" type="pres">
      <dgm:prSet presAssocID="{7C080C50-49AB-41F6-89A8-877765BD28E9}" presName="textNode" presStyleLbl="node1" presStyleIdx="0" presStyleCnt="5">
        <dgm:presLayoutVars>
          <dgm:bulletEnabled val="1"/>
        </dgm:presLayoutVars>
      </dgm:prSet>
      <dgm:spPr/>
    </dgm:pt>
    <dgm:pt modelId="{25942F7B-E360-4BD5-90A2-DA55EC24D91C}" type="pres">
      <dgm:prSet presAssocID="{2764A050-7B74-42C0-BD40-01FAA8729C49}" presName="sibTrans" presStyleCnt="0"/>
      <dgm:spPr/>
    </dgm:pt>
    <dgm:pt modelId="{75055E73-61F1-4397-929F-9EBED32E05CD}" type="pres">
      <dgm:prSet presAssocID="{AD2D42D7-AC3E-46F8-80AF-16B993142D44}" presName="textNode" presStyleLbl="node1" presStyleIdx="1" presStyleCnt="5">
        <dgm:presLayoutVars>
          <dgm:bulletEnabled val="1"/>
        </dgm:presLayoutVars>
      </dgm:prSet>
      <dgm:spPr/>
    </dgm:pt>
    <dgm:pt modelId="{144C8EDA-253E-40DE-9F09-CA1575280A30}" type="pres">
      <dgm:prSet presAssocID="{5B8F015D-7179-4A7C-A6AA-D0A559CE1B0E}" presName="sibTrans" presStyleCnt="0"/>
      <dgm:spPr/>
    </dgm:pt>
    <dgm:pt modelId="{0719F5E9-0377-4375-939F-380DABA30D85}" type="pres">
      <dgm:prSet presAssocID="{7234436C-EC18-4CD9-A33E-65C0BD9E3D9D}" presName="textNode" presStyleLbl="node1" presStyleIdx="2" presStyleCnt="5">
        <dgm:presLayoutVars>
          <dgm:bulletEnabled val="1"/>
        </dgm:presLayoutVars>
      </dgm:prSet>
      <dgm:spPr/>
    </dgm:pt>
    <dgm:pt modelId="{485404BF-54D7-4A3A-82EC-E40FFB7CF19D}" type="pres">
      <dgm:prSet presAssocID="{2CCA4A38-99D8-4AD1-A8D9-62449E17A18E}" presName="sibTrans" presStyleCnt="0"/>
      <dgm:spPr/>
    </dgm:pt>
    <dgm:pt modelId="{AED1C9B3-1347-4E5F-AA89-65C075E66B08}" type="pres">
      <dgm:prSet presAssocID="{50BB78FF-44DB-49A9-9E05-6BC93A50F1B7}" presName="textNode" presStyleLbl="node1" presStyleIdx="3" presStyleCnt="5">
        <dgm:presLayoutVars>
          <dgm:bulletEnabled val="1"/>
        </dgm:presLayoutVars>
      </dgm:prSet>
      <dgm:spPr/>
    </dgm:pt>
    <dgm:pt modelId="{BC658A31-4F4B-447F-B79D-AF70F51C7DCB}" type="pres">
      <dgm:prSet presAssocID="{B7EE2F62-89FF-432E-A433-1F00C1B9F5CB}" presName="sibTrans" presStyleCnt="0"/>
      <dgm:spPr/>
    </dgm:pt>
    <dgm:pt modelId="{067F2902-B130-4ABA-8575-38FA2BA507BD}" type="pres">
      <dgm:prSet presAssocID="{0B00DBB7-0562-4B47-9B5B-8EBCB4C4C00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3B07E16-D32C-4F1A-BC53-579DBFE92D35}" type="presOf" srcId="{AD2D42D7-AC3E-46F8-80AF-16B993142D44}" destId="{75055E73-61F1-4397-929F-9EBED32E05CD}" srcOrd="0" destOrd="0" presId="urn:microsoft.com/office/officeart/2005/8/layout/hProcess9"/>
    <dgm:cxn modelId="{7942231D-B035-48E3-89D4-0B27EE80CC8A}" type="presOf" srcId="{0B00DBB7-0562-4B47-9B5B-8EBCB4C4C004}" destId="{067F2902-B130-4ABA-8575-38FA2BA507BD}" srcOrd="0" destOrd="0" presId="urn:microsoft.com/office/officeart/2005/8/layout/hProcess9"/>
    <dgm:cxn modelId="{2D389F32-C45C-4903-9EFA-28E67C92790D}" type="presOf" srcId="{0A697C60-7232-490C-9639-20922F965A41}" destId="{44FEE14B-3B07-41FE-B529-4D6C4E441FD7}" srcOrd="0" destOrd="0" presId="urn:microsoft.com/office/officeart/2005/8/layout/hProcess9"/>
    <dgm:cxn modelId="{C3FCC539-9CA7-4ABC-8802-A39ADA0A784E}" srcId="{0A697C60-7232-490C-9639-20922F965A41}" destId="{7C080C50-49AB-41F6-89A8-877765BD28E9}" srcOrd="0" destOrd="0" parTransId="{B10025E4-94F9-4CF5-B8E8-870C4A8581A5}" sibTransId="{2764A050-7B74-42C0-BD40-01FAA8729C49}"/>
    <dgm:cxn modelId="{3C4DDB5C-7DD2-451D-A0E8-8D41500F5FCA}" srcId="{0A697C60-7232-490C-9639-20922F965A41}" destId="{50BB78FF-44DB-49A9-9E05-6BC93A50F1B7}" srcOrd="3" destOrd="0" parTransId="{CD6EE513-1126-487D-AC37-67FF691AFACF}" sibTransId="{B7EE2F62-89FF-432E-A433-1F00C1B9F5CB}"/>
    <dgm:cxn modelId="{B076D4AD-E5E5-47DD-B23A-3DEC8CD31930}" type="presOf" srcId="{7234436C-EC18-4CD9-A33E-65C0BD9E3D9D}" destId="{0719F5E9-0377-4375-939F-380DABA30D85}" srcOrd="0" destOrd="0" presId="urn:microsoft.com/office/officeart/2005/8/layout/hProcess9"/>
    <dgm:cxn modelId="{114D97DA-4B5F-44B9-AF70-A2137868DE4F}" srcId="{0A697C60-7232-490C-9639-20922F965A41}" destId="{7234436C-EC18-4CD9-A33E-65C0BD9E3D9D}" srcOrd="2" destOrd="0" parTransId="{E30EDA76-5568-4AB2-AE9E-BEC922CD6153}" sibTransId="{2CCA4A38-99D8-4AD1-A8D9-62449E17A18E}"/>
    <dgm:cxn modelId="{E1B88CDC-46C4-453D-B2DD-B9C36C1C66AE}" srcId="{0A697C60-7232-490C-9639-20922F965A41}" destId="{AD2D42D7-AC3E-46F8-80AF-16B993142D44}" srcOrd="1" destOrd="0" parTransId="{84A0A218-0CEA-458B-958B-D743DA191BBF}" sibTransId="{5B8F015D-7179-4A7C-A6AA-D0A559CE1B0E}"/>
    <dgm:cxn modelId="{04E559DE-0DE5-4299-AA08-571AF53361A7}" srcId="{0A697C60-7232-490C-9639-20922F965A41}" destId="{0B00DBB7-0562-4B47-9B5B-8EBCB4C4C004}" srcOrd="4" destOrd="0" parTransId="{49898B2A-3318-4840-8700-EACC4507B2D9}" sibTransId="{BA42EFC5-C486-4004-9C51-A51E5BFA651D}"/>
    <dgm:cxn modelId="{D29821F5-8611-4A9D-839A-DF23A8E20137}" type="presOf" srcId="{7C080C50-49AB-41F6-89A8-877765BD28E9}" destId="{51AE891C-DF6F-4899-9F1E-CD03BE334E79}" srcOrd="0" destOrd="0" presId="urn:microsoft.com/office/officeart/2005/8/layout/hProcess9"/>
    <dgm:cxn modelId="{618908FC-88EA-494E-A273-FA5F6346B156}" type="presOf" srcId="{50BB78FF-44DB-49A9-9E05-6BC93A50F1B7}" destId="{AED1C9B3-1347-4E5F-AA89-65C075E66B08}" srcOrd="0" destOrd="0" presId="urn:microsoft.com/office/officeart/2005/8/layout/hProcess9"/>
    <dgm:cxn modelId="{90B641AE-2261-49C8-B426-7EF441D8D89F}" type="presParOf" srcId="{44FEE14B-3B07-41FE-B529-4D6C4E441FD7}" destId="{DDFCC89B-196B-4A7C-9937-70952CDDCACB}" srcOrd="0" destOrd="0" presId="urn:microsoft.com/office/officeart/2005/8/layout/hProcess9"/>
    <dgm:cxn modelId="{481BA20D-0979-4A45-883D-5E1E9795A862}" type="presParOf" srcId="{44FEE14B-3B07-41FE-B529-4D6C4E441FD7}" destId="{63C67D38-4F83-4F92-AE6A-7FC5CA727888}" srcOrd="1" destOrd="0" presId="urn:microsoft.com/office/officeart/2005/8/layout/hProcess9"/>
    <dgm:cxn modelId="{2A91BE6A-1BB8-472E-97F4-6AF76F226AB1}" type="presParOf" srcId="{63C67D38-4F83-4F92-AE6A-7FC5CA727888}" destId="{51AE891C-DF6F-4899-9F1E-CD03BE334E79}" srcOrd="0" destOrd="0" presId="urn:microsoft.com/office/officeart/2005/8/layout/hProcess9"/>
    <dgm:cxn modelId="{026808DC-DA85-4861-B3CB-190B50463F7A}" type="presParOf" srcId="{63C67D38-4F83-4F92-AE6A-7FC5CA727888}" destId="{25942F7B-E360-4BD5-90A2-DA55EC24D91C}" srcOrd="1" destOrd="0" presId="urn:microsoft.com/office/officeart/2005/8/layout/hProcess9"/>
    <dgm:cxn modelId="{6805FF35-1461-4FE9-ACC7-4DA120134358}" type="presParOf" srcId="{63C67D38-4F83-4F92-AE6A-7FC5CA727888}" destId="{75055E73-61F1-4397-929F-9EBED32E05CD}" srcOrd="2" destOrd="0" presId="urn:microsoft.com/office/officeart/2005/8/layout/hProcess9"/>
    <dgm:cxn modelId="{DD5BEA2F-04E4-416B-AA6B-DD1EA533AFE7}" type="presParOf" srcId="{63C67D38-4F83-4F92-AE6A-7FC5CA727888}" destId="{144C8EDA-253E-40DE-9F09-CA1575280A30}" srcOrd="3" destOrd="0" presId="urn:microsoft.com/office/officeart/2005/8/layout/hProcess9"/>
    <dgm:cxn modelId="{0EE2A28F-69C5-42A5-ABD7-7192B6A1BB74}" type="presParOf" srcId="{63C67D38-4F83-4F92-AE6A-7FC5CA727888}" destId="{0719F5E9-0377-4375-939F-380DABA30D85}" srcOrd="4" destOrd="0" presId="urn:microsoft.com/office/officeart/2005/8/layout/hProcess9"/>
    <dgm:cxn modelId="{B50D85E9-831A-437A-BEC5-62ED481DB14B}" type="presParOf" srcId="{63C67D38-4F83-4F92-AE6A-7FC5CA727888}" destId="{485404BF-54D7-4A3A-82EC-E40FFB7CF19D}" srcOrd="5" destOrd="0" presId="urn:microsoft.com/office/officeart/2005/8/layout/hProcess9"/>
    <dgm:cxn modelId="{6ECF548B-741F-4966-A4AD-86A1906A88AC}" type="presParOf" srcId="{63C67D38-4F83-4F92-AE6A-7FC5CA727888}" destId="{AED1C9B3-1347-4E5F-AA89-65C075E66B08}" srcOrd="6" destOrd="0" presId="urn:microsoft.com/office/officeart/2005/8/layout/hProcess9"/>
    <dgm:cxn modelId="{B6DCB01F-4E84-4559-A300-8E7D44DA1DEF}" type="presParOf" srcId="{63C67D38-4F83-4F92-AE6A-7FC5CA727888}" destId="{BC658A31-4F4B-447F-B79D-AF70F51C7DCB}" srcOrd="7" destOrd="0" presId="urn:microsoft.com/office/officeart/2005/8/layout/hProcess9"/>
    <dgm:cxn modelId="{587B3FC7-8C7E-4900-AE41-2EB642B21A42}" type="presParOf" srcId="{63C67D38-4F83-4F92-AE6A-7FC5CA727888}" destId="{067F2902-B130-4ABA-8575-38FA2BA507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9ECB75-FD0B-479B-84B1-14E2FDA9D129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0AA224-1D4F-465C-A0D8-C065730F9E60}">
      <dgm:prSet/>
      <dgm:spPr/>
      <dgm:t>
        <a:bodyPr/>
        <a:lstStyle/>
        <a:p>
          <a:r>
            <a:rPr lang="en-US"/>
            <a:t>Algorithm A faster than B for lists &lt; 1000 items</a:t>
          </a:r>
        </a:p>
      </dgm:t>
    </dgm:pt>
    <dgm:pt modelId="{AB3F147B-6774-4125-89B0-4C08DB691A1D}" type="parTrans" cxnId="{79471142-08DA-41D2-8A26-CCF2FABA3F4A}">
      <dgm:prSet/>
      <dgm:spPr/>
      <dgm:t>
        <a:bodyPr/>
        <a:lstStyle/>
        <a:p>
          <a:endParaRPr lang="en-US"/>
        </a:p>
      </dgm:t>
    </dgm:pt>
    <dgm:pt modelId="{FE6618D2-101A-472A-A938-6E0FA6D34F20}" type="sibTrans" cxnId="{79471142-08DA-41D2-8A26-CCF2FABA3F4A}">
      <dgm:prSet/>
      <dgm:spPr/>
      <dgm:t>
        <a:bodyPr/>
        <a:lstStyle/>
        <a:p>
          <a:endParaRPr lang="en-US"/>
        </a:p>
      </dgm:t>
    </dgm:pt>
    <dgm:pt modelId="{9ED00D1B-3ABD-4778-9702-F1813FBD4E3A}">
      <dgm:prSet/>
      <dgm:spPr/>
      <dgm:t>
        <a:bodyPr/>
        <a:lstStyle/>
        <a:p>
          <a:r>
            <a:rPr lang="en-US"/>
            <a:t>Is A faster?</a:t>
          </a:r>
        </a:p>
      </dgm:t>
    </dgm:pt>
    <dgm:pt modelId="{2F6716FB-4112-4CEC-89CE-576F6419967F}" type="parTrans" cxnId="{523E670E-6940-495D-8540-9BBFEE3DE88A}">
      <dgm:prSet/>
      <dgm:spPr/>
      <dgm:t>
        <a:bodyPr/>
        <a:lstStyle/>
        <a:p>
          <a:endParaRPr lang="en-US"/>
        </a:p>
      </dgm:t>
    </dgm:pt>
    <dgm:pt modelId="{A0768D3B-44A2-47B1-BA00-56E8E8D0F5CE}" type="sibTrans" cxnId="{523E670E-6940-495D-8540-9BBFEE3DE88A}">
      <dgm:prSet/>
      <dgm:spPr/>
      <dgm:t>
        <a:bodyPr/>
        <a:lstStyle/>
        <a:p>
          <a:endParaRPr lang="en-US"/>
        </a:p>
      </dgm:t>
    </dgm:pt>
    <dgm:pt modelId="{693B04B7-B3BE-48AE-992C-12F2B9D41E09}" type="pres">
      <dgm:prSet presAssocID="{E59ECB75-FD0B-479B-84B1-14E2FDA9D129}" presName="Name0" presStyleCnt="0">
        <dgm:presLayoutVars>
          <dgm:dir/>
          <dgm:animLvl val="lvl"/>
          <dgm:resizeHandles val="exact"/>
        </dgm:presLayoutVars>
      </dgm:prSet>
      <dgm:spPr/>
    </dgm:pt>
    <dgm:pt modelId="{26889E14-5E7F-44FD-92B3-D0C4A092C613}" type="pres">
      <dgm:prSet presAssocID="{F80AA224-1D4F-465C-A0D8-C065730F9E6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73D8881-B508-4DAC-96C8-F47CBD9B7731}" type="pres">
      <dgm:prSet presAssocID="{FE6618D2-101A-472A-A938-6E0FA6D34F20}" presName="parTxOnlySpace" presStyleCnt="0"/>
      <dgm:spPr/>
    </dgm:pt>
    <dgm:pt modelId="{FE55B853-0A5A-4226-93ED-5F5518B49CAF}" type="pres">
      <dgm:prSet presAssocID="{9ED00D1B-3ABD-4778-9702-F1813FBD4E3A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23E670E-6940-495D-8540-9BBFEE3DE88A}" srcId="{E59ECB75-FD0B-479B-84B1-14E2FDA9D129}" destId="{9ED00D1B-3ABD-4778-9702-F1813FBD4E3A}" srcOrd="1" destOrd="0" parTransId="{2F6716FB-4112-4CEC-89CE-576F6419967F}" sibTransId="{A0768D3B-44A2-47B1-BA00-56E8E8D0F5CE}"/>
    <dgm:cxn modelId="{79471142-08DA-41D2-8A26-CCF2FABA3F4A}" srcId="{E59ECB75-FD0B-479B-84B1-14E2FDA9D129}" destId="{F80AA224-1D4F-465C-A0D8-C065730F9E60}" srcOrd="0" destOrd="0" parTransId="{AB3F147B-6774-4125-89B0-4C08DB691A1D}" sibTransId="{FE6618D2-101A-472A-A938-6E0FA6D34F20}"/>
    <dgm:cxn modelId="{9332DC68-17D7-4B8B-A903-5903638E25D3}" type="presOf" srcId="{F80AA224-1D4F-465C-A0D8-C065730F9E60}" destId="{26889E14-5E7F-44FD-92B3-D0C4A092C613}" srcOrd="0" destOrd="0" presId="urn:microsoft.com/office/officeart/2005/8/layout/chevron1"/>
    <dgm:cxn modelId="{5082FCC2-BE9E-484D-990A-509E20736335}" type="presOf" srcId="{9ED00D1B-3ABD-4778-9702-F1813FBD4E3A}" destId="{FE55B853-0A5A-4226-93ED-5F5518B49CAF}" srcOrd="0" destOrd="0" presId="urn:microsoft.com/office/officeart/2005/8/layout/chevron1"/>
    <dgm:cxn modelId="{33F43ED6-D06F-41E9-9762-5DC624591C40}" type="presOf" srcId="{E59ECB75-FD0B-479B-84B1-14E2FDA9D129}" destId="{693B04B7-B3BE-48AE-992C-12F2B9D41E09}" srcOrd="0" destOrd="0" presId="urn:microsoft.com/office/officeart/2005/8/layout/chevron1"/>
    <dgm:cxn modelId="{660356A2-27A4-4355-AD97-15FB5EF7ACD7}" type="presParOf" srcId="{693B04B7-B3BE-48AE-992C-12F2B9D41E09}" destId="{26889E14-5E7F-44FD-92B3-D0C4A092C613}" srcOrd="0" destOrd="0" presId="urn:microsoft.com/office/officeart/2005/8/layout/chevron1"/>
    <dgm:cxn modelId="{9981E662-2BCD-4CC4-875C-8EC2D58F781B}" type="presParOf" srcId="{693B04B7-B3BE-48AE-992C-12F2B9D41E09}" destId="{D73D8881-B508-4DAC-96C8-F47CBD9B7731}" srcOrd="1" destOrd="0" presId="urn:microsoft.com/office/officeart/2005/8/layout/chevron1"/>
    <dgm:cxn modelId="{F68C5396-3944-456D-9335-2D56E8035EA3}" type="presParOf" srcId="{693B04B7-B3BE-48AE-992C-12F2B9D41E09}" destId="{FE55B853-0A5A-4226-93ED-5F5518B49CAF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E46FF3-617B-4B67-8AAE-1E5B83EDDBAF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3B2970-685E-4453-948E-D88509D2C484}">
      <dgm:prSet/>
      <dgm:spPr/>
      <dgm:t>
        <a:bodyPr/>
        <a:lstStyle/>
        <a:p>
          <a:r>
            <a:rPr lang="en-US"/>
            <a:t>We measure algorithmic complexity as a measure of time</a:t>
          </a:r>
        </a:p>
      </dgm:t>
    </dgm:pt>
    <dgm:pt modelId="{CD9E6AE1-A17C-4ADE-93E1-CC86F223D947}" type="parTrans" cxnId="{A1CB77D3-2A2C-4595-9EF4-21975D3D2025}">
      <dgm:prSet/>
      <dgm:spPr/>
      <dgm:t>
        <a:bodyPr/>
        <a:lstStyle/>
        <a:p>
          <a:endParaRPr lang="en-US"/>
        </a:p>
      </dgm:t>
    </dgm:pt>
    <dgm:pt modelId="{13C184A1-AE60-45A9-8F8F-208B37268198}" type="sibTrans" cxnId="{A1CB77D3-2A2C-4595-9EF4-21975D3D2025}">
      <dgm:prSet/>
      <dgm:spPr/>
      <dgm:t>
        <a:bodyPr/>
        <a:lstStyle/>
        <a:p>
          <a:endParaRPr lang="en-US"/>
        </a:p>
      </dgm:t>
    </dgm:pt>
    <dgm:pt modelId="{3DB97ADC-AC95-4352-BA97-ABAA602E39AB}">
      <dgm:prSet/>
      <dgm:spPr/>
      <dgm:t>
        <a:bodyPr/>
        <a:lstStyle/>
        <a:p>
          <a:r>
            <a:rPr lang="en-US"/>
            <a:t>O(1) refers to a single action</a:t>
          </a:r>
        </a:p>
      </dgm:t>
    </dgm:pt>
    <dgm:pt modelId="{FB28F921-4C75-4108-90C0-D57F4321447C}" type="parTrans" cxnId="{4B1F71A8-D3F9-4521-AEB9-C9E492246383}">
      <dgm:prSet/>
      <dgm:spPr/>
      <dgm:t>
        <a:bodyPr/>
        <a:lstStyle/>
        <a:p>
          <a:endParaRPr lang="en-US"/>
        </a:p>
      </dgm:t>
    </dgm:pt>
    <dgm:pt modelId="{283731FA-26E6-49CE-AC67-FEB08D089298}" type="sibTrans" cxnId="{4B1F71A8-D3F9-4521-AEB9-C9E492246383}">
      <dgm:prSet/>
      <dgm:spPr/>
      <dgm:t>
        <a:bodyPr/>
        <a:lstStyle/>
        <a:p>
          <a:endParaRPr lang="en-US"/>
        </a:p>
      </dgm:t>
    </dgm:pt>
    <dgm:pt modelId="{8A65855D-75CC-4595-BC42-34682AEC097E}">
      <dgm:prSet/>
      <dgm:spPr/>
      <dgm:t>
        <a:bodyPr/>
        <a:lstStyle/>
        <a:p>
          <a:r>
            <a:rPr lang="en-US"/>
            <a:t>Insertion is O(1) because insertion happens and that’s it</a:t>
          </a:r>
        </a:p>
      </dgm:t>
    </dgm:pt>
    <dgm:pt modelId="{0BC56DEB-AC3C-4257-B421-025044D04952}" type="parTrans" cxnId="{F13B8A7B-D621-4B85-B1AB-C205026E9CF0}">
      <dgm:prSet/>
      <dgm:spPr/>
      <dgm:t>
        <a:bodyPr/>
        <a:lstStyle/>
        <a:p>
          <a:endParaRPr lang="en-US"/>
        </a:p>
      </dgm:t>
    </dgm:pt>
    <dgm:pt modelId="{3542F95B-584C-410C-825E-4DD432D56D32}" type="sibTrans" cxnId="{F13B8A7B-D621-4B85-B1AB-C205026E9CF0}">
      <dgm:prSet/>
      <dgm:spPr/>
      <dgm:t>
        <a:bodyPr/>
        <a:lstStyle/>
        <a:p>
          <a:endParaRPr lang="en-US"/>
        </a:p>
      </dgm:t>
    </dgm:pt>
    <dgm:pt modelId="{854ABB5C-B845-47C0-A6AC-0DD07E49CB66}">
      <dgm:prSet/>
      <dgm:spPr/>
      <dgm:t>
        <a:bodyPr/>
        <a:lstStyle/>
        <a:p>
          <a:r>
            <a:rPr lang="en-US"/>
            <a:t>Searching through a list of 10 items?</a:t>
          </a:r>
        </a:p>
      </dgm:t>
    </dgm:pt>
    <dgm:pt modelId="{25C70985-07D4-472C-8CE8-B137F0AD1518}" type="parTrans" cxnId="{1EDC62FB-1CB1-44B6-B756-5253EA676878}">
      <dgm:prSet/>
      <dgm:spPr/>
      <dgm:t>
        <a:bodyPr/>
        <a:lstStyle/>
        <a:p>
          <a:endParaRPr lang="en-US"/>
        </a:p>
      </dgm:t>
    </dgm:pt>
    <dgm:pt modelId="{4B19A141-1239-4B79-8F38-6585BDC67748}" type="sibTrans" cxnId="{1EDC62FB-1CB1-44B6-B756-5253EA676878}">
      <dgm:prSet/>
      <dgm:spPr/>
      <dgm:t>
        <a:bodyPr/>
        <a:lstStyle/>
        <a:p>
          <a:endParaRPr lang="en-US"/>
        </a:p>
      </dgm:t>
    </dgm:pt>
    <dgm:pt modelId="{C2048661-C929-4095-A29B-EA1D3521CD13}" type="pres">
      <dgm:prSet presAssocID="{52E46FF3-617B-4B67-8AAE-1E5B83EDDB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12FEF2-8408-4A08-B66F-889DDAD0BB6D}" type="pres">
      <dgm:prSet presAssocID="{ED3B2970-685E-4453-948E-D88509D2C484}" presName="hierRoot1" presStyleCnt="0">
        <dgm:presLayoutVars>
          <dgm:hierBranch val="init"/>
        </dgm:presLayoutVars>
      </dgm:prSet>
      <dgm:spPr/>
    </dgm:pt>
    <dgm:pt modelId="{6B668A2F-6809-4B3F-B684-25FA32A05689}" type="pres">
      <dgm:prSet presAssocID="{ED3B2970-685E-4453-948E-D88509D2C484}" presName="rootComposite1" presStyleCnt="0"/>
      <dgm:spPr/>
    </dgm:pt>
    <dgm:pt modelId="{CCE6F788-B75D-4A82-A5B8-E76B5365664F}" type="pres">
      <dgm:prSet presAssocID="{ED3B2970-685E-4453-948E-D88509D2C484}" presName="rootText1" presStyleLbl="node0" presStyleIdx="0" presStyleCnt="4">
        <dgm:presLayoutVars>
          <dgm:chPref val="3"/>
        </dgm:presLayoutVars>
      </dgm:prSet>
      <dgm:spPr/>
    </dgm:pt>
    <dgm:pt modelId="{B8FC74C8-D59E-4782-96D1-213789304418}" type="pres">
      <dgm:prSet presAssocID="{ED3B2970-685E-4453-948E-D88509D2C484}" presName="rootConnector1" presStyleLbl="node1" presStyleIdx="0" presStyleCnt="0"/>
      <dgm:spPr/>
    </dgm:pt>
    <dgm:pt modelId="{101BD1FA-42FA-46DE-B213-84D803CF3158}" type="pres">
      <dgm:prSet presAssocID="{ED3B2970-685E-4453-948E-D88509D2C484}" presName="hierChild2" presStyleCnt="0"/>
      <dgm:spPr/>
    </dgm:pt>
    <dgm:pt modelId="{1F3D1326-410D-4B5F-805B-4C4A7CE859C6}" type="pres">
      <dgm:prSet presAssocID="{ED3B2970-685E-4453-948E-D88509D2C484}" presName="hierChild3" presStyleCnt="0"/>
      <dgm:spPr/>
    </dgm:pt>
    <dgm:pt modelId="{F5EF99ED-F001-4264-BE6B-E6D5DA4CA5E1}" type="pres">
      <dgm:prSet presAssocID="{3DB97ADC-AC95-4352-BA97-ABAA602E39AB}" presName="hierRoot1" presStyleCnt="0">
        <dgm:presLayoutVars>
          <dgm:hierBranch val="init"/>
        </dgm:presLayoutVars>
      </dgm:prSet>
      <dgm:spPr/>
    </dgm:pt>
    <dgm:pt modelId="{C3CE18D0-3D49-48D1-872A-23CBFCB3D1F4}" type="pres">
      <dgm:prSet presAssocID="{3DB97ADC-AC95-4352-BA97-ABAA602E39AB}" presName="rootComposite1" presStyleCnt="0"/>
      <dgm:spPr/>
    </dgm:pt>
    <dgm:pt modelId="{84CE84E5-7A46-4C45-9F0F-67E0E15C6CE3}" type="pres">
      <dgm:prSet presAssocID="{3DB97ADC-AC95-4352-BA97-ABAA602E39AB}" presName="rootText1" presStyleLbl="node0" presStyleIdx="1" presStyleCnt="4">
        <dgm:presLayoutVars>
          <dgm:chPref val="3"/>
        </dgm:presLayoutVars>
      </dgm:prSet>
      <dgm:spPr/>
    </dgm:pt>
    <dgm:pt modelId="{2964E4FA-E27F-454F-9A4F-F4342F8FD847}" type="pres">
      <dgm:prSet presAssocID="{3DB97ADC-AC95-4352-BA97-ABAA602E39AB}" presName="rootConnector1" presStyleLbl="node1" presStyleIdx="0" presStyleCnt="0"/>
      <dgm:spPr/>
    </dgm:pt>
    <dgm:pt modelId="{A391FE96-A14D-4DFE-96B0-243D004F0385}" type="pres">
      <dgm:prSet presAssocID="{3DB97ADC-AC95-4352-BA97-ABAA602E39AB}" presName="hierChild2" presStyleCnt="0"/>
      <dgm:spPr/>
    </dgm:pt>
    <dgm:pt modelId="{A155387E-7471-4303-AFEC-553B631BC252}" type="pres">
      <dgm:prSet presAssocID="{3DB97ADC-AC95-4352-BA97-ABAA602E39AB}" presName="hierChild3" presStyleCnt="0"/>
      <dgm:spPr/>
    </dgm:pt>
    <dgm:pt modelId="{E2991EE7-84C0-4E08-ABBB-62C2E7D53C92}" type="pres">
      <dgm:prSet presAssocID="{8A65855D-75CC-4595-BC42-34682AEC097E}" presName="hierRoot1" presStyleCnt="0">
        <dgm:presLayoutVars>
          <dgm:hierBranch val="init"/>
        </dgm:presLayoutVars>
      </dgm:prSet>
      <dgm:spPr/>
    </dgm:pt>
    <dgm:pt modelId="{611B0EF3-DE16-40B6-8575-3C050D8A9FE8}" type="pres">
      <dgm:prSet presAssocID="{8A65855D-75CC-4595-BC42-34682AEC097E}" presName="rootComposite1" presStyleCnt="0"/>
      <dgm:spPr/>
    </dgm:pt>
    <dgm:pt modelId="{098D10F4-504F-44FA-95F4-72B5D71F1DD2}" type="pres">
      <dgm:prSet presAssocID="{8A65855D-75CC-4595-BC42-34682AEC097E}" presName="rootText1" presStyleLbl="node0" presStyleIdx="2" presStyleCnt="4">
        <dgm:presLayoutVars>
          <dgm:chPref val="3"/>
        </dgm:presLayoutVars>
      </dgm:prSet>
      <dgm:spPr/>
    </dgm:pt>
    <dgm:pt modelId="{7060DABD-9BE7-42E1-93A7-33A489B296FA}" type="pres">
      <dgm:prSet presAssocID="{8A65855D-75CC-4595-BC42-34682AEC097E}" presName="rootConnector1" presStyleLbl="node1" presStyleIdx="0" presStyleCnt="0"/>
      <dgm:spPr/>
    </dgm:pt>
    <dgm:pt modelId="{0B485ADC-33D1-421A-8297-482A36E3C37C}" type="pres">
      <dgm:prSet presAssocID="{8A65855D-75CC-4595-BC42-34682AEC097E}" presName="hierChild2" presStyleCnt="0"/>
      <dgm:spPr/>
    </dgm:pt>
    <dgm:pt modelId="{04C293CD-12D5-46F9-85EF-838BC52622E2}" type="pres">
      <dgm:prSet presAssocID="{8A65855D-75CC-4595-BC42-34682AEC097E}" presName="hierChild3" presStyleCnt="0"/>
      <dgm:spPr/>
    </dgm:pt>
    <dgm:pt modelId="{DE985CF8-60CD-4146-8D1D-54B2E211A3FE}" type="pres">
      <dgm:prSet presAssocID="{854ABB5C-B845-47C0-A6AC-0DD07E49CB66}" presName="hierRoot1" presStyleCnt="0">
        <dgm:presLayoutVars>
          <dgm:hierBranch val="init"/>
        </dgm:presLayoutVars>
      </dgm:prSet>
      <dgm:spPr/>
    </dgm:pt>
    <dgm:pt modelId="{78837876-8367-4A83-9852-0D8CC1C452C7}" type="pres">
      <dgm:prSet presAssocID="{854ABB5C-B845-47C0-A6AC-0DD07E49CB66}" presName="rootComposite1" presStyleCnt="0"/>
      <dgm:spPr/>
    </dgm:pt>
    <dgm:pt modelId="{8FCF0EBE-558D-442E-9E02-038BC4658381}" type="pres">
      <dgm:prSet presAssocID="{854ABB5C-B845-47C0-A6AC-0DD07E49CB66}" presName="rootText1" presStyleLbl="node0" presStyleIdx="3" presStyleCnt="4">
        <dgm:presLayoutVars>
          <dgm:chPref val="3"/>
        </dgm:presLayoutVars>
      </dgm:prSet>
      <dgm:spPr/>
    </dgm:pt>
    <dgm:pt modelId="{367EE363-6C5B-47A0-87ED-F3D9E48BBD2B}" type="pres">
      <dgm:prSet presAssocID="{854ABB5C-B845-47C0-A6AC-0DD07E49CB66}" presName="rootConnector1" presStyleLbl="node1" presStyleIdx="0" presStyleCnt="0"/>
      <dgm:spPr/>
    </dgm:pt>
    <dgm:pt modelId="{3C1A2EB2-181D-4314-BF1C-06EBF4E51DE5}" type="pres">
      <dgm:prSet presAssocID="{854ABB5C-B845-47C0-A6AC-0DD07E49CB66}" presName="hierChild2" presStyleCnt="0"/>
      <dgm:spPr/>
    </dgm:pt>
    <dgm:pt modelId="{CB8862B6-E9CF-4190-A13C-AB1145341E95}" type="pres">
      <dgm:prSet presAssocID="{854ABB5C-B845-47C0-A6AC-0DD07E49CB66}" presName="hierChild3" presStyleCnt="0"/>
      <dgm:spPr/>
    </dgm:pt>
  </dgm:ptLst>
  <dgm:cxnLst>
    <dgm:cxn modelId="{2C0E1833-BE81-4F82-B16F-CB1CB360AE1F}" type="presOf" srcId="{52E46FF3-617B-4B67-8AAE-1E5B83EDDBAF}" destId="{C2048661-C929-4095-A29B-EA1D3521CD13}" srcOrd="0" destOrd="0" presId="urn:microsoft.com/office/officeart/2009/3/layout/HorizontalOrganizationChart"/>
    <dgm:cxn modelId="{3EE90A3D-BD4E-4FD5-8E87-C203953E2D38}" type="presOf" srcId="{854ABB5C-B845-47C0-A6AC-0DD07E49CB66}" destId="{367EE363-6C5B-47A0-87ED-F3D9E48BBD2B}" srcOrd="1" destOrd="0" presId="urn:microsoft.com/office/officeart/2009/3/layout/HorizontalOrganizationChart"/>
    <dgm:cxn modelId="{04525940-DA50-4D7E-97B5-3F704E4A7DBC}" type="presOf" srcId="{3DB97ADC-AC95-4352-BA97-ABAA602E39AB}" destId="{2964E4FA-E27F-454F-9A4F-F4342F8FD847}" srcOrd="1" destOrd="0" presId="urn:microsoft.com/office/officeart/2009/3/layout/HorizontalOrganizationChart"/>
    <dgm:cxn modelId="{C3DCE553-E569-4B77-AB27-EFBB4B89B6C8}" type="presOf" srcId="{854ABB5C-B845-47C0-A6AC-0DD07E49CB66}" destId="{8FCF0EBE-558D-442E-9E02-038BC4658381}" srcOrd="0" destOrd="0" presId="urn:microsoft.com/office/officeart/2009/3/layout/HorizontalOrganizationChart"/>
    <dgm:cxn modelId="{F13B8A7B-D621-4B85-B1AB-C205026E9CF0}" srcId="{52E46FF3-617B-4B67-8AAE-1E5B83EDDBAF}" destId="{8A65855D-75CC-4595-BC42-34682AEC097E}" srcOrd="2" destOrd="0" parTransId="{0BC56DEB-AC3C-4257-B421-025044D04952}" sibTransId="{3542F95B-584C-410C-825E-4DD432D56D32}"/>
    <dgm:cxn modelId="{B8002F7D-CD56-496A-ABFC-9B9F9E84CCAD}" type="presOf" srcId="{8A65855D-75CC-4595-BC42-34682AEC097E}" destId="{098D10F4-504F-44FA-95F4-72B5D71F1DD2}" srcOrd="0" destOrd="0" presId="urn:microsoft.com/office/officeart/2009/3/layout/HorizontalOrganizationChart"/>
    <dgm:cxn modelId="{1BA93A83-1CD3-44B3-B9D9-3DA555257142}" type="presOf" srcId="{ED3B2970-685E-4453-948E-D88509D2C484}" destId="{B8FC74C8-D59E-4782-96D1-213789304418}" srcOrd="1" destOrd="0" presId="urn:microsoft.com/office/officeart/2009/3/layout/HorizontalOrganizationChart"/>
    <dgm:cxn modelId="{2B3B3491-91EB-48D9-B87F-4914E7842BDC}" type="presOf" srcId="{8A65855D-75CC-4595-BC42-34682AEC097E}" destId="{7060DABD-9BE7-42E1-93A7-33A489B296FA}" srcOrd="1" destOrd="0" presId="urn:microsoft.com/office/officeart/2009/3/layout/HorizontalOrganizationChart"/>
    <dgm:cxn modelId="{4B1F71A8-D3F9-4521-AEB9-C9E492246383}" srcId="{52E46FF3-617B-4B67-8AAE-1E5B83EDDBAF}" destId="{3DB97ADC-AC95-4352-BA97-ABAA602E39AB}" srcOrd="1" destOrd="0" parTransId="{FB28F921-4C75-4108-90C0-D57F4321447C}" sibTransId="{283731FA-26E6-49CE-AC67-FEB08D089298}"/>
    <dgm:cxn modelId="{A1CB77D3-2A2C-4595-9EF4-21975D3D2025}" srcId="{52E46FF3-617B-4B67-8AAE-1E5B83EDDBAF}" destId="{ED3B2970-685E-4453-948E-D88509D2C484}" srcOrd="0" destOrd="0" parTransId="{CD9E6AE1-A17C-4ADE-93E1-CC86F223D947}" sibTransId="{13C184A1-AE60-45A9-8F8F-208B37268198}"/>
    <dgm:cxn modelId="{C22903D6-0AD1-408F-B27C-EF3C4DE51E19}" type="presOf" srcId="{ED3B2970-685E-4453-948E-D88509D2C484}" destId="{CCE6F788-B75D-4A82-A5B8-E76B5365664F}" srcOrd="0" destOrd="0" presId="urn:microsoft.com/office/officeart/2009/3/layout/HorizontalOrganizationChart"/>
    <dgm:cxn modelId="{CA28C9DA-763F-497E-91BD-EC9255652075}" type="presOf" srcId="{3DB97ADC-AC95-4352-BA97-ABAA602E39AB}" destId="{84CE84E5-7A46-4C45-9F0F-67E0E15C6CE3}" srcOrd="0" destOrd="0" presId="urn:microsoft.com/office/officeart/2009/3/layout/HorizontalOrganizationChart"/>
    <dgm:cxn modelId="{1EDC62FB-1CB1-44B6-B756-5253EA676878}" srcId="{52E46FF3-617B-4B67-8AAE-1E5B83EDDBAF}" destId="{854ABB5C-B845-47C0-A6AC-0DD07E49CB66}" srcOrd="3" destOrd="0" parTransId="{25C70985-07D4-472C-8CE8-B137F0AD1518}" sibTransId="{4B19A141-1239-4B79-8F38-6585BDC67748}"/>
    <dgm:cxn modelId="{0DA01B59-1361-41E8-8153-8A13F9CAEDEF}" type="presParOf" srcId="{C2048661-C929-4095-A29B-EA1D3521CD13}" destId="{7012FEF2-8408-4A08-B66F-889DDAD0BB6D}" srcOrd="0" destOrd="0" presId="urn:microsoft.com/office/officeart/2009/3/layout/HorizontalOrganizationChart"/>
    <dgm:cxn modelId="{36B9BDA8-ECB5-416D-A4D2-F6FA80C2FDBC}" type="presParOf" srcId="{7012FEF2-8408-4A08-B66F-889DDAD0BB6D}" destId="{6B668A2F-6809-4B3F-B684-25FA32A05689}" srcOrd="0" destOrd="0" presId="urn:microsoft.com/office/officeart/2009/3/layout/HorizontalOrganizationChart"/>
    <dgm:cxn modelId="{FADF6096-AAA0-4D53-8025-B0A41C2C519E}" type="presParOf" srcId="{6B668A2F-6809-4B3F-B684-25FA32A05689}" destId="{CCE6F788-B75D-4A82-A5B8-E76B5365664F}" srcOrd="0" destOrd="0" presId="urn:microsoft.com/office/officeart/2009/3/layout/HorizontalOrganizationChart"/>
    <dgm:cxn modelId="{2EA85027-F4EF-4F58-9D44-A28917DAC34D}" type="presParOf" srcId="{6B668A2F-6809-4B3F-B684-25FA32A05689}" destId="{B8FC74C8-D59E-4782-96D1-213789304418}" srcOrd="1" destOrd="0" presId="urn:microsoft.com/office/officeart/2009/3/layout/HorizontalOrganizationChart"/>
    <dgm:cxn modelId="{87162C2B-FD4D-42F0-88F5-23FE3842F82A}" type="presParOf" srcId="{7012FEF2-8408-4A08-B66F-889DDAD0BB6D}" destId="{101BD1FA-42FA-46DE-B213-84D803CF3158}" srcOrd="1" destOrd="0" presId="urn:microsoft.com/office/officeart/2009/3/layout/HorizontalOrganizationChart"/>
    <dgm:cxn modelId="{71AF50BC-CD84-4A51-B92B-ABB6B35F7E5D}" type="presParOf" srcId="{7012FEF2-8408-4A08-B66F-889DDAD0BB6D}" destId="{1F3D1326-410D-4B5F-805B-4C4A7CE859C6}" srcOrd="2" destOrd="0" presId="urn:microsoft.com/office/officeart/2009/3/layout/HorizontalOrganizationChart"/>
    <dgm:cxn modelId="{2B79C161-C455-4A63-8DC7-3438FA891F6D}" type="presParOf" srcId="{C2048661-C929-4095-A29B-EA1D3521CD13}" destId="{F5EF99ED-F001-4264-BE6B-E6D5DA4CA5E1}" srcOrd="1" destOrd="0" presId="urn:microsoft.com/office/officeart/2009/3/layout/HorizontalOrganizationChart"/>
    <dgm:cxn modelId="{8C8D4787-D91B-4E31-8997-E382E2030E11}" type="presParOf" srcId="{F5EF99ED-F001-4264-BE6B-E6D5DA4CA5E1}" destId="{C3CE18D0-3D49-48D1-872A-23CBFCB3D1F4}" srcOrd="0" destOrd="0" presId="urn:microsoft.com/office/officeart/2009/3/layout/HorizontalOrganizationChart"/>
    <dgm:cxn modelId="{5123972C-0EEA-48B2-B6CC-3E910CCE5142}" type="presParOf" srcId="{C3CE18D0-3D49-48D1-872A-23CBFCB3D1F4}" destId="{84CE84E5-7A46-4C45-9F0F-67E0E15C6CE3}" srcOrd="0" destOrd="0" presId="urn:microsoft.com/office/officeart/2009/3/layout/HorizontalOrganizationChart"/>
    <dgm:cxn modelId="{5BADA7D5-BD93-462F-AA17-0368DB0A6ADD}" type="presParOf" srcId="{C3CE18D0-3D49-48D1-872A-23CBFCB3D1F4}" destId="{2964E4FA-E27F-454F-9A4F-F4342F8FD847}" srcOrd="1" destOrd="0" presId="urn:microsoft.com/office/officeart/2009/3/layout/HorizontalOrganizationChart"/>
    <dgm:cxn modelId="{BFCCCF54-DFCE-4EA0-9BF4-AFF8310C261B}" type="presParOf" srcId="{F5EF99ED-F001-4264-BE6B-E6D5DA4CA5E1}" destId="{A391FE96-A14D-4DFE-96B0-243D004F0385}" srcOrd="1" destOrd="0" presId="urn:microsoft.com/office/officeart/2009/3/layout/HorizontalOrganizationChart"/>
    <dgm:cxn modelId="{BF0B8DFE-5470-419F-8EA5-608D5E9CB6AF}" type="presParOf" srcId="{F5EF99ED-F001-4264-BE6B-E6D5DA4CA5E1}" destId="{A155387E-7471-4303-AFEC-553B631BC252}" srcOrd="2" destOrd="0" presId="urn:microsoft.com/office/officeart/2009/3/layout/HorizontalOrganizationChart"/>
    <dgm:cxn modelId="{27E93BA8-3F72-421C-B8FE-BD25EE4144CE}" type="presParOf" srcId="{C2048661-C929-4095-A29B-EA1D3521CD13}" destId="{E2991EE7-84C0-4E08-ABBB-62C2E7D53C92}" srcOrd="2" destOrd="0" presId="urn:microsoft.com/office/officeart/2009/3/layout/HorizontalOrganizationChart"/>
    <dgm:cxn modelId="{6B0CCB3A-D0F7-452F-9BFF-924B62DEA42D}" type="presParOf" srcId="{E2991EE7-84C0-4E08-ABBB-62C2E7D53C92}" destId="{611B0EF3-DE16-40B6-8575-3C050D8A9FE8}" srcOrd="0" destOrd="0" presId="urn:microsoft.com/office/officeart/2009/3/layout/HorizontalOrganizationChart"/>
    <dgm:cxn modelId="{05B9FA20-2594-427C-980D-D70A5E8DFCCC}" type="presParOf" srcId="{611B0EF3-DE16-40B6-8575-3C050D8A9FE8}" destId="{098D10F4-504F-44FA-95F4-72B5D71F1DD2}" srcOrd="0" destOrd="0" presId="urn:microsoft.com/office/officeart/2009/3/layout/HorizontalOrganizationChart"/>
    <dgm:cxn modelId="{748BE3D4-1600-4B81-AB6F-D2B5FA859CC4}" type="presParOf" srcId="{611B0EF3-DE16-40B6-8575-3C050D8A9FE8}" destId="{7060DABD-9BE7-42E1-93A7-33A489B296FA}" srcOrd="1" destOrd="0" presId="urn:microsoft.com/office/officeart/2009/3/layout/HorizontalOrganizationChart"/>
    <dgm:cxn modelId="{CBFF3501-5CF5-4122-B5FB-4E92BDB42C18}" type="presParOf" srcId="{E2991EE7-84C0-4E08-ABBB-62C2E7D53C92}" destId="{0B485ADC-33D1-421A-8297-482A36E3C37C}" srcOrd="1" destOrd="0" presId="urn:microsoft.com/office/officeart/2009/3/layout/HorizontalOrganizationChart"/>
    <dgm:cxn modelId="{F8F884D2-7975-413B-85B0-033FCADDD968}" type="presParOf" srcId="{E2991EE7-84C0-4E08-ABBB-62C2E7D53C92}" destId="{04C293CD-12D5-46F9-85EF-838BC52622E2}" srcOrd="2" destOrd="0" presId="urn:microsoft.com/office/officeart/2009/3/layout/HorizontalOrganizationChart"/>
    <dgm:cxn modelId="{EC34961C-42CD-4DCD-9317-C34B7716C3D6}" type="presParOf" srcId="{C2048661-C929-4095-A29B-EA1D3521CD13}" destId="{DE985CF8-60CD-4146-8D1D-54B2E211A3FE}" srcOrd="3" destOrd="0" presId="urn:microsoft.com/office/officeart/2009/3/layout/HorizontalOrganizationChart"/>
    <dgm:cxn modelId="{B6EF43E9-8879-4D50-A154-033CFBEB0A6B}" type="presParOf" srcId="{DE985CF8-60CD-4146-8D1D-54B2E211A3FE}" destId="{78837876-8367-4A83-9852-0D8CC1C452C7}" srcOrd="0" destOrd="0" presId="urn:microsoft.com/office/officeart/2009/3/layout/HorizontalOrganizationChart"/>
    <dgm:cxn modelId="{68BA9A2E-C951-416A-930D-0BD47A356BEC}" type="presParOf" srcId="{78837876-8367-4A83-9852-0D8CC1C452C7}" destId="{8FCF0EBE-558D-442E-9E02-038BC4658381}" srcOrd="0" destOrd="0" presId="urn:microsoft.com/office/officeart/2009/3/layout/HorizontalOrganizationChart"/>
    <dgm:cxn modelId="{CF9BBA46-E478-4BC5-807E-F85D8A8B9591}" type="presParOf" srcId="{78837876-8367-4A83-9852-0D8CC1C452C7}" destId="{367EE363-6C5B-47A0-87ED-F3D9E48BBD2B}" srcOrd="1" destOrd="0" presId="urn:microsoft.com/office/officeart/2009/3/layout/HorizontalOrganizationChart"/>
    <dgm:cxn modelId="{2F61537C-4A87-4DB0-8042-AB78E521AFD6}" type="presParOf" srcId="{DE985CF8-60CD-4146-8D1D-54B2E211A3FE}" destId="{3C1A2EB2-181D-4314-BF1C-06EBF4E51DE5}" srcOrd="1" destOrd="0" presId="urn:microsoft.com/office/officeart/2009/3/layout/HorizontalOrganizationChart"/>
    <dgm:cxn modelId="{2680E208-7243-4F2C-B756-8FAB9F0E9940}" type="presParOf" srcId="{DE985CF8-60CD-4146-8D1D-54B2E211A3FE}" destId="{CB8862B6-E9CF-4190-A13C-AB1145341E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B2BF1-F25D-4602-9619-3B9E377E5643}">
      <dsp:nvSpPr>
        <dsp:cNvPr id="0" name=""/>
        <dsp:cNvSpPr/>
      </dsp:nvSpPr>
      <dsp:spPr>
        <a:xfrm>
          <a:off x="2655077" y="1166767"/>
          <a:ext cx="58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019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905" y="1209433"/>
        <a:ext cx="30539" cy="6107"/>
      </dsp:txXfrm>
    </dsp:sp>
    <dsp:sp modelId="{FBAAF859-165D-4E9A-A2E0-4E362CBE4744}">
      <dsp:nvSpPr>
        <dsp:cNvPr id="0" name=""/>
        <dsp:cNvSpPr/>
      </dsp:nvSpPr>
      <dsp:spPr>
        <a:xfrm>
          <a:off x="1243" y="415797"/>
          <a:ext cx="2655633" cy="1593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Arrays</a:t>
          </a:r>
        </a:p>
      </dsp:txBody>
      <dsp:txXfrm>
        <a:off x="1243" y="415797"/>
        <a:ext cx="2655633" cy="1593379"/>
      </dsp:txXfrm>
    </dsp:sp>
    <dsp:sp modelId="{9D9EBF8D-F85C-45D3-9312-89B1BDF90D51}">
      <dsp:nvSpPr>
        <dsp:cNvPr id="0" name=""/>
        <dsp:cNvSpPr/>
      </dsp:nvSpPr>
      <dsp:spPr>
        <a:xfrm>
          <a:off x="1329060" y="2007377"/>
          <a:ext cx="3266428" cy="580195"/>
        </a:xfrm>
        <a:custGeom>
          <a:avLst/>
          <a:gdLst/>
          <a:ahLst/>
          <a:cxnLst/>
          <a:rect l="0" t="0" r="0" b="0"/>
          <a:pathLst>
            <a:path>
              <a:moveTo>
                <a:pt x="3266428" y="0"/>
              </a:moveTo>
              <a:lnTo>
                <a:pt x="3266428" y="307197"/>
              </a:lnTo>
              <a:lnTo>
                <a:pt x="0" y="307197"/>
              </a:lnTo>
              <a:lnTo>
                <a:pt x="0" y="58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9198" y="2294421"/>
        <a:ext cx="166152" cy="6107"/>
      </dsp:txXfrm>
    </dsp:sp>
    <dsp:sp modelId="{48214684-DE37-4300-9C54-C373D67515BB}">
      <dsp:nvSpPr>
        <dsp:cNvPr id="0" name=""/>
        <dsp:cNvSpPr/>
      </dsp:nvSpPr>
      <dsp:spPr>
        <a:xfrm>
          <a:off x="3267672" y="415797"/>
          <a:ext cx="2655633" cy="1593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structures are part of solving a problem</a:t>
          </a:r>
        </a:p>
      </dsp:txBody>
      <dsp:txXfrm>
        <a:off x="3267672" y="415797"/>
        <a:ext cx="2655633" cy="1593379"/>
      </dsp:txXfrm>
    </dsp:sp>
    <dsp:sp modelId="{099C07B7-81E0-499F-A9C7-DCCED90E2A35}">
      <dsp:nvSpPr>
        <dsp:cNvPr id="0" name=""/>
        <dsp:cNvSpPr/>
      </dsp:nvSpPr>
      <dsp:spPr>
        <a:xfrm>
          <a:off x="2655077" y="3370942"/>
          <a:ext cx="58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019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905" y="3413608"/>
        <a:ext cx="30539" cy="6107"/>
      </dsp:txXfrm>
    </dsp:sp>
    <dsp:sp modelId="{6B097A68-CA2F-4FFF-9DDD-17F237B7BBF5}">
      <dsp:nvSpPr>
        <dsp:cNvPr id="0" name=""/>
        <dsp:cNvSpPr/>
      </dsp:nvSpPr>
      <dsp:spPr>
        <a:xfrm>
          <a:off x="1243" y="2619972"/>
          <a:ext cx="2655633" cy="1593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Combine with algorithms for meaningful output</a:t>
          </a:r>
        </a:p>
      </dsp:txBody>
      <dsp:txXfrm>
        <a:off x="1243" y="2619972"/>
        <a:ext cx="2655633" cy="1593379"/>
      </dsp:txXfrm>
    </dsp:sp>
    <dsp:sp modelId="{E91697F0-0F9E-43C6-83F5-54FC5F93D22D}">
      <dsp:nvSpPr>
        <dsp:cNvPr id="0" name=""/>
        <dsp:cNvSpPr/>
      </dsp:nvSpPr>
      <dsp:spPr>
        <a:xfrm>
          <a:off x="3267672" y="2619972"/>
          <a:ext cx="2655633" cy="15933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</a:t>
          </a:r>
          <a:r>
            <a:rPr lang="en-ZA" sz="1900" kern="1200"/>
            <a:t>ata structures define how data is stored in memory and can be accessed</a:t>
          </a:r>
          <a:endParaRPr lang="en-US" sz="1900" kern="1200"/>
        </a:p>
      </dsp:txBody>
      <dsp:txXfrm>
        <a:off x="3267672" y="2619972"/>
        <a:ext cx="2655633" cy="15933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B3270-B941-40A7-A062-35ECA457F233}">
      <dsp:nvSpPr>
        <dsp:cNvPr id="0" name=""/>
        <dsp:cNvSpPr/>
      </dsp:nvSpPr>
      <dsp:spPr>
        <a:xfrm>
          <a:off x="901308" y="0"/>
          <a:ext cx="4121932" cy="1157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O(10)</a:t>
          </a:r>
        </a:p>
      </dsp:txBody>
      <dsp:txXfrm>
        <a:off x="935204" y="33896"/>
        <a:ext cx="4054140" cy="1089495"/>
      </dsp:txXfrm>
    </dsp:sp>
    <dsp:sp modelId="{F882B5B7-86BD-45F2-9F03-4684C2BF75DE}">
      <dsp:nvSpPr>
        <dsp:cNvPr id="0" name=""/>
        <dsp:cNvSpPr/>
      </dsp:nvSpPr>
      <dsp:spPr>
        <a:xfrm rot="5400000">
          <a:off x="2745283" y="1186219"/>
          <a:ext cx="433982" cy="520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806041" y="1229618"/>
        <a:ext cx="312467" cy="303787"/>
      </dsp:txXfrm>
    </dsp:sp>
    <dsp:sp modelId="{E7B01F76-7318-4B3F-996B-ED9792648E30}">
      <dsp:nvSpPr>
        <dsp:cNvPr id="0" name=""/>
        <dsp:cNvSpPr/>
      </dsp:nvSpPr>
      <dsp:spPr>
        <a:xfrm>
          <a:off x="901308" y="1735931"/>
          <a:ext cx="4121932" cy="1157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O(N) because it depends on the number of items and can realistically run up to N times</a:t>
          </a:r>
        </a:p>
      </dsp:txBody>
      <dsp:txXfrm>
        <a:off x="935204" y="1769827"/>
        <a:ext cx="4054140" cy="1089495"/>
      </dsp:txXfrm>
    </dsp:sp>
    <dsp:sp modelId="{53A70565-80F4-488F-A811-478A2D84D2D4}">
      <dsp:nvSpPr>
        <dsp:cNvPr id="0" name=""/>
        <dsp:cNvSpPr/>
      </dsp:nvSpPr>
      <dsp:spPr>
        <a:xfrm rot="5400000">
          <a:off x="2745283" y="2922150"/>
          <a:ext cx="433982" cy="520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806041" y="2965549"/>
        <a:ext cx="312467" cy="303787"/>
      </dsp:txXfrm>
    </dsp:sp>
    <dsp:sp modelId="{8E5C970D-6B0F-41DA-B9A9-376DCB3FA42A}">
      <dsp:nvSpPr>
        <dsp:cNvPr id="0" name=""/>
        <dsp:cNvSpPr/>
      </dsp:nvSpPr>
      <dsp:spPr>
        <a:xfrm>
          <a:off x="901308" y="3471862"/>
          <a:ext cx="4121932" cy="1157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binary search – the ordered list shrinks in half every time you find the correct side of the list</a:t>
          </a:r>
        </a:p>
      </dsp:txBody>
      <dsp:txXfrm>
        <a:off x="935204" y="3505758"/>
        <a:ext cx="4054140" cy="1089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E5EB-A714-42AB-B9D7-79347CF749D6}">
      <dsp:nvSpPr>
        <dsp:cNvPr id="0" name=""/>
        <dsp:cNvSpPr/>
      </dsp:nvSpPr>
      <dsp:spPr>
        <a:xfrm>
          <a:off x="4549" y="857173"/>
          <a:ext cx="3978682" cy="159147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 (log N)</a:t>
          </a:r>
        </a:p>
      </dsp:txBody>
      <dsp:txXfrm>
        <a:off x="4549" y="857173"/>
        <a:ext cx="3580814" cy="1591473"/>
      </dsp:txXfrm>
    </dsp:sp>
    <dsp:sp modelId="{EF043202-110A-4491-AB96-434369F5C1A6}">
      <dsp:nvSpPr>
        <dsp:cNvPr id="0" name=""/>
        <dsp:cNvSpPr/>
      </dsp:nvSpPr>
      <dsp:spPr>
        <a:xfrm>
          <a:off x="3187496" y="857173"/>
          <a:ext cx="3978682" cy="15914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10 item list has log 10 of 1, 20 items is 1.3</a:t>
          </a:r>
        </a:p>
      </dsp:txBody>
      <dsp:txXfrm>
        <a:off x="3983233" y="857173"/>
        <a:ext cx="2387209" cy="1591473"/>
      </dsp:txXfrm>
    </dsp:sp>
    <dsp:sp modelId="{5F9AE2BE-B833-431E-ABE8-79B46986AD89}">
      <dsp:nvSpPr>
        <dsp:cNvPr id="0" name=""/>
        <dsp:cNvSpPr/>
      </dsp:nvSpPr>
      <dsp:spPr>
        <a:xfrm>
          <a:off x="6370442" y="857173"/>
          <a:ext cx="3978682" cy="15914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More efficient</a:t>
          </a:r>
        </a:p>
      </dsp:txBody>
      <dsp:txXfrm>
        <a:off x="7166179" y="857173"/>
        <a:ext cx="2387209" cy="15914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1895-CD66-4B3C-AC1F-0DFE90D88B0B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O(1) – fastest</a:t>
          </a:r>
        </a:p>
      </dsp:txBody>
      <dsp:txXfrm>
        <a:off x="3033" y="1255477"/>
        <a:ext cx="2406420" cy="1982332"/>
      </dsp:txXfrm>
    </dsp:sp>
    <dsp:sp modelId="{BE8C5797-80B0-4E40-AF16-B691A5B48607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2C87567A-7A22-40DC-803A-5AB049EEA2F4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solidFill>
          <a:schemeClr val="accent5">
            <a:hueOff val="-2632780"/>
            <a:satOff val="2946"/>
            <a:lumOff val="168"/>
            <a:alphaOff val="0"/>
          </a:schemeClr>
        </a:solidFill>
        <a:ln w="19050" cap="flat" cmpd="sng" algn="ctr">
          <a:solidFill>
            <a:schemeClr val="accent5">
              <a:hueOff val="-2632780"/>
              <a:satOff val="2946"/>
              <a:lumOff val="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AB81-0626-43AF-A07F-0164BC6132CD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-6433715"/>
            <a:satOff val="6995"/>
            <a:lumOff val="42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433715"/>
              <a:satOff val="6995"/>
              <a:lumOff val="4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O(log N) – reasonably fast</a:t>
          </a:r>
        </a:p>
      </dsp:txBody>
      <dsp:txXfrm>
        <a:off x="2650095" y="1255477"/>
        <a:ext cx="2406420" cy="1982332"/>
      </dsp:txXfrm>
    </dsp:sp>
    <dsp:sp modelId="{9073C6C3-25A0-4F52-A8E6-3BE8CA4604F1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solidFill>
          <a:schemeClr val="accent5">
            <a:hueOff val="-5265559"/>
            <a:satOff val="5893"/>
            <a:lumOff val="336"/>
            <a:alphaOff val="0"/>
          </a:schemeClr>
        </a:solidFill>
        <a:ln w="19050" cap="flat" cmpd="sng" algn="ctr">
          <a:solidFill>
            <a:schemeClr val="accent5">
              <a:hueOff val="-5265559"/>
              <a:satOff val="5893"/>
              <a:lumOff val="3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04BDE7D8-74B0-473D-9E23-938C246F0168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solidFill>
          <a:schemeClr val="accent5">
            <a:hueOff val="-7898339"/>
            <a:satOff val="8839"/>
            <a:lumOff val="504"/>
            <a:alphaOff val="0"/>
          </a:schemeClr>
        </a:solidFill>
        <a:ln w="19050" cap="flat" cmpd="sng" algn="ctr">
          <a:solidFill>
            <a:schemeClr val="accent5">
              <a:hueOff val="-7898339"/>
              <a:satOff val="8839"/>
              <a:lumOff val="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D215E-739C-468F-BFD5-D412A7B8846A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-12867429"/>
            <a:satOff val="13990"/>
            <a:lumOff val="84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2867429"/>
              <a:satOff val="13990"/>
              <a:lumOff val="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O(N) – slower</a:t>
          </a:r>
        </a:p>
      </dsp:txBody>
      <dsp:txXfrm>
        <a:off x="5297158" y="1255477"/>
        <a:ext cx="2406420" cy="1982332"/>
      </dsp:txXfrm>
    </dsp:sp>
    <dsp:sp modelId="{838CD640-7748-4794-BE58-5EA858DF4593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solidFill>
          <a:schemeClr val="accent5">
            <a:hueOff val="-10531119"/>
            <a:satOff val="11786"/>
            <a:lumOff val="673"/>
            <a:alphaOff val="0"/>
          </a:schemeClr>
        </a:solidFill>
        <a:ln w="19050" cap="flat" cmpd="sng" algn="ctr">
          <a:solidFill>
            <a:schemeClr val="accent5">
              <a:hueOff val="-10531119"/>
              <a:satOff val="11786"/>
              <a:lumOff val="6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6E356B84-222B-44F3-B148-21E6874BD391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solidFill>
          <a:schemeClr val="accent5">
            <a:hueOff val="-13163898"/>
            <a:satOff val="14732"/>
            <a:lumOff val="841"/>
            <a:alphaOff val="0"/>
          </a:schemeClr>
        </a:solidFill>
        <a:ln w="19050" cap="flat" cmpd="sng" algn="ctr">
          <a:solidFill>
            <a:schemeClr val="accent5">
              <a:hueOff val="-13163898"/>
              <a:satOff val="14732"/>
              <a:lumOff val="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A24AA-D990-4C12-B993-2D3A4FB5F936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O(N^2) – very slow</a:t>
          </a:r>
        </a:p>
      </dsp:txBody>
      <dsp:txXfrm>
        <a:off x="7944221" y="1255477"/>
        <a:ext cx="2406420" cy="1982332"/>
      </dsp:txXfrm>
    </dsp:sp>
    <dsp:sp modelId="{0C4B5246-7941-4D99-A336-8AED2BD67D1A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solidFill>
          <a:schemeClr val="accent5">
            <a:hueOff val="-15796677"/>
            <a:satOff val="17679"/>
            <a:lumOff val="1009"/>
            <a:alphaOff val="0"/>
          </a:schemeClr>
        </a:solidFill>
        <a:ln w="19050" cap="flat" cmpd="sng" algn="ctr">
          <a:solidFill>
            <a:schemeClr val="accent5">
              <a:hueOff val="-15796677"/>
              <a:satOff val="17679"/>
              <a:lumOff val="1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A52364ED-3A13-4F71-850B-B642181C71A6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075A9-F391-4DA0-875B-98070196D41C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These data structures can be seen as collections</a:t>
          </a:r>
        </a:p>
      </dsp:txBody>
      <dsp:txXfrm>
        <a:off x="1108166" y="12"/>
        <a:ext cx="2542919" cy="1525751"/>
      </dsp:txXfrm>
    </dsp:sp>
    <dsp:sp modelId="{5A23E6EF-F712-436C-A31B-CECE7F3C6D49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solidFill>
          <a:schemeClr val="accent5">
            <a:hueOff val="-3685892"/>
            <a:satOff val="4125"/>
            <a:lumOff val="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Collections are structures that support a variety of operations</a:t>
          </a:r>
        </a:p>
      </dsp:txBody>
      <dsp:txXfrm>
        <a:off x="3905377" y="12"/>
        <a:ext cx="2542919" cy="1525751"/>
      </dsp:txXfrm>
    </dsp:sp>
    <dsp:sp modelId="{C13DF3EA-5E12-45EF-A1B7-01959CEDCF42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solidFill>
          <a:schemeClr val="accent5">
            <a:hueOff val="-7371783"/>
            <a:satOff val="8250"/>
            <a:lumOff val="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CRUD</a:t>
          </a:r>
          <a:endParaRPr lang="en-US" sz="2300" kern="1200" dirty="0"/>
        </a:p>
      </dsp:txBody>
      <dsp:txXfrm>
        <a:off x="6702589" y="12"/>
        <a:ext cx="2542919" cy="1525751"/>
      </dsp:txXfrm>
    </dsp:sp>
    <dsp:sp modelId="{4FEA7B9B-5B90-4598-A737-699DB65AA526}">
      <dsp:nvSpPr>
        <dsp:cNvPr id="0" name=""/>
        <dsp:cNvSpPr/>
      </dsp:nvSpPr>
      <dsp:spPr>
        <a:xfrm>
          <a:off x="1108166" y="1780055"/>
          <a:ext cx="2542919" cy="1525751"/>
        </a:xfrm>
        <a:prstGeom prst="rect">
          <a:avLst/>
        </a:prstGeom>
        <a:solidFill>
          <a:schemeClr val="accent5">
            <a:hueOff val="-11057675"/>
            <a:satOff val="12375"/>
            <a:lumOff val="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Adding</a:t>
          </a:r>
        </a:p>
      </dsp:txBody>
      <dsp:txXfrm>
        <a:off x="1108166" y="1780055"/>
        <a:ext cx="2542919" cy="1525751"/>
      </dsp:txXfrm>
    </dsp:sp>
    <dsp:sp modelId="{8944E9D2-1C6A-46A4-9551-3B924058CD49}">
      <dsp:nvSpPr>
        <dsp:cNvPr id="0" name=""/>
        <dsp:cNvSpPr/>
      </dsp:nvSpPr>
      <dsp:spPr>
        <a:xfrm>
          <a:off x="3905377" y="1780055"/>
          <a:ext cx="2542919" cy="1525751"/>
        </a:xfrm>
        <a:prstGeom prst="rect">
          <a:avLst/>
        </a:prstGeom>
        <a:solidFill>
          <a:schemeClr val="accent5">
            <a:hueOff val="-14743566"/>
            <a:satOff val="16500"/>
            <a:lumOff val="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Updating</a:t>
          </a:r>
        </a:p>
      </dsp:txBody>
      <dsp:txXfrm>
        <a:off x="3905377" y="1780055"/>
        <a:ext cx="2542919" cy="1525751"/>
      </dsp:txXfrm>
    </dsp:sp>
    <dsp:sp modelId="{56751313-A8D3-4777-9ABE-D6605EAF1DAE}">
      <dsp:nvSpPr>
        <dsp:cNvPr id="0" name=""/>
        <dsp:cNvSpPr/>
      </dsp:nvSpPr>
      <dsp:spPr>
        <a:xfrm>
          <a:off x="6702589" y="1780055"/>
          <a:ext cx="2542919" cy="1525751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Deleting</a:t>
          </a:r>
        </a:p>
      </dsp:txBody>
      <dsp:txXfrm>
        <a:off x="6702589" y="1780055"/>
        <a:ext cx="2542919" cy="15257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5E371-F549-47E8-85CB-99B122244D3A}">
      <dsp:nvSpPr>
        <dsp:cNvPr id="0" name=""/>
        <dsp:cNvSpPr/>
      </dsp:nvSpPr>
      <dsp:spPr>
        <a:xfrm>
          <a:off x="0" y="323324"/>
          <a:ext cx="592455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416560" rIns="4598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Ordered by position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Accessed by position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Direct access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Sequential access</a:t>
          </a:r>
        </a:p>
      </dsp:txBody>
      <dsp:txXfrm>
        <a:off x="0" y="323324"/>
        <a:ext cx="5924550" cy="1795500"/>
      </dsp:txXfrm>
    </dsp:sp>
    <dsp:sp modelId="{2F91572E-BDE4-48CA-8AC3-20C038077C8B}">
      <dsp:nvSpPr>
        <dsp:cNvPr id="0" name=""/>
        <dsp:cNvSpPr/>
      </dsp:nvSpPr>
      <dsp:spPr>
        <a:xfrm>
          <a:off x="296227" y="28124"/>
          <a:ext cx="4147185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Linear</a:t>
          </a:r>
        </a:p>
      </dsp:txBody>
      <dsp:txXfrm>
        <a:off x="325048" y="56945"/>
        <a:ext cx="4089543" cy="532758"/>
      </dsp:txXfrm>
    </dsp:sp>
    <dsp:sp modelId="{3EF6EA8D-7204-4A3D-99BC-5A2801F5B9F9}">
      <dsp:nvSpPr>
        <dsp:cNvPr id="0" name=""/>
        <dsp:cNvSpPr/>
      </dsp:nvSpPr>
      <dsp:spPr>
        <a:xfrm>
          <a:off x="0" y="2522025"/>
          <a:ext cx="592455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811" tIns="416560" rIns="4598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positional order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Some hierarchical structure based on the structure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Hierarchical access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Grouped access</a:t>
          </a:r>
        </a:p>
      </dsp:txBody>
      <dsp:txXfrm>
        <a:off x="0" y="2522025"/>
        <a:ext cx="5924550" cy="2079000"/>
      </dsp:txXfrm>
    </dsp:sp>
    <dsp:sp modelId="{99EC7363-1FC7-4FDE-AD3B-5D26057DD35C}">
      <dsp:nvSpPr>
        <dsp:cNvPr id="0" name=""/>
        <dsp:cNvSpPr/>
      </dsp:nvSpPr>
      <dsp:spPr>
        <a:xfrm>
          <a:off x="296227" y="2226825"/>
          <a:ext cx="4147185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Non-Linear</a:t>
          </a:r>
        </a:p>
      </dsp:txBody>
      <dsp:txXfrm>
        <a:off x="325048" y="2255646"/>
        <a:ext cx="4089543" cy="5327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85678-E904-4481-93DD-8FC9F241EEA9}">
      <dsp:nvSpPr>
        <dsp:cNvPr id="0" name=""/>
        <dsp:cNvSpPr/>
      </dsp:nvSpPr>
      <dsp:spPr>
        <a:xfrm>
          <a:off x="0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</a:t>
          </a:r>
        </a:p>
      </dsp:txBody>
      <dsp:txXfrm>
        <a:off x="0" y="1457812"/>
        <a:ext cx="1617761" cy="1164788"/>
      </dsp:txXfrm>
    </dsp:sp>
    <dsp:sp modelId="{10D1AD30-3A3B-4DCE-AD81-35E262BF3802}">
      <dsp:nvSpPr>
        <dsp:cNvPr id="0" name=""/>
        <dsp:cNvSpPr/>
      </dsp:nvSpPr>
      <dsp:spPr>
        <a:xfrm>
          <a:off x="0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0" y="681286"/>
        <a:ext cx="1617761" cy="776525"/>
      </dsp:txXfrm>
    </dsp:sp>
    <dsp:sp modelId="{DCF1729E-DF39-436F-895B-B35B99F97777}">
      <dsp:nvSpPr>
        <dsp:cNvPr id="0" name=""/>
        <dsp:cNvSpPr/>
      </dsp:nvSpPr>
      <dsp:spPr>
        <a:xfrm>
          <a:off x="1747182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</a:t>
          </a:r>
        </a:p>
      </dsp:txBody>
      <dsp:txXfrm>
        <a:off x="1747182" y="1457812"/>
        <a:ext cx="1617761" cy="1164788"/>
      </dsp:txXfrm>
    </dsp:sp>
    <dsp:sp modelId="{6FCCF16D-D791-4F08-BC54-38B7EA2FF79E}">
      <dsp:nvSpPr>
        <dsp:cNvPr id="0" name=""/>
        <dsp:cNvSpPr/>
      </dsp:nvSpPr>
      <dsp:spPr>
        <a:xfrm>
          <a:off x="1747182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02</a:t>
          </a:r>
        </a:p>
      </dsp:txBody>
      <dsp:txXfrm>
        <a:off x="1747182" y="681286"/>
        <a:ext cx="1617761" cy="776525"/>
      </dsp:txXfrm>
    </dsp:sp>
    <dsp:sp modelId="{CBE699E6-3EDA-4B5C-B347-AB59BD17A84F}">
      <dsp:nvSpPr>
        <dsp:cNvPr id="0" name=""/>
        <dsp:cNvSpPr/>
      </dsp:nvSpPr>
      <dsp:spPr>
        <a:xfrm>
          <a:off x="3494365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Count</a:t>
          </a:r>
        </a:p>
      </dsp:txBody>
      <dsp:txXfrm>
        <a:off x="3494365" y="1457812"/>
        <a:ext cx="1617761" cy="1164788"/>
      </dsp:txXfrm>
    </dsp:sp>
    <dsp:sp modelId="{4E6CFC47-2E99-49AF-A219-0FB7C37323A2}">
      <dsp:nvSpPr>
        <dsp:cNvPr id="0" name=""/>
        <dsp:cNvSpPr/>
      </dsp:nvSpPr>
      <dsp:spPr>
        <a:xfrm>
          <a:off x="3494365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03</a:t>
          </a:r>
        </a:p>
      </dsp:txBody>
      <dsp:txXfrm>
        <a:off x="3494365" y="681286"/>
        <a:ext cx="1617761" cy="776525"/>
      </dsp:txXfrm>
    </dsp:sp>
    <dsp:sp modelId="{C2E93498-4AF3-45A4-A0A8-81466503F34D}">
      <dsp:nvSpPr>
        <dsp:cNvPr id="0" name=""/>
        <dsp:cNvSpPr/>
      </dsp:nvSpPr>
      <dsp:spPr>
        <a:xfrm>
          <a:off x="5241547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</a:t>
          </a:r>
        </a:p>
      </dsp:txBody>
      <dsp:txXfrm>
        <a:off x="5241547" y="1457812"/>
        <a:ext cx="1617761" cy="1164788"/>
      </dsp:txXfrm>
    </dsp:sp>
    <dsp:sp modelId="{0D7ECA43-F12C-45F6-A05C-957AC5F559EC}">
      <dsp:nvSpPr>
        <dsp:cNvPr id="0" name=""/>
        <dsp:cNvSpPr/>
      </dsp:nvSpPr>
      <dsp:spPr>
        <a:xfrm>
          <a:off x="5241547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04</a:t>
          </a:r>
        </a:p>
      </dsp:txBody>
      <dsp:txXfrm>
        <a:off x="5241547" y="681286"/>
        <a:ext cx="1617761" cy="776525"/>
      </dsp:txXfrm>
    </dsp:sp>
    <dsp:sp modelId="{F99448EB-2443-423E-B942-CEB285A9B90C}">
      <dsp:nvSpPr>
        <dsp:cNvPr id="0" name=""/>
        <dsp:cNvSpPr/>
      </dsp:nvSpPr>
      <dsp:spPr>
        <a:xfrm>
          <a:off x="6988730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Clear</a:t>
          </a:r>
        </a:p>
      </dsp:txBody>
      <dsp:txXfrm>
        <a:off x="6988730" y="1457812"/>
        <a:ext cx="1617761" cy="1164788"/>
      </dsp:txXfrm>
    </dsp:sp>
    <dsp:sp modelId="{9385B767-3F9D-4524-ABD0-693C69A1DC84}">
      <dsp:nvSpPr>
        <dsp:cNvPr id="0" name=""/>
        <dsp:cNvSpPr/>
      </dsp:nvSpPr>
      <dsp:spPr>
        <a:xfrm>
          <a:off x="6988730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05</a:t>
          </a:r>
        </a:p>
      </dsp:txBody>
      <dsp:txXfrm>
        <a:off x="6988730" y="681286"/>
        <a:ext cx="1617761" cy="776525"/>
      </dsp:txXfrm>
    </dsp:sp>
    <dsp:sp modelId="{8075A2EC-0D76-49F5-A539-9614A52E7AF7}">
      <dsp:nvSpPr>
        <dsp:cNvPr id="0" name=""/>
        <dsp:cNvSpPr/>
      </dsp:nvSpPr>
      <dsp:spPr>
        <a:xfrm>
          <a:off x="8735913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IndexOf</a:t>
          </a:r>
          <a:endParaRPr lang="en-ZA" sz="2500" kern="1200"/>
        </a:p>
      </dsp:txBody>
      <dsp:txXfrm>
        <a:off x="8735913" y="1457812"/>
        <a:ext cx="1617761" cy="1164788"/>
      </dsp:txXfrm>
    </dsp:sp>
    <dsp:sp modelId="{98EE91F1-6DFC-49BF-8786-F646A074386A}">
      <dsp:nvSpPr>
        <dsp:cNvPr id="0" name=""/>
        <dsp:cNvSpPr/>
      </dsp:nvSpPr>
      <dsp:spPr>
        <a:xfrm>
          <a:off x="8735913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06</a:t>
          </a:r>
        </a:p>
      </dsp:txBody>
      <dsp:txXfrm>
        <a:off x="8735913" y="681286"/>
        <a:ext cx="1617761" cy="7765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9AB0E-E4A7-431B-B5BF-D588BD09A47A}">
      <dsp:nvSpPr>
        <dsp:cNvPr id="0" name=""/>
        <dsp:cNvSpPr/>
      </dsp:nvSpPr>
      <dsp:spPr>
        <a:xfrm>
          <a:off x="723" y="481233"/>
          <a:ext cx="2820525" cy="16923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Arrays</a:t>
          </a:r>
        </a:p>
      </dsp:txBody>
      <dsp:txXfrm>
        <a:off x="723" y="481233"/>
        <a:ext cx="2820525" cy="1692315"/>
      </dsp:txXfrm>
    </dsp:sp>
    <dsp:sp modelId="{68240061-9D21-41DB-8660-56DE5D4101AB}">
      <dsp:nvSpPr>
        <dsp:cNvPr id="0" name=""/>
        <dsp:cNvSpPr/>
      </dsp:nvSpPr>
      <dsp:spPr>
        <a:xfrm>
          <a:off x="3103301" y="481233"/>
          <a:ext cx="2820525" cy="1692315"/>
        </a:xfrm>
        <a:prstGeom prst="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Strings</a:t>
          </a:r>
        </a:p>
      </dsp:txBody>
      <dsp:txXfrm>
        <a:off x="3103301" y="481233"/>
        <a:ext cx="2820525" cy="1692315"/>
      </dsp:txXfrm>
    </dsp:sp>
    <dsp:sp modelId="{A43C20A3-5008-4CCF-BA7F-25911B2D9F0E}">
      <dsp:nvSpPr>
        <dsp:cNvPr id="0" name=""/>
        <dsp:cNvSpPr/>
      </dsp:nvSpPr>
      <dsp:spPr>
        <a:xfrm>
          <a:off x="723" y="2455601"/>
          <a:ext cx="2820525" cy="1692315"/>
        </a:xfrm>
        <a:prstGeom prst="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Easy to place/delete an element at the end, because we’ll always know where the end is</a:t>
          </a:r>
        </a:p>
      </dsp:txBody>
      <dsp:txXfrm>
        <a:off x="723" y="2455601"/>
        <a:ext cx="2820525" cy="1692315"/>
      </dsp:txXfrm>
    </dsp:sp>
    <dsp:sp modelId="{1D81D43B-AB5B-4D86-9861-6E4B4A38645D}">
      <dsp:nvSpPr>
        <dsp:cNvPr id="0" name=""/>
        <dsp:cNvSpPr/>
      </dsp:nvSpPr>
      <dsp:spPr>
        <a:xfrm>
          <a:off x="3103301" y="2455601"/>
          <a:ext cx="2820525" cy="1692315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Harder to insert of delete elsewhere because then we need to rearrange items around that new value</a:t>
          </a:r>
        </a:p>
      </dsp:txBody>
      <dsp:txXfrm>
        <a:off x="3103301" y="2455601"/>
        <a:ext cx="2820525" cy="16923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E5385-69B6-4CC7-829D-DE6B21F884E0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Lists</a:t>
          </a:r>
        </a:p>
      </dsp:txBody>
      <dsp:txXfrm>
        <a:off x="1108166" y="12"/>
        <a:ext cx="2542919" cy="1525751"/>
      </dsp:txXfrm>
    </dsp:sp>
    <dsp:sp modelId="{CB280817-D3DA-4EE3-AE96-3A0F066CDC31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Not limited in size</a:t>
          </a:r>
        </a:p>
      </dsp:txBody>
      <dsp:txXfrm>
        <a:off x="3905377" y="12"/>
        <a:ext cx="2542919" cy="1525751"/>
      </dsp:txXfrm>
    </dsp:sp>
    <dsp:sp modelId="{3BF8CABD-CF68-4D2A-8884-E080706B6C9D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Has a start and an end</a:t>
          </a:r>
        </a:p>
      </dsp:txBody>
      <dsp:txXfrm>
        <a:off x="6702589" y="12"/>
        <a:ext cx="2542919" cy="1525751"/>
      </dsp:txXfrm>
    </dsp:sp>
    <dsp:sp modelId="{0D908CBC-FC7D-4AC6-9A95-D61FF234EE9D}">
      <dsp:nvSpPr>
        <dsp:cNvPr id="0" name=""/>
        <dsp:cNvSpPr/>
      </dsp:nvSpPr>
      <dsp:spPr>
        <a:xfrm>
          <a:off x="1108166" y="1780055"/>
          <a:ext cx="2542919" cy="15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Can be ordered or unordered</a:t>
          </a:r>
        </a:p>
      </dsp:txBody>
      <dsp:txXfrm>
        <a:off x="1108166" y="1780055"/>
        <a:ext cx="2542919" cy="1525751"/>
      </dsp:txXfrm>
    </dsp:sp>
    <dsp:sp modelId="{D551B0EA-5E93-413D-95CF-2CB1A294915F}">
      <dsp:nvSpPr>
        <dsp:cNvPr id="0" name=""/>
        <dsp:cNvSpPr/>
      </dsp:nvSpPr>
      <dsp:spPr>
        <a:xfrm>
          <a:off x="3905377" y="1780055"/>
          <a:ext cx="2542919" cy="15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Runs from first item to last item</a:t>
          </a:r>
        </a:p>
      </dsp:txBody>
      <dsp:txXfrm>
        <a:off x="3905377" y="1780055"/>
        <a:ext cx="2542919" cy="1525751"/>
      </dsp:txXfrm>
    </dsp:sp>
    <dsp:sp modelId="{8A016CF6-EEB7-4ECA-86CF-73C613C45654}">
      <dsp:nvSpPr>
        <dsp:cNvPr id="0" name=""/>
        <dsp:cNvSpPr/>
      </dsp:nvSpPr>
      <dsp:spPr>
        <a:xfrm>
          <a:off x="6702589" y="1780055"/>
          <a:ext cx="2542919" cy="15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FIFO</a:t>
          </a:r>
        </a:p>
      </dsp:txBody>
      <dsp:txXfrm>
        <a:off x="6702589" y="1780055"/>
        <a:ext cx="2542919" cy="152575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BE5D-8682-425B-8BFD-D9EDF3C029BE}">
      <dsp:nvSpPr>
        <dsp:cNvPr id="0" name=""/>
        <dsp:cNvSpPr/>
      </dsp:nvSpPr>
      <dsp:spPr>
        <a:xfrm>
          <a:off x="4935196" y="2011"/>
          <a:ext cx="987039" cy="88265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BB0A7-33E3-433D-9419-F7C59E9C1EF6}">
      <dsp:nvSpPr>
        <dsp:cNvPr id="0" name=""/>
        <dsp:cNvSpPr/>
      </dsp:nvSpPr>
      <dsp:spPr>
        <a:xfrm>
          <a:off x="0" y="2011"/>
          <a:ext cx="4935196" cy="882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" tIns="87187" rIns="13058" bIns="871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List that limit to first/last data structures</a:t>
          </a:r>
        </a:p>
      </dsp:txBody>
      <dsp:txXfrm>
        <a:off x="0" y="2011"/>
        <a:ext cx="4935196" cy="882657"/>
      </dsp:txXfrm>
    </dsp:sp>
    <dsp:sp modelId="{C3641862-7470-4128-9B5D-0A64185F3D7C}">
      <dsp:nvSpPr>
        <dsp:cNvPr id="0" name=""/>
        <dsp:cNvSpPr/>
      </dsp:nvSpPr>
      <dsp:spPr>
        <a:xfrm>
          <a:off x="1184910" y="937628"/>
          <a:ext cx="4739640" cy="882657"/>
        </a:xfrm>
        <a:prstGeom prst="rect">
          <a:avLst/>
        </a:prstGeom>
        <a:solidFill>
          <a:schemeClr val="accent5">
            <a:tint val="40000"/>
            <a:alpha val="90000"/>
            <a:hueOff val="-4825286"/>
            <a:satOff val="5246"/>
            <a:lumOff val="3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825286"/>
              <a:satOff val="5246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62" tIns="224195" rIns="91962" bIns="22419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LIFO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Added to rear, removed from rear</a:t>
          </a:r>
        </a:p>
      </dsp:txBody>
      <dsp:txXfrm>
        <a:off x="1184910" y="937628"/>
        <a:ext cx="4739640" cy="882657"/>
      </dsp:txXfrm>
    </dsp:sp>
    <dsp:sp modelId="{FF89B49A-1A83-4612-83F7-B077991881DC}">
      <dsp:nvSpPr>
        <dsp:cNvPr id="0" name=""/>
        <dsp:cNvSpPr/>
      </dsp:nvSpPr>
      <dsp:spPr>
        <a:xfrm>
          <a:off x="0" y="937628"/>
          <a:ext cx="1184910" cy="882657"/>
        </a:xfrm>
        <a:prstGeom prst="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1" tIns="87187" rIns="62701" bIns="871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Stack</a:t>
          </a:r>
        </a:p>
      </dsp:txBody>
      <dsp:txXfrm>
        <a:off x="0" y="937628"/>
        <a:ext cx="1184910" cy="882657"/>
      </dsp:txXfrm>
    </dsp:sp>
    <dsp:sp modelId="{DB348B2F-04D7-4EE3-B1FF-310775583D78}">
      <dsp:nvSpPr>
        <dsp:cNvPr id="0" name=""/>
        <dsp:cNvSpPr/>
      </dsp:nvSpPr>
      <dsp:spPr>
        <a:xfrm>
          <a:off x="4935196" y="1873246"/>
          <a:ext cx="987039" cy="882657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F10E-7763-4937-A57B-8883BA444954}">
      <dsp:nvSpPr>
        <dsp:cNvPr id="0" name=""/>
        <dsp:cNvSpPr/>
      </dsp:nvSpPr>
      <dsp:spPr>
        <a:xfrm>
          <a:off x="0" y="1873246"/>
          <a:ext cx="4935196" cy="882657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" tIns="87187" rIns="13058" bIns="871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Pushing to a stack and popping off a stack</a:t>
          </a:r>
        </a:p>
      </dsp:txBody>
      <dsp:txXfrm>
        <a:off x="0" y="1873246"/>
        <a:ext cx="4935196" cy="882657"/>
      </dsp:txXfrm>
    </dsp:sp>
    <dsp:sp modelId="{AAF6BED2-92FF-4E0F-9C1A-1F21ECECB6B5}">
      <dsp:nvSpPr>
        <dsp:cNvPr id="0" name=""/>
        <dsp:cNvSpPr/>
      </dsp:nvSpPr>
      <dsp:spPr>
        <a:xfrm>
          <a:off x="1184910" y="2808863"/>
          <a:ext cx="4739640" cy="882657"/>
        </a:xfrm>
        <a:prstGeom prst="rect">
          <a:avLst/>
        </a:prstGeom>
        <a:solidFill>
          <a:schemeClr val="accent5">
            <a:tint val="40000"/>
            <a:alpha val="90000"/>
            <a:hueOff val="-14475858"/>
            <a:satOff val="15739"/>
            <a:lumOff val="95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475858"/>
              <a:satOff val="15739"/>
              <a:lumOff val="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62" tIns="224195" rIns="91962" bIns="22419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FIFO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Added to rear, but removed from front</a:t>
          </a:r>
        </a:p>
      </dsp:txBody>
      <dsp:txXfrm>
        <a:off x="1184910" y="2808863"/>
        <a:ext cx="4739640" cy="882657"/>
      </dsp:txXfrm>
    </dsp:sp>
    <dsp:sp modelId="{C856FBA5-8F79-49B5-98E0-73FA9A10AC99}">
      <dsp:nvSpPr>
        <dsp:cNvPr id="0" name=""/>
        <dsp:cNvSpPr/>
      </dsp:nvSpPr>
      <dsp:spPr>
        <a:xfrm>
          <a:off x="0" y="2808863"/>
          <a:ext cx="1184910" cy="882657"/>
        </a:xfrm>
        <a:prstGeom prst="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01" tIns="87187" rIns="62701" bIns="871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Queue</a:t>
          </a:r>
        </a:p>
      </dsp:txBody>
      <dsp:txXfrm>
        <a:off x="0" y="2808863"/>
        <a:ext cx="1184910" cy="882657"/>
      </dsp:txXfrm>
    </dsp:sp>
    <dsp:sp modelId="{6A5B59FD-D36A-4ED8-9968-4CFB7F397F24}">
      <dsp:nvSpPr>
        <dsp:cNvPr id="0" name=""/>
        <dsp:cNvSpPr/>
      </dsp:nvSpPr>
      <dsp:spPr>
        <a:xfrm>
          <a:off x="4935196" y="3744480"/>
          <a:ext cx="987039" cy="882657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C8EF-3BCF-44FC-9D0A-49D86C2FCFF7}">
      <dsp:nvSpPr>
        <dsp:cNvPr id="0" name=""/>
        <dsp:cNvSpPr/>
      </dsp:nvSpPr>
      <dsp:spPr>
        <a:xfrm>
          <a:off x="0" y="3744480"/>
          <a:ext cx="4935196" cy="882657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" tIns="87187" rIns="13058" bIns="8718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Enqueue and Dequeue</a:t>
          </a:r>
        </a:p>
      </dsp:txBody>
      <dsp:txXfrm>
        <a:off x="0" y="3744480"/>
        <a:ext cx="4935196" cy="8826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80D4C-6A8F-4E94-9730-256200D2201D}">
      <dsp:nvSpPr>
        <dsp:cNvPr id="0" name=""/>
        <dsp:cNvSpPr/>
      </dsp:nvSpPr>
      <dsp:spPr>
        <a:xfrm>
          <a:off x="4549" y="857173"/>
          <a:ext cx="3978682" cy="159147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Take a full record</a:t>
          </a:r>
        </a:p>
      </dsp:txBody>
      <dsp:txXfrm>
        <a:off x="4549" y="857173"/>
        <a:ext cx="3580814" cy="1591473"/>
      </dsp:txXfrm>
    </dsp:sp>
    <dsp:sp modelId="{BF5FD43B-FB76-4E6B-8F51-8960AFD94C6E}">
      <dsp:nvSpPr>
        <dsp:cNvPr id="0" name=""/>
        <dsp:cNvSpPr/>
      </dsp:nvSpPr>
      <dsp:spPr>
        <a:xfrm>
          <a:off x="3187496" y="857173"/>
          <a:ext cx="3978682" cy="159147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Compute some sort of value based on that record that is used for access</a:t>
          </a:r>
        </a:p>
      </dsp:txBody>
      <dsp:txXfrm>
        <a:off x="3983233" y="857173"/>
        <a:ext cx="2387209" cy="1591473"/>
      </dsp:txXfrm>
    </dsp:sp>
    <dsp:sp modelId="{227F3551-4879-4FA8-9680-2727949C8717}">
      <dsp:nvSpPr>
        <dsp:cNvPr id="0" name=""/>
        <dsp:cNvSpPr/>
      </dsp:nvSpPr>
      <dsp:spPr>
        <a:xfrm>
          <a:off x="6370442" y="857173"/>
          <a:ext cx="3978682" cy="159147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Primary Key in Databases</a:t>
          </a:r>
        </a:p>
      </dsp:txBody>
      <dsp:txXfrm>
        <a:off x="7166179" y="857173"/>
        <a:ext cx="2387209" cy="159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E0ED9-10D4-4B72-8118-5F5453951BCD}">
      <dsp:nvSpPr>
        <dsp:cNvPr id="0" name=""/>
        <dsp:cNvSpPr/>
      </dsp:nvSpPr>
      <dsp:spPr>
        <a:xfrm>
          <a:off x="0" y="298034"/>
          <a:ext cx="59245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AE4E79-FD9F-4718-B5A9-F3244319ACCC}">
      <dsp:nvSpPr>
        <dsp:cNvPr id="0" name=""/>
        <dsp:cNvSpPr/>
      </dsp:nvSpPr>
      <dsp:spPr>
        <a:xfrm>
          <a:off x="296227" y="47114"/>
          <a:ext cx="414718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Stacks</a:t>
          </a:r>
        </a:p>
      </dsp:txBody>
      <dsp:txXfrm>
        <a:off x="320725" y="71612"/>
        <a:ext cx="4098189" cy="452844"/>
      </dsp:txXfrm>
    </dsp:sp>
    <dsp:sp modelId="{3BB7B409-63F6-41A8-ACE6-659A869D2559}">
      <dsp:nvSpPr>
        <dsp:cNvPr id="0" name=""/>
        <dsp:cNvSpPr/>
      </dsp:nvSpPr>
      <dsp:spPr>
        <a:xfrm>
          <a:off x="0" y="1069154"/>
          <a:ext cx="59245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4705DE-35CB-406E-8D81-76F21128C451}">
      <dsp:nvSpPr>
        <dsp:cNvPr id="0" name=""/>
        <dsp:cNvSpPr/>
      </dsp:nvSpPr>
      <dsp:spPr>
        <a:xfrm>
          <a:off x="296227" y="818234"/>
          <a:ext cx="4147185" cy="501840"/>
        </a:xfrm>
        <a:prstGeom prst="round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Queues</a:t>
          </a:r>
        </a:p>
      </dsp:txBody>
      <dsp:txXfrm>
        <a:off x="320725" y="842732"/>
        <a:ext cx="4098189" cy="452844"/>
      </dsp:txXfrm>
    </dsp:sp>
    <dsp:sp modelId="{58B22BB1-5F7E-4C48-B463-D0013D374C83}">
      <dsp:nvSpPr>
        <dsp:cNvPr id="0" name=""/>
        <dsp:cNvSpPr/>
      </dsp:nvSpPr>
      <dsp:spPr>
        <a:xfrm>
          <a:off x="0" y="1840275"/>
          <a:ext cx="59245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3679FF-2D5A-48DB-A149-2DAFB37AFB7E}">
      <dsp:nvSpPr>
        <dsp:cNvPr id="0" name=""/>
        <dsp:cNvSpPr/>
      </dsp:nvSpPr>
      <dsp:spPr>
        <a:xfrm>
          <a:off x="296227" y="1589354"/>
          <a:ext cx="4147185" cy="501840"/>
        </a:xfrm>
        <a:prstGeom prst="roundRect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Linked Lists</a:t>
          </a:r>
        </a:p>
      </dsp:txBody>
      <dsp:txXfrm>
        <a:off x="320725" y="1613852"/>
        <a:ext cx="4098189" cy="452844"/>
      </dsp:txXfrm>
    </dsp:sp>
    <dsp:sp modelId="{FC130C1C-6769-4EDE-B54B-163E5D1C78F7}">
      <dsp:nvSpPr>
        <dsp:cNvPr id="0" name=""/>
        <dsp:cNvSpPr/>
      </dsp:nvSpPr>
      <dsp:spPr>
        <a:xfrm>
          <a:off x="0" y="2611394"/>
          <a:ext cx="59245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FBB96D-2D81-43E3-B14F-C58E5C9FF853}">
      <dsp:nvSpPr>
        <dsp:cNvPr id="0" name=""/>
        <dsp:cNvSpPr/>
      </dsp:nvSpPr>
      <dsp:spPr>
        <a:xfrm>
          <a:off x="296227" y="2360474"/>
          <a:ext cx="4147185" cy="501840"/>
        </a:xfrm>
        <a:prstGeom prst="round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Graphs</a:t>
          </a:r>
        </a:p>
      </dsp:txBody>
      <dsp:txXfrm>
        <a:off x="320725" y="2384972"/>
        <a:ext cx="4098189" cy="452844"/>
      </dsp:txXfrm>
    </dsp:sp>
    <dsp:sp modelId="{8FB719B5-FAAF-4A52-B20B-6FA78CA678AB}">
      <dsp:nvSpPr>
        <dsp:cNvPr id="0" name=""/>
        <dsp:cNvSpPr/>
      </dsp:nvSpPr>
      <dsp:spPr>
        <a:xfrm>
          <a:off x="0" y="3382515"/>
          <a:ext cx="59245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B08F3-AD35-4145-805D-0E119CE3BB87}">
      <dsp:nvSpPr>
        <dsp:cNvPr id="0" name=""/>
        <dsp:cNvSpPr/>
      </dsp:nvSpPr>
      <dsp:spPr>
        <a:xfrm>
          <a:off x="296227" y="3131595"/>
          <a:ext cx="4147185" cy="501840"/>
        </a:xfrm>
        <a:prstGeom prst="roundRect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Trees</a:t>
          </a:r>
        </a:p>
      </dsp:txBody>
      <dsp:txXfrm>
        <a:off x="320725" y="3156093"/>
        <a:ext cx="4098189" cy="452844"/>
      </dsp:txXfrm>
    </dsp:sp>
    <dsp:sp modelId="{B8C5E0D7-F7A9-4804-A00F-85219DDD75A8}">
      <dsp:nvSpPr>
        <dsp:cNvPr id="0" name=""/>
        <dsp:cNvSpPr/>
      </dsp:nvSpPr>
      <dsp:spPr>
        <a:xfrm>
          <a:off x="0" y="4153635"/>
          <a:ext cx="59245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BB3788-4B8C-4A53-B84E-A32325C2F077}">
      <dsp:nvSpPr>
        <dsp:cNvPr id="0" name=""/>
        <dsp:cNvSpPr/>
      </dsp:nvSpPr>
      <dsp:spPr>
        <a:xfrm>
          <a:off x="296227" y="3902715"/>
          <a:ext cx="4147185" cy="50184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Hash Tables</a:t>
          </a:r>
        </a:p>
      </dsp:txBody>
      <dsp:txXfrm>
        <a:off x="320725" y="3927213"/>
        <a:ext cx="4098189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6E6A-13EF-43C4-A2C8-D99FEAB2DB06}">
      <dsp:nvSpPr>
        <dsp:cNvPr id="0" name=""/>
        <dsp:cNvSpPr/>
      </dsp:nvSpPr>
      <dsp:spPr>
        <a:xfrm>
          <a:off x="3558" y="1647195"/>
          <a:ext cx="1112299" cy="13347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0" rIns="1098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structures pair with algorithms</a:t>
          </a:r>
        </a:p>
      </dsp:txBody>
      <dsp:txXfrm>
        <a:off x="3558" y="2181099"/>
        <a:ext cx="1112299" cy="800855"/>
      </dsp:txXfrm>
    </dsp:sp>
    <dsp:sp modelId="{2C1FA836-8A5A-45EB-AEF8-254CFC2B327F}">
      <dsp:nvSpPr>
        <dsp:cNvPr id="0" name=""/>
        <dsp:cNvSpPr/>
      </dsp:nvSpPr>
      <dsp:spPr>
        <a:xfrm>
          <a:off x="3558" y="1647195"/>
          <a:ext cx="1112299" cy="533903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165100" rIns="109870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01</a:t>
          </a:r>
        </a:p>
      </dsp:txBody>
      <dsp:txXfrm>
        <a:off x="3558" y="1647195"/>
        <a:ext cx="1112299" cy="533903"/>
      </dsp:txXfrm>
    </dsp:sp>
    <dsp:sp modelId="{0A882811-6077-4A24-8776-DFE61BB4DD4C}">
      <dsp:nvSpPr>
        <dsp:cNvPr id="0" name=""/>
        <dsp:cNvSpPr/>
      </dsp:nvSpPr>
      <dsp:spPr>
        <a:xfrm>
          <a:off x="1204841" y="1647195"/>
          <a:ext cx="1112299" cy="1334759"/>
        </a:xfrm>
        <a:prstGeom prst="rect">
          <a:avLst/>
        </a:prstGeom>
        <a:gradFill rotWithShape="0">
          <a:gsLst>
            <a:gs pos="0">
              <a:schemeClr val="accent5">
                <a:hueOff val="-4607364"/>
                <a:satOff val="5156"/>
                <a:lumOff val="29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4607364"/>
                <a:satOff val="5156"/>
                <a:lumOff val="29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4607364"/>
                <a:satOff val="5156"/>
                <a:lumOff val="29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0" rIns="1098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Traversal</a:t>
          </a:r>
        </a:p>
      </dsp:txBody>
      <dsp:txXfrm>
        <a:off x="1204841" y="2181099"/>
        <a:ext cx="1112299" cy="800855"/>
      </dsp:txXfrm>
    </dsp:sp>
    <dsp:sp modelId="{EC728705-504B-4E62-8ADF-FCB3CA019DC1}">
      <dsp:nvSpPr>
        <dsp:cNvPr id="0" name=""/>
        <dsp:cNvSpPr/>
      </dsp:nvSpPr>
      <dsp:spPr>
        <a:xfrm>
          <a:off x="1204841" y="1647195"/>
          <a:ext cx="1112299" cy="533903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165100" rIns="109870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02</a:t>
          </a:r>
        </a:p>
      </dsp:txBody>
      <dsp:txXfrm>
        <a:off x="1204841" y="1647195"/>
        <a:ext cx="1112299" cy="533903"/>
      </dsp:txXfrm>
    </dsp:sp>
    <dsp:sp modelId="{9894612A-2A0A-4A5D-9774-DD686A47424F}">
      <dsp:nvSpPr>
        <dsp:cNvPr id="0" name=""/>
        <dsp:cNvSpPr/>
      </dsp:nvSpPr>
      <dsp:spPr>
        <a:xfrm>
          <a:off x="2406125" y="1647195"/>
          <a:ext cx="1112299" cy="1334759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0" rIns="1098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Balancing Trees</a:t>
          </a:r>
        </a:p>
      </dsp:txBody>
      <dsp:txXfrm>
        <a:off x="2406125" y="2181099"/>
        <a:ext cx="1112299" cy="800855"/>
      </dsp:txXfrm>
    </dsp:sp>
    <dsp:sp modelId="{F2E2575C-9B5C-4C94-A187-1C4B7CE899E5}">
      <dsp:nvSpPr>
        <dsp:cNvPr id="0" name=""/>
        <dsp:cNvSpPr/>
      </dsp:nvSpPr>
      <dsp:spPr>
        <a:xfrm>
          <a:off x="2406125" y="1647195"/>
          <a:ext cx="1112299" cy="533903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165100" rIns="109870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03</a:t>
          </a:r>
        </a:p>
      </dsp:txBody>
      <dsp:txXfrm>
        <a:off x="2406125" y="1647195"/>
        <a:ext cx="1112299" cy="533903"/>
      </dsp:txXfrm>
    </dsp:sp>
    <dsp:sp modelId="{0B95B05B-23AD-45D1-9DD6-477C45578D93}">
      <dsp:nvSpPr>
        <dsp:cNvPr id="0" name=""/>
        <dsp:cNvSpPr/>
      </dsp:nvSpPr>
      <dsp:spPr>
        <a:xfrm>
          <a:off x="3607408" y="1647195"/>
          <a:ext cx="1112299" cy="1334759"/>
        </a:xfrm>
        <a:prstGeom prst="rect">
          <a:avLst/>
        </a:prstGeom>
        <a:gradFill rotWithShape="0">
          <a:gsLst>
            <a:gs pos="0">
              <a:schemeClr val="accent5">
                <a:hueOff val="-13822094"/>
                <a:satOff val="15469"/>
                <a:lumOff val="88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822094"/>
                <a:satOff val="15469"/>
                <a:lumOff val="88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822094"/>
                <a:satOff val="15469"/>
                <a:lumOff val="88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0" rIns="1098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Encryption</a:t>
          </a:r>
        </a:p>
      </dsp:txBody>
      <dsp:txXfrm>
        <a:off x="3607408" y="2181099"/>
        <a:ext cx="1112299" cy="800855"/>
      </dsp:txXfrm>
    </dsp:sp>
    <dsp:sp modelId="{864CA84F-251A-49C2-883D-991998653B89}">
      <dsp:nvSpPr>
        <dsp:cNvPr id="0" name=""/>
        <dsp:cNvSpPr/>
      </dsp:nvSpPr>
      <dsp:spPr>
        <a:xfrm>
          <a:off x="3607408" y="1647195"/>
          <a:ext cx="1112299" cy="533903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165100" rIns="109870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04</a:t>
          </a:r>
        </a:p>
      </dsp:txBody>
      <dsp:txXfrm>
        <a:off x="3607408" y="1647195"/>
        <a:ext cx="1112299" cy="533903"/>
      </dsp:txXfrm>
    </dsp:sp>
    <dsp:sp modelId="{05289EA3-86EA-4B73-BD24-CC6C2D5AD30C}">
      <dsp:nvSpPr>
        <dsp:cNvPr id="0" name=""/>
        <dsp:cNvSpPr/>
      </dsp:nvSpPr>
      <dsp:spPr>
        <a:xfrm>
          <a:off x="4808692" y="1647195"/>
          <a:ext cx="1112299" cy="1334759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0" rIns="1098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Compression</a:t>
          </a:r>
        </a:p>
      </dsp:txBody>
      <dsp:txXfrm>
        <a:off x="4808692" y="2181099"/>
        <a:ext cx="1112299" cy="800855"/>
      </dsp:txXfrm>
    </dsp:sp>
    <dsp:sp modelId="{11C6415A-7ACB-4085-8CE6-0954A77BBD3D}">
      <dsp:nvSpPr>
        <dsp:cNvPr id="0" name=""/>
        <dsp:cNvSpPr/>
      </dsp:nvSpPr>
      <dsp:spPr>
        <a:xfrm>
          <a:off x="4808692" y="1647195"/>
          <a:ext cx="1112299" cy="533903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870" tIns="165100" rIns="109870" bIns="165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05</a:t>
          </a:r>
        </a:p>
      </dsp:txBody>
      <dsp:txXfrm>
        <a:off x="4808692" y="1647195"/>
        <a:ext cx="1112299" cy="533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909EB-73A0-4738-B7EB-52ED055C7200}">
      <dsp:nvSpPr>
        <dsp:cNvPr id="0" name=""/>
        <dsp:cNvSpPr/>
      </dsp:nvSpPr>
      <dsp:spPr>
        <a:xfrm>
          <a:off x="0" y="442574"/>
          <a:ext cx="592455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9811" tIns="541528" rIns="45981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Can be used for modeling real-world problems, like graphs, queues etc.</a:t>
          </a:r>
        </a:p>
      </dsp:txBody>
      <dsp:txXfrm>
        <a:off x="0" y="442574"/>
        <a:ext cx="5924550" cy="1801800"/>
      </dsp:txXfrm>
    </dsp:sp>
    <dsp:sp modelId="{0018A934-2004-49EC-BF58-E7D9AD6009BD}">
      <dsp:nvSpPr>
        <dsp:cNvPr id="0" name=""/>
        <dsp:cNvSpPr/>
      </dsp:nvSpPr>
      <dsp:spPr>
        <a:xfrm>
          <a:off x="296227" y="58814"/>
          <a:ext cx="4147185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Modelling structures</a:t>
          </a:r>
        </a:p>
      </dsp:txBody>
      <dsp:txXfrm>
        <a:off x="333694" y="96281"/>
        <a:ext cx="4072251" cy="692586"/>
      </dsp:txXfrm>
    </dsp:sp>
    <dsp:sp modelId="{77C5C5E0-79AB-407F-B4A3-506B8091867B}">
      <dsp:nvSpPr>
        <dsp:cNvPr id="0" name=""/>
        <dsp:cNvSpPr/>
      </dsp:nvSpPr>
      <dsp:spPr>
        <a:xfrm>
          <a:off x="0" y="2768535"/>
          <a:ext cx="592455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9811" tIns="541528" rIns="45981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Allows faster/more streamlined operation of code asa a result of structure makeup</a:t>
          </a:r>
        </a:p>
      </dsp:txBody>
      <dsp:txXfrm>
        <a:off x="0" y="2768535"/>
        <a:ext cx="5924550" cy="1801800"/>
      </dsp:txXfrm>
    </dsp:sp>
    <dsp:sp modelId="{EAA676E2-DEEC-433E-BB65-A7220BE39937}">
      <dsp:nvSpPr>
        <dsp:cNvPr id="0" name=""/>
        <dsp:cNvSpPr/>
      </dsp:nvSpPr>
      <dsp:spPr>
        <a:xfrm>
          <a:off x="296227" y="2384775"/>
          <a:ext cx="4147185" cy="76752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754" tIns="0" rIns="15675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Efficiency structures</a:t>
          </a:r>
        </a:p>
      </dsp:txBody>
      <dsp:txXfrm>
        <a:off x="333694" y="2422242"/>
        <a:ext cx="4072251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13D00-053E-4C43-8A80-CDF359D76DDB}">
      <dsp:nvSpPr>
        <dsp:cNvPr id="0" name=""/>
        <dsp:cNvSpPr/>
      </dsp:nvSpPr>
      <dsp:spPr>
        <a:xfrm>
          <a:off x="3235" y="119334"/>
          <a:ext cx="3154635" cy="1130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Scene management</a:t>
          </a:r>
        </a:p>
      </dsp:txBody>
      <dsp:txXfrm>
        <a:off x="3235" y="119334"/>
        <a:ext cx="3154635" cy="1130723"/>
      </dsp:txXfrm>
    </dsp:sp>
    <dsp:sp modelId="{B20A8287-08D7-4025-8968-B46A69B5013E}">
      <dsp:nvSpPr>
        <dsp:cNvPr id="0" name=""/>
        <dsp:cNvSpPr/>
      </dsp:nvSpPr>
      <dsp:spPr>
        <a:xfrm>
          <a:off x="3235" y="1250057"/>
          <a:ext cx="3154635" cy="19344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Loading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Memory management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Efficiency</a:t>
          </a:r>
        </a:p>
      </dsp:txBody>
      <dsp:txXfrm>
        <a:off x="3235" y="1250057"/>
        <a:ext cx="3154635" cy="1934495"/>
      </dsp:txXfrm>
    </dsp:sp>
    <dsp:sp modelId="{C46D3880-9BE0-4594-8DA6-E4E6298AF6E8}">
      <dsp:nvSpPr>
        <dsp:cNvPr id="0" name=""/>
        <dsp:cNvSpPr/>
      </dsp:nvSpPr>
      <dsp:spPr>
        <a:xfrm>
          <a:off x="3599519" y="119334"/>
          <a:ext cx="3154635" cy="1130723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</a:t>
          </a:r>
          <a:r>
            <a:rPr lang="en-ZA" sz="2300" kern="1200"/>
            <a:t>I</a:t>
          </a:r>
          <a:endParaRPr lang="en-US" sz="2300" kern="1200"/>
        </a:p>
      </dsp:txBody>
      <dsp:txXfrm>
        <a:off x="3599519" y="119334"/>
        <a:ext cx="3154635" cy="1130723"/>
      </dsp:txXfrm>
    </dsp:sp>
    <dsp:sp modelId="{6C1A1D06-4A9E-4C80-A4A7-949059523E7D}">
      <dsp:nvSpPr>
        <dsp:cNvPr id="0" name=""/>
        <dsp:cNvSpPr/>
      </dsp:nvSpPr>
      <dsp:spPr>
        <a:xfrm>
          <a:off x="3599519" y="1250057"/>
          <a:ext cx="3154635" cy="1934495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</a:t>
          </a:r>
          <a:r>
            <a:rPr lang="en-ZA" sz="2300" kern="1200"/>
            <a:t>omplexity of outcome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</a:t>
          </a:r>
          <a:r>
            <a:rPr lang="en-ZA" sz="2300" kern="1200"/>
            <a:t>peed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</a:t>
          </a:r>
          <a:r>
            <a:rPr lang="en-ZA" sz="2300" kern="1200"/>
            <a:t>eural networks</a:t>
          </a:r>
          <a:endParaRPr lang="en-US" sz="2300" kern="1200"/>
        </a:p>
      </dsp:txBody>
      <dsp:txXfrm>
        <a:off x="3599519" y="1250057"/>
        <a:ext cx="3154635" cy="1934495"/>
      </dsp:txXfrm>
    </dsp:sp>
    <dsp:sp modelId="{51194D39-96A3-41FA-A44D-4B549D3CC17F}">
      <dsp:nvSpPr>
        <dsp:cNvPr id="0" name=""/>
        <dsp:cNvSpPr/>
      </dsp:nvSpPr>
      <dsp:spPr>
        <a:xfrm>
          <a:off x="7195804" y="119334"/>
          <a:ext cx="3154635" cy="1130723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structures for physics and collisions</a:t>
          </a:r>
        </a:p>
      </dsp:txBody>
      <dsp:txXfrm>
        <a:off x="7195804" y="119334"/>
        <a:ext cx="3154635" cy="1130723"/>
      </dsp:txXfrm>
    </dsp:sp>
    <dsp:sp modelId="{AF0D1A34-264D-4A1D-9ADB-55381CC4DDB7}">
      <dsp:nvSpPr>
        <dsp:cNvPr id="0" name=""/>
        <dsp:cNvSpPr/>
      </dsp:nvSpPr>
      <dsp:spPr>
        <a:xfrm>
          <a:off x="7195804" y="1250057"/>
          <a:ext cx="3154635" cy="1934495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Handled by Unity in some cases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Sometimes you’ll need to deal with it inn your own way</a:t>
          </a:r>
        </a:p>
      </dsp:txBody>
      <dsp:txXfrm>
        <a:off x="7195804" y="1250057"/>
        <a:ext cx="3154635" cy="1934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AA987-3EC4-40FB-9EC4-27C0265F46E6}">
      <dsp:nvSpPr>
        <dsp:cNvPr id="0" name=""/>
        <dsp:cNvSpPr/>
      </dsp:nvSpPr>
      <dsp:spPr>
        <a:xfrm>
          <a:off x="3033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Generics are C#’s equivalent to template classes in C++ or Java</a:t>
          </a:r>
        </a:p>
      </dsp:txBody>
      <dsp:txXfrm>
        <a:off x="3033" y="88736"/>
        <a:ext cx="2406420" cy="1443852"/>
      </dsp:txXfrm>
    </dsp:sp>
    <dsp:sp modelId="{0CDB9A55-0F90-4AB5-A83F-50763B006B91}">
      <dsp:nvSpPr>
        <dsp:cNvPr id="0" name=""/>
        <dsp:cNvSpPr/>
      </dsp:nvSpPr>
      <dsp:spPr>
        <a:xfrm>
          <a:off x="2650095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Generic functions</a:t>
          </a:r>
        </a:p>
      </dsp:txBody>
      <dsp:txXfrm>
        <a:off x="2650095" y="88736"/>
        <a:ext cx="2406420" cy="1443852"/>
      </dsp:txXfrm>
    </dsp:sp>
    <dsp:sp modelId="{408CD224-440F-4A61-8BC0-BC7D01260DE2}">
      <dsp:nvSpPr>
        <dsp:cNvPr id="0" name=""/>
        <dsp:cNvSpPr/>
      </dsp:nvSpPr>
      <dsp:spPr>
        <a:xfrm>
          <a:off x="5297158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Generic classes</a:t>
          </a:r>
        </a:p>
      </dsp:txBody>
      <dsp:txXfrm>
        <a:off x="5297158" y="88736"/>
        <a:ext cx="2406420" cy="1443852"/>
      </dsp:txXfrm>
    </dsp:sp>
    <dsp:sp modelId="{F18A44EC-758D-4C59-96A9-9A6C41B8E4B1}">
      <dsp:nvSpPr>
        <dsp:cNvPr id="0" name=""/>
        <dsp:cNvSpPr/>
      </dsp:nvSpPr>
      <dsp:spPr>
        <a:xfrm>
          <a:off x="7944221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you to define data structures as type agnostic and write code that will make generic comparisons necessary for class operations</a:t>
          </a:r>
        </a:p>
      </dsp:txBody>
      <dsp:txXfrm>
        <a:off x="7944221" y="88736"/>
        <a:ext cx="2406420" cy="1443852"/>
      </dsp:txXfrm>
    </dsp:sp>
    <dsp:sp modelId="{ED778B6C-342A-4448-949C-B4BC479BD25A}">
      <dsp:nvSpPr>
        <dsp:cNvPr id="0" name=""/>
        <dsp:cNvSpPr/>
      </dsp:nvSpPr>
      <dsp:spPr>
        <a:xfrm>
          <a:off x="1326564" y="1773231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put placeholders as T where you would need to indicate an object type</a:t>
          </a:r>
        </a:p>
      </dsp:txBody>
      <dsp:txXfrm>
        <a:off x="1326564" y="1773231"/>
        <a:ext cx="2406420" cy="1443852"/>
      </dsp:txXfrm>
    </dsp:sp>
    <dsp:sp modelId="{7663EC39-A85A-481F-92A9-779F73CCB819}">
      <dsp:nvSpPr>
        <dsp:cNvPr id="0" name=""/>
        <dsp:cNvSpPr/>
      </dsp:nvSpPr>
      <dsp:spPr>
        <a:xfrm>
          <a:off x="3973627" y="1773231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Reduces code bloat</a:t>
          </a:r>
        </a:p>
      </dsp:txBody>
      <dsp:txXfrm>
        <a:off x="3973627" y="1773231"/>
        <a:ext cx="2406420" cy="1443852"/>
      </dsp:txXfrm>
    </dsp:sp>
    <dsp:sp modelId="{F6BA3F79-251A-4E06-A39B-B750C892276D}">
      <dsp:nvSpPr>
        <dsp:cNvPr id="0" name=""/>
        <dsp:cNvSpPr/>
      </dsp:nvSpPr>
      <dsp:spPr>
        <a:xfrm>
          <a:off x="6620689" y="1773231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don’t have to write differently typed data structures for different scenarios</a:t>
          </a:r>
        </a:p>
      </dsp:txBody>
      <dsp:txXfrm>
        <a:off x="6620689" y="1773231"/>
        <a:ext cx="2406420" cy="1443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CC89B-196B-4A7C-9937-70952CDDCACB}">
      <dsp:nvSpPr>
        <dsp:cNvPr id="0" name=""/>
        <dsp:cNvSpPr/>
      </dsp:nvSpPr>
      <dsp:spPr>
        <a:xfrm>
          <a:off x="776525" y="0"/>
          <a:ext cx="8800623" cy="330388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E891C-DF6F-4899-9F1E-CD03BE334E79}">
      <dsp:nvSpPr>
        <dsp:cNvPr id="0" name=""/>
        <dsp:cNvSpPr/>
      </dsp:nvSpPr>
      <dsp:spPr>
        <a:xfrm>
          <a:off x="4549" y="991166"/>
          <a:ext cx="1989341" cy="13215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Describes the theoretical performance of an algorithm</a:t>
          </a:r>
        </a:p>
      </dsp:txBody>
      <dsp:txXfrm>
        <a:off x="69062" y="1055679"/>
        <a:ext cx="1860315" cy="1192529"/>
      </dsp:txXfrm>
    </dsp:sp>
    <dsp:sp modelId="{75055E73-61F1-4397-929F-9EBED32E05CD}">
      <dsp:nvSpPr>
        <dsp:cNvPr id="0" name=""/>
        <dsp:cNvSpPr/>
      </dsp:nvSpPr>
      <dsp:spPr>
        <a:xfrm>
          <a:off x="2093358" y="991166"/>
          <a:ext cx="1989341" cy="1321555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Time</a:t>
          </a:r>
        </a:p>
      </dsp:txBody>
      <dsp:txXfrm>
        <a:off x="2157871" y="1055679"/>
        <a:ext cx="1860315" cy="1192529"/>
      </dsp:txXfrm>
    </dsp:sp>
    <dsp:sp modelId="{0719F5E9-0377-4375-939F-380DABA30D85}">
      <dsp:nvSpPr>
        <dsp:cNvPr id="0" name=""/>
        <dsp:cNvSpPr/>
      </dsp:nvSpPr>
      <dsp:spPr>
        <a:xfrm>
          <a:off x="4182166" y="991166"/>
          <a:ext cx="1989341" cy="1321555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Memory consumption</a:t>
          </a:r>
        </a:p>
      </dsp:txBody>
      <dsp:txXfrm>
        <a:off x="4246679" y="1055679"/>
        <a:ext cx="1860315" cy="1192529"/>
      </dsp:txXfrm>
    </dsp:sp>
    <dsp:sp modelId="{AED1C9B3-1347-4E5F-AA89-65C075E66B08}">
      <dsp:nvSpPr>
        <dsp:cNvPr id="0" name=""/>
        <dsp:cNvSpPr/>
      </dsp:nvSpPr>
      <dsp:spPr>
        <a:xfrm>
          <a:off x="6270975" y="991166"/>
          <a:ext cx="1989341" cy="1321555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Comparing an algorithm allows us to compare it to other similar algorithms</a:t>
          </a:r>
        </a:p>
      </dsp:txBody>
      <dsp:txXfrm>
        <a:off x="6335488" y="1055679"/>
        <a:ext cx="1860315" cy="1192529"/>
      </dsp:txXfrm>
    </dsp:sp>
    <dsp:sp modelId="{067F2902-B130-4ABA-8575-38FA2BA507BD}">
      <dsp:nvSpPr>
        <dsp:cNvPr id="0" name=""/>
        <dsp:cNvSpPr/>
      </dsp:nvSpPr>
      <dsp:spPr>
        <a:xfrm>
          <a:off x="8359783" y="991166"/>
          <a:ext cx="1989341" cy="1321555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Standardises the measure of efficiency</a:t>
          </a:r>
        </a:p>
      </dsp:txBody>
      <dsp:txXfrm>
        <a:off x="8424296" y="1055679"/>
        <a:ext cx="1860315" cy="1192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89E14-5E7F-44FD-92B3-D0C4A092C613}">
      <dsp:nvSpPr>
        <dsp:cNvPr id="0" name=""/>
        <dsp:cNvSpPr/>
      </dsp:nvSpPr>
      <dsp:spPr>
        <a:xfrm>
          <a:off x="5207" y="1692034"/>
          <a:ext cx="3112703" cy="124508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Algorithm A faster than B for lists &lt; 1000 items</a:t>
          </a:r>
        </a:p>
      </dsp:txBody>
      <dsp:txXfrm>
        <a:off x="627748" y="1692034"/>
        <a:ext cx="1867622" cy="1245081"/>
      </dsp:txXfrm>
    </dsp:sp>
    <dsp:sp modelId="{FE55B853-0A5A-4226-93ED-5F5518B49CAF}">
      <dsp:nvSpPr>
        <dsp:cNvPr id="0" name=""/>
        <dsp:cNvSpPr/>
      </dsp:nvSpPr>
      <dsp:spPr>
        <a:xfrm>
          <a:off x="2806639" y="1692034"/>
          <a:ext cx="3112703" cy="1245081"/>
        </a:xfrm>
        <a:prstGeom prst="chevron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A faster?</a:t>
          </a:r>
        </a:p>
      </dsp:txBody>
      <dsp:txXfrm>
        <a:off x="3429180" y="1692034"/>
        <a:ext cx="1867622" cy="1245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6F788-B75D-4A82-A5B8-E76B5365664F}">
      <dsp:nvSpPr>
        <dsp:cNvPr id="0" name=""/>
        <dsp:cNvSpPr/>
      </dsp:nvSpPr>
      <dsp:spPr>
        <a:xfrm>
          <a:off x="4142038" y="2405"/>
          <a:ext cx="2069597" cy="631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measure algorithmic complexity as a measure of time</a:t>
          </a:r>
        </a:p>
      </dsp:txBody>
      <dsp:txXfrm>
        <a:off x="4142038" y="2405"/>
        <a:ext cx="2069597" cy="631227"/>
      </dsp:txXfrm>
    </dsp:sp>
    <dsp:sp modelId="{84CE84E5-7A46-4C45-9F0F-67E0E15C6CE3}">
      <dsp:nvSpPr>
        <dsp:cNvPr id="0" name=""/>
        <dsp:cNvSpPr/>
      </dsp:nvSpPr>
      <dsp:spPr>
        <a:xfrm>
          <a:off x="4142038" y="892332"/>
          <a:ext cx="2069597" cy="631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O(1) refers to a single action</a:t>
          </a:r>
        </a:p>
      </dsp:txBody>
      <dsp:txXfrm>
        <a:off x="4142038" y="892332"/>
        <a:ext cx="2069597" cy="631227"/>
      </dsp:txXfrm>
    </dsp:sp>
    <dsp:sp modelId="{098D10F4-504F-44FA-95F4-72B5D71F1DD2}">
      <dsp:nvSpPr>
        <dsp:cNvPr id="0" name=""/>
        <dsp:cNvSpPr/>
      </dsp:nvSpPr>
      <dsp:spPr>
        <a:xfrm>
          <a:off x="4142038" y="1782259"/>
          <a:ext cx="2069597" cy="631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Insertion is O(1) because insertion happens and that’s it</a:t>
          </a:r>
        </a:p>
      </dsp:txBody>
      <dsp:txXfrm>
        <a:off x="4142038" y="1782259"/>
        <a:ext cx="2069597" cy="631227"/>
      </dsp:txXfrm>
    </dsp:sp>
    <dsp:sp modelId="{8FCF0EBE-558D-442E-9E02-038BC4658381}">
      <dsp:nvSpPr>
        <dsp:cNvPr id="0" name=""/>
        <dsp:cNvSpPr/>
      </dsp:nvSpPr>
      <dsp:spPr>
        <a:xfrm>
          <a:off x="4142038" y="2672186"/>
          <a:ext cx="2069597" cy="6312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Searching through a list of 10 items?</a:t>
          </a:r>
        </a:p>
      </dsp:txBody>
      <dsp:txXfrm>
        <a:off x="4142038" y="2672186"/>
        <a:ext cx="2069597" cy="63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2A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Big O notation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9DA-D76C-4333-A9B2-27B0E2D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261BEC-D146-45AE-BA80-2E1C0F1DC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121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9DA-D76C-4333-A9B2-27B0E2D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  <a:endParaRPr lang="en-Z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E99CBD0-031B-4C7E-85DC-0ED0A4B12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0088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903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9DA-D76C-4333-A9B2-27B0E2D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890B02-7540-4C21-9366-2C2A6BAB3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68065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64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9DA-D76C-4333-A9B2-27B0E2D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Algorithmic complexity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51014C-31EE-4D73-BB79-FE353DF31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48159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01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0083-ACE8-4BB6-B8F7-A60961EF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collections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0B9D5-65A0-4E4B-A312-3D8CC593278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54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195C-DD3C-4CFF-B897-CC146677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collections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EF1C2-E261-4C2F-89CD-E2A190E9EDE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69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44A8-414D-4447-B159-6DEBCB4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collections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F7A6AC-8848-4884-BBEF-02A8C386ACD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63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161D-DD97-424C-897D-AF00D8F4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Linear access collections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73D5F-6B19-4A8B-ABD9-DA7784D6032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31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16FF-1E3D-4863-856F-916803C0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Sequential access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57A1C3-04BE-4051-97F4-F26B01288DE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51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96C7-76D3-4E75-B6C0-00E7F79D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Stacks and queues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436AA46-03BF-47EA-A5FB-743CF743FEE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2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49B5-D931-4782-AA49-24FCB580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What is a data structure?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F9F4CA-21D4-44BE-8426-47E4A0787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164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313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DFB0-20F3-48B0-ADF9-E0285EEB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Hash tables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9A6A4-3396-49D9-880C-EF31040C1F0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99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F3EA-969F-44AC-B290-F650F836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Hierarchical collections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2F10-1EC6-4F24-B061-A398361E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Trees</a:t>
            </a:r>
          </a:p>
          <a:p>
            <a:pPr>
              <a:lnSpc>
                <a:spcPct val="110000"/>
              </a:lnSpc>
            </a:pPr>
            <a:r>
              <a:rPr lang="en-US"/>
              <a:t>One root, multiple paths with multiple children</a:t>
            </a:r>
          </a:p>
          <a:p>
            <a:pPr>
              <a:lnSpc>
                <a:spcPct val="110000"/>
              </a:lnSpc>
            </a:pPr>
            <a:r>
              <a:rPr lang="en-US"/>
              <a:t>Binary tree – each node  has max 2 children</a:t>
            </a:r>
          </a:p>
          <a:p>
            <a:pPr>
              <a:lnSpc>
                <a:spcPct val="110000"/>
              </a:lnSpc>
            </a:pPr>
            <a:r>
              <a:rPr lang="en-US"/>
              <a:t>Good for searching – data can be organized along the shortest possible path</a:t>
            </a:r>
          </a:p>
          <a:p>
            <a:pPr>
              <a:lnSpc>
                <a:spcPct val="110000"/>
              </a:lnSpc>
            </a:pPr>
            <a:r>
              <a:rPr lang="en-US"/>
              <a:t>Heap trees – smallest data at root</a:t>
            </a:r>
            <a:endParaRPr lang="en-ZA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934060-29C9-46A0-9026-52417D8E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2416924"/>
            <a:ext cx="4833257" cy="308120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48994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FCDF-4D37-4A39-8575-5295357D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graphs</a:t>
            </a:r>
            <a:endParaRPr lang="en-ZA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A5A9C-3FAE-4EA9-A72D-89B95861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652545"/>
            <a:ext cx="10353761" cy="3572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FD8A-1E42-409C-B024-38DFF889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Sets of nodes and sets of edges</a:t>
            </a:r>
          </a:p>
          <a:p>
            <a:r>
              <a:rPr lang="en-US" sz="1100"/>
              <a:t>Best way to traverse</a:t>
            </a:r>
          </a:p>
          <a:p>
            <a:r>
              <a:rPr lang="en-US" sz="1100"/>
              <a:t>Logistics and Job Scheduling</a:t>
            </a:r>
          </a:p>
          <a:p>
            <a:r>
              <a:rPr lang="en-US" sz="1100"/>
              <a:t>Can provide weighting for each edge to signify shortest paths</a:t>
            </a:r>
          </a:p>
          <a:p>
            <a:r>
              <a:rPr lang="en-US" sz="1100"/>
              <a:t>Dijkstra’s Algorithm</a:t>
            </a:r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133533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4EA1-7057-4CE7-AA19-FED7506F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Weighted graphs</a:t>
            </a:r>
          </a:p>
        </p:txBody>
      </p:sp>
      <p:pic>
        <p:nvPicPr>
          <p:cNvPr id="7" name="Content Placeholder 3" descr="A close up of a clock&#10;&#10;Description generated with high confidence">
            <a:extLst>
              <a:ext uri="{FF2B5EF4-FFF2-40B4-BE49-F238E27FC236}">
                <a16:creationId xmlns:a16="http://schemas.microsoft.com/office/drawing/2014/main" id="{B48EF529-A397-49A9-A3B4-FF976FE57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0553" y="643466"/>
            <a:ext cx="6582543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C3B5-7D27-4CCF-B2D0-7AF62F60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Data structures we’ll look at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27700-E2C4-4ECD-90FD-D09A9472E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7802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58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44A8-414D-4447-B159-6DEBCB4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F7A6AC-8848-4884-BBEF-02A8C386A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75882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65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5F28-132C-4F30-9712-6D68EC58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Types of data structures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92647F-686B-46CE-9D52-D561265F2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69000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89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00C2-91A5-4FD3-9938-8CA56AF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Reasons for using data structures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29E819-B76C-405D-A245-1B84EDD03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72272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92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0BCA-C3F1-4E49-90A4-A8914BA2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AA930-6270-4760-809F-483E04A00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21649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05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9DA-D76C-4333-A9B2-27B0E2D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D8EC1B-C988-4BBC-8707-68D4CBDB5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71789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94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9DA-D76C-4333-A9B2-27B0E2D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Big o notation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6396D-ED36-4237-A21F-D34E58BA9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110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90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677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Game Development 2A</vt:lpstr>
      <vt:lpstr>What is a data structure?</vt:lpstr>
      <vt:lpstr>Data structures we’ll look at</vt:lpstr>
      <vt:lpstr>algorithms</vt:lpstr>
      <vt:lpstr>Types of data structures</vt:lpstr>
      <vt:lpstr>Reasons for using data structures</vt:lpstr>
      <vt:lpstr>generics</vt:lpstr>
      <vt:lpstr>Big o notation</vt:lpstr>
      <vt:lpstr>Big o notation</vt:lpstr>
      <vt:lpstr>Big o notation</vt:lpstr>
      <vt:lpstr>Big o notation</vt:lpstr>
      <vt:lpstr>Big o notation</vt:lpstr>
      <vt:lpstr>Algorithmic complexity</vt:lpstr>
      <vt:lpstr>collections</vt:lpstr>
      <vt:lpstr>collections</vt:lpstr>
      <vt:lpstr>collections</vt:lpstr>
      <vt:lpstr>Linear access collections</vt:lpstr>
      <vt:lpstr>Sequential access</vt:lpstr>
      <vt:lpstr>Stacks and queues</vt:lpstr>
      <vt:lpstr>Hash tables</vt:lpstr>
      <vt:lpstr>Hierarchical collections</vt:lpstr>
      <vt:lpstr>graphs</vt:lpstr>
      <vt:lpstr>Weighted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2A</dc:title>
  <dc:creator>Cyberchaos</dc:creator>
  <cp:lastModifiedBy>Cyberchaos</cp:lastModifiedBy>
  <cp:revision>2</cp:revision>
  <dcterms:created xsi:type="dcterms:W3CDTF">2018-07-23T08:39:10Z</dcterms:created>
  <dcterms:modified xsi:type="dcterms:W3CDTF">2018-07-23T08:53:15Z</dcterms:modified>
</cp:coreProperties>
</file>