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0" r:id="rId4"/>
    <p:sldId id="262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A7924-9EED-4E9A-B6AA-0C3EF14510FB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7E6D59-6E29-45FB-AFB6-B9C729420D57}">
      <dgm:prSet/>
      <dgm:spPr/>
      <dgm:t>
        <a:bodyPr/>
        <a:lstStyle/>
        <a:p>
          <a:r>
            <a:rPr lang="en-US" dirty="0"/>
            <a:t>Add</a:t>
          </a:r>
        </a:p>
      </dgm:t>
    </dgm:pt>
    <dgm:pt modelId="{7BDB67F6-B460-4348-99CB-6B058C38CBDD}" type="parTrans" cxnId="{AA89C09B-33B4-44C7-B87E-394872FAA3BE}">
      <dgm:prSet/>
      <dgm:spPr/>
      <dgm:t>
        <a:bodyPr/>
        <a:lstStyle/>
        <a:p>
          <a:endParaRPr lang="en-US"/>
        </a:p>
      </dgm:t>
    </dgm:pt>
    <dgm:pt modelId="{B8C21E33-8311-4C14-BB8D-EE3B560A13CE}" type="sibTrans" cxnId="{AA89C09B-33B4-44C7-B87E-394872FAA3B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04289C9-5839-4C7D-B70D-D8A8651F0BE0}">
      <dgm:prSet/>
      <dgm:spPr/>
      <dgm:t>
        <a:bodyPr/>
        <a:lstStyle/>
        <a:p>
          <a:r>
            <a:rPr lang="en-US"/>
            <a:t>Remove</a:t>
          </a:r>
        </a:p>
      </dgm:t>
    </dgm:pt>
    <dgm:pt modelId="{04AFA5BD-59DB-428C-8930-A380E8144478}" type="parTrans" cxnId="{4A07708F-E9F9-4DBA-8EB5-B956D339248D}">
      <dgm:prSet/>
      <dgm:spPr/>
      <dgm:t>
        <a:bodyPr/>
        <a:lstStyle/>
        <a:p>
          <a:endParaRPr lang="en-ZA"/>
        </a:p>
      </dgm:t>
    </dgm:pt>
    <dgm:pt modelId="{149A7156-F833-4F3A-AA93-3951FCD19689}" type="sibTrans" cxnId="{4A07708F-E9F9-4DBA-8EB5-B956D339248D}">
      <dgm:prSet phldrT="02" phldr="0"/>
      <dgm:spPr/>
      <dgm:t>
        <a:bodyPr/>
        <a:lstStyle/>
        <a:p>
          <a:r>
            <a:rPr lang="en-ZA"/>
            <a:t>02</a:t>
          </a:r>
        </a:p>
      </dgm:t>
    </dgm:pt>
    <dgm:pt modelId="{962FD874-82BC-4A85-8A38-0F96C6B520E8}">
      <dgm:prSet/>
      <dgm:spPr/>
      <dgm:t>
        <a:bodyPr/>
        <a:lstStyle/>
        <a:p>
          <a:r>
            <a:rPr lang="en-US"/>
            <a:t>Count</a:t>
          </a:r>
        </a:p>
      </dgm:t>
    </dgm:pt>
    <dgm:pt modelId="{309EFC46-2555-42D4-A61F-1E49278EDECB}" type="parTrans" cxnId="{B3EDE145-3624-41CE-A42B-7F5EC2B5A1F9}">
      <dgm:prSet/>
      <dgm:spPr/>
      <dgm:t>
        <a:bodyPr/>
        <a:lstStyle/>
        <a:p>
          <a:endParaRPr lang="en-ZA"/>
        </a:p>
      </dgm:t>
    </dgm:pt>
    <dgm:pt modelId="{9F26771C-559C-4829-84CA-A5FFD6D483C6}" type="sibTrans" cxnId="{B3EDE145-3624-41CE-A42B-7F5EC2B5A1F9}">
      <dgm:prSet phldrT="03" phldr="0"/>
      <dgm:spPr/>
      <dgm:t>
        <a:bodyPr/>
        <a:lstStyle/>
        <a:p>
          <a:r>
            <a:rPr lang="en-ZA"/>
            <a:t>03</a:t>
          </a:r>
        </a:p>
      </dgm:t>
    </dgm:pt>
    <dgm:pt modelId="{6B16EDD6-3161-4271-95F8-8B15DC216660}">
      <dgm:prSet/>
      <dgm:spPr/>
      <dgm:t>
        <a:bodyPr/>
        <a:lstStyle/>
        <a:p>
          <a:r>
            <a:rPr lang="en-US"/>
            <a:t>Contains</a:t>
          </a:r>
        </a:p>
      </dgm:t>
    </dgm:pt>
    <dgm:pt modelId="{105E5A5F-5424-4D79-994D-65CEF4969F6F}" type="parTrans" cxnId="{6764671D-12F3-4E6C-9C9E-2D38604D4D46}">
      <dgm:prSet/>
      <dgm:spPr/>
      <dgm:t>
        <a:bodyPr/>
        <a:lstStyle/>
        <a:p>
          <a:endParaRPr lang="en-ZA"/>
        </a:p>
      </dgm:t>
    </dgm:pt>
    <dgm:pt modelId="{03F45ED6-891B-470B-8175-4A990171F8DB}" type="sibTrans" cxnId="{6764671D-12F3-4E6C-9C9E-2D38604D4D46}">
      <dgm:prSet phldrT="04" phldr="0"/>
      <dgm:spPr/>
      <dgm:t>
        <a:bodyPr/>
        <a:lstStyle/>
        <a:p>
          <a:r>
            <a:rPr lang="en-ZA"/>
            <a:t>04</a:t>
          </a:r>
        </a:p>
      </dgm:t>
    </dgm:pt>
    <dgm:pt modelId="{CCCFEDFC-FD9B-49C3-8899-C0B28C2F23D4}">
      <dgm:prSet/>
      <dgm:spPr/>
      <dgm:t>
        <a:bodyPr/>
        <a:lstStyle/>
        <a:p>
          <a:r>
            <a:rPr lang="en-US"/>
            <a:t>Clear</a:t>
          </a:r>
        </a:p>
      </dgm:t>
    </dgm:pt>
    <dgm:pt modelId="{D09EC41C-F929-450B-9B64-32087B8D1B2B}" type="parTrans" cxnId="{D6522F69-3ECE-4985-85A7-F12C80F795D1}">
      <dgm:prSet/>
      <dgm:spPr/>
      <dgm:t>
        <a:bodyPr/>
        <a:lstStyle/>
        <a:p>
          <a:endParaRPr lang="en-ZA"/>
        </a:p>
      </dgm:t>
    </dgm:pt>
    <dgm:pt modelId="{83E4BA32-D30C-4EB6-9E2D-33AB826E7248}" type="sibTrans" cxnId="{D6522F69-3ECE-4985-85A7-F12C80F795D1}">
      <dgm:prSet phldrT="05" phldr="0"/>
      <dgm:spPr/>
      <dgm:t>
        <a:bodyPr/>
        <a:lstStyle/>
        <a:p>
          <a:r>
            <a:rPr lang="en-ZA"/>
            <a:t>05</a:t>
          </a:r>
        </a:p>
      </dgm:t>
    </dgm:pt>
    <dgm:pt modelId="{4FA74CD8-37BA-4A84-806E-5CD5B8E82CE7}">
      <dgm:prSet/>
      <dgm:spPr/>
      <dgm:t>
        <a:bodyPr/>
        <a:lstStyle/>
        <a:p>
          <a:r>
            <a:rPr lang="en-US"/>
            <a:t>IndexOf</a:t>
          </a:r>
          <a:endParaRPr lang="en-ZA"/>
        </a:p>
      </dgm:t>
    </dgm:pt>
    <dgm:pt modelId="{84BD37AA-708F-4313-8908-CC525331E1CE}" type="parTrans" cxnId="{6019BCD0-0A5C-4CBD-A5E4-B8AAB4662D58}">
      <dgm:prSet/>
      <dgm:spPr/>
      <dgm:t>
        <a:bodyPr/>
        <a:lstStyle/>
        <a:p>
          <a:endParaRPr lang="en-ZA"/>
        </a:p>
      </dgm:t>
    </dgm:pt>
    <dgm:pt modelId="{19548DBC-FE70-48D5-A9B3-70EAD0BD7754}" type="sibTrans" cxnId="{6019BCD0-0A5C-4CBD-A5E4-B8AAB4662D58}">
      <dgm:prSet phldrT="06" phldr="0"/>
      <dgm:spPr/>
      <dgm:t>
        <a:bodyPr/>
        <a:lstStyle/>
        <a:p>
          <a:r>
            <a:rPr lang="en-ZA"/>
            <a:t>06</a:t>
          </a:r>
        </a:p>
      </dgm:t>
    </dgm:pt>
    <dgm:pt modelId="{833A1727-673B-4ECC-849D-B3FEA0D83F1C}" type="pres">
      <dgm:prSet presAssocID="{CEAA7924-9EED-4E9A-B6AA-0C3EF14510FB}" presName="Name0" presStyleCnt="0">
        <dgm:presLayoutVars>
          <dgm:animLvl val="lvl"/>
          <dgm:resizeHandles val="exact"/>
        </dgm:presLayoutVars>
      </dgm:prSet>
      <dgm:spPr/>
    </dgm:pt>
    <dgm:pt modelId="{91B75DC2-316B-4F26-A966-A3E191FE298E}" type="pres">
      <dgm:prSet presAssocID="{BC7E6D59-6E29-45FB-AFB6-B9C729420D57}" presName="compositeNode" presStyleCnt="0">
        <dgm:presLayoutVars>
          <dgm:bulletEnabled val="1"/>
        </dgm:presLayoutVars>
      </dgm:prSet>
      <dgm:spPr/>
    </dgm:pt>
    <dgm:pt modelId="{DC485678-E904-4481-93DD-8FC9F241EEA9}" type="pres">
      <dgm:prSet presAssocID="{BC7E6D59-6E29-45FB-AFB6-B9C729420D57}" presName="bgRect" presStyleLbl="alignNode1" presStyleIdx="0" presStyleCnt="6"/>
      <dgm:spPr/>
    </dgm:pt>
    <dgm:pt modelId="{10D1AD30-3A3B-4DCE-AD81-35E262BF3802}" type="pres">
      <dgm:prSet presAssocID="{B8C21E33-8311-4C14-BB8D-EE3B560A13CE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2FB0E0EC-5D85-4D9C-B8E1-B1BA54C2250B}" type="pres">
      <dgm:prSet presAssocID="{BC7E6D59-6E29-45FB-AFB6-B9C729420D57}" presName="nodeRect" presStyleLbl="alignNode1" presStyleIdx="0" presStyleCnt="6">
        <dgm:presLayoutVars>
          <dgm:bulletEnabled val="1"/>
        </dgm:presLayoutVars>
      </dgm:prSet>
      <dgm:spPr/>
    </dgm:pt>
    <dgm:pt modelId="{1F43E7CC-330A-4E05-B53D-BAA73927B783}" type="pres">
      <dgm:prSet presAssocID="{B8C21E33-8311-4C14-BB8D-EE3B560A13CE}" presName="sibTrans" presStyleCnt="0"/>
      <dgm:spPr/>
    </dgm:pt>
    <dgm:pt modelId="{7AE35A1D-FF1F-4D5E-A7A2-57876E9B725C}" type="pres">
      <dgm:prSet presAssocID="{204289C9-5839-4C7D-B70D-D8A8651F0BE0}" presName="compositeNode" presStyleCnt="0">
        <dgm:presLayoutVars>
          <dgm:bulletEnabled val="1"/>
        </dgm:presLayoutVars>
      </dgm:prSet>
      <dgm:spPr/>
    </dgm:pt>
    <dgm:pt modelId="{DCF1729E-DF39-436F-895B-B35B99F97777}" type="pres">
      <dgm:prSet presAssocID="{204289C9-5839-4C7D-B70D-D8A8651F0BE0}" presName="bgRect" presStyleLbl="alignNode1" presStyleIdx="1" presStyleCnt="6"/>
      <dgm:spPr/>
    </dgm:pt>
    <dgm:pt modelId="{6FCCF16D-D791-4F08-BC54-38B7EA2FF79E}" type="pres">
      <dgm:prSet presAssocID="{149A7156-F833-4F3A-AA93-3951FCD19689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7D791FA0-8826-4AB7-9F1E-6FA457555F35}" type="pres">
      <dgm:prSet presAssocID="{204289C9-5839-4C7D-B70D-D8A8651F0BE0}" presName="nodeRect" presStyleLbl="alignNode1" presStyleIdx="1" presStyleCnt="6">
        <dgm:presLayoutVars>
          <dgm:bulletEnabled val="1"/>
        </dgm:presLayoutVars>
      </dgm:prSet>
      <dgm:spPr/>
    </dgm:pt>
    <dgm:pt modelId="{35046AEA-F2C5-4E1B-9825-378A68D93F54}" type="pres">
      <dgm:prSet presAssocID="{149A7156-F833-4F3A-AA93-3951FCD19689}" presName="sibTrans" presStyleCnt="0"/>
      <dgm:spPr/>
    </dgm:pt>
    <dgm:pt modelId="{C6F386CE-FDBB-4332-8D06-94B31D820491}" type="pres">
      <dgm:prSet presAssocID="{962FD874-82BC-4A85-8A38-0F96C6B520E8}" presName="compositeNode" presStyleCnt="0">
        <dgm:presLayoutVars>
          <dgm:bulletEnabled val="1"/>
        </dgm:presLayoutVars>
      </dgm:prSet>
      <dgm:spPr/>
    </dgm:pt>
    <dgm:pt modelId="{CBE699E6-3EDA-4B5C-B347-AB59BD17A84F}" type="pres">
      <dgm:prSet presAssocID="{962FD874-82BC-4A85-8A38-0F96C6B520E8}" presName="bgRect" presStyleLbl="alignNode1" presStyleIdx="2" presStyleCnt="6"/>
      <dgm:spPr/>
    </dgm:pt>
    <dgm:pt modelId="{4E6CFC47-2E99-49AF-A219-0FB7C37323A2}" type="pres">
      <dgm:prSet presAssocID="{9F26771C-559C-4829-84CA-A5FFD6D483C6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7D58C59E-8A1A-4A3F-A80C-913BDB59D2F4}" type="pres">
      <dgm:prSet presAssocID="{962FD874-82BC-4A85-8A38-0F96C6B520E8}" presName="nodeRect" presStyleLbl="alignNode1" presStyleIdx="2" presStyleCnt="6">
        <dgm:presLayoutVars>
          <dgm:bulletEnabled val="1"/>
        </dgm:presLayoutVars>
      </dgm:prSet>
      <dgm:spPr/>
    </dgm:pt>
    <dgm:pt modelId="{A16FF80D-4158-4F95-A52D-547B11E20515}" type="pres">
      <dgm:prSet presAssocID="{9F26771C-559C-4829-84CA-A5FFD6D483C6}" presName="sibTrans" presStyleCnt="0"/>
      <dgm:spPr/>
    </dgm:pt>
    <dgm:pt modelId="{093CE81A-D18C-45E6-AC5D-25246BFA9A53}" type="pres">
      <dgm:prSet presAssocID="{6B16EDD6-3161-4271-95F8-8B15DC216660}" presName="compositeNode" presStyleCnt="0">
        <dgm:presLayoutVars>
          <dgm:bulletEnabled val="1"/>
        </dgm:presLayoutVars>
      </dgm:prSet>
      <dgm:spPr/>
    </dgm:pt>
    <dgm:pt modelId="{C2E93498-4AF3-45A4-A0A8-81466503F34D}" type="pres">
      <dgm:prSet presAssocID="{6B16EDD6-3161-4271-95F8-8B15DC216660}" presName="bgRect" presStyleLbl="alignNode1" presStyleIdx="3" presStyleCnt="6"/>
      <dgm:spPr/>
    </dgm:pt>
    <dgm:pt modelId="{0D7ECA43-F12C-45F6-A05C-957AC5F559EC}" type="pres">
      <dgm:prSet presAssocID="{03F45ED6-891B-470B-8175-4A990171F8DB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67D2BA5D-CFCE-4639-BC11-93AE1AC241F9}" type="pres">
      <dgm:prSet presAssocID="{6B16EDD6-3161-4271-95F8-8B15DC216660}" presName="nodeRect" presStyleLbl="alignNode1" presStyleIdx="3" presStyleCnt="6">
        <dgm:presLayoutVars>
          <dgm:bulletEnabled val="1"/>
        </dgm:presLayoutVars>
      </dgm:prSet>
      <dgm:spPr/>
    </dgm:pt>
    <dgm:pt modelId="{414595A7-3544-41F7-B2C7-5592BC03ADA6}" type="pres">
      <dgm:prSet presAssocID="{03F45ED6-891B-470B-8175-4A990171F8DB}" presName="sibTrans" presStyleCnt="0"/>
      <dgm:spPr/>
    </dgm:pt>
    <dgm:pt modelId="{6CEC87FB-1E3C-4C80-9FAE-F48F307AE404}" type="pres">
      <dgm:prSet presAssocID="{CCCFEDFC-FD9B-49C3-8899-C0B28C2F23D4}" presName="compositeNode" presStyleCnt="0">
        <dgm:presLayoutVars>
          <dgm:bulletEnabled val="1"/>
        </dgm:presLayoutVars>
      </dgm:prSet>
      <dgm:spPr/>
    </dgm:pt>
    <dgm:pt modelId="{F99448EB-2443-423E-B942-CEB285A9B90C}" type="pres">
      <dgm:prSet presAssocID="{CCCFEDFC-FD9B-49C3-8899-C0B28C2F23D4}" presName="bgRect" presStyleLbl="alignNode1" presStyleIdx="4" presStyleCnt="6"/>
      <dgm:spPr/>
    </dgm:pt>
    <dgm:pt modelId="{9385B767-3F9D-4524-ABD0-693C69A1DC84}" type="pres">
      <dgm:prSet presAssocID="{83E4BA32-D30C-4EB6-9E2D-33AB826E7248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981B2682-C70B-411B-87E1-C8E6B5B24BCA}" type="pres">
      <dgm:prSet presAssocID="{CCCFEDFC-FD9B-49C3-8899-C0B28C2F23D4}" presName="nodeRect" presStyleLbl="alignNode1" presStyleIdx="4" presStyleCnt="6">
        <dgm:presLayoutVars>
          <dgm:bulletEnabled val="1"/>
        </dgm:presLayoutVars>
      </dgm:prSet>
      <dgm:spPr/>
    </dgm:pt>
    <dgm:pt modelId="{07DB0CA0-0926-4779-8558-1F7F07463D2F}" type="pres">
      <dgm:prSet presAssocID="{83E4BA32-D30C-4EB6-9E2D-33AB826E7248}" presName="sibTrans" presStyleCnt="0"/>
      <dgm:spPr/>
    </dgm:pt>
    <dgm:pt modelId="{EA0BBAEA-9CD1-4CE6-8E2B-97E3512B9A27}" type="pres">
      <dgm:prSet presAssocID="{4FA74CD8-37BA-4A84-806E-5CD5B8E82CE7}" presName="compositeNode" presStyleCnt="0">
        <dgm:presLayoutVars>
          <dgm:bulletEnabled val="1"/>
        </dgm:presLayoutVars>
      </dgm:prSet>
      <dgm:spPr/>
    </dgm:pt>
    <dgm:pt modelId="{8075A2EC-0D76-49F5-A539-9614A52E7AF7}" type="pres">
      <dgm:prSet presAssocID="{4FA74CD8-37BA-4A84-806E-5CD5B8E82CE7}" presName="bgRect" presStyleLbl="alignNode1" presStyleIdx="5" presStyleCnt="6"/>
      <dgm:spPr/>
    </dgm:pt>
    <dgm:pt modelId="{98EE91F1-6DFC-49BF-8786-F646A074386A}" type="pres">
      <dgm:prSet presAssocID="{19548DBC-FE70-48D5-A9B3-70EAD0BD7754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BA2EF329-2582-42A0-9658-CD524E114FBD}" type="pres">
      <dgm:prSet presAssocID="{4FA74CD8-37BA-4A84-806E-5CD5B8E82CE7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B7A29100-76C4-48C3-A00C-DEB867C6FD77}" type="presOf" srcId="{4FA74CD8-37BA-4A84-806E-5CD5B8E82CE7}" destId="{8075A2EC-0D76-49F5-A539-9614A52E7AF7}" srcOrd="0" destOrd="0" presId="urn:microsoft.com/office/officeart/2016/7/layout/LinearBlockProcessNumbered"/>
    <dgm:cxn modelId="{95F7A806-A1F5-4163-B246-0975D7F9982B}" type="presOf" srcId="{CEAA7924-9EED-4E9A-B6AA-0C3EF14510FB}" destId="{833A1727-673B-4ECC-849D-B3FEA0D83F1C}" srcOrd="0" destOrd="0" presId="urn:microsoft.com/office/officeart/2016/7/layout/LinearBlockProcessNumbered"/>
    <dgm:cxn modelId="{B71D8F09-A51A-42BA-AC52-F56D591EF3EA}" type="presOf" srcId="{4FA74CD8-37BA-4A84-806E-5CD5B8E82CE7}" destId="{BA2EF329-2582-42A0-9658-CD524E114FBD}" srcOrd="1" destOrd="0" presId="urn:microsoft.com/office/officeart/2016/7/layout/LinearBlockProcessNumbered"/>
    <dgm:cxn modelId="{EA38A618-A249-4E48-BBCF-DAE528C68619}" type="presOf" srcId="{BC7E6D59-6E29-45FB-AFB6-B9C729420D57}" destId="{DC485678-E904-4481-93DD-8FC9F241EEA9}" srcOrd="0" destOrd="0" presId="urn:microsoft.com/office/officeart/2016/7/layout/LinearBlockProcessNumbered"/>
    <dgm:cxn modelId="{6764671D-12F3-4E6C-9C9E-2D38604D4D46}" srcId="{CEAA7924-9EED-4E9A-B6AA-0C3EF14510FB}" destId="{6B16EDD6-3161-4271-95F8-8B15DC216660}" srcOrd="3" destOrd="0" parTransId="{105E5A5F-5424-4D79-994D-65CEF4969F6F}" sibTransId="{03F45ED6-891B-470B-8175-4A990171F8DB}"/>
    <dgm:cxn modelId="{8366F521-F231-4B3C-8719-EC1342AD3085}" type="presOf" srcId="{6B16EDD6-3161-4271-95F8-8B15DC216660}" destId="{67D2BA5D-CFCE-4639-BC11-93AE1AC241F9}" srcOrd="1" destOrd="0" presId="urn:microsoft.com/office/officeart/2016/7/layout/LinearBlockProcessNumbered"/>
    <dgm:cxn modelId="{2020812F-B8C3-45C6-89CC-A423033BEAD6}" type="presOf" srcId="{19548DBC-FE70-48D5-A9B3-70EAD0BD7754}" destId="{98EE91F1-6DFC-49BF-8786-F646A074386A}" srcOrd="0" destOrd="0" presId="urn:microsoft.com/office/officeart/2016/7/layout/LinearBlockProcessNumbered"/>
    <dgm:cxn modelId="{0D40953A-E0EE-41A3-A4E5-DCD873B52C35}" type="presOf" srcId="{B8C21E33-8311-4C14-BB8D-EE3B560A13CE}" destId="{10D1AD30-3A3B-4DCE-AD81-35E262BF3802}" srcOrd="0" destOrd="0" presId="urn:microsoft.com/office/officeart/2016/7/layout/LinearBlockProcessNumbered"/>
    <dgm:cxn modelId="{EDD5703C-A308-4D3D-B729-1BC05BAAFFC3}" type="presOf" srcId="{204289C9-5839-4C7D-B70D-D8A8651F0BE0}" destId="{DCF1729E-DF39-436F-895B-B35B99F97777}" srcOrd="0" destOrd="0" presId="urn:microsoft.com/office/officeart/2016/7/layout/LinearBlockProcessNumbered"/>
    <dgm:cxn modelId="{3B919B3C-FFCD-4116-99D2-009EE14BAD99}" type="presOf" srcId="{BC7E6D59-6E29-45FB-AFB6-B9C729420D57}" destId="{2FB0E0EC-5D85-4D9C-B8E1-B1BA54C2250B}" srcOrd="1" destOrd="0" presId="urn:microsoft.com/office/officeart/2016/7/layout/LinearBlockProcessNumbered"/>
    <dgm:cxn modelId="{B3EDE145-3624-41CE-A42B-7F5EC2B5A1F9}" srcId="{CEAA7924-9EED-4E9A-B6AA-0C3EF14510FB}" destId="{962FD874-82BC-4A85-8A38-0F96C6B520E8}" srcOrd="2" destOrd="0" parTransId="{309EFC46-2555-42D4-A61F-1E49278EDECB}" sibTransId="{9F26771C-559C-4829-84CA-A5FFD6D483C6}"/>
    <dgm:cxn modelId="{D6522F69-3ECE-4985-85A7-F12C80F795D1}" srcId="{CEAA7924-9EED-4E9A-B6AA-0C3EF14510FB}" destId="{CCCFEDFC-FD9B-49C3-8899-C0B28C2F23D4}" srcOrd="4" destOrd="0" parTransId="{D09EC41C-F929-450B-9B64-32087B8D1B2B}" sibTransId="{83E4BA32-D30C-4EB6-9E2D-33AB826E7248}"/>
    <dgm:cxn modelId="{F27DDA53-CF40-4780-90F6-794FF408BEDC}" type="presOf" srcId="{962FD874-82BC-4A85-8A38-0F96C6B520E8}" destId="{7D58C59E-8A1A-4A3F-A80C-913BDB59D2F4}" srcOrd="1" destOrd="0" presId="urn:microsoft.com/office/officeart/2016/7/layout/LinearBlockProcessNumbered"/>
    <dgm:cxn modelId="{4A07708F-E9F9-4DBA-8EB5-B956D339248D}" srcId="{CEAA7924-9EED-4E9A-B6AA-0C3EF14510FB}" destId="{204289C9-5839-4C7D-B70D-D8A8651F0BE0}" srcOrd="1" destOrd="0" parTransId="{04AFA5BD-59DB-428C-8930-A380E8144478}" sibTransId="{149A7156-F833-4F3A-AA93-3951FCD19689}"/>
    <dgm:cxn modelId="{AA89C09B-33B4-44C7-B87E-394872FAA3BE}" srcId="{CEAA7924-9EED-4E9A-B6AA-0C3EF14510FB}" destId="{BC7E6D59-6E29-45FB-AFB6-B9C729420D57}" srcOrd="0" destOrd="0" parTransId="{7BDB67F6-B460-4348-99CB-6B058C38CBDD}" sibTransId="{B8C21E33-8311-4C14-BB8D-EE3B560A13CE}"/>
    <dgm:cxn modelId="{6D6CCF9C-DEBD-4C7B-A855-C0DA497B5A6A}" type="presOf" srcId="{6B16EDD6-3161-4271-95F8-8B15DC216660}" destId="{C2E93498-4AF3-45A4-A0A8-81466503F34D}" srcOrd="0" destOrd="0" presId="urn:microsoft.com/office/officeart/2016/7/layout/LinearBlockProcessNumbered"/>
    <dgm:cxn modelId="{BCD536AB-C405-43AD-8751-0F32BDAB541A}" type="presOf" srcId="{83E4BA32-D30C-4EB6-9E2D-33AB826E7248}" destId="{9385B767-3F9D-4524-ABD0-693C69A1DC84}" srcOrd="0" destOrd="0" presId="urn:microsoft.com/office/officeart/2016/7/layout/LinearBlockProcessNumbered"/>
    <dgm:cxn modelId="{2BC4A1AD-5F5E-47B0-A871-2F0E704083ED}" type="presOf" srcId="{CCCFEDFC-FD9B-49C3-8899-C0B28C2F23D4}" destId="{F99448EB-2443-423E-B942-CEB285A9B90C}" srcOrd="0" destOrd="0" presId="urn:microsoft.com/office/officeart/2016/7/layout/LinearBlockProcessNumbered"/>
    <dgm:cxn modelId="{21DB1AAF-9E1E-4683-9226-C0E69941A9D5}" type="presOf" srcId="{204289C9-5839-4C7D-B70D-D8A8651F0BE0}" destId="{7D791FA0-8826-4AB7-9F1E-6FA457555F35}" srcOrd="1" destOrd="0" presId="urn:microsoft.com/office/officeart/2016/7/layout/LinearBlockProcessNumbered"/>
    <dgm:cxn modelId="{4959C3BB-F41D-4A71-B38E-8274116939E4}" type="presOf" srcId="{962FD874-82BC-4A85-8A38-0F96C6B520E8}" destId="{CBE699E6-3EDA-4B5C-B347-AB59BD17A84F}" srcOrd="0" destOrd="0" presId="urn:microsoft.com/office/officeart/2016/7/layout/LinearBlockProcessNumbered"/>
    <dgm:cxn modelId="{32BFA0CB-34A1-4E19-81BA-7792472098A1}" type="presOf" srcId="{9F26771C-559C-4829-84CA-A5FFD6D483C6}" destId="{4E6CFC47-2E99-49AF-A219-0FB7C37323A2}" srcOrd="0" destOrd="0" presId="urn:microsoft.com/office/officeart/2016/7/layout/LinearBlockProcessNumbered"/>
    <dgm:cxn modelId="{6019BCD0-0A5C-4CBD-A5E4-B8AAB4662D58}" srcId="{CEAA7924-9EED-4E9A-B6AA-0C3EF14510FB}" destId="{4FA74CD8-37BA-4A84-806E-5CD5B8E82CE7}" srcOrd="5" destOrd="0" parTransId="{84BD37AA-708F-4313-8908-CC525331E1CE}" sibTransId="{19548DBC-FE70-48D5-A9B3-70EAD0BD7754}"/>
    <dgm:cxn modelId="{7A1812D5-EBCC-429C-8F34-9543B3FADA81}" type="presOf" srcId="{CCCFEDFC-FD9B-49C3-8899-C0B28C2F23D4}" destId="{981B2682-C70B-411B-87E1-C8E6B5B24BCA}" srcOrd="1" destOrd="0" presId="urn:microsoft.com/office/officeart/2016/7/layout/LinearBlockProcessNumbered"/>
    <dgm:cxn modelId="{7866C1FA-CA6D-40F2-A978-DF2BF8E4CCE5}" type="presOf" srcId="{149A7156-F833-4F3A-AA93-3951FCD19689}" destId="{6FCCF16D-D791-4F08-BC54-38B7EA2FF79E}" srcOrd="0" destOrd="0" presId="urn:microsoft.com/office/officeart/2016/7/layout/LinearBlockProcessNumbered"/>
    <dgm:cxn modelId="{505CF9FD-37B0-4C4A-98A2-86107B438AD7}" type="presOf" srcId="{03F45ED6-891B-470B-8175-4A990171F8DB}" destId="{0D7ECA43-F12C-45F6-A05C-957AC5F559EC}" srcOrd="0" destOrd="0" presId="urn:microsoft.com/office/officeart/2016/7/layout/LinearBlockProcessNumbered"/>
    <dgm:cxn modelId="{53DD1244-CCFC-49AC-AC1D-04F75FD90C7B}" type="presParOf" srcId="{833A1727-673B-4ECC-849D-B3FEA0D83F1C}" destId="{91B75DC2-316B-4F26-A966-A3E191FE298E}" srcOrd="0" destOrd="0" presId="urn:microsoft.com/office/officeart/2016/7/layout/LinearBlockProcessNumbered"/>
    <dgm:cxn modelId="{8B240FED-5310-40D5-9329-7FA1FEFE43C1}" type="presParOf" srcId="{91B75DC2-316B-4F26-A966-A3E191FE298E}" destId="{DC485678-E904-4481-93DD-8FC9F241EEA9}" srcOrd="0" destOrd="0" presId="urn:microsoft.com/office/officeart/2016/7/layout/LinearBlockProcessNumbered"/>
    <dgm:cxn modelId="{C74FB580-0A4A-4CE6-A497-C673BEB3FDBE}" type="presParOf" srcId="{91B75DC2-316B-4F26-A966-A3E191FE298E}" destId="{10D1AD30-3A3B-4DCE-AD81-35E262BF3802}" srcOrd="1" destOrd="0" presId="urn:microsoft.com/office/officeart/2016/7/layout/LinearBlockProcessNumbered"/>
    <dgm:cxn modelId="{82EC71C8-7F12-4086-BC1B-7AA99C1EC1E3}" type="presParOf" srcId="{91B75DC2-316B-4F26-A966-A3E191FE298E}" destId="{2FB0E0EC-5D85-4D9C-B8E1-B1BA54C2250B}" srcOrd="2" destOrd="0" presId="urn:microsoft.com/office/officeart/2016/7/layout/LinearBlockProcessNumbered"/>
    <dgm:cxn modelId="{18F93BBB-9105-43C1-8D19-C7ECE2F5C7EB}" type="presParOf" srcId="{833A1727-673B-4ECC-849D-B3FEA0D83F1C}" destId="{1F43E7CC-330A-4E05-B53D-BAA73927B783}" srcOrd="1" destOrd="0" presId="urn:microsoft.com/office/officeart/2016/7/layout/LinearBlockProcessNumbered"/>
    <dgm:cxn modelId="{CBFBC61E-B0AF-4D73-A447-BB7CEAA35E5F}" type="presParOf" srcId="{833A1727-673B-4ECC-849D-B3FEA0D83F1C}" destId="{7AE35A1D-FF1F-4D5E-A7A2-57876E9B725C}" srcOrd="2" destOrd="0" presId="urn:microsoft.com/office/officeart/2016/7/layout/LinearBlockProcessNumbered"/>
    <dgm:cxn modelId="{14B14910-C348-4506-8AD4-E9F7304BF718}" type="presParOf" srcId="{7AE35A1D-FF1F-4D5E-A7A2-57876E9B725C}" destId="{DCF1729E-DF39-436F-895B-B35B99F97777}" srcOrd="0" destOrd="0" presId="urn:microsoft.com/office/officeart/2016/7/layout/LinearBlockProcessNumbered"/>
    <dgm:cxn modelId="{C89C03D3-65FF-42BF-B661-1031F31EC399}" type="presParOf" srcId="{7AE35A1D-FF1F-4D5E-A7A2-57876E9B725C}" destId="{6FCCF16D-D791-4F08-BC54-38B7EA2FF79E}" srcOrd="1" destOrd="0" presId="urn:microsoft.com/office/officeart/2016/7/layout/LinearBlockProcessNumbered"/>
    <dgm:cxn modelId="{441C88D0-825F-4BE3-B162-E0C3EFC1A113}" type="presParOf" srcId="{7AE35A1D-FF1F-4D5E-A7A2-57876E9B725C}" destId="{7D791FA0-8826-4AB7-9F1E-6FA457555F35}" srcOrd="2" destOrd="0" presId="urn:microsoft.com/office/officeart/2016/7/layout/LinearBlockProcessNumbered"/>
    <dgm:cxn modelId="{85EC6E12-665E-4829-912A-970BA86EC00A}" type="presParOf" srcId="{833A1727-673B-4ECC-849D-B3FEA0D83F1C}" destId="{35046AEA-F2C5-4E1B-9825-378A68D93F54}" srcOrd="3" destOrd="0" presId="urn:microsoft.com/office/officeart/2016/7/layout/LinearBlockProcessNumbered"/>
    <dgm:cxn modelId="{A164FB3F-F6AF-4B21-BD9A-4D9E3F7AE93F}" type="presParOf" srcId="{833A1727-673B-4ECC-849D-B3FEA0D83F1C}" destId="{C6F386CE-FDBB-4332-8D06-94B31D820491}" srcOrd="4" destOrd="0" presId="urn:microsoft.com/office/officeart/2016/7/layout/LinearBlockProcessNumbered"/>
    <dgm:cxn modelId="{E5F778C2-84C1-491E-BCCC-FB934CDCC3F1}" type="presParOf" srcId="{C6F386CE-FDBB-4332-8D06-94B31D820491}" destId="{CBE699E6-3EDA-4B5C-B347-AB59BD17A84F}" srcOrd="0" destOrd="0" presId="urn:microsoft.com/office/officeart/2016/7/layout/LinearBlockProcessNumbered"/>
    <dgm:cxn modelId="{93442D3E-0750-4A95-907F-79CCE2AA64D5}" type="presParOf" srcId="{C6F386CE-FDBB-4332-8D06-94B31D820491}" destId="{4E6CFC47-2E99-49AF-A219-0FB7C37323A2}" srcOrd="1" destOrd="0" presId="urn:microsoft.com/office/officeart/2016/7/layout/LinearBlockProcessNumbered"/>
    <dgm:cxn modelId="{1B24F760-D2E0-47B2-9FD3-65F280B78C52}" type="presParOf" srcId="{C6F386CE-FDBB-4332-8D06-94B31D820491}" destId="{7D58C59E-8A1A-4A3F-A80C-913BDB59D2F4}" srcOrd="2" destOrd="0" presId="urn:microsoft.com/office/officeart/2016/7/layout/LinearBlockProcessNumbered"/>
    <dgm:cxn modelId="{6351B5C8-E0C9-489D-9224-65D5F6D10B8E}" type="presParOf" srcId="{833A1727-673B-4ECC-849D-B3FEA0D83F1C}" destId="{A16FF80D-4158-4F95-A52D-547B11E20515}" srcOrd="5" destOrd="0" presId="urn:microsoft.com/office/officeart/2016/7/layout/LinearBlockProcessNumbered"/>
    <dgm:cxn modelId="{999EF5BF-8823-4CCF-84CC-430C061EAAA8}" type="presParOf" srcId="{833A1727-673B-4ECC-849D-B3FEA0D83F1C}" destId="{093CE81A-D18C-45E6-AC5D-25246BFA9A53}" srcOrd="6" destOrd="0" presId="urn:microsoft.com/office/officeart/2016/7/layout/LinearBlockProcessNumbered"/>
    <dgm:cxn modelId="{A265760D-57E9-4A13-B92F-0D5BDF5DB38D}" type="presParOf" srcId="{093CE81A-D18C-45E6-AC5D-25246BFA9A53}" destId="{C2E93498-4AF3-45A4-A0A8-81466503F34D}" srcOrd="0" destOrd="0" presId="urn:microsoft.com/office/officeart/2016/7/layout/LinearBlockProcessNumbered"/>
    <dgm:cxn modelId="{D15AB460-4D31-4173-9757-5D4B30C6D708}" type="presParOf" srcId="{093CE81A-D18C-45E6-AC5D-25246BFA9A53}" destId="{0D7ECA43-F12C-45F6-A05C-957AC5F559EC}" srcOrd="1" destOrd="0" presId="urn:microsoft.com/office/officeart/2016/7/layout/LinearBlockProcessNumbered"/>
    <dgm:cxn modelId="{04C7F097-C22C-462A-BDA5-A752AF735996}" type="presParOf" srcId="{093CE81A-D18C-45E6-AC5D-25246BFA9A53}" destId="{67D2BA5D-CFCE-4639-BC11-93AE1AC241F9}" srcOrd="2" destOrd="0" presId="urn:microsoft.com/office/officeart/2016/7/layout/LinearBlockProcessNumbered"/>
    <dgm:cxn modelId="{50CC84D9-49B4-4E41-AE77-F4F6C35608F6}" type="presParOf" srcId="{833A1727-673B-4ECC-849D-B3FEA0D83F1C}" destId="{414595A7-3544-41F7-B2C7-5592BC03ADA6}" srcOrd="7" destOrd="0" presId="urn:microsoft.com/office/officeart/2016/7/layout/LinearBlockProcessNumbered"/>
    <dgm:cxn modelId="{41AAB3D9-5469-4F7D-A8A7-14EE38638F75}" type="presParOf" srcId="{833A1727-673B-4ECC-849D-B3FEA0D83F1C}" destId="{6CEC87FB-1E3C-4C80-9FAE-F48F307AE404}" srcOrd="8" destOrd="0" presId="urn:microsoft.com/office/officeart/2016/7/layout/LinearBlockProcessNumbered"/>
    <dgm:cxn modelId="{FB1B31CE-A9A5-4576-8061-AC8A4E9863E8}" type="presParOf" srcId="{6CEC87FB-1E3C-4C80-9FAE-F48F307AE404}" destId="{F99448EB-2443-423E-B942-CEB285A9B90C}" srcOrd="0" destOrd="0" presId="urn:microsoft.com/office/officeart/2016/7/layout/LinearBlockProcessNumbered"/>
    <dgm:cxn modelId="{41FAB73B-470B-43DD-BCE0-FD4903C3C734}" type="presParOf" srcId="{6CEC87FB-1E3C-4C80-9FAE-F48F307AE404}" destId="{9385B767-3F9D-4524-ABD0-693C69A1DC84}" srcOrd="1" destOrd="0" presId="urn:microsoft.com/office/officeart/2016/7/layout/LinearBlockProcessNumbered"/>
    <dgm:cxn modelId="{210196C0-FB6B-43F9-A5A0-73BC05A17290}" type="presParOf" srcId="{6CEC87FB-1E3C-4C80-9FAE-F48F307AE404}" destId="{981B2682-C70B-411B-87E1-C8E6B5B24BCA}" srcOrd="2" destOrd="0" presId="urn:microsoft.com/office/officeart/2016/7/layout/LinearBlockProcessNumbered"/>
    <dgm:cxn modelId="{44015257-58A6-468F-831E-DEFDC2E1C5BE}" type="presParOf" srcId="{833A1727-673B-4ECC-849D-B3FEA0D83F1C}" destId="{07DB0CA0-0926-4779-8558-1F7F07463D2F}" srcOrd="9" destOrd="0" presId="urn:microsoft.com/office/officeart/2016/7/layout/LinearBlockProcessNumbered"/>
    <dgm:cxn modelId="{73213434-2AF9-4EC8-885A-AD384B8BA316}" type="presParOf" srcId="{833A1727-673B-4ECC-849D-B3FEA0D83F1C}" destId="{EA0BBAEA-9CD1-4CE6-8E2B-97E3512B9A27}" srcOrd="10" destOrd="0" presId="urn:microsoft.com/office/officeart/2016/7/layout/LinearBlockProcessNumbered"/>
    <dgm:cxn modelId="{CB991980-3044-44BF-886A-EC568B109FAE}" type="presParOf" srcId="{EA0BBAEA-9CD1-4CE6-8E2B-97E3512B9A27}" destId="{8075A2EC-0D76-49F5-A539-9614A52E7AF7}" srcOrd="0" destOrd="0" presId="urn:microsoft.com/office/officeart/2016/7/layout/LinearBlockProcessNumbered"/>
    <dgm:cxn modelId="{A8C93D8C-18F2-4E1F-8565-85D669EB9176}" type="presParOf" srcId="{EA0BBAEA-9CD1-4CE6-8E2B-97E3512B9A27}" destId="{98EE91F1-6DFC-49BF-8786-F646A074386A}" srcOrd="1" destOrd="0" presId="urn:microsoft.com/office/officeart/2016/7/layout/LinearBlockProcessNumbered"/>
    <dgm:cxn modelId="{2A5409AD-90B1-4F95-94C8-0B69AA6E0C49}" type="presParOf" srcId="{EA0BBAEA-9CD1-4CE6-8E2B-97E3512B9A27}" destId="{BA2EF329-2582-42A0-9658-CD524E114FB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BF272-C89A-4BB3-B084-694A681BD5B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001491-EAB4-42E2-8909-251F6A40784A}">
      <dgm:prSet/>
      <dgm:spPr/>
      <dgm:t>
        <a:bodyPr/>
        <a:lstStyle/>
        <a:p>
          <a:r>
            <a:rPr lang="en-US"/>
            <a:t>Finishing the collection</a:t>
          </a:r>
        </a:p>
      </dgm:t>
    </dgm:pt>
    <dgm:pt modelId="{7BE0E2BA-7FF9-409A-B600-1E21808A0DE5}" type="parTrans" cxnId="{83CA04EF-716F-479D-98E6-21090CAC34EF}">
      <dgm:prSet/>
      <dgm:spPr/>
      <dgm:t>
        <a:bodyPr/>
        <a:lstStyle/>
        <a:p>
          <a:endParaRPr lang="en-US"/>
        </a:p>
      </dgm:t>
    </dgm:pt>
    <dgm:pt modelId="{AF025D98-9440-4A23-BEAD-F51BB7DB5050}" type="sibTrans" cxnId="{83CA04EF-716F-479D-98E6-21090CAC34EF}">
      <dgm:prSet/>
      <dgm:spPr/>
      <dgm:t>
        <a:bodyPr/>
        <a:lstStyle/>
        <a:p>
          <a:endParaRPr lang="en-US"/>
        </a:p>
      </dgm:t>
    </dgm:pt>
    <dgm:pt modelId="{815C4491-370E-4E9F-BE69-84B7790B5145}">
      <dgm:prSet/>
      <dgm:spPr/>
      <dgm:t>
        <a:bodyPr/>
        <a:lstStyle/>
        <a:p>
          <a:r>
            <a:rPr lang="en-US"/>
            <a:t>IndexOf</a:t>
          </a:r>
        </a:p>
      </dgm:t>
    </dgm:pt>
    <dgm:pt modelId="{5FCCB4EB-570F-4BBF-B2EA-C4FD7E4DA882}" type="parTrans" cxnId="{91166E29-3E52-455D-BDCF-1838CFBA59B0}">
      <dgm:prSet/>
      <dgm:spPr/>
      <dgm:t>
        <a:bodyPr/>
        <a:lstStyle/>
        <a:p>
          <a:endParaRPr lang="en-US"/>
        </a:p>
      </dgm:t>
    </dgm:pt>
    <dgm:pt modelId="{8314503A-1E08-420A-8C34-ABE6F7A62486}" type="sibTrans" cxnId="{91166E29-3E52-455D-BDCF-1838CFBA59B0}">
      <dgm:prSet/>
      <dgm:spPr/>
      <dgm:t>
        <a:bodyPr/>
        <a:lstStyle/>
        <a:p>
          <a:endParaRPr lang="en-US"/>
        </a:p>
      </dgm:t>
    </dgm:pt>
    <dgm:pt modelId="{A4289C4B-C916-4EE6-A146-ECCF759B61DE}">
      <dgm:prSet/>
      <dgm:spPr/>
      <dgm:t>
        <a:bodyPr/>
        <a:lstStyle/>
        <a:p>
          <a:r>
            <a:rPr lang="en-US"/>
            <a:t>Contains</a:t>
          </a:r>
        </a:p>
      </dgm:t>
    </dgm:pt>
    <dgm:pt modelId="{80E1E7BF-8A28-45B9-BA74-6BA4C2296F5F}" type="parTrans" cxnId="{FAB92EC6-DA02-4DF2-AAC2-8947A2FF764E}">
      <dgm:prSet/>
      <dgm:spPr/>
      <dgm:t>
        <a:bodyPr/>
        <a:lstStyle/>
        <a:p>
          <a:endParaRPr lang="en-US"/>
        </a:p>
      </dgm:t>
    </dgm:pt>
    <dgm:pt modelId="{14A2C5F3-6F09-4CA6-BBBC-1DBAD2EEE0F6}" type="sibTrans" cxnId="{FAB92EC6-DA02-4DF2-AAC2-8947A2FF764E}">
      <dgm:prSet/>
      <dgm:spPr/>
      <dgm:t>
        <a:bodyPr/>
        <a:lstStyle/>
        <a:p>
          <a:endParaRPr lang="en-US"/>
        </a:p>
      </dgm:t>
    </dgm:pt>
    <dgm:pt modelId="{208CCD69-6E73-425E-B25C-D22C0B004183}" type="pres">
      <dgm:prSet presAssocID="{1C4BF272-C89A-4BB3-B084-694A681BD5B3}" presName="Name0" presStyleCnt="0">
        <dgm:presLayoutVars>
          <dgm:dir/>
          <dgm:resizeHandles val="exact"/>
        </dgm:presLayoutVars>
      </dgm:prSet>
      <dgm:spPr/>
    </dgm:pt>
    <dgm:pt modelId="{B7DDE074-7D3D-4E07-906D-F26C6C38ED14}" type="pres">
      <dgm:prSet presAssocID="{C0001491-EAB4-42E2-8909-251F6A40784A}" presName="parTxOnly" presStyleLbl="node1" presStyleIdx="0" presStyleCnt="3">
        <dgm:presLayoutVars>
          <dgm:bulletEnabled val="1"/>
        </dgm:presLayoutVars>
      </dgm:prSet>
      <dgm:spPr/>
    </dgm:pt>
    <dgm:pt modelId="{025E0AF1-3405-4A7E-8581-AC08858E2165}" type="pres">
      <dgm:prSet presAssocID="{AF025D98-9440-4A23-BEAD-F51BB7DB5050}" presName="parSpace" presStyleCnt="0"/>
      <dgm:spPr/>
    </dgm:pt>
    <dgm:pt modelId="{957A62D9-C7F7-4B3D-BAF2-FCC22EEE5108}" type="pres">
      <dgm:prSet presAssocID="{815C4491-370E-4E9F-BE69-84B7790B5145}" presName="parTxOnly" presStyleLbl="node1" presStyleIdx="1" presStyleCnt="3">
        <dgm:presLayoutVars>
          <dgm:bulletEnabled val="1"/>
        </dgm:presLayoutVars>
      </dgm:prSet>
      <dgm:spPr/>
    </dgm:pt>
    <dgm:pt modelId="{BC98F273-F3B6-4913-8B10-A56896DD8944}" type="pres">
      <dgm:prSet presAssocID="{8314503A-1E08-420A-8C34-ABE6F7A62486}" presName="parSpace" presStyleCnt="0"/>
      <dgm:spPr/>
    </dgm:pt>
    <dgm:pt modelId="{9B017530-EA03-4AA3-B79D-18183DCF577F}" type="pres">
      <dgm:prSet presAssocID="{A4289C4B-C916-4EE6-A146-ECCF759B61DE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1166E29-3E52-455D-BDCF-1838CFBA59B0}" srcId="{1C4BF272-C89A-4BB3-B084-694A681BD5B3}" destId="{815C4491-370E-4E9F-BE69-84B7790B5145}" srcOrd="1" destOrd="0" parTransId="{5FCCB4EB-570F-4BBF-B2EA-C4FD7E4DA882}" sibTransId="{8314503A-1E08-420A-8C34-ABE6F7A62486}"/>
    <dgm:cxn modelId="{1C591DA0-E91E-471D-99BE-36BE3997AB74}" type="presOf" srcId="{C0001491-EAB4-42E2-8909-251F6A40784A}" destId="{B7DDE074-7D3D-4E07-906D-F26C6C38ED14}" srcOrd="0" destOrd="0" presId="urn:microsoft.com/office/officeart/2005/8/layout/hChevron3"/>
    <dgm:cxn modelId="{1945F8B7-5762-40A5-A447-D36C5C975DEA}" type="presOf" srcId="{1C4BF272-C89A-4BB3-B084-694A681BD5B3}" destId="{208CCD69-6E73-425E-B25C-D22C0B004183}" srcOrd="0" destOrd="0" presId="urn:microsoft.com/office/officeart/2005/8/layout/hChevron3"/>
    <dgm:cxn modelId="{FAB92EC6-DA02-4DF2-AAC2-8947A2FF764E}" srcId="{1C4BF272-C89A-4BB3-B084-694A681BD5B3}" destId="{A4289C4B-C916-4EE6-A146-ECCF759B61DE}" srcOrd="2" destOrd="0" parTransId="{80E1E7BF-8A28-45B9-BA74-6BA4C2296F5F}" sibTransId="{14A2C5F3-6F09-4CA6-BBBC-1DBAD2EEE0F6}"/>
    <dgm:cxn modelId="{D9302BC9-E8F9-43B7-BB82-247C0022E658}" type="presOf" srcId="{815C4491-370E-4E9F-BE69-84B7790B5145}" destId="{957A62D9-C7F7-4B3D-BAF2-FCC22EEE5108}" srcOrd="0" destOrd="0" presId="urn:microsoft.com/office/officeart/2005/8/layout/hChevron3"/>
    <dgm:cxn modelId="{CC9318EA-0729-4962-8C5C-F9BECB149871}" type="presOf" srcId="{A4289C4B-C916-4EE6-A146-ECCF759B61DE}" destId="{9B017530-EA03-4AA3-B79D-18183DCF577F}" srcOrd="0" destOrd="0" presId="urn:microsoft.com/office/officeart/2005/8/layout/hChevron3"/>
    <dgm:cxn modelId="{83CA04EF-716F-479D-98E6-21090CAC34EF}" srcId="{1C4BF272-C89A-4BB3-B084-694A681BD5B3}" destId="{C0001491-EAB4-42E2-8909-251F6A40784A}" srcOrd="0" destOrd="0" parTransId="{7BE0E2BA-7FF9-409A-B600-1E21808A0DE5}" sibTransId="{AF025D98-9440-4A23-BEAD-F51BB7DB5050}"/>
    <dgm:cxn modelId="{52130B45-D693-4A49-AE91-0DD3F659FC50}" type="presParOf" srcId="{208CCD69-6E73-425E-B25C-D22C0B004183}" destId="{B7DDE074-7D3D-4E07-906D-F26C6C38ED14}" srcOrd="0" destOrd="0" presId="urn:microsoft.com/office/officeart/2005/8/layout/hChevron3"/>
    <dgm:cxn modelId="{6A9257F1-1A73-4CE9-8D74-CEB6A4DB4A1A}" type="presParOf" srcId="{208CCD69-6E73-425E-B25C-D22C0B004183}" destId="{025E0AF1-3405-4A7E-8581-AC08858E2165}" srcOrd="1" destOrd="0" presId="urn:microsoft.com/office/officeart/2005/8/layout/hChevron3"/>
    <dgm:cxn modelId="{16049384-D334-41FC-A954-186A8E2A1986}" type="presParOf" srcId="{208CCD69-6E73-425E-B25C-D22C0B004183}" destId="{957A62D9-C7F7-4B3D-BAF2-FCC22EEE5108}" srcOrd="2" destOrd="0" presId="urn:microsoft.com/office/officeart/2005/8/layout/hChevron3"/>
    <dgm:cxn modelId="{D1F9A207-F44F-418B-ADB4-6A6D0CB2D0FA}" type="presParOf" srcId="{208CCD69-6E73-425E-B25C-D22C0B004183}" destId="{BC98F273-F3B6-4913-8B10-A56896DD8944}" srcOrd="3" destOrd="0" presId="urn:microsoft.com/office/officeart/2005/8/layout/hChevron3"/>
    <dgm:cxn modelId="{54A27502-C96E-4FC1-BF5A-C4EB33E5D715}" type="presParOf" srcId="{208CCD69-6E73-425E-B25C-D22C0B004183}" destId="{9B017530-EA03-4AA3-B79D-18183DCF577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EBCF88-811D-4C47-9F1F-EE3DC784F661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C2A6A4D-17A1-430B-BEE4-D79545F5CCDE}">
      <dgm:prSet/>
      <dgm:spPr/>
      <dgm:t>
        <a:bodyPr/>
        <a:lstStyle/>
        <a:p>
          <a:r>
            <a:rPr lang="en-US"/>
            <a:t>Generics are C#’s equivalent to template classes in C++ or Java</a:t>
          </a:r>
        </a:p>
      </dgm:t>
    </dgm:pt>
    <dgm:pt modelId="{A424F328-6CAD-43EA-955A-C45ABE6A290D}" type="parTrans" cxnId="{BB4638BF-D358-436A-9264-3CB01CE3C01B}">
      <dgm:prSet/>
      <dgm:spPr/>
      <dgm:t>
        <a:bodyPr/>
        <a:lstStyle/>
        <a:p>
          <a:endParaRPr lang="en-US"/>
        </a:p>
      </dgm:t>
    </dgm:pt>
    <dgm:pt modelId="{54D99060-87FE-422F-9281-F2625FAC5C94}" type="sibTrans" cxnId="{BB4638BF-D358-436A-9264-3CB01CE3C01B}">
      <dgm:prSet/>
      <dgm:spPr/>
      <dgm:t>
        <a:bodyPr/>
        <a:lstStyle/>
        <a:p>
          <a:endParaRPr lang="en-US"/>
        </a:p>
      </dgm:t>
    </dgm:pt>
    <dgm:pt modelId="{3AE43A62-36FE-41D6-8BA6-1F3CF1EFFF57}">
      <dgm:prSet/>
      <dgm:spPr/>
      <dgm:t>
        <a:bodyPr/>
        <a:lstStyle/>
        <a:p>
          <a:r>
            <a:rPr lang="en-US"/>
            <a:t>Generic functions</a:t>
          </a:r>
        </a:p>
      </dgm:t>
    </dgm:pt>
    <dgm:pt modelId="{5DA9F4E6-4571-47DE-B524-A6D7C1E725CE}" type="parTrans" cxnId="{CF35D0FD-765D-44CD-A21C-5140E88599D0}">
      <dgm:prSet/>
      <dgm:spPr/>
      <dgm:t>
        <a:bodyPr/>
        <a:lstStyle/>
        <a:p>
          <a:endParaRPr lang="en-US"/>
        </a:p>
      </dgm:t>
    </dgm:pt>
    <dgm:pt modelId="{C3DDE63A-6632-458F-B0A8-29387FC6D708}" type="sibTrans" cxnId="{CF35D0FD-765D-44CD-A21C-5140E88599D0}">
      <dgm:prSet/>
      <dgm:spPr/>
      <dgm:t>
        <a:bodyPr/>
        <a:lstStyle/>
        <a:p>
          <a:endParaRPr lang="en-US"/>
        </a:p>
      </dgm:t>
    </dgm:pt>
    <dgm:pt modelId="{2BBDBD20-99CA-42D6-B4B2-BA377702E2AA}">
      <dgm:prSet/>
      <dgm:spPr/>
      <dgm:t>
        <a:bodyPr/>
        <a:lstStyle/>
        <a:p>
          <a:r>
            <a:rPr lang="en-US"/>
            <a:t>Generic classes</a:t>
          </a:r>
        </a:p>
      </dgm:t>
    </dgm:pt>
    <dgm:pt modelId="{2AE5D2B5-5623-4EE7-A0EE-09B4D25A0D56}" type="parTrans" cxnId="{12E74E2C-7964-415D-9B18-08DBF6547C87}">
      <dgm:prSet/>
      <dgm:spPr/>
      <dgm:t>
        <a:bodyPr/>
        <a:lstStyle/>
        <a:p>
          <a:endParaRPr lang="en-US"/>
        </a:p>
      </dgm:t>
    </dgm:pt>
    <dgm:pt modelId="{9B692F89-870E-4750-8E0F-E654FD6E38FF}" type="sibTrans" cxnId="{12E74E2C-7964-415D-9B18-08DBF6547C87}">
      <dgm:prSet/>
      <dgm:spPr/>
      <dgm:t>
        <a:bodyPr/>
        <a:lstStyle/>
        <a:p>
          <a:endParaRPr lang="en-US"/>
        </a:p>
      </dgm:t>
    </dgm:pt>
    <dgm:pt modelId="{296490D8-A9AD-4B5B-9F61-024D68491636}">
      <dgm:prSet/>
      <dgm:spPr/>
      <dgm:t>
        <a:bodyPr/>
        <a:lstStyle/>
        <a:p>
          <a:r>
            <a:rPr lang="en-US"/>
            <a:t>Allows you to define data structures as type agnostic and write code that will make generic comparisons necessary for class operations</a:t>
          </a:r>
        </a:p>
      </dgm:t>
    </dgm:pt>
    <dgm:pt modelId="{E7436FA1-4F88-46C7-B679-20D8D38BA7B5}" type="parTrans" cxnId="{F1AB1570-1CAF-4B2B-9AB9-CB50EB892F76}">
      <dgm:prSet/>
      <dgm:spPr/>
      <dgm:t>
        <a:bodyPr/>
        <a:lstStyle/>
        <a:p>
          <a:endParaRPr lang="en-US"/>
        </a:p>
      </dgm:t>
    </dgm:pt>
    <dgm:pt modelId="{F68D2DB9-85F2-41DA-95F6-A140920D6A62}" type="sibTrans" cxnId="{F1AB1570-1CAF-4B2B-9AB9-CB50EB892F76}">
      <dgm:prSet/>
      <dgm:spPr/>
      <dgm:t>
        <a:bodyPr/>
        <a:lstStyle/>
        <a:p>
          <a:endParaRPr lang="en-US"/>
        </a:p>
      </dgm:t>
    </dgm:pt>
    <dgm:pt modelId="{261654A5-847E-481A-8131-AA3179DB3D95}">
      <dgm:prSet/>
      <dgm:spPr/>
      <dgm:t>
        <a:bodyPr/>
        <a:lstStyle/>
        <a:p>
          <a:r>
            <a:rPr lang="en-US"/>
            <a:t>You put placeholders as T where you would need to indicate an object type</a:t>
          </a:r>
        </a:p>
      </dgm:t>
    </dgm:pt>
    <dgm:pt modelId="{350EAAA5-AE98-435D-AC3F-6A0385A82A14}" type="parTrans" cxnId="{60738B9F-8717-4C79-8DD6-5E6E736B30BD}">
      <dgm:prSet/>
      <dgm:spPr/>
      <dgm:t>
        <a:bodyPr/>
        <a:lstStyle/>
        <a:p>
          <a:endParaRPr lang="en-US"/>
        </a:p>
      </dgm:t>
    </dgm:pt>
    <dgm:pt modelId="{B8B235D5-CE6C-453D-869C-9F870C173E98}" type="sibTrans" cxnId="{60738B9F-8717-4C79-8DD6-5E6E736B30BD}">
      <dgm:prSet/>
      <dgm:spPr/>
      <dgm:t>
        <a:bodyPr/>
        <a:lstStyle/>
        <a:p>
          <a:endParaRPr lang="en-US"/>
        </a:p>
      </dgm:t>
    </dgm:pt>
    <dgm:pt modelId="{CDDB7AB1-DF64-42E1-B2C8-9C84493214A8}">
      <dgm:prSet/>
      <dgm:spPr/>
      <dgm:t>
        <a:bodyPr/>
        <a:lstStyle/>
        <a:p>
          <a:r>
            <a:rPr lang="en-US"/>
            <a:t>Reduces code bloat</a:t>
          </a:r>
        </a:p>
      </dgm:t>
    </dgm:pt>
    <dgm:pt modelId="{7229F0AA-DD61-4BD4-B908-2407300EA342}" type="parTrans" cxnId="{284E894E-DBE7-404B-BCB5-D14DC3F77C3B}">
      <dgm:prSet/>
      <dgm:spPr/>
      <dgm:t>
        <a:bodyPr/>
        <a:lstStyle/>
        <a:p>
          <a:endParaRPr lang="en-US"/>
        </a:p>
      </dgm:t>
    </dgm:pt>
    <dgm:pt modelId="{103B79A6-352E-4AF2-BDED-D3A3FF2B568B}" type="sibTrans" cxnId="{284E894E-DBE7-404B-BCB5-D14DC3F77C3B}">
      <dgm:prSet/>
      <dgm:spPr/>
      <dgm:t>
        <a:bodyPr/>
        <a:lstStyle/>
        <a:p>
          <a:endParaRPr lang="en-US"/>
        </a:p>
      </dgm:t>
    </dgm:pt>
    <dgm:pt modelId="{1DDDAC65-AA2A-49F3-88D6-8D8AD64E31D4}">
      <dgm:prSet/>
      <dgm:spPr/>
      <dgm:t>
        <a:bodyPr/>
        <a:lstStyle/>
        <a:p>
          <a:r>
            <a:rPr lang="en-US"/>
            <a:t>You don’t have to write differently typed data structures for different scenarios</a:t>
          </a:r>
        </a:p>
      </dgm:t>
    </dgm:pt>
    <dgm:pt modelId="{34543A40-5994-4356-83B8-24EFC76722AE}" type="parTrans" cxnId="{68C2B48A-4359-4523-BDE9-844BBC0CAD90}">
      <dgm:prSet/>
      <dgm:spPr/>
      <dgm:t>
        <a:bodyPr/>
        <a:lstStyle/>
        <a:p>
          <a:endParaRPr lang="en-US"/>
        </a:p>
      </dgm:t>
    </dgm:pt>
    <dgm:pt modelId="{33217700-3F4B-44C3-883B-3655ACE7C9E3}" type="sibTrans" cxnId="{68C2B48A-4359-4523-BDE9-844BBC0CAD90}">
      <dgm:prSet/>
      <dgm:spPr/>
      <dgm:t>
        <a:bodyPr/>
        <a:lstStyle/>
        <a:p>
          <a:endParaRPr lang="en-US"/>
        </a:p>
      </dgm:t>
    </dgm:pt>
    <dgm:pt modelId="{0FECD30B-E22B-4CF8-BA5A-240B6F01ABC4}" type="pres">
      <dgm:prSet presAssocID="{D2EBCF88-811D-4C47-9F1F-EE3DC784F661}" presName="diagram" presStyleCnt="0">
        <dgm:presLayoutVars>
          <dgm:dir/>
          <dgm:resizeHandles val="exact"/>
        </dgm:presLayoutVars>
      </dgm:prSet>
      <dgm:spPr/>
    </dgm:pt>
    <dgm:pt modelId="{AC1AA987-3EC4-40FB-9EC4-27C0265F46E6}" type="pres">
      <dgm:prSet presAssocID="{BC2A6A4D-17A1-430B-BEE4-D79545F5CCDE}" presName="node" presStyleLbl="node1" presStyleIdx="0" presStyleCnt="7">
        <dgm:presLayoutVars>
          <dgm:bulletEnabled val="1"/>
        </dgm:presLayoutVars>
      </dgm:prSet>
      <dgm:spPr/>
    </dgm:pt>
    <dgm:pt modelId="{E856B594-580D-48A7-B7F4-B475BB3BC356}" type="pres">
      <dgm:prSet presAssocID="{54D99060-87FE-422F-9281-F2625FAC5C94}" presName="sibTrans" presStyleCnt="0"/>
      <dgm:spPr/>
    </dgm:pt>
    <dgm:pt modelId="{0CDB9A55-0F90-4AB5-A83F-50763B006B91}" type="pres">
      <dgm:prSet presAssocID="{3AE43A62-36FE-41D6-8BA6-1F3CF1EFFF57}" presName="node" presStyleLbl="node1" presStyleIdx="1" presStyleCnt="7">
        <dgm:presLayoutVars>
          <dgm:bulletEnabled val="1"/>
        </dgm:presLayoutVars>
      </dgm:prSet>
      <dgm:spPr/>
    </dgm:pt>
    <dgm:pt modelId="{27669615-2CD2-48A5-B74B-4E12D3F8A822}" type="pres">
      <dgm:prSet presAssocID="{C3DDE63A-6632-458F-B0A8-29387FC6D708}" presName="sibTrans" presStyleCnt="0"/>
      <dgm:spPr/>
    </dgm:pt>
    <dgm:pt modelId="{408CD224-440F-4A61-8BC0-BC7D01260DE2}" type="pres">
      <dgm:prSet presAssocID="{2BBDBD20-99CA-42D6-B4B2-BA377702E2AA}" presName="node" presStyleLbl="node1" presStyleIdx="2" presStyleCnt="7">
        <dgm:presLayoutVars>
          <dgm:bulletEnabled val="1"/>
        </dgm:presLayoutVars>
      </dgm:prSet>
      <dgm:spPr/>
    </dgm:pt>
    <dgm:pt modelId="{7BF349AA-DA38-4930-B08C-C29C16F0031E}" type="pres">
      <dgm:prSet presAssocID="{9B692F89-870E-4750-8E0F-E654FD6E38FF}" presName="sibTrans" presStyleCnt="0"/>
      <dgm:spPr/>
    </dgm:pt>
    <dgm:pt modelId="{F18A44EC-758D-4C59-96A9-9A6C41B8E4B1}" type="pres">
      <dgm:prSet presAssocID="{296490D8-A9AD-4B5B-9F61-024D68491636}" presName="node" presStyleLbl="node1" presStyleIdx="3" presStyleCnt="7">
        <dgm:presLayoutVars>
          <dgm:bulletEnabled val="1"/>
        </dgm:presLayoutVars>
      </dgm:prSet>
      <dgm:spPr/>
    </dgm:pt>
    <dgm:pt modelId="{A031913A-3C9C-4DC9-A5FC-673E14BEBDAD}" type="pres">
      <dgm:prSet presAssocID="{F68D2DB9-85F2-41DA-95F6-A140920D6A62}" presName="sibTrans" presStyleCnt="0"/>
      <dgm:spPr/>
    </dgm:pt>
    <dgm:pt modelId="{ED778B6C-342A-4448-949C-B4BC479BD25A}" type="pres">
      <dgm:prSet presAssocID="{261654A5-847E-481A-8131-AA3179DB3D95}" presName="node" presStyleLbl="node1" presStyleIdx="4" presStyleCnt="7">
        <dgm:presLayoutVars>
          <dgm:bulletEnabled val="1"/>
        </dgm:presLayoutVars>
      </dgm:prSet>
      <dgm:spPr/>
    </dgm:pt>
    <dgm:pt modelId="{014394D3-C21A-40C4-B07C-CC2BAFA69071}" type="pres">
      <dgm:prSet presAssocID="{B8B235D5-CE6C-453D-869C-9F870C173E98}" presName="sibTrans" presStyleCnt="0"/>
      <dgm:spPr/>
    </dgm:pt>
    <dgm:pt modelId="{7663EC39-A85A-481F-92A9-779F73CCB819}" type="pres">
      <dgm:prSet presAssocID="{CDDB7AB1-DF64-42E1-B2C8-9C84493214A8}" presName="node" presStyleLbl="node1" presStyleIdx="5" presStyleCnt="7">
        <dgm:presLayoutVars>
          <dgm:bulletEnabled val="1"/>
        </dgm:presLayoutVars>
      </dgm:prSet>
      <dgm:spPr/>
    </dgm:pt>
    <dgm:pt modelId="{8EA57A52-23CC-443A-9127-68147C387E8D}" type="pres">
      <dgm:prSet presAssocID="{103B79A6-352E-4AF2-BDED-D3A3FF2B568B}" presName="sibTrans" presStyleCnt="0"/>
      <dgm:spPr/>
    </dgm:pt>
    <dgm:pt modelId="{F6BA3F79-251A-4E06-A39B-B750C892276D}" type="pres">
      <dgm:prSet presAssocID="{1DDDAC65-AA2A-49F3-88D6-8D8AD64E31D4}" presName="node" presStyleLbl="node1" presStyleIdx="6" presStyleCnt="7">
        <dgm:presLayoutVars>
          <dgm:bulletEnabled val="1"/>
        </dgm:presLayoutVars>
      </dgm:prSet>
      <dgm:spPr/>
    </dgm:pt>
  </dgm:ptLst>
  <dgm:cxnLst>
    <dgm:cxn modelId="{96016605-DA5B-4546-AE06-B03BAA7D7609}" type="presOf" srcId="{2BBDBD20-99CA-42D6-B4B2-BA377702E2AA}" destId="{408CD224-440F-4A61-8BC0-BC7D01260DE2}" srcOrd="0" destOrd="0" presId="urn:microsoft.com/office/officeart/2005/8/layout/default"/>
    <dgm:cxn modelId="{12E74E2C-7964-415D-9B18-08DBF6547C87}" srcId="{D2EBCF88-811D-4C47-9F1F-EE3DC784F661}" destId="{2BBDBD20-99CA-42D6-B4B2-BA377702E2AA}" srcOrd="2" destOrd="0" parTransId="{2AE5D2B5-5623-4EE7-A0EE-09B4D25A0D56}" sibTransId="{9B692F89-870E-4750-8E0F-E654FD6E38FF}"/>
    <dgm:cxn modelId="{34D0C05B-8BDE-4FA5-95BE-CBC3001AC70C}" type="presOf" srcId="{3AE43A62-36FE-41D6-8BA6-1F3CF1EFFF57}" destId="{0CDB9A55-0F90-4AB5-A83F-50763B006B91}" srcOrd="0" destOrd="0" presId="urn:microsoft.com/office/officeart/2005/8/layout/default"/>
    <dgm:cxn modelId="{284E894E-DBE7-404B-BCB5-D14DC3F77C3B}" srcId="{D2EBCF88-811D-4C47-9F1F-EE3DC784F661}" destId="{CDDB7AB1-DF64-42E1-B2C8-9C84493214A8}" srcOrd="5" destOrd="0" parTransId="{7229F0AA-DD61-4BD4-B908-2407300EA342}" sibTransId="{103B79A6-352E-4AF2-BDED-D3A3FF2B568B}"/>
    <dgm:cxn modelId="{F1AB1570-1CAF-4B2B-9AB9-CB50EB892F76}" srcId="{D2EBCF88-811D-4C47-9F1F-EE3DC784F661}" destId="{296490D8-A9AD-4B5B-9F61-024D68491636}" srcOrd="3" destOrd="0" parTransId="{E7436FA1-4F88-46C7-B679-20D8D38BA7B5}" sibTransId="{F68D2DB9-85F2-41DA-95F6-A140920D6A62}"/>
    <dgm:cxn modelId="{6FDFE15A-6ED9-467C-93A7-63671C109FF4}" type="presOf" srcId="{296490D8-A9AD-4B5B-9F61-024D68491636}" destId="{F18A44EC-758D-4C59-96A9-9A6C41B8E4B1}" srcOrd="0" destOrd="0" presId="urn:microsoft.com/office/officeart/2005/8/layout/default"/>
    <dgm:cxn modelId="{642EA985-9BA6-4F5E-B1F5-FAED8D33A5AB}" type="presOf" srcId="{1DDDAC65-AA2A-49F3-88D6-8D8AD64E31D4}" destId="{F6BA3F79-251A-4E06-A39B-B750C892276D}" srcOrd="0" destOrd="0" presId="urn:microsoft.com/office/officeart/2005/8/layout/default"/>
    <dgm:cxn modelId="{68C2B48A-4359-4523-BDE9-844BBC0CAD90}" srcId="{D2EBCF88-811D-4C47-9F1F-EE3DC784F661}" destId="{1DDDAC65-AA2A-49F3-88D6-8D8AD64E31D4}" srcOrd="6" destOrd="0" parTransId="{34543A40-5994-4356-83B8-24EFC76722AE}" sibTransId="{33217700-3F4B-44C3-883B-3655ACE7C9E3}"/>
    <dgm:cxn modelId="{39D73C97-A3E3-4829-BD10-FA4124F5DF2E}" type="presOf" srcId="{CDDB7AB1-DF64-42E1-B2C8-9C84493214A8}" destId="{7663EC39-A85A-481F-92A9-779F73CCB819}" srcOrd="0" destOrd="0" presId="urn:microsoft.com/office/officeart/2005/8/layout/default"/>
    <dgm:cxn modelId="{60738B9F-8717-4C79-8DD6-5E6E736B30BD}" srcId="{D2EBCF88-811D-4C47-9F1F-EE3DC784F661}" destId="{261654A5-847E-481A-8131-AA3179DB3D95}" srcOrd="4" destOrd="0" parTransId="{350EAAA5-AE98-435D-AC3F-6A0385A82A14}" sibTransId="{B8B235D5-CE6C-453D-869C-9F870C173E98}"/>
    <dgm:cxn modelId="{262436B8-E9C0-48DB-A4E9-F6747638BAF2}" type="presOf" srcId="{BC2A6A4D-17A1-430B-BEE4-D79545F5CCDE}" destId="{AC1AA987-3EC4-40FB-9EC4-27C0265F46E6}" srcOrd="0" destOrd="0" presId="urn:microsoft.com/office/officeart/2005/8/layout/default"/>
    <dgm:cxn modelId="{BB4638BF-D358-436A-9264-3CB01CE3C01B}" srcId="{D2EBCF88-811D-4C47-9F1F-EE3DC784F661}" destId="{BC2A6A4D-17A1-430B-BEE4-D79545F5CCDE}" srcOrd="0" destOrd="0" parTransId="{A424F328-6CAD-43EA-955A-C45ABE6A290D}" sibTransId="{54D99060-87FE-422F-9281-F2625FAC5C94}"/>
    <dgm:cxn modelId="{F7DDE6C0-92BA-4340-8DBC-E829A48D5ED8}" type="presOf" srcId="{261654A5-847E-481A-8131-AA3179DB3D95}" destId="{ED778B6C-342A-4448-949C-B4BC479BD25A}" srcOrd="0" destOrd="0" presId="urn:microsoft.com/office/officeart/2005/8/layout/default"/>
    <dgm:cxn modelId="{5E9861D1-7878-4690-982E-49422BDEE0DA}" type="presOf" srcId="{D2EBCF88-811D-4C47-9F1F-EE3DC784F661}" destId="{0FECD30B-E22B-4CF8-BA5A-240B6F01ABC4}" srcOrd="0" destOrd="0" presId="urn:microsoft.com/office/officeart/2005/8/layout/default"/>
    <dgm:cxn modelId="{CF35D0FD-765D-44CD-A21C-5140E88599D0}" srcId="{D2EBCF88-811D-4C47-9F1F-EE3DC784F661}" destId="{3AE43A62-36FE-41D6-8BA6-1F3CF1EFFF57}" srcOrd="1" destOrd="0" parTransId="{5DA9F4E6-4571-47DE-B524-A6D7C1E725CE}" sibTransId="{C3DDE63A-6632-458F-B0A8-29387FC6D708}"/>
    <dgm:cxn modelId="{0E9ED3BD-C57E-4031-AE45-D4437AE4E40C}" type="presParOf" srcId="{0FECD30B-E22B-4CF8-BA5A-240B6F01ABC4}" destId="{AC1AA987-3EC4-40FB-9EC4-27C0265F46E6}" srcOrd="0" destOrd="0" presId="urn:microsoft.com/office/officeart/2005/8/layout/default"/>
    <dgm:cxn modelId="{8570C16A-7545-4339-823C-50A3F415CCC7}" type="presParOf" srcId="{0FECD30B-E22B-4CF8-BA5A-240B6F01ABC4}" destId="{E856B594-580D-48A7-B7F4-B475BB3BC356}" srcOrd="1" destOrd="0" presId="urn:microsoft.com/office/officeart/2005/8/layout/default"/>
    <dgm:cxn modelId="{5AD1A7A7-CDF3-4505-ACF7-248F6A0DB67A}" type="presParOf" srcId="{0FECD30B-E22B-4CF8-BA5A-240B6F01ABC4}" destId="{0CDB9A55-0F90-4AB5-A83F-50763B006B91}" srcOrd="2" destOrd="0" presId="urn:microsoft.com/office/officeart/2005/8/layout/default"/>
    <dgm:cxn modelId="{85A7D843-D7F1-4542-9E8F-C46AA185A8AC}" type="presParOf" srcId="{0FECD30B-E22B-4CF8-BA5A-240B6F01ABC4}" destId="{27669615-2CD2-48A5-B74B-4E12D3F8A822}" srcOrd="3" destOrd="0" presId="urn:microsoft.com/office/officeart/2005/8/layout/default"/>
    <dgm:cxn modelId="{DA3F80CB-C340-4571-9C95-B04A5236B53C}" type="presParOf" srcId="{0FECD30B-E22B-4CF8-BA5A-240B6F01ABC4}" destId="{408CD224-440F-4A61-8BC0-BC7D01260DE2}" srcOrd="4" destOrd="0" presId="urn:microsoft.com/office/officeart/2005/8/layout/default"/>
    <dgm:cxn modelId="{0E7BE5EF-FCEC-4ADA-A039-F58E467E826D}" type="presParOf" srcId="{0FECD30B-E22B-4CF8-BA5A-240B6F01ABC4}" destId="{7BF349AA-DA38-4930-B08C-C29C16F0031E}" srcOrd="5" destOrd="0" presId="urn:microsoft.com/office/officeart/2005/8/layout/default"/>
    <dgm:cxn modelId="{3F47809D-70C4-4AAF-B5F6-A05560BDF4DD}" type="presParOf" srcId="{0FECD30B-E22B-4CF8-BA5A-240B6F01ABC4}" destId="{F18A44EC-758D-4C59-96A9-9A6C41B8E4B1}" srcOrd="6" destOrd="0" presId="urn:microsoft.com/office/officeart/2005/8/layout/default"/>
    <dgm:cxn modelId="{0ECDB885-8FFB-4411-B575-222D5FA8876B}" type="presParOf" srcId="{0FECD30B-E22B-4CF8-BA5A-240B6F01ABC4}" destId="{A031913A-3C9C-4DC9-A5FC-673E14BEBDAD}" srcOrd="7" destOrd="0" presId="urn:microsoft.com/office/officeart/2005/8/layout/default"/>
    <dgm:cxn modelId="{6A976017-3F6D-407E-89D0-CA4C9AE94E2C}" type="presParOf" srcId="{0FECD30B-E22B-4CF8-BA5A-240B6F01ABC4}" destId="{ED778B6C-342A-4448-949C-B4BC479BD25A}" srcOrd="8" destOrd="0" presId="urn:microsoft.com/office/officeart/2005/8/layout/default"/>
    <dgm:cxn modelId="{C9D19139-DA2F-4949-8278-75AE1B9017B2}" type="presParOf" srcId="{0FECD30B-E22B-4CF8-BA5A-240B6F01ABC4}" destId="{014394D3-C21A-40C4-B07C-CC2BAFA69071}" srcOrd="9" destOrd="0" presId="urn:microsoft.com/office/officeart/2005/8/layout/default"/>
    <dgm:cxn modelId="{CAF8902E-5FB0-4B03-94AD-1A296B20B35D}" type="presParOf" srcId="{0FECD30B-E22B-4CF8-BA5A-240B6F01ABC4}" destId="{7663EC39-A85A-481F-92A9-779F73CCB819}" srcOrd="10" destOrd="0" presId="urn:microsoft.com/office/officeart/2005/8/layout/default"/>
    <dgm:cxn modelId="{06A2BBF5-4E66-4167-BBE2-D0CA61F440A2}" type="presParOf" srcId="{0FECD30B-E22B-4CF8-BA5A-240B6F01ABC4}" destId="{8EA57A52-23CC-443A-9127-68147C387E8D}" srcOrd="11" destOrd="0" presId="urn:microsoft.com/office/officeart/2005/8/layout/default"/>
    <dgm:cxn modelId="{420DFBFD-E97C-4568-B080-D11FBFD79E3C}" type="presParOf" srcId="{0FECD30B-E22B-4CF8-BA5A-240B6F01ABC4}" destId="{F6BA3F79-251A-4E06-A39B-B750C892276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9363CE-C9F5-4F7D-8718-4675F7A543BD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F6D2FF-FEC9-4A05-9F44-8FD61063AC32}">
      <dgm:prSet/>
      <dgm:spPr/>
      <dgm:t>
        <a:bodyPr/>
        <a:lstStyle/>
        <a:p>
          <a:r>
            <a:rPr lang="en-US"/>
            <a:t>Generic code uses the placeholder Type T to refer to a non specific variable type</a:t>
          </a:r>
        </a:p>
      </dgm:t>
    </dgm:pt>
    <dgm:pt modelId="{6B680977-0079-422C-8F0F-8D6CE7F0B056}" type="parTrans" cxnId="{9651D262-F98D-48B3-914C-D22D2DBF7D40}">
      <dgm:prSet/>
      <dgm:spPr/>
      <dgm:t>
        <a:bodyPr/>
        <a:lstStyle/>
        <a:p>
          <a:endParaRPr lang="en-US"/>
        </a:p>
      </dgm:t>
    </dgm:pt>
    <dgm:pt modelId="{EDEAAF43-EFC6-43F0-BF1E-5E97434C999B}" type="sibTrans" cxnId="{9651D262-F98D-48B3-914C-D22D2DBF7D4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2C8E75E-C8E4-4F82-8AAD-2C5D1176CD40}">
      <dgm:prSet/>
      <dgm:spPr/>
      <dgm:t>
        <a:bodyPr/>
        <a:lstStyle/>
        <a:p>
          <a:r>
            <a:rPr lang="en-US" dirty="0"/>
            <a:t>You need to specify that a class/method is templated in the class or method header</a:t>
          </a:r>
        </a:p>
      </dgm:t>
    </dgm:pt>
    <dgm:pt modelId="{D6202C8C-B6CE-44C9-AD9B-09D0E1A44301}" type="parTrans" cxnId="{48976368-456C-4765-BD70-DABA7EAF3899}">
      <dgm:prSet/>
      <dgm:spPr/>
      <dgm:t>
        <a:bodyPr/>
        <a:lstStyle/>
        <a:p>
          <a:endParaRPr lang="en-US"/>
        </a:p>
      </dgm:t>
    </dgm:pt>
    <dgm:pt modelId="{16AF493E-89C8-48D7-8F30-BE17082A4F2F}" type="sibTrans" cxnId="{48976368-456C-4765-BD70-DABA7EAF389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7591934-0B5A-475F-8DCE-CBB60B3D1096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public class Collection&lt;T&gt; </a:t>
          </a:r>
          <a:r>
            <a:rPr lang="en-US" dirty="0"/>
            <a:t>specifies this is a generic collection</a:t>
          </a:r>
        </a:p>
      </dgm:t>
    </dgm:pt>
    <dgm:pt modelId="{8C5A405C-BA3B-4E8B-9A2B-20340F22D11E}" type="parTrans" cxnId="{F8411772-D674-4FAF-B53F-0C3362AB33F2}">
      <dgm:prSet/>
      <dgm:spPr/>
      <dgm:t>
        <a:bodyPr/>
        <a:lstStyle/>
        <a:p>
          <a:endParaRPr lang="en-US"/>
        </a:p>
      </dgm:t>
    </dgm:pt>
    <dgm:pt modelId="{1E598CFD-9A41-4191-8AB1-006A72113382}" type="sibTrans" cxnId="{F8411772-D674-4FAF-B53F-0C3362AB33F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04E3AE-3D7B-4BC4-936A-29E1B0A319F5}">
      <dgm:prSet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void Swap&lt;T&gt; </a:t>
          </a:r>
          <a:r>
            <a:rPr lang="en-US" dirty="0"/>
            <a:t>is a method where something is generic (such as parameters). This does not need to be used if the class is marked as generic.</a:t>
          </a:r>
        </a:p>
      </dgm:t>
    </dgm:pt>
    <dgm:pt modelId="{238F1280-FC22-4793-BF61-C3F0F7EAA21B}" type="parTrans" cxnId="{1166CF10-1C68-4B37-8BC5-69FDDD5A4BB7}">
      <dgm:prSet/>
      <dgm:spPr/>
      <dgm:t>
        <a:bodyPr/>
        <a:lstStyle/>
        <a:p>
          <a:endParaRPr lang="en-US"/>
        </a:p>
      </dgm:t>
    </dgm:pt>
    <dgm:pt modelId="{43400759-C22F-4613-BEA6-2B297C5F8827}" type="sibTrans" cxnId="{1166CF10-1C68-4B37-8BC5-69FDDD5A4BB7}">
      <dgm:prSet phldrT="4" phldr="0"/>
      <dgm:spPr/>
      <dgm:t>
        <a:bodyPr/>
        <a:lstStyle/>
        <a:p>
          <a:r>
            <a:rPr lang="en-US"/>
            <a:t>4</a:t>
          </a:r>
          <a:endParaRPr lang="en-US" dirty="0"/>
        </a:p>
      </dgm:t>
    </dgm:pt>
    <dgm:pt modelId="{C816B8AF-6D07-432F-8551-FD754B828279}" type="pres">
      <dgm:prSet presAssocID="{0C9363CE-C9F5-4F7D-8718-4675F7A543BD}" presName="Name0" presStyleCnt="0">
        <dgm:presLayoutVars>
          <dgm:animLvl val="lvl"/>
          <dgm:resizeHandles val="exact"/>
        </dgm:presLayoutVars>
      </dgm:prSet>
      <dgm:spPr/>
    </dgm:pt>
    <dgm:pt modelId="{6BE9D303-AEC9-4A5F-95AB-D8F3A3FF9AF0}" type="pres">
      <dgm:prSet presAssocID="{79F6D2FF-FEC9-4A05-9F44-8FD61063AC32}" presName="compositeNode" presStyleCnt="0">
        <dgm:presLayoutVars>
          <dgm:bulletEnabled val="1"/>
        </dgm:presLayoutVars>
      </dgm:prSet>
      <dgm:spPr/>
    </dgm:pt>
    <dgm:pt modelId="{29BD494D-5055-43A7-B0D9-2BDA6EB3602F}" type="pres">
      <dgm:prSet presAssocID="{79F6D2FF-FEC9-4A05-9F44-8FD61063AC32}" presName="bgRect" presStyleLbl="bgAccFollowNode1" presStyleIdx="0" presStyleCnt="4"/>
      <dgm:spPr/>
    </dgm:pt>
    <dgm:pt modelId="{FDFCF46F-1C22-407B-8D0E-C7BBC3F1159E}" type="pres">
      <dgm:prSet presAssocID="{EDEAAF43-EFC6-43F0-BF1E-5E97434C999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68340A3-19A5-42A1-8A08-06112EE33B9E}" type="pres">
      <dgm:prSet presAssocID="{79F6D2FF-FEC9-4A05-9F44-8FD61063AC32}" presName="bottomLine" presStyleLbl="alignNode1" presStyleIdx="1" presStyleCnt="8">
        <dgm:presLayoutVars/>
      </dgm:prSet>
      <dgm:spPr/>
    </dgm:pt>
    <dgm:pt modelId="{292BC24D-6EBE-4C43-88F2-1B20754BCDB9}" type="pres">
      <dgm:prSet presAssocID="{79F6D2FF-FEC9-4A05-9F44-8FD61063AC32}" presName="nodeText" presStyleLbl="bgAccFollowNode1" presStyleIdx="0" presStyleCnt="4">
        <dgm:presLayoutVars>
          <dgm:bulletEnabled val="1"/>
        </dgm:presLayoutVars>
      </dgm:prSet>
      <dgm:spPr/>
    </dgm:pt>
    <dgm:pt modelId="{BFD6CBC8-A239-44E7-B60F-B10BE8EFF78D}" type="pres">
      <dgm:prSet presAssocID="{EDEAAF43-EFC6-43F0-BF1E-5E97434C999B}" presName="sibTrans" presStyleCnt="0"/>
      <dgm:spPr/>
    </dgm:pt>
    <dgm:pt modelId="{E9E0559A-6B82-4207-9450-E43CE31791AD}" type="pres">
      <dgm:prSet presAssocID="{A2C8E75E-C8E4-4F82-8AAD-2C5D1176CD40}" presName="compositeNode" presStyleCnt="0">
        <dgm:presLayoutVars>
          <dgm:bulletEnabled val="1"/>
        </dgm:presLayoutVars>
      </dgm:prSet>
      <dgm:spPr/>
    </dgm:pt>
    <dgm:pt modelId="{03AEDBB2-D480-4F3A-9853-7AB44FAD7E40}" type="pres">
      <dgm:prSet presAssocID="{A2C8E75E-C8E4-4F82-8AAD-2C5D1176CD40}" presName="bgRect" presStyleLbl="bgAccFollowNode1" presStyleIdx="1" presStyleCnt="4"/>
      <dgm:spPr/>
    </dgm:pt>
    <dgm:pt modelId="{5AF6EEC5-94BA-4D96-A1C2-45E34CC85A02}" type="pres">
      <dgm:prSet presAssocID="{16AF493E-89C8-48D7-8F30-BE17082A4F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A273814-E19B-44CB-8647-F3D4E475A9BC}" type="pres">
      <dgm:prSet presAssocID="{A2C8E75E-C8E4-4F82-8AAD-2C5D1176CD40}" presName="bottomLine" presStyleLbl="alignNode1" presStyleIdx="3" presStyleCnt="8">
        <dgm:presLayoutVars/>
      </dgm:prSet>
      <dgm:spPr/>
    </dgm:pt>
    <dgm:pt modelId="{324A0B50-734F-4F8D-B7F8-8BB76F9B140B}" type="pres">
      <dgm:prSet presAssocID="{A2C8E75E-C8E4-4F82-8AAD-2C5D1176CD40}" presName="nodeText" presStyleLbl="bgAccFollowNode1" presStyleIdx="1" presStyleCnt="4">
        <dgm:presLayoutVars>
          <dgm:bulletEnabled val="1"/>
        </dgm:presLayoutVars>
      </dgm:prSet>
      <dgm:spPr/>
    </dgm:pt>
    <dgm:pt modelId="{C353BBB1-7824-4E83-B15C-CC6C9E532D06}" type="pres">
      <dgm:prSet presAssocID="{16AF493E-89C8-48D7-8F30-BE17082A4F2F}" presName="sibTrans" presStyleCnt="0"/>
      <dgm:spPr/>
    </dgm:pt>
    <dgm:pt modelId="{D733B6FB-8247-4E4F-A1D8-482BCB97F178}" type="pres">
      <dgm:prSet presAssocID="{C7591934-0B5A-475F-8DCE-CBB60B3D1096}" presName="compositeNode" presStyleCnt="0">
        <dgm:presLayoutVars>
          <dgm:bulletEnabled val="1"/>
        </dgm:presLayoutVars>
      </dgm:prSet>
      <dgm:spPr/>
    </dgm:pt>
    <dgm:pt modelId="{D06B29AB-134C-4DF6-9DB6-01AF6C55628C}" type="pres">
      <dgm:prSet presAssocID="{C7591934-0B5A-475F-8DCE-CBB60B3D1096}" presName="bgRect" presStyleLbl="bgAccFollowNode1" presStyleIdx="2" presStyleCnt="4"/>
      <dgm:spPr/>
    </dgm:pt>
    <dgm:pt modelId="{523A1F2E-23BC-4BDC-826D-51003FACFA3F}" type="pres">
      <dgm:prSet presAssocID="{1E598CFD-9A41-4191-8AB1-006A7211338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A27658E-D365-43DF-BBE1-B940423B17A6}" type="pres">
      <dgm:prSet presAssocID="{C7591934-0B5A-475F-8DCE-CBB60B3D1096}" presName="bottomLine" presStyleLbl="alignNode1" presStyleIdx="5" presStyleCnt="8">
        <dgm:presLayoutVars/>
      </dgm:prSet>
      <dgm:spPr/>
    </dgm:pt>
    <dgm:pt modelId="{5B0AF371-C840-4237-BFE3-A715F776CF39}" type="pres">
      <dgm:prSet presAssocID="{C7591934-0B5A-475F-8DCE-CBB60B3D1096}" presName="nodeText" presStyleLbl="bgAccFollowNode1" presStyleIdx="2" presStyleCnt="4">
        <dgm:presLayoutVars>
          <dgm:bulletEnabled val="1"/>
        </dgm:presLayoutVars>
      </dgm:prSet>
      <dgm:spPr/>
    </dgm:pt>
    <dgm:pt modelId="{E64FF1FE-454B-40FE-8326-6814235C9A41}" type="pres">
      <dgm:prSet presAssocID="{1E598CFD-9A41-4191-8AB1-006A72113382}" presName="sibTrans" presStyleCnt="0"/>
      <dgm:spPr/>
    </dgm:pt>
    <dgm:pt modelId="{B0E6B423-7A3A-4D97-947E-FA205EDBF851}" type="pres">
      <dgm:prSet presAssocID="{AE04E3AE-3D7B-4BC4-936A-29E1B0A319F5}" presName="compositeNode" presStyleCnt="0">
        <dgm:presLayoutVars>
          <dgm:bulletEnabled val="1"/>
        </dgm:presLayoutVars>
      </dgm:prSet>
      <dgm:spPr/>
    </dgm:pt>
    <dgm:pt modelId="{719128F6-2218-4E74-9989-4CED3B068F4D}" type="pres">
      <dgm:prSet presAssocID="{AE04E3AE-3D7B-4BC4-936A-29E1B0A319F5}" presName="bgRect" presStyleLbl="bgAccFollowNode1" presStyleIdx="3" presStyleCnt="4"/>
      <dgm:spPr/>
    </dgm:pt>
    <dgm:pt modelId="{4F54246B-8E99-42CA-AD08-B209F491AC5D}" type="pres">
      <dgm:prSet presAssocID="{43400759-C22F-4613-BEA6-2B297C5F882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263C77F-2CAB-4013-AD9A-033797E5E584}" type="pres">
      <dgm:prSet presAssocID="{AE04E3AE-3D7B-4BC4-936A-29E1B0A319F5}" presName="bottomLine" presStyleLbl="alignNode1" presStyleIdx="7" presStyleCnt="8">
        <dgm:presLayoutVars/>
      </dgm:prSet>
      <dgm:spPr/>
    </dgm:pt>
    <dgm:pt modelId="{A92B8C4E-0FD0-43F6-99FF-FE52AE1A2AE7}" type="pres">
      <dgm:prSet presAssocID="{AE04E3AE-3D7B-4BC4-936A-29E1B0A319F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62E5707-727D-4E6D-8A83-3DB8C80DAB02}" type="presOf" srcId="{0C9363CE-C9F5-4F7D-8718-4675F7A543BD}" destId="{C816B8AF-6D07-432F-8551-FD754B828279}" srcOrd="0" destOrd="0" presId="urn:microsoft.com/office/officeart/2016/7/layout/BasicLinearProcessNumbered"/>
    <dgm:cxn modelId="{1166CF10-1C68-4B37-8BC5-69FDDD5A4BB7}" srcId="{0C9363CE-C9F5-4F7D-8718-4675F7A543BD}" destId="{AE04E3AE-3D7B-4BC4-936A-29E1B0A319F5}" srcOrd="3" destOrd="0" parTransId="{238F1280-FC22-4793-BF61-C3F0F7EAA21B}" sibTransId="{43400759-C22F-4613-BEA6-2B297C5F8827}"/>
    <dgm:cxn modelId="{76549A18-CFA5-4645-8948-484882AD331A}" type="presOf" srcId="{AE04E3AE-3D7B-4BC4-936A-29E1B0A319F5}" destId="{A92B8C4E-0FD0-43F6-99FF-FE52AE1A2AE7}" srcOrd="1" destOrd="0" presId="urn:microsoft.com/office/officeart/2016/7/layout/BasicLinearProcessNumbered"/>
    <dgm:cxn modelId="{D5047426-B2A7-4FA2-8D91-334CEBF11D94}" type="presOf" srcId="{79F6D2FF-FEC9-4A05-9F44-8FD61063AC32}" destId="{29BD494D-5055-43A7-B0D9-2BDA6EB3602F}" srcOrd="0" destOrd="0" presId="urn:microsoft.com/office/officeart/2016/7/layout/BasicLinearProcessNumbered"/>
    <dgm:cxn modelId="{B4D0B838-EC83-447B-AED8-7B71A79DC579}" type="presOf" srcId="{16AF493E-89C8-48D7-8F30-BE17082A4F2F}" destId="{5AF6EEC5-94BA-4D96-A1C2-45E34CC85A02}" srcOrd="0" destOrd="0" presId="urn:microsoft.com/office/officeart/2016/7/layout/BasicLinearProcessNumbered"/>
    <dgm:cxn modelId="{9651D262-F98D-48B3-914C-D22D2DBF7D40}" srcId="{0C9363CE-C9F5-4F7D-8718-4675F7A543BD}" destId="{79F6D2FF-FEC9-4A05-9F44-8FD61063AC32}" srcOrd="0" destOrd="0" parTransId="{6B680977-0079-422C-8F0F-8D6CE7F0B056}" sibTransId="{EDEAAF43-EFC6-43F0-BF1E-5E97434C999B}"/>
    <dgm:cxn modelId="{E88C1967-B97B-48C4-916F-EFB00CC1F274}" type="presOf" srcId="{AE04E3AE-3D7B-4BC4-936A-29E1B0A319F5}" destId="{719128F6-2218-4E74-9989-4CED3B068F4D}" srcOrd="0" destOrd="0" presId="urn:microsoft.com/office/officeart/2016/7/layout/BasicLinearProcessNumbered"/>
    <dgm:cxn modelId="{48976368-456C-4765-BD70-DABA7EAF3899}" srcId="{0C9363CE-C9F5-4F7D-8718-4675F7A543BD}" destId="{A2C8E75E-C8E4-4F82-8AAD-2C5D1176CD40}" srcOrd="1" destOrd="0" parTransId="{D6202C8C-B6CE-44C9-AD9B-09D0E1A44301}" sibTransId="{16AF493E-89C8-48D7-8F30-BE17082A4F2F}"/>
    <dgm:cxn modelId="{18CAD84D-8BF9-48FF-90F4-B4E870962439}" type="presOf" srcId="{C7591934-0B5A-475F-8DCE-CBB60B3D1096}" destId="{D06B29AB-134C-4DF6-9DB6-01AF6C55628C}" srcOrd="0" destOrd="0" presId="urn:microsoft.com/office/officeart/2016/7/layout/BasicLinearProcessNumbered"/>
    <dgm:cxn modelId="{370EC36F-9B49-44F2-86CB-860D8AC26F2F}" type="presOf" srcId="{C7591934-0B5A-475F-8DCE-CBB60B3D1096}" destId="{5B0AF371-C840-4237-BFE3-A715F776CF39}" srcOrd="1" destOrd="0" presId="urn:microsoft.com/office/officeart/2016/7/layout/BasicLinearProcessNumbered"/>
    <dgm:cxn modelId="{F8411772-D674-4FAF-B53F-0C3362AB33F2}" srcId="{0C9363CE-C9F5-4F7D-8718-4675F7A543BD}" destId="{C7591934-0B5A-475F-8DCE-CBB60B3D1096}" srcOrd="2" destOrd="0" parTransId="{8C5A405C-BA3B-4E8B-9A2B-20340F22D11E}" sibTransId="{1E598CFD-9A41-4191-8AB1-006A72113382}"/>
    <dgm:cxn modelId="{D3C87E82-AEDD-4EC3-8A45-E66EDB3D2B12}" type="presOf" srcId="{43400759-C22F-4613-BEA6-2B297C5F8827}" destId="{4F54246B-8E99-42CA-AD08-B209F491AC5D}" srcOrd="0" destOrd="0" presId="urn:microsoft.com/office/officeart/2016/7/layout/BasicLinearProcessNumbered"/>
    <dgm:cxn modelId="{28AD879D-1649-4FF4-BB67-7E15124EEA8F}" type="presOf" srcId="{A2C8E75E-C8E4-4F82-8AAD-2C5D1176CD40}" destId="{03AEDBB2-D480-4F3A-9853-7AB44FAD7E40}" srcOrd="0" destOrd="0" presId="urn:microsoft.com/office/officeart/2016/7/layout/BasicLinearProcessNumbered"/>
    <dgm:cxn modelId="{D27090BE-674F-4B3E-B084-D4C4E09ACAFD}" type="presOf" srcId="{A2C8E75E-C8E4-4F82-8AAD-2C5D1176CD40}" destId="{324A0B50-734F-4F8D-B7F8-8BB76F9B140B}" srcOrd="1" destOrd="0" presId="urn:microsoft.com/office/officeart/2016/7/layout/BasicLinearProcessNumbered"/>
    <dgm:cxn modelId="{B82C25C9-EA37-4AFB-ACE1-A41726CE4C76}" type="presOf" srcId="{EDEAAF43-EFC6-43F0-BF1E-5E97434C999B}" destId="{FDFCF46F-1C22-407B-8D0E-C7BBC3F1159E}" srcOrd="0" destOrd="0" presId="urn:microsoft.com/office/officeart/2016/7/layout/BasicLinearProcessNumbered"/>
    <dgm:cxn modelId="{DE0B39D6-4A49-41F4-AA3A-184274A8A759}" type="presOf" srcId="{1E598CFD-9A41-4191-8AB1-006A72113382}" destId="{523A1F2E-23BC-4BDC-826D-51003FACFA3F}" srcOrd="0" destOrd="0" presId="urn:microsoft.com/office/officeart/2016/7/layout/BasicLinearProcessNumbered"/>
    <dgm:cxn modelId="{436989DD-2301-442A-9EC9-2B54C23A3B7E}" type="presOf" srcId="{79F6D2FF-FEC9-4A05-9F44-8FD61063AC32}" destId="{292BC24D-6EBE-4C43-88F2-1B20754BCDB9}" srcOrd="1" destOrd="0" presId="urn:microsoft.com/office/officeart/2016/7/layout/BasicLinearProcessNumbered"/>
    <dgm:cxn modelId="{F8CC3EB2-C172-4D68-BE71-A24A34457003}" type="presParOf" srcId="{C816B8AF-6D07-432F-8551-FD754B828279}" destId="{6BE9D303-AEC9-4A5F-95AB-D8F3A3FF9AF0}" srcOrd="0" destOrd="0" presId="urn:microsoft.com/office/officeart/2016/7/layout/BasicLinearProcessNumbered"/>
    <dgm:cxn modelId="{CCBC5304-7FED-4E64-8455-B50485AAC117}" type="presParOf" srcId="{6BE9D303-AEC9-4A5F-95AB-D8F3A3FF9AF0}" destId="{29BD494D-5055-43A7-B0D9-2BDA6EB3602F}" srcOrd="0" destOrd="0" presId="urn:microsoft.com/office/officeart/2016/7/layout/BasicLinearProcessNumbered"/>
    <dgm:cxn modelId="{D35479FF-21E7-4458-B0A9-F8FB61EBA948}" type="presParOf" srcId="{6BE9D303-AEC9-4A5F-95AB-D8F3A3FF9AF0}" destId="{FDFCF46F-1C22-407B-8D0E-C7BBC3F1159E}" srcOrd="1" destOrd="0" presId="urn:microsoft.com/office/officeart/2016/7/layout/BasicLinearProcessNumbered"/>
    <dgm:cxn modelId="{11007AD0-7EBD-427D-A62A-51B6F70EDD02}" type="presParOf" srcId="{6BE9D303-AEC9-4A5F-95AB-D8F3A3FF9AF0}" destId="{268340A3-19A5-42A1-8A08-06112EE33B9E}" srcOrd="2" destOrd="0" presId="urn:microsoft.com/office/officeart/2016/7/layout/BasicLinearProcessNumbered"/>
    <dgm:cxn modelId="{97688A45-8BD3-4E0B-A4BA-D18E5F0463AD}" type="presParOf" srcId="{6BE9D303-AEC9-4A5F-95AB-D8F3A3FF9AF0}" destId="{292BC24D-6EBE-4C43-88F2-1B20754BCDB9}" srcOrd="3" destOrd="0" presId="urn:microsoft.com/office/officeart/2016/7/layout/BasicLinearProcessNumbered"/>
    <dgm:cxn modelId="{9B687759-00F4-4CCE-BB1B-15AC3D3DB783}" type="presParOf" srcId="{C816B8AF-6D07-432F-8551-FD754B828279}" destId="{BFD6CBC8-A239-44E7-B60F-B10BE8EFF78D}" srcOrd="1" destOrd="0" presId="urn:microsoft.com/office/officeart/2016/7/layout/BasicLinearProcessNumbered"/>
    <dgm:cxn modelId="{E6AEF562-CFF2-472E-AF80-4DF13250A5AC}" type="presParOf" srcId="{C816B8AF-6D07-432F-8551-FD754B828279}" destId="{E9E0559A-6B82-4207-9450-E43CE31791AD}" srcOrd="2" destOrd="0" presId="urn:microsoft.com/office/officeart/2016/7/layout/BasicLinearProcessNumbered"/>
    <dgm:cxn modelId="{67F4C3B1-01AF-41E5-B0B7-FD1B9DE28C25}" type="presParOf" srcId="{E9E0559A-6B82-4207-9450-E43CE31791AD}" destId="{03AEDBB2-D480-4F3A-9853-7AB44FAD7E40}" srcOrd="0" destOrd="0" presId="urn:microsoft.com/office/officeart/2016/7/layout/BasicLinearProcessNumbered"/>
    <dgm:cxn modelId="{CA4F89BB-C0E9-4A35-A22D-FD42A5DABFDB}" type="presParOf" srcId="{E9E0559A-6B82-4207-9450-E43CE31791AD}" destId="{5AF6EEC5-94BA-4D96-A1C2-45E34CC85A02}" srcOrd="1" destOrd="0" presId="urn:microsoft.com/office/officeart/2016/7/layout/BasicLinearProcessNumbered"/>
    <dgm:cxn modelId="{2AE492E4-0E04-465B-AE76-05B38BDFFE1F}" type="presParOf" srcId="{E9E0559A-6B82-4207-9450-E43CE31791AD}" destId="{FA273814-E19B-44CB-8647-F3D4E475A9BC}" srcOrd="2" destOrd="0" presId="urn:microsoft.com/office/officeart/2016/7/layout/BasicLinearProcessNumbered"/>
    <dgm:cxn modelId="{E191D597-922D-4B80-A4D9-FCBB90BE2CBE}" type="presParOf" srcId="{E9E0559A-6B82-4207-9450-E43CE31791AD}" destId="{324A0B50-734F-4F8D-B7F8-8BB76F9B140B}" srcOrd="3" destOrd="0" presId="urn:microsoft.com/office/officeart/2016/7/layout/BasicLinearProcessNumbered"/>
    <dgm:cxn modelId="{C7ADD5F5-BA00-4973-9657-651739904DD7}" type="presParOf" srcId="{C816B8AF-6D07-432F-8551-FD754B828279}" destId="{C353BBB1-7824-4E83-B15C-CC6C9E532D06}" srcOrd="3" destOrd="0" presId="urn:microsoft.com/office/officeart/2016/7/layout/BasicLinearProcessNumbered"/>
    <dgm:cxn modelId="{CDA97459-18F7-4ADB-AB37-68276AB86DAD}" type="presParOf" srcId="{C816B8AF-6D07-432F-8551-FD754B828279}" destId="{D733B6FB-8247-4E4F-A1D8-482BCB97F178}" srcOrd="4" destOrd="0" presId="urn:microsoft.com/office/officeart/2016/7/layout/BasicLinearProcessNumbered"/>
    <dgm:cxn modelId="{DF6CF9EB-AC7A-46CD-A890-C96900A1E121}" type="presParOf" srcId="{D733B6FB-8247-4E4F-A1D8-482BCB97F178}" destId="{D06B29AB-134C-4DF6-9DB6-01AF6C55628C}" srcOrd="0" destOrd="0" presId="urn:microsoft.com/office/officeart/2016/7/layout/BasicLinearProcessNumbered"/>
    <dgm:cxn modelId="{33CCA4C8-4765-402B-813E-AD3EFEAD6F95}" type="presParOf" srcId="{D733B6FB-8247-4E4F-A1D8-482BCB97F178}" destId="{523A1F2E-23BC-4BDC-826D-51003FACFA3F}" srcOrd="1" destOrd="0" presId="urn:microsoft.com/office/officeart/2016/7/layout/BasicLinearProcessNumbered"/>
    <dgm:cxn modelId="{4AA1341B-4E73-4ADA-B060-29784E283202}" type="presParOf" srcId="{D733B6FB-8247-4E4F-A1D8-482BCB97F178}" destId="{7A27658E-D365-43DF-BBE1-B940423B17A6}" srcOrd="2" destOrd="0" presId="urn:microsoft.com/office/officeart/2016/7/layout/BasicLinearProcessNumbered"/>
    <dgm:cxn modelId="{D58C627D-336A-4042-BE1E-B650216F2266}" type="presParOf" srcId="{D733B6FB-8247-4E4F-A1D8-482BCB97F178}" destId="{5B0AF371-C840-4237-BFE3-A715F776CF39}" srcOrd="3" destOrd="0" presId="urn:microsoft.com/office/officeart/2016/7/layout/BasicLinearProcessNumbered"/>
    <dgm:cxn modelId="{628E0D06-0600-4D83-B067-5437B533BB7A}" type="presParOf" srcId="{C816B8AF-6D07-432F-8551-FD754B828279}" destId="{E64FF1FE-454B-40FE-8326-6814235C9A41}" srcOrd="5" destOrd="0" presId="urn:microsoft.com/office/officeart/2016/7/layout/BasicLinearProcessNumbered"/>
    <dgm:cxn modelId="{011EA733-AF60-4BE6-AFE6-00A7B6183F9C}" type="presParOf" srcId="{C816B8AF-6D07-432F-8551-FD754B828279}" destId="{B0E6B423-7A3A-4D97-947E-FA205EDBF851}" srcOrd="6" destOrd="0" presId="urn:microsoft.com/office/officeart/2016/7/layout/BasicLinearProcessNumbered"/>
    <dgm:cxn modelId="{F7847845-2F16-4977-99D6-17BA61D6BF24}" type="presParOf" srcId="{B0E6B423-7A3A-4D97-947E-FA205EDBF851}" destId="{719128F6-2218-4E74-9989-4CED3B068F4D}" srcOrd="0" destOrd="0" presId="urn:microsoft.com/office/officeart/2016/7/layout/BasicLinearProcessNumbered"/>
    <dgm:cxn modelId="{E226AC80-1720-4899-B6E9-ECD06A90C10C}" type="presParOf" srcId="{B0E6B423-7A3A-4D97-947E-FA205EDBF851}" destId="{4F54246B-8E99-42CA-AD08-B209F491AC5D}" srcOrd="1" destOrd="0" presId="urn:microsoft.com/office/officeart/2016/7/layout/BasicLinearProcessNumbered"/>
    <dgm:cxn modelId="{1062BA3E-ACEB-4A93-BAE6-C84FBAEF7CA3}" type="presParOf" srcId="{B0E6B423-7A3A-4D97-947E-FA205EDBF851}" destId="{0263C77F-2CAB-4013-AD9A-033797E5E584}" srcOrd="2" destOrd="0" presId="urn:microsoft.com/office/officeart/2016/7/layout/BasicLinearProcessNumbered"/>
    <dgm:cxn modelId="{6992D6F9-7008-46F5-8979-395BF5C6102C}" type="presParOf" srcId="{B0E6B423-7A3A-4D97-947E-FA205EDBF851}" destId="{A92B8C4E-0FD0-43F6-99FF-FE52AE1A2AE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4D02EE-3276-4D45-8F89-0CBB2990ACC2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F7647B8-B0FF-488D-8481-E1C03D3AABA0}">
      <dgm:prSet/>
      <dgm:spPr/>
      <dgm:t>
        <a:bodyPr/>
        <a:lstStyle/>
        <a:p>
          <a:r>
            <a:rPr lang="en-US"/>
            <a:t>What are simple data types passed by in C#?</a:t>
          </a:r>
        </a:p>
      </dgm:t>
    </dgm:pt>
    <dgm:pt modelId="{3A3BE6EF-7DDB-4975-B30B-5F9D8C9CAD73}" type="parTrans" cxnId="{93D1A1D1-C52A-449C-92F8-8A09D3EE8DF5}">
      <dgm:prSet/>
      <dgm:spPr/>
      <dgm:t>
        <a:bodyPr/>
        <a:lstStyle/>
        <a:p>
          <a:endParaRPr lang="en-US"/>
        </a:p>
      </dgm:t>
    </dgm:pt>
    <dgm:pt modelId="{58A2672F-1957-4E99-8E59-578C722DC6B3}" type="sibTrans" cxnId="{93D1A1D1-C52A-449C-92F8-8A09D3EE8DF5}">
      <dgm:prSet/>
      <dgm:spPr/>
      <dgm:t>
        <a:bodyPr/>
        <a:lstStyle/>
        <a:p>
          <a:endParaRPr lang="en-US"/>
        </a:p>
      </dgm:t>
    </dgm:pt>
    <dgm:pt modelId="{ED69AB52-10CC-4506-B50E-23607700F083}">
      <dgm:prSet/>
      <dgm:spPr/>
      <dgm:t>
        <a:bodyPr/>
        <a:lstStyle/>
        <a:p>
          <a:r>
            <a:rPr lang="en-US"/>
            <a:t>Complex data types?</a:t>
          </a:r>
        </a:p>
      </dgm:t>
    </dgm:pt>
    <dgm:pt modelId="{7FD256A8-04F4-4637-8DCE-3425D3B72637}" type="parTrans" cxnId="{5B65B91C-D5C4-4DDA-9145-E1119E2A4010}">
      <dgm:prSet/>
      <dgm:spPr/>
      <dgm:t>
        <a:bodyPr/>
        <a:lstStyle/>
        <a:p>
          <a:endParaRPr lang="en-US"/>
        </a:p>
      </dgm:t>
    </dgm:pt>
    <dgm:pt modelId="{8E4457A5-44EA-4636-8145-92C9C58F4993}" type="sibTrans" cxnId="{5B65B91C-D5C4-4DDA-9145-E1119E2A4010}">
      <dgm:prSet/>
      <dgm:spPr/>
      <dgm:t>
        <a:bodyPr/>
        <a:lstStyle/>
        <a:p>
          <a:endParaRPr lang="en-US"/>
        </a:p>
      </dgm:t>
    </dgm:pt>
    <dgm:pt modelId="{35ACC9E8-ADCF-4802-BFCA-604EDBE47100}">
      <dgm:prSet/>
      <dgm:spPr/>
      <dgm:t>
        <a:bodyPr/>
        <a:lstStyle/>
        <a:p>
          <a:r>
            <a:rPr lang="en-US"/>
            <a:t>What could the problem be if you were declaring a parameter as generic when it comes to data type passing?</a:t>
          </a:r>
        </a:p>
      </dgm:t>
    </dgm:pt>
    <dgm:pt modelId="{1A8961E3-6985-47AC-95AB-C231F55742B6}" type="parTrans" cxnId="{E55EE05C-FD3F-44E4-9B22-DE5F338BF274}">
      <dgm:prSet/>
      <dgm:spPr/>
      <dgm:t>
        <a:bodyPr/>
        <a:lstStyle/>
        <a:p>
          <a:endParaRPr lang="en-US"/>
        </a:p>
      </dgm:t>
    </dgm:pt>
    <dgm:pt modelId="{A1B74AC6-8EC2-4C4A-B92A-D503EA9651EB}" type="sibTrans" cxnId="{E55EE05C-FD3F-44E4-9B22-DE5F338BF274}">
      <dgm:prSet/>
      <dgm:spPr/>
      <dgm:t>
        <a:bodyPr/>
        <a:lstStyle/>
        <a:p>
          <a:endParaRPr lang="en-US"/>
        </a:p>
      </dgm:t>
    </dgm:pt>
    <dgm:pt modelId="{BA0034BC-C87B-45DB-9BB9-624083734001}">
      <dgm:prSet/>
      <dgm:spPr/>
      <dgm:t>
        <a:bodyPr/>
        <a:lstStyle/>
        <a:p>
          <a:r>
            <a:rPr lang="en-US"/>
            <a:t>How do we pass by reference explicitly?</a:t>
          </a:r>
        </a:p>
      </dgm:t>
    </dgm:pt>
    <dgm:pt modelId="{4FE64ED1-2B03-4992-AA6D-39D7C37007B0}" type="parTrans" cxnId="{9EA8951E-5CDC-44C1-8D36-2ED187A2FD15}">
      <dgm:prSet/>
      <dgm:spPr/>
      <dgm:t>
        <a:bodyPr/>
        <a:lstStyle/>
        <a:p>
          <a:endParaRPr lang="en-US"/>
        </a:p>
      </dgm:t>
    </dgm:pt>
    <dgm:pt modelId="{BD7678EC-7B10-4BAC-9595-B18C6B416200}" type="sibTrans" cxnId="{9EA8951E-5CDC-44C1-8D36-2ED187A2FD15}">
      <dgm:prSet/>
      <dgm:spPr/>
      <dgm:t>
        <a:bodyPr/>
        <a:lstStyle/>
        <a:p>
          <a:endParaRPr lang="en-US"/>
        </a:p>
      </dgm:t>
    </dgm:pt>
    <dgm:pt modelId="{3AD1302F-D874-40D1-BBD2-54E41385AD06}" type="pres">
      <dgm:prSet presAssocID="{504D02EE-3276-4D45-8F89-0CBB2990ACC2}" presName="Name0" presStyleCnt="0">
        <dgm:presLayoutVars>
          <dgm:dir/>
          <dgm:resizeHandles val="exact"/>
        </dgm:presLayoutVars>
      </dgm:prSet>
      <dgm:spPr/>
    </dgm:pt>
    <dgm:pt modelId="{9E5FC668-9910-42D7-83B7-05175A07D2E9}" type="pres">
      <dgm:prSet presAssocID="{FF7647B8-B0FF-488D-8481-E1C03D3AABA0}" presName="node" presStyleLbl="node1" presStyleIdx="0" presStyleCnt="4">
        <dgm:presLayoutVars>
          <dgm:bulletEnabled val="1"/>
        </dgm:presLayoutVars>
      </dgm:prSet>
      <dgm:spPr/>
    </dgm:pt>
    <dgm:pt modelId="{CE427B2D-C53A-450C-AE28-1DF851CAFB5A}" type="pres">
      <dgm:prSet presAssocID="{58A2672F-1957-4E99-8E59-578C722DC6B3}" presName="sibTrans" presStyleLbl="sibTrans1D1" presStyleIdx="0" presStyleCnt="3"/>
      <dgm:spPr/>
    </dgm:pt>
    <dgm:pt modelId="{F2AB25C8-FBA2-4E77-84BC-CBB7D39CE8BA}" type="pres">
      <dgm:prSet presAssocID="{58A2672F-1957-4E99-8E59-578C722DC6B3}" presName="connectorText" presStyleLbl="sibTrans1D1" presStyleIdx="0" presStyleCnt="3"/>
      <dgm:spPr/>
    </dgm:pt>
    <dgm:pt modelId="{5BADD436-2AEE-4F0E-BA7D-2367ACE23A95}" type="pres">
      <dgm:prSet presAssocID="{ED69AB52-10CC-4506-B50E-23607700F083}" presName="node" presStyleLbl="node1" presStyleIdx="1" presStyleCnt="4">
        <dgm:presLayoutVars>
          <dgm:bulletEnabled val="1"/>
        </dgm:presLayoutVars>
      </dgm:prSet>
      <dgm:spPr/>
    </dgm:pt>
    <dgm:pt modelId="{6F8D55C0-B224-4070-A55F-5731025E7714}" type="pres">
      <dgm:prSet presAssocID="{8E4457A5-44EA-4636-8145-92C9C58F4993}" presName="sibTrans" presStyleLbl="sibTrans1D1" presStyleIdx="1" presStyleCnt="3"/>
      <dgm:spPr/>
    </dgm:pt>
    <dgm:pt modelId="{C30C4EAC-93FC-4302-85BE-DEDD061450CE}" type="pres">
      <dgm:prSet presAssocID="{8E4457A5-44EA-4636-8145-92C9C58F4993}" presName="connectorText" presStyleLbl="sibTrans1D1" presStyleIdx="1" presStyleCnt="3"/>
      <dgm:spPr/>
    </dgm:pt>
    <dgm:pt modelId="{61157F5F-88CA-4D40-9E38-5F145B3768FA}" type="pres">
      <dgm:prSet presAssocID="{35ACC9E8-ADCF-4802-BFCA-604EDBE47100}" presName="node" presStyleLbl="node1" presStyleIdx="2" presStyleCnt="4">
        <dgm:presLayoutVars>
          <dgm:bulletEnabled val="1"/>
        </dgm:presLayoutVars>
      </dgm:prSet>
      <dgm:spPr/>
    </dgm:pt>
    <dgm:pt modelId="{F4CDB4C1-6FF1-44B8-A37D-6735AF3798A4}" type="pres">
      <dgm:prSet presAssocID="{A1B74AC6-8EC2-4C4A-B92A-D503EA9651EB}" presName="sibTrans" presStyleLbl="sibTrans1D1" presStyleIdx="2" presStyleCnt="3"/>
      <dgm:spPr/>
    </dgm:pt>
    <dgm:pt modelId="{442DB466-4FB3-4616-9161-56766C9F01F5}" type="pres">
      <dgm:prSet presAssocID="{A1B74AC6-8EC2-4C4A-B92A-D503EA9651EB}" presName="connectorText" presStyleLbl="sibTrans1D1" presStyleIdx="2" presStyleCnt="3"/>
      <dgm:spPr/>
    </dgm:pt>
    <dgm:pt modelId="{8ADFE4DA-87DD-4AE8-BD78-C4C923F09E3E}" type="pres">
      <dgm:prSet presAssocID="{BA0034BC-C87B-45DB-9BB9-624083734001}" presName="node" presStyleLbl="node1" presStyleIdx="3" presStyleCnt="4">
        <dgm:presLayoutVars>
          <dgm:bulletEnabled val="1"/>
        </dgm:presLayoutVars>
      </dgm:prSet>
      <dgm:spPr/>
    </dgm:pt>
  </dgm:ptLst>
  <dgm:cxnLst>
    <dgm:cxn modelId="{AF823902-84E4-4E34-A055-CC824A9630C4}" type="presOf" srcId="{8E4457A5-44EA-4636-8145-92C9C58F4993}" destId="{6F8D55C0-B224-4070-A55F-5731025E7714}" srcOrd="0" destOrd="0" presId="urn:microsoft.com/office/officeart/2016/7/layout/RepeatingBendingProcessNew"/>
    <dgm:cxn modelId="{72FB3E0A-2B0E-4A28-8568-35DFCAF545EC}" type="presOf" srcId="{A1B74AC6-8EC2-4C4A-B92A-D503EA9651EB}" destId="{F4CDB4C1-6FF1-44B8-A37D-6735AF3798A4}" srcOrd="0" destOrd="0" presId="urn:microsoft.com/office/officeart/2016/7/layout/RepeatingBendingProcessNew"/>
    <dgm:cxn modelId="{5B65B91C-D5C4-4DDA-9145-E1119E2A4010}" srcId="{504D02EE-3276-4D45-8F89-0CBB2990ACC2}" destId="{ED69AB52-10CC-4506-B50E-23607700F083}" srcOrd="1" destOrd="0" parTransId="{7FD256A8-04F4-4637-8DCE-3425D3B72637}" sibTransId="{8E4457A5-44EA-4636-8145-92C9C58F4993}"/>
    <dgm:cxn modelId="{9EA8951E-5CDC-44C1-8D36-2ED187A2FD15}" srcId="{504D02EE-3276-4D45-8F89-0CBB2990ACC2}" destId="{BA0034BC-C87B-45DB-9BB9-624083734001}" srcOrd="3" destOrd="0" parTransId="{4FE64ED1-2B03-4992-AA6D-39D7C37007B0}" sibTransId="{BD7678EC-7B10-4BAC-9595-B18C6B416200}"/>
    <dgm:cxn modelId="{E55EE05C-FD3F-44E4-9B22-DE5F338BF274}" srcId="{504D02EE-3276-4D45-8F89-0CBB2990ACC2}" destId="{35ACC9E8-ADCF-4802-BFCA-604EDBE47100}" srcOrd="2" destOrd="0" parTransId="{1A8961E3-6985-47AC-95AB-C231F55742B6}" sibTransId="{A1B74AC6-8EC2-4C4A-B92A-D503EA9651EB}"/>
    <dgm:cxn modelId="{77249267-334D-433D-B944-B24A0CCC1FF1}" type="presOf" srcId="{58A2672F-1957-4E99-8E59-578C722DC6B3}" destId="{CE427B2D-C53A-450C-AE28-1DF851CAFB5A}" srcOrd="0" destOrd="0" presId="urn:microsoft.com/office/officeart/2016/7/layout/RepeatingBendingProcessNew"/>
    <dgm:cxn modelId="{4218AC72-C23C-4D7C-806A-7631426CD0F5}" type="presOf" srcId="{ED69AB52-10CC-4506-B50E-23607700F083}" destId="{5BADD436-2AEE-4F0E-BA7D-2367ACE23A95}" srcOrd="0" destOrd="0" presId="urn:microsoft.com/office/officeart/2016/7/layout/RepeatingBendingProcessNew"/>
    <dgm:cxn modelId="{F5507179-3497-4B51-B1E2-4A9587E577B8}" type="presOf" srcId="{8E4457A5-44EA-4636-8145-92C9C58F4993}" destId="{C30C4EAC-93FC-4302-85BE-DEDD061450CE}" srcOrd="1" destOrd="0" presId="urn:microsoft.com/office/officeart/2016/7/layout/RepeatingBendingProcessNew"/>
    <dgm:cxn modelId="{13274696-D1F1-4EF7-AD0B-F0779BA84F6C}" type="presOf" srcId="{FF7647B8-B0FF-488D-8481-E1C03D3AABA0}" destId="{9E5FC668-9910-42D7-83B7-05175A07D2E9}" srcOrd="0" destOrd="0" presId="urn:microsoft.com/office/officeart/2016/7/layout/RepeatingBendingProcessNew"/>
    <dgm:cxn modelId="{29BB01AD-6CD6-4CD4-B899-85857B4FE66A}" type="presOf" srcId="{504D02EE-3276-4D45-8F89-0CBB2990ACC2}" destId="{3AD1302F-D874-40D1-BBD2-54E41385AD06}" srcOrd="0" destOrd="0" presId="urn:microsoft.com/office/officeart/2016/7/layout/RepeatingBendingProcessNew"/>
    <dgm:cxn modelId="{93D1A1D1-C52A-449C-92F8-8A09D3EE8DF5}" srcId="{504D02EE-3276-4D45-8F89-0CBB2990ACC2}" destId="{FF7647B8-B0FF-488D-8481-E1C03D3AABA0}" srcOrd="0" destOrd="0" parTransId="{3A3BE6EF-7DDB-4975-B30B-5F9D8C9CAD73}" sibTransId="{58A2672F-1957-4E99-8E59-578C722DC6B3}"/>
    <dgm:cxn modelId="{D5B108D7-BB8C-41E4-AE4A-39F71AC74E02}" type="presOf" srcId="{35ACC9E8-ADCF-4802-BFCA-604EDBE47100}" destId="{61157F5F-88CA-4D40-9E38-5F145B3768FA}" srcOrd="0" destOrd="0" presId="urn:microsoft.com/office/officeart/2016/7/layout/RepeatingBendingProcessNew"/>
    <dgm:cxn modelId="{17A5E9E2-7BC5-49C4-BBF0-FD5A11A59E33}" type="presOf" srcId="{BA0034BC-C87B-45DB-9BB9-624083734001}" destId="{8ADFE4DA-87DD-4AE8-BD78-C4C923F09E3E}" srcOrd="0" destOrd="0" presId="urn:microsoft.com/office/officeart/2016/7/layout/RepeatingBendingProcessNew"/>
    <dgm:cxn modelId="{362E3EF7-5FBB-493E-A72A-DC510C1237C7}" type="presOf" srcId="{A1B74AC6-8EC2-4C4A-B92A-D503EA9651EB}" destId="{442DB466-4FB3-4616-9161-56766C9F01F5}" srcOrd="1" destOrd="0" presId="urn:microsoft.com/office/officeart/2016/7/layout/RepeatingBendingProcessNew"/>
    <dgm:cxn modelId="{5DA044F8-34EB-4BFB-95D4-B986516CF00F}" type="presOf" srcId="{58A2672F-1957-4E99-8E59-578C722DC6B3}" destId="{F2AB25C8-FBA2-4E77-84BC-CBB7D39CE8BA}" srcOrd="1" destOrd="0" presId="urn:microsoft.com/office/officeart/2016/7/layout/RepeatingBendingProcessNew"/>
    <dgm:cxn modelId="{3931CADD-118F-4797-952E-94615E928FC7}" type="presParOf" srcId="{3AD1302F-D874-40D1-BBD2-54E41385AD06}" destId="{9E5FC668-9910-42D7-83B7-05175A07D2E9}" srcOrd="0" destOrd="0" presId="urn:microsoft.com/office/officeart/2016/7/layout/RepeatingBendingProcessNew"/>
    <dgm:cxn modelId="{645AD024-42B3-45AC-8539-C119CF26735F}" type="presParOf" srcId="{3AD1302F-D874-40D1-BBD2-54E41385AD06}" destId="{CE427B2D-C53A-450C-AE28-1DF851CAFB5A}" srcOrd="1" destOrd="0" presId="urn:microsoft.com/office/officeart/2016/7/layout/RepeatingBendingProcessNew"/>
    <dgm:cxn modelId="{3873A141-7DDB-4A78-A1AC-9898A7AF6AC0}" type="presParOf" srcId="{CE427B2D-C53A-450C-AE28-1DF851CAFB5A}" destId="{F2AB25C8-FBA2-4E77-84BC-CBB7D39CE8BA}" srcOrd="0" destOrd="0" presId="urn:microsoft.com/office/officeart/2016/7/layout/RepeatingBendingProcessNew"/>
    <dgm:cxn modelId="{0345268F-06C3-425C-9152-37088F38A0FF}" type="presParOf" srcId="{3AD1302F-D874-40D1-BBD2-54E41385AD06}" destId="{5BADD436-2AEE-4F0E-BA7D-2367ACE23A95}" srcOrd="2" destOrd="0" presId="urn:microsoft.com/office/officeart/2016/7/layout/RepeatingBendingProcessNew"/>
    <dgm:cxn modelId="{10776413-B2B7-4343-BD87-2D4442A5235C}" type="presParOf" srcId="{3AD1302F-D874-40D1-BBD2-54E41385AD06}" destId="{6F8D55C0-B224-4070-A55F-5731025E7714}" srcOrd="3" destOrd="0" presId="urn:microsoft.com/office/officeart/2016/7/layout/RepeatingBendingProcessNew"/>
    <dgm:cxn modelId="{C0087731-0B73-4A60-94E5-9023A66E0C09}" type="presParOf" srcId="{6F8D55C0-B224-4070-A55F-5731025E7714}" destId="{C30C4EAC-93FC-4302-85BE-DEDD061450CE}" srcOrd="0" destOrd="0" presId="urn:microsoft.com/office/officeart/2016/7/layout/RepeatingBendingProcessNew"/>
    <dgm:cxn modelId="{1CC604AA-1E5E-4290-BAA6-4D9C3F19273F}" type="presParOf" srcId="{3AD1302F-D874-40D1-BBD2-54E41385AD06}" destId="{61157F5F-88CA-4D40-9E38-5F145B3768FA}" srcOrd="4" destOrd="0" presId="urn:microsoft.com/office/officeart/2016/7/layout/RepeatingBendingProcessNew"/>
    <dgm:cxn modelId="{3614F2D7-8722-437B-8FEA-F4D43B6CBAED}" type="presParOf" srcId="{3AD1302F-D874-40D1-BBD2-54E41385AD06}" destId="{F4CDB4C1-6FF1-44B8-A37D-6735AF3798A4}" srcOrd="5" destOrd="0" presId="urn:microsoft.com/office/officeart/2016/7/layout/RepeatingBendingProcessNew"/>
    <dgm:cxn modelId="{CE4D0707-DD68-466B-908D-143E9EE3CE3A}" type="presParOf" srcId="{F4CDB4C1-6FF1-44B8-A37D-6735AF3798A4}" destId="{442DB466-4FB3-4616-9161-56766C9F01F5}" srcOrd="0" destOrd="0" presId="urn:microsoft.com/office/officeart/2016/7/layout/RepeatingBendingProcessNew"/>
    <dgm:cxn modelId="{774AD65C-570B-42C5-BC9E-ECB53175C56C}" type="presParOf" srcId="{3AD1302F-D874-40D1-BBD2-54E41385AD06}" destId="{8ADFE4DA-87DD-4AE8-BD78-C4C923F09E3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E1CCFB-1D1C-49AC-969D-BC7E190F217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287BAE-BB26-4F68-AB82-74C999B460C8}">
      <dgm:prSet/>
      <dgm:spPr/>
      <dgm:t>
        <a:bodyPr/>
        <a:lstStyle/>
        <a:p>
          <a:r>
            <a:rPr lang="en-US" dirty="0"/>
            <a:t>Using the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ref </a:t>
          </a:r>
          <a:r>
            <a:rPr lang="en-US" dirty="0"/>
            <a:t>keyword</a:t>
          </a:r>
        </a:p>
      </dgm:t>
    </dgm:pt>
    <dgm:pt modelId="{D43232D6-ADC0-4ED5-A267-6F1571E7A390}" type="parTrans" cxnId="{48CA47B9-74C2-4F52-A076-492013A2BA70}">
      <dgm:prSet/>
      <dgm:spPr/>
      <dgm:t>
        <a:bodyPr/>
        <a:lstStyle/>
        <a:p>
          <a:endParaRPr lang="en-US"/>
        </a:p>
      </dgm:t>
    </dgm:pt>
    <dgm:pt modelId="{2559BF0E-EE7A-4CF5-ADB6-07D0D90DF641}" type="sibTrans" cxnId="{48CA47B9-74C2-4F52-A076-492013A2BA7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AAE2BE8-EF13-445A-AF36-663169D0E639}">
      <dgm:prSet/>
      <dgm:spPr/>
      <dgm:t>
        <a:bodyPr/>
        <a:lstStyle/>
        <a:p>
          <a:r>
            <a:rPr lang="en-US" dirty="0"/>
            <a:t>When passing T parameters in scenarios where we’re making changes to data, we always need to specify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ref</a:t>
          </a:r>
          <a:r>
            <a:rPr lang="en-US" dirty="0"/>
            <a:t> in order to treat our generic data parameter as an object</a:t>
          </a:r>
        </a:p>
      </dgm:t>
    </dgm:pt>
    <dgm:pt modelId="{0DBE91D6-56C8-45A4-A1A3-A211E4A3CB4E}" type="parTrans" cxnId="{90330012-47E6-4978-8D81-26EEB9CB6C65}">
      <dgm:prSet/>
      <dgm:spPr/>
      <dgm:t>
        <a:bodyPr/>
        <a:lstStyle/>
        <a:p>
          <a:endParaRPr lang="en-US"/>
        </a:p>
      </dgm:t>
    </dgm:pt>
    <dgm:pt modelId="{F9A72300-9B77-458F-995F-54AEA1D57777}" type="sibTrans" cxnId="{90330012-47E6-4978-8D81-26EEB9CB6C6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80D1465-E4A4-480C-840B-35A441E5AC42}">
      <dgm:prSet/>
      <dgm:spPr/>
      <dgm:t>
        <a:bodyPr/>
        <a:lstStyle/>
        <a:p>
          <a:r>
            <a:rPr lang="en-US"/>
            <a:t>This has its disadvantages</a:t>
          </a:r>
        </a:p>
      </dgm:t>
    </dgm:pt>
    <dgm:pt modelId="{DD2745DF-8D0B-42DA-8018-974EADDA2A33}" type="parTrans" cxnId="{1F3FCD9F-3428-441D-8B3F-279D384AD5AF}">
      <dgm:prSet/>
      <dgm:spPr/>
      <dgm:t>
        <a:bodyPr/>
        <a:lstStyle/>
        <a:p>
          <a:endParaRPr lang="en-US"/>
        </a:p>
      </dgm:t>
    </dgm:pt>
    <dgm:pt modelId="{8E9538B4-C400-453E-8890-A5C32E19E285}" type="sibTrans" cxnId="{1F3FCD9F-3428-441D-8B3F-279D384AD5A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0B51361-3E79-4C69-AFDB-B994042CB9F9}" type="pres">
      <dgm:prSet presAssocID="{50E1CCFB-1D1C-49AC-969D-BC7E190F2174}" presName="Name0" presStyleCnt="0">
        <dgm:presLayoutVars>
          <dgm:animLvl val="lvl"/>
          <dgm:resizeHandles val="exact"/>
        </dgm:presLayoutVars>
      </dgm:prSet>
      <dgm:spPr/>
    </dgm:pt>
    <dgm:pt modelId="{32F7193F-9AB9-44A1-9A15-8E98655DDE50}" type="pres">
      <dgm:prSet presAssocID="{E4287BAE-BB26-4F68-AB82-74C999B460C8}" presName="compositeNode" presStyleCnt="0">
        <dgm:presLayoutVars>
          <dgm:bulletEnabled val="1"/>
        </dgm:presLayoutVars>
      </dgm:prSet>
      <dgm:spPr/>
    </dgm:pt>
    <dgm:pt modelId="{8FD3CAA8-0F0E-4C03-A65F-233A9570C58D}" type="pres">
      <dgm:prSet presAssocID="{E4287BAE-BB26-4F68-AB82-74C999B460C8}" presName="bgRect" presStyleLbl="alignNode1" presStyleIdx="0" presStyleCnt="3"/>
      <dgm:spPr/>
    </dgm:pt>
    <dgm:pt modelId="{3CAF532D-5605-4ADE-AC58-AD9091672C97}" type="pres">
      <dgm:prSet presAssocID="{2559BF0E-EE7A-4CF5-ADB6-07D0D90DF64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C288125-E13F-401C-A916-279335BB82D9}" type="pres">
      <dgm:prSet presAssocID="{E4287BAE-BB26-4F68-AB82-74C999B460C8}" presName="nodeRect" presStyleLbl="alignNode1" presStyleIdx="0" presStyleCnt="3">
        <dgm:presLayoutVars>
          <dgm:bulletEnabled val="1"/>
        </dgm:presLayoutVars>
      </dgm:prSet>
      <dgm:spPr/>
    </dgm:pt>
    <dgm:pt modelId="{A4374D3B-491C-4DAC-AFE1-8FF8CE44D97A}" type="pres">
      <dgm:prSet presAssocID="{2559BF0E-EE7A-4CF5-ADB6-07D0D90DF641}" presName="sibTrans" presStyleCnt="0"/>
      <dgm:spPr/>
    </dgm:pt>
    <dgm:pt modelId="{CF14F936-CFE4-41F0-8672-74E2D12C881A}" type="pres">
      <dgm:prSet presAssocID="{AAAE2BE8-EF13-445A-AF36-663169D0E639}" presName="compositeNode" presStyleCnt="0">
        <dgm:presLayoutVars>
          <dgm:bulletEnabled val="1"/>
        </dgm:presLayoutVars>
      </dgm:prSet>
      <dgm:spPr/>
    </dgm:pt>
    <dgm:pt modelId="{D4143F3D-90AD-4420-B8C2-7272B62466CB}" type="pres">
      <dgm:prSet presAssocID="{AAAE2BE8-EF13-445A-AF36-663169D0E639}" presName="bgRect" presStyleLbl="alignNode1" presStyleIdx="1" presStyleCnt="3"/>
      <dgm:spPr/>
    </dgm:pt>
    <dgm:pt modelId="{B9C6730C-C382-4A1C-BFCA-68E0D616B81C}" type="pres">
      <dgm:prSet presAssocID="{F9A72300-9B77-458F-995F-54AEA1D5777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AE30FBC-C790-414D-BECD-98734E53E548}" type="pres">
      <dgm:prSet presAssocID="{AAAE2BE8-EF13-445A-AF36-663169D0E639}" presName="nodeRect" presStyleLbl="alignNode1" presStyleIdx="1" presStyleCnt="3">
        <dgm:presLayoutVars>
          <dgm:bulletEnabled val="1"/>
        </dgm:presLayoutVars>
      </dgm:prSet>
      <dgm:spPr/>
    </dgm:pt>
    <dgm:pt modelId="{C5338922-BEA1-44EF-8BC4-3BAEF7A16F69}" type="pres">
      <dgm:prSet presAssocID="{F9A72300-9B77-458F-995F-54AEA1D57777}" presName="sibTrans" presStyleCnt="0"/>
      <dgm:spPr/>
    </dgm:pt>
    <dgm:pt modelId="{4C2B3807-5225-4F3D-AFA2-2A0CF8090B77}" type="pres">
      <dgm:prSet presAssocID="{780D1465-E4A4-480C-840B-35A441E5AC42}" presName="compositeNode" presStyleCnt="0">
        <dgm:presLayoutVars>
          <dgm:bulletEnabled val="1"/>
        </dgm:presLayoutVars>
      </dgm:prSet>
      <dgm:spPr/>
    </dgm:pt>
    <dgm:pt modelId="{4FFAA63E-4F84-4BA6-837D-6A447924E128}" type="pres">
      <dgm:prSet presAssocID="{780D1465-E4A4-480C-840B-35A441E5AC42}" presName="bgRect" presStyleLbl="alignNode1" presStyleIdx="2" presStyleCnt="3"/>
      <dgm:spPr/>
    </dgm:pt>
    <dgm:pt modelId="{D76E5C84-77C8-4450-AC2A-391FCDD32350}" type="pres">
      <dgm:prSet presAssocID="{8E9538B4-C400-453E-8890-A5C32E19E28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1C012A1-6CDC-45A6-8961-59D8AC0A7B09}" type="pres">
      <dgm:prSet presAssocID="{780D1465-E4A4-480C-840B-35A441E5AC4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AB9980C-1344-4715-9C08-7E1EFF14DD51}" type="presOf" srcId="{AAAE2BE8-EF13-445A-AF36-663169D0E639}" destId="{4AE30FBC-C790-414D-BECD-98734E53E548}" srcOrd="1" destOrd="0" presId="urn:microsoft.com/office/officeart/2016/7/layout/LinearBlockProcessNumbered"/>
    <dgm:cxn modelId="{90330012-47E6-4978-8D81-26EEB9CB6C65}" srcId="{50E1CCFB-1D1C-49AC-969D-BC7E190F2174}" destId="{AAAE2BE8-EF13-445A-AF36-663169D0E639}" srcOrd="1" destOrd="0" parTransId="{0DBE91D6-56C8-45A4-A1A3-A211E4A3CB4E}" sibTransId="{F9A72300-9B77-458F-995F-54AEA1D57777}"/>
    <dgm:cxn modelId="{4672AA1D-921C-4859-8D68-132658C52757}" type="presOf" srcId="{50E1CCFB-1D1C-49AC-969D-BC7E190F2174}" destId="{10B51361-3E79-4C69-AFDB-B994042CB9F9}" srcOrd="0" destOrd="0" presId="urn:microsoft.com/office/officeart/2016/7/layout/LinearBlockProcessNumbered"/>
    <dgm:cxn modelId="{8AF9C929-F45D-4BFA-A4C4-62A2411DD559}" type="presOf" srcId="{F9A72300-9B77-458F-995F-54AEA1D57777}" destId="{B9C6730C-C382-4A1C-BFCA-68E0D616B81C}" srcOrd="0" destOrd="0" presId="urn:microsoft.com/office/officeart/2016/7/layout/LinearBlockProcessNumbered"/>
    <dgm:cxn modelId="{C99FF173-E490-4A19-9085-6CAEEC9479A4}" type="presOf" srcId="{E4287BAE-BB26-4F68-AB82-74C999B460C8}" destId="{8FD3CAA8-0F0E-4C03-A65F-233A9570C58D}" srcOrd="0" destOrd="0" presId="urn:microsoft.com/office/officeart/2016/7/layout/LinearBlockProcessNumbered"/>
    <dgm:cxn modelId="{DD45027C-45B7-408B-B610-28480C5CE0A3}" type="presOf" srcId="{780D1465-E4A4-480C-840B-35A441E5AC42}" destId="{C1C012A1-6CDC-45A6-8961-59D8AC0A7B09}" srcOrd="1" destOrd="0" presId="urn:microsoft.com/office/officeart/2016/7/layout/LinearBlockProcessNumbered"/>
    <dgm:cxn modelId="{9E17897C-58A2-4253-8894-D1284DEED523}" type="presOf" srcId="{8E9538B4-C400-453E-8890-A5C32E19E285}" destId="{D76E5C84-77C8-4450-AC2A-391FCDD32350}" srcOrd="0" destOrd="0" presId="urn:microsoft.com/office/officeart/2016/7/layout/LinearBlockProcessNumbered"/>
    <dgm:cxn modelId="{EB4FCB80-EEFD-49AC-978D-5CE4648DF9F9}" type="presOf" srcId="{2559BF0E-EE7A-4CF5-ADB6-07D0D90DF641}" destId="{3CAF532D-5605-4ADE-AC58-AD9091672C97}" srcOrd="0" destOrd="0" presId="urn:microsoft.com/office/officeart/2016/7/layout/LinearBlockProcessNumbered"/>
    <dgm:cxn modelId="{7A33A183-57EA-402E-8C1D-4F7A68D5E0B6}" type="presOf" srcId="{780D1465-E4A4-480C-840B-35A441E5AC42}" destId="{4FFAA63E-4F84-4BA6-837D-6A447924E128}" srcOrd="0" destOrd="0" presId="urn:microsoft.com/office/officeart/2016/7/layout/LinearBlockProcessNumbered"/>
    <dgm:cxn modelId="{1F3FCD9F-3428-441D-8B3F-279D384AD5AF}" srcId="{50E1CCFB-1D1C-49AC-969D-BC7E190F2174}" destId="{780D1465-E4A4-480C-840B-35A441E5AC42}" srcOrd="2" destOrd="0" parTransId="{DD2745DF-8D0B-42DA-8018-974EADDA2A33}" sibTransId="{8E9538B4-C400-453E-8890-A5C32E19E285}"/>
    <dgm:cxn modelId="{48CA47B9-74C2-4F52-A076-492013A2BA70}" srcId="{50E1CCFB-1D1C-49AC-969D-BC7E190F2174}" destId="{E4287BAE-BB26-4F68-AB82-74C999B460C8}" srcOrd="0" destOrd="0" parTransId="{D43232D6-ADC0-4ED5-A267-6F1571E7A390}" sibTransId="{2559BF0E-EE7A-4CF5-ADB6-07D0D90DF641}"/>
    <dgm:cxn modelId="{4A73FDD3-9F79-4555-BDF7-75C4B7CEBA2D}" type="presOf" srcId="{AAAE2BE8-EF13-445A-AF36-663169D0E639}" destId="{D4143F3D-90AD-4420-B8C2-7272B62466CB}" srcOrd="0" destOrd="0" presId="urn:microsoft.com/office/officeart/2016/7/layout/LinearBlockProcessNumbered"/>
    <dgm:cxn modelId="{499593F8-BEBB-4EAC-82A5-2C3E30F5A964}" type="presOf" srcId="{E4287BAE-BB26-4F68-AB82-74C999B460C8}" destId="{6C288125-E13F-401C-A916-279335BB82D9}" srcOrd="1" destOrd="0" presId="urn:microsoft.com/office/officeart/2016/7/layout/LinearBlockProcessNumbered"/>
    <dgm:cxn modelId="{660644B7-376C-4095-B5E9-BC6D64FFD7B3}" type="presParOf" srcId="{10B51361-3E79-4C69-AFDB-B994042CB9F9}" destId="{32F7193F-9AB9-44A1-9A15-8E98655DDE50}" srcOrd="0" destOrd="0" presId="urn:microsoft.com/office/officeart/2016/7/layout/LinearBlockProcessNumbered"/>
    <dgm:cxn modelId="{B1852AC4-ECD8-4C3E-9604-311AB20DECBE}" type="presParOf" srcId="{32F7193F-9AB9-44A1-9A15-8E98655DDE50}" destId="{8FD3CAA8-0F0E-4C03-A65F-233A9570C58D}" srcOrd="0" destOrd="0" presId="urn:microsoft.com/office/officeart/2016/7/layout/LinearBlockProcessNumbered"/>
    <dgm:cxn modelId="{18DDF3B2-03C8-460D-A41F-3DAC9AF5E774}" type="presParOf" srcId="{32F7193F-9AB9-44A1-9A15-8E98655DDE50}" destId="{3CAF532D-5605-4ADE-AC58-AD9091672C97}" srcOrd="1" destOrd="0" presId="urn:microsoft.com/office/officeart/2016/7/layout/LinearBlockProcessNumbered"/>
    <dgm:cxn modelId="{FA88FD36-0112-46F5-942B-9F5657A44146}" type="presParOf" srcId="{32F7193F-9AB9-44A1-9A15-8E98655DDE50}" destId="{6C288125-E13F-401C-A916-279335BB82D9}" srcOrd="2" destOrd="0" presId="urn:microsoft.com/office/officeart/2016/7/layout/LinearBlockProcessNumbered"/>
    <dgm:cxn modelId="{868A1613-C06C-4491-8487-F14D02628631}" type="presParOf" srcId="{10B51361-3E79-4C69-AFDB-B994042CB9F9}" destId="{A4374D3B-491C-4DAC-AFE1-8FF8CE44D97A}" srcOrd="1" destOrd="0" presId="urn:microsoft.com/office/officeart/2016/7/layout/LinearBlockProcessNumbered"/>
    <dgm:cxn modelId="{ACFDAB80-ECDE-41ED-89F0-E736982D3016}" type="presParOf" srcId="{10B51361-3E79-4C69-AFDB-B994042CB9F9}" destId="{CF14F936-CFE4-41F0-8672-74E2D12C881A}" srcOrd="2" destOrd="0" presId="urn:microsoft.com/office/officeart/2016/7/layout/LinearBlockProcessNumbered"/>
    <dgm:cxn modelId="{0DF392BA-CF02-411F-8832-1DAF2CD534CF}" type="presParOf" srcId="{CF14F936-CFE4-41F0-8672-74E2D12C881A}" destId="{D4143F3D-90AD-4420-B8C2-7272B62466CB}" srcOrd="0" destOrd="0" presId="urn:microsoft.com/office/officeart/2016/7/layout/LinearBlockProcessNumbered"/>
    <dgm:cxn modelId="{3A4D6DCF-512B-492A-A28C-61D49DB0CE9F}" type="presParOf" srcId="{CF14F936-CFE4-41F0-8672-74E2D12C881A}" destId="{B9C6730C-C382-4A1C-BFCA-68E0D616B81C}" srcOrd="1" destOrd="0" presId="urn:microsoft.com/office/officeart/2016/7/layout/LinearBlockProcessNumbered"/>
    <dgm:cxn modelId="{D5FC09D2-9253-4A4E-B2BA-774F5DCC22B4}" type="presParOf" srcId="{CF14F936-CFE4-41F0-8672-74E2D12C881A}" destId="{4AE30FBC-C790-414D-BECD-98734E53E548}" srcOrd="2" destOrd="0" presId="urn:microsoft.com/office/officeart/2016/7/layout/LinearBlockProcessNumbered"/>
    <dgm:cxn modelId="{51978160-E84B-49A9-86E2-B93E73642BC3}" type="presParOf" srcId="{10B51361-3E79-4C69-AFDB-B994042CB9F9}" destId="{C5338922-BEA1-44EF-8BC4-3BAEF7A16F69}" srcOrd="3" destOrd="0" presId="urn:microsoft.com/office/officeart/2016/7/layout/LinearBlockProcessNumbered"/>
    <dgm:cxn modelId="{5F5B7FE1-FC26-411F-A8E7-AEEA4E19B11B}" type="presParOf" srcId="{10B51361-3E79-4C69-AFDB-B994042CB9F9}" destId="{4C2B3807-5225-4F3D-AFA2-2A0CF8090B77}" srcOrd="4" destOrd="0" presId="urn:microsoft.com/office/officeart/2016/7/layout/LinearBlockProcessNumbered"/>
    <dgm:cxn modelId="{EB4EB05C-00F8-4C86-9AC9-219646109B98}" type="presParOf" srcId="{4C2B3807-5225-4F3D-AFA2-2A0CF8090B77}" destId="{4FFAA63E-4F84-4BA6-837D-6A447924E128}" srcOrd="0" destOrd="0" presId="urn:microsoft.com/office/officeart/2016/7/layout/LinearBlockProcessNumbered"/>
    <dgm:cxn modelId="{FD6879CC-54E3-4105-BC3B-E61DBDB058AE}" type="presParOf" srcId="{4C2B3807-5225-4F3D-AFA2-2A0CF8090B77}" destId="{D76E5C84-77C8-4450-AC2A-391FCDD32350}" srcOrd="1" destOrd="0" presId="urn:microsoft.com/office/officeart/2016/7/layout/LinearBlockProcessNumbered"/>
    <dgm:cxn modelId="{B870EAEC-6028-4E11-893F-69366B9C2E28}" type="presParOf" srcId="{4C2B3807-5225-4F3D-AFA2-2A0CF8090B77}" destId="{C1C012A1-6CDC-45A6-8961-59D8AC0A7B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A352ED-A5FF-449E-9C0C-E13B4CAF75BC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46FCE3-85A6-4106-99E8-0D2B4D2B4793}">
      <dgm:prSet/>
      <dgm:spPr/>
      <dgm:t>
        <a:bodyPr/>
        <a:lstStyle/>
        <a:p>
          <a:r>
            <a:rPr lang="en-US"/>
            <a:t>Change your Collection from earlier, that inherited from CollectionBase, into a Generic Collection</a:t>
          </a:r>
        </a:p>
      </dgm:t>
    </dgm:pt>
    <dgm:pt modelId="{3EAD6707-1230-4643-BC15-5E0BF923FB91}" type="parTrans" cxnId="{9A8837B2-3E7F-4C2D-B4CF-0D98A4BE76AC}">
      <dgm:prSet/>
      <dgm:spPr/>
      <dgm:t>
        <a:bodyPr/>
        <a:lstStyle/>
        <a:p>
          <a:endParaRPr lang="en-US"/>
        </a:p>
      </dgm:t>
    </dgm:pt>
    <dgm:pt modelId="{8EEC8E1F-FF40-4033-9DE2-9D4F001AED6D}" type="sibTrans" cxnId="{9A8837B2-3E7F-4C2D-B4CF-0D98A4BE76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0577165-FA43-4396-BBF7-00CED8DD8DB4}">
      <dgm:prSet/>
      <dgm:spPr/>
      <dgm:t>
        <a:bodyPr/>
        <a:lstStyle/>
        <a:p>
          <a:r>
            <a:rPr lang="en-US"/>
            <a:t>Take out the reference to CollectionBase</a:t>
          </a:r>
        </a:p>
      </dgm:t>
    </dgm:pt>
    <dgm:pt modelId="{6001DBA4-B696-4B9E-AD04-0CE913D4C4CB}" type="parTrans" cxnId="{1F9012F7-057F-4B4E-86D6-8BFD62BA8EEF}">
      <dgm:prSet/>
      <dgm:spPr/>
      <dgm:t>
        <a:bodyPr/>
        <a:lstStyle/>
        <a:p>
          <a:endParaRPr lang="en-US"/>
        </a:p>
      </dgm:t>
    </dgm:pt>
    <dgm:pt modelId="{B80B79DF-8891-4909-86EB-C23CE8789A08}" type="sibTrans" cxnId="{1F9012F7-057F-4B4E-86D6-8BFD62BA8EE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4A6523C-6CF2-45F2-8FBF-F9D0D766BD62}">
      <dgm:prSet/>
      <dgm:spPr/>
      <dgm:t>
        <a:bodyPr/>
        <a:lstStyle/>
        <a:p>
          <a:r>
            <a:rPr lang="en-US"/>
            <a:t>Make everything generic types</a:t>
          </a:r>
        </a:p>
      </dgm:t>
    </dgm:pt>
    <dgm:pt modelId="{BAE2FBCA-C819-4B7C-8FBF-76048EA50CA2}" type="parTrans" cxnId="{36373E7F-95ED-46D2-A381-B839C02ECD91}">
      <dgm:prSet/>
      <dgm:spPr/>
      <dgm:t>
        <a:bodyPr/>
        <a:lstStyle/>
        <a:p>
          <a:endParaRPr lang="en-US"/>
        </a:p>
      </dgm:t>
    </dgm:pt>
    <dgm:pt modelId="{F42F712D-F9EB-4609-82FD-DDD59F69A0EC}" type="sibTrans" cxnId="{36373E7F-95ED-46D2-A381-B839C02ECD9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6C057BC-8B25-4EB8-BD2F-1C2087AFD17A}">
      <dgm:prSet/>
      <dgm:spPr/>
      <dgm:t>
        <a:bodyPr/>
        <a:lstStyle/>
        <a:p>
          <a:r>
            <a:rPr lang="en-US"/>
            <a:t>Create a ToString() that iterates through the internal structure and builds a string for output with a blank line in between</a:t>
          </a:r>
        </a:p>
      </dgm:t>
    </dgm:pt>
    <dgm:pt modelId="{7C1E2983-56E8-4121-95C3-6A8E202650C3}" type="parTrans" cxnId="{02BA4FC4-36D7-4ECF-AB22-AE4F553F72BA}">
      <dgm:prSet/>
      <dgm:spPr/>
      <dgm:t>
        <a:bodyPr/>
        <a:lstStyle/>
        <a:p>
          <a:endParaRPr lang="en-US"/>
        </a:p>
      </dgm:t>
    </dgm:pt>
    <dgm:pt modelId="{B945CCA1-3450-44BE-B063-B9EE41D6202A}" type="sibTrans" cxnId="{02BA4FC4-36D7-4ECF-AB22-AE4F553F72B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2604B92-5374-4ADD-ACC2-F0F534BD7952}" type="pres">
      <dgm:prSet presAssocID="{FCA352ED-A5FF-449E-9C0C-E13B4CAF75BC}" presName="Name0" presStyleCnt="0">
        <dgm:presLayoutVars>
          <dgm:animLvl val="lvl"/>
          <dgm:resizeHandles val="exact"/>
        </dgm:presLayoutVars>
      </dgm:prSet>
      <dgm:spPr/>
    </dgm:pt>
    <dgm:pt modelId="{FF8CB586-34FC-49F0-8E47-A189EED34313}" type="pres">
      <dgm:prSet presAssocID="{0446FCE3-85A6-4106-99E8-0D2B4D2B4793}" presName="compositeNode" presStyleCnt="0">
        <dgm:presLayoutVars>
          <dgm:bulletEnabled val="1"/>
        </dgm:presLayoutVars>
      </dgm:prSet>
      <dgm:spPr/>
    </dgm:pt>
    <dgm:pt modelId="{80DE7F7D-F07A-4D9E-B15A-B93171A5AE24}" type="pres">
      <dgm:prSet presAssocID="{0446FCE3-85A6-4106-99E8-0D2B4D2B4793}" presName="bgRect" presStyleLbl="bgAccFollowNode1" presStyleIdx="0" presStyleCnt="4"/>
      <dgm:spPr/>
    </dgm:pt>
    <dgm:pt modelId="{42CAB214-7687-4675-B5DF-4298B05EF9D2}" type="pres">
      <dgm:prSet presAssocID="{8EEC8E1F-FF40-4033-9DE2-9D4F001AED6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3F86B68-0912-4A4C-809E-507B1C35090A}" type="pres">
      <dgm:prSet presAssocID="{0446FCE3-85A6-4106-99E8-0D2B4D2B4793}" presName="bottomLine" presStyleLbl="alignNode1" presStyleIdx="1" presStyleCnt="8">
        <dgm:presLayoutVars/>
      </dgm:prSet>
      <dgm:spPr/>
    </dgm:pt>
    <dgm:pt modelId="{F5BFEE1F-E26C-4F34-AA43-896126E4C9CE}" type="pres">
      <dgm:prSet presAssocID="{0446FCE3-85A6-4106-99E8-0D2B4D2B4793}" presName="nodeText" presStyleLbl="bgAccFollowNode1" presStyleIdx="0" presStyleCnt="4">
        <dgm:presLayoutVars>
          <dgm:bulletEnabled val="1"/>
        </dgm:presLayoutVars>
      </dgm:prSet>
      <dgm:spPr/>
    </dgm:pt>
    <dgm:pt modelId="{80279953-086F-41D6-9FAC-29A4578A8788}" type="pres">
      <dgm:prSet presAssocID="{8EEC8E1F-FF40-4033-9DE2-9D4F001AED6D}" presName="sibTrans" presStyleCnt="0"/>
      <dgm:spPr/>
    </dgm:pt>
    <dgm:pt modelId="{34F22E64-3934-4F32-BE7A-854E1861E964}" type="pres">
      <dgm:prSet presAssocID="{80577165-FA43-4396-BBF7-00CED8DD8DB4}" presName="compositeNode" presStyleCnt="0">
        <dgm:presLayoutVars>
          <dgm:bulletEnabled val="1"/>
        </dgm:presLayoutVars>
      </dgm:prSet>
      <dgm:spPr/>
    </dgm:pt>
    <dgm:pt modelId="{57DB8921-2661-4594-8544-023E610A9DED}" type="pres">
      <dgm:prSet presAssocID="{80577165-FA43-4396-BBF7-00CED8DD8DB4}" presName="bgRect" presStyleLbl="bgAccFollowNode1" presStyleIdx="1" presStyleCnt="4"/>
      <dgm:spPr/>
    </dgm:pt>
    <dgm:pt modelId="{380F4B09-69C6-408E-BFB8-9D60416990DB}" type="pres">
      <dgm:prSet presAssocID="{B80B79DF-8891-4909-86EB-C23CE8789A0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DD00E50-37E4-435E-9E65-27681C32410D}" type="pres">
      <dgm:prSet presAssocID="{80577165-FA43-4396-BBF7-00CED8DD8DB4}" presName="bottomLine" presStyleLbl="alignNode1" presStyleIdx="3" presStyleCnt="8">
        <dgm:presLayoutVars/>
      </dgm:prSet>
      <dgm:spPr/>
    </dgm:pt>
    <dgm:pt modelId="{2EAD27D0-C761-46DA-AA81-A679F1161002}" type="pres">
      <dgm:prSet presAssocID="{80577165-FA43-4396-BBF7-00CED8DD8DB4}" presName="nodeText" presStyleLbl="bgAccFollowNode1" presStyleIdx="1" presStyleCnt="4">
        <dgm:presLayoutVars>
          <dgm:bulletEnabled val="1"/>
        </dgm:presLayoutVars>
      </dgm:prSet>
      <dgm:spPr/>
    </dgm:pt>
    <dgm:pt modelId="{957B0803-4822-4046-9AF7-D4BB7815255C}" type="pres">
      <dgm:prSet presAssocID="{B80B79DF-8891-4909-86EB-C23CE8789A08}" presName="sibTrans" presStyleCnt="0"/>
      <dgm:spPr/>
    </dgm:pt>
    <dgm:pt modelId="{8C9033D9-F3DD-4FD0-B97C-2B726275FA2D}" type="pres">
      <dgm:prSet presAssocID="{04A6523C-6CF2-45F2-8FBF-F9D0D766BD62}" presName="compositeNode" presStyleCnt="0">
        <dgm:presLayoutVars>
          <dgm:bulletEnabled val="1"/>
        </dgm:presLayoutVars>
      </dgm:prSet>
      <dgm:spPr/>
    </dgm:pt>
    <dgm:pt modelId="{374E4624-2A69-4C33-8CE3-743F8114B784}" type="pres">
      <dgm:prSet presAssocID="{04A6523C-6CF2-45F2-8FBF-F9D0D766BD62}" presName="bgRect" presStyleLbl="bgAccFollowNode1" presStyleIdx="2" presStyleCnt="4"/>
      <dgm:spPr/>
    </dgm:pt>
    <dgm:pt modelId="{833FBE2B-9FB9-40D6-A3C1-8E21A362E88F}" type="pres">
      <dgm:prSet presAssocID="{F42F712D-F9EB-4609-82FD-DDD59F69A0E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0D6C1F7-A491-48E3-8BC3-207B872F9035}" type="pres">
      <dgm:prSet presAssocID="{04A6523C-6CF2-45F2-8FBF-F9D0D766BD62}" presName="bottomLine" presStyleLbl="alignNode1" presStyleIdx="5" presStyleCnt="8">
        <dgm:presLayoutVars/>
      </dgm:prSet>
      <dgm:spPr/>
    </dgm:pt>
    <dgm:pt modelId="{18E13D57-9FC0-4BD9-B9C7-59866C419025}" type="pres">
      <dgm:prSet presAssocID="{04A6523C-6CF2-45F2-8FBF-F9D0D766BD62}" presName="nodeText" presStyleLbl="bgAccFollowNode1" presStyleIdx="2" presStyleCnt="4">
        <dgm:presLayoutVars>
          <dgm:bulletEnabled val="1"/>
        </dgm:presLayoutVars>
      </dgm:prSet>
      <dgm:spPr/>
    </dgm:pt>
    <dgm:pt modelId="{5FB554E7-9656-4B5B-9785-C9B47A63C491}" type="pres">
      <dgm:prSet presAssocID="{F42F712D-F9EB-4609-82FD-DDD59F69A0EC}" presName="sibTrans" presStyleCnt="0"/>
      <dgm:spPr/>
    </dgm:pt>
    <dgm:pt modelId="{712E51F7-1495-424E-AAAF-F8C3330FD4EF}" type="pres">
      <dgm:prSet presAssocID="{B6C057BC-8B25-4EB8-BD2F-1C2087AFD17A}" presName="compositeNode" presStyleCnt="0">
        <dgm:presLayoutVars>
          <dgm:bulletEnabled val="1"/>
        </dgm:presLayoutVars>
      </dgm:prSet>
      <dgm:spPr/>
    </dgm:pt>
    <dgm:pt modelId="{6F20D463-356E-4D87-893E-95117962FF47}" type="pres">
      <dgm:prSet presAssocID="{B6C057BC-8B25-4EB8-BD2F-1C2087AFD17A}" presName="bgRect" presStyleLbl="bgAccFollowNode1" presStyleIdx="3" presStyleCnt="4"/>
      <dgm:spPr/>
    </dgm:pt>
    <dgm:pt modelId="{D3CAC56C-94CF-4E05-A65E-6D5778C3A7BA}" type="pres">
      <dgm:prSet presAssocID="{B945CCA1-3450-44BE-B063-B9EE41D620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7296C67-8CE1-4C21-9EF0-98EB40E20403}" type="pres">
      <dgm:prSet presAssocID="{B6C057BC-8B25-4EB8-BD2F-1C2087AFD17A}" presName="bottomLine" presStyleLbl="alignNode1" presStyleIdx="7" presStyleCnt="8">
        <dgm:presLayoutVars/>
      </dgm:prSet>
      <dgm:spPr/>
    </dgm:pt>
    <dgm:pt modelId="{EB73B7AC-FE8B-47E6-8DAA-C66DB4C9C4C8}" type="pres">
      <dgm:prSet presAssocID="{B6C057BC-8B25-4EB8-BD2F-1C2087AFD17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8F15901-3BF7-460C-A41F-DCFC38289E0F}" type="presOf" srcId="{0446FCE3-85A6-4106-99E8-0D2B4D2B4793}" destId="{80DE7F7D-F07A-4D9E-B15A-B93171A5AE24}" srcOrd="0" destOrd="0" presId="urn:microsoft.com/office/officeart/2016/7/layout/BasicLinearProcessNumbered"/>
    <dgm:cxn modelId="{92D4820B-D035-43ED-AF3D-B26C09AAB93C}" type="presOf" srcId="{B6C057BC-8B25-4EB8-BD2F-1C2087AFD17A}" destId="{EB73B7AC-FE8B-47E6-8DAA-C66DB4C9C4C8}" srcOrd="1" destOrd="0" presId="urn:microsoft.com/office/officeart/2016/7/layout/BasicLinearProcessNumbered"/>
    <dgm:cxn modelId="{46320110-B278-4798-99F8-1741A5780979}" type="presOf" srcId="{04A6523C-6CF2-45F2-8FBF-F9D0D766BD62}" destId="{374E4624-2A69-4C33-8CE3-743F8114B784}" srcOrd="0" destOrd="0" presId="urn:microsoft.com/office/officeart/2016/7/layout/BasicLinearProcessNumbered"/>
    <dgm:cxn modelId="{74210B12-AA69-4955-B541-B4ED0A621B9A}" type="presOf" srcId="{B6C057BC-8B25-4EB8-BD2F-1C2087AFD17A}" destId="{6F20D463-356E-4D87-893E-95117962FF47}" srcOrd="0" destOrd="0" presId="urn:microsoft.com/office/officeart/2016/7/layout/BasicLinearProcessNumbered"/>
    <dgm:cxn modelId="{6FAC8C33-D50D-4C8E-B423-BD1D399CC514}" type="presOf" srcId="{F42F712D-F9EB-4609-82FD-DDD59F69A0EC}" destId="{833FBE2B-9FB9-40D6-A3C1-8E21A362E88F}" srcOrd="0" destOrd="0" presId="urn:microsoft.com/office/officeart/2016/7/layout/BasicLinearProcessNumbered"/>
    <dgm:cxn modelId="{8B746957-2986-47AA-93D5-BB395E36ED00}" type="presOf" srcId="{8EEC8E1F-FF40-4033-9DE2-9D4F001AED6D}" destId="{42CAB214-7687-4675-B5DF-4298B05EF9D2}" srcOrd="0" destOrd="0" presId="urn:microsoft.com/office/officeart/2016/7/layout/BasicLinearProcessNumbered"/>
    <dgm:cxn modelId="{36373E7F-95ED-46D2-A381-B839C02ECD91}" srcId="{FCA352ED-A5FF-449E-9C0C-E13B4CAF75BC}" destId="{04A6523C-6CF2-45F2-8FBF-F9D0D766BD62}" srcOrd="2" destOrd="0" parTransId="{BAE2FBCA-C819-4B7C-8FBF-76048EA50CA2}" sibTransId="{F42F712D-F9EB-4609-82FD-DDD59F69A0EC}"/>
    <dgm:cxn modelId="{2BC84DA4-D900-4E33-B68D-5F767C773EB5}" type="presOf" srcId="{80577165-FA43-4396-BBF7-00CED8DD8DB4}" destId="{2EAD27D0-C761-46DA-AA81-A679F1161002}" srcOrd="1" destOrd="0" presId="urn:microsoft.com/office/officeart/2016/7/layout/BasicLinearProcessNumbered"/>
    <dgm:cxn modelId="{AB40FFAC-B946-4D7C-BA5C-CB39AC67CE58}" type="presOf" srcId="{04A6523C-6CF2-45F2-8FBF-F9D0D766BD62}" destId="{18E13D57-9FC0-4BD9-B9C7-59866C419025}" srcOrd="1" destOrd="0" presId="urn:microsoft.com/office/officeart/2016/7/layout/BasicLinearProcessNumbered"/>
    <dgm:cxn modelId="{9A8837B2-3E7F-4C2D-B4CF-0D98A4BE76AC}" srcId="{FCA352ED-A5FF-449E-9C0C-E13B4CAF75BC}" destId="{0446FCE3-85A6-4106-99E8-0D2B4D2B4793}" srcOrd="0" destOrd="0" parTransId="{3EAD6707-1230-4643-BC15-5E0BF923FB91}" sibTransId="{8EEC8E1F-FF40-4033-9DE2-9D4F001AED6D}"/>
    <dgm:cxn modelId="{02BA4FC4-36D7-4ECF-AB22-AE4F553F72BA}" srcId="{FCA352ED-A5FF-449E-9C0C-E13B4CAF75BC}" destId="{B6C057BC-8B25-4EB8-BD2F-1C2087AFD17A}" srcOrd="3" destOrd="0" parTransId="{7C1E2983-56E8-4121-95C3-6A8E202650C3}" sibTransId="{B945CCA1-3450-44BE-B063-B9EE41D6202A}"/>
    <dgm:cxn modelId="{AE81CAC6-4887-47C3-900A-B7A7F9265BE8}" type="presOf" srcId="{0446FCE3-85A6-4106-99E8-0D2B4D2B4793}" destId="{F5BFEE1F-E26C-4F34-AA43-896126E4C9CE}" srcOrd="1" destOrd="0" presId="urn:microsoft.com/office/officeart/2016/7/layout/BasicLinearProcessNumbered"/>
    <dgm:cxn modelId="{02E449C8-6745-431C-B026-2D61A556558C}" type="presOf" srcId="{B945CCA1-3450-44BE-B063-B9EE41D6202A}" destId="{D3CAC56C-94CF-4E05-A65E-6D5778C3A7BA}" srcOrd="0" destOrd="0" presId="urn:microsoft.com/office/officeart/2016/7/layout/BasicLinearProcessNumbered"/>
    <dgm:cxn modelId="{30B195DD-B14E-4D4A-B85E-EDEC3B477E02}" type="presOf" srcId="{B80B79DF-8891-4909-86EB-C23CE8789A08}" destId="{380F4B09-69C6-408E-BFB8-9D60416990DB}" srcOrd="0" destOrd="0" presId="urn:microsoft.com/office/officeart/2016/7/layout/BasicLinearProcessNumbered"/>
    <dgm:cxn modelId="{0DB556E0-14A9-40BA-820F-0059EAF95802}" type="presOf" srcId="{80577165-FA43-4396-BBF7-00CED8DD8DB4}" destId="{57DB8921-2661-4594-8544-023E610A9DED}" srcOrd="0" destOrd="0" presId="urn:microsoft.com/office/officeart/2016/7/layout/BasicLinearProcessNumbered"/>
    <dgm:cxn modelId="{1F9012F7-057F-4B4E-86D6-8BFD62BA8EEF}" srcId="{FCA352ED-A5FF-449E-9C0C-E13B4CAF75BC}" destId="{80577165-FA43-4396-BBF7-00CED8DD8DB4}" srcOrd="1" destOrd="0" parTransId="{6001DBA4-B696-4B9E-AD04-0CE913D4C4CB}" sibTransId="{B80B79DF-8891-4909-86EB-C23CE8789A08}"/>
    <dgm:cxn modelId="{BB49FCFE-744A-4030-B87B-3F701E4FE4AC}" type="presOf" srcId="{FCA352ED-A5FF-449E-9C0C-E13B4CAF75BC}" destId="{12604B92-5374-4ADD-ACC2-F0F534BD7952}" srcOrd="0" destOrd="0" presId="urn:microsoft.com/office/officeart/2016/7/layout/BasicLinearProcessNumbered"/>
    <dgm:cxn modelId="{9BB5A58C-3A79-41FA-83E8-795F35537969}" type="presParOf" srcId="{12604B92-5374-4ADD-ACC2-F0F534BD7952}" destId="{FF8CB586-34FC-49F0-8E47-A189EED34313}" srcOrd="0" destOrd="0" presId="urn:microsoft.com/office/officeart/2016/7/layout/BasicLinearProcessNumbered"/>
    <dgm:cxn modelId="{FD8C2FA4-6A58-4538-B7E6-D16D516095ED}" type="presParOf" srcId="{FF8CB586-34FC-49F0-8E47-A189EED34313}" destId="{80DE7F7D-F07A-4D9E-B15A-B93171A5AE24}" srcOrd="0" destOrd="0" presId="urn:microsoft.com/office/officeart/2016/7/layout/BasicLinearProcessNumbered"/>
    <dgm:cxn modelId="{E9EF5F89-B47B-46FF-87B8-C73EDE8A17AF}" type="presParOf" srcId="{FF8CB586-34FC-49F0-8E47-A189EED34313}" destId="{42CAB214-7687-4675-B5DF-4298B05EF9D2}" srcOrd="1" destOrd="0" presId="urn:microsoft.com/office/officeart/2016/7/layout/BasicLinearProcessNumbered"/>
    <dgm:cxn modelId="{255BB1C2-157C-415B-B8D5-2C3DC2896F2E}" type="presParOf" srcId="{FF8CB586-34FC-49F0-8E47-A189EED34313}" destId="{13F86B68-0912-4A4C-809E-507B1C35090A}" srcOrd="2" destOrd="0" presId="urn:microsoft.com/office/officeart/2016/7/layout/BasicLinearProcessNumbered"/>
    <dgm:cxn modelId="{5BC3781F-5129-49E8-B39E-884748879405}" type="presParOf" srcId="{FF8CB586-34FC-49F0-8E47-A189EED34313}" destId="{F5BFEE1F-E26C-4F34-AA43-896126E4C9CE}" srcOrd="3" destOrd="0" presId="urn:microsoft.com/office/officeart/2016/7/layout/BasicLinearProcessNumbered"/>
    <dgm:cxn modelId="{B54407AF-06A8-4166-8205-767C7129F348}" type="presParOf" srcId="{12604B92-5374-4ADD-ACC2-F0F534BD7952}" destId="{80279953-086F-41D6-9FAC-29A4578A8788}" srcOrd="1" destOrd="0" presId="urn:microsoft.com/office/officeart/2016/7/layout/BasicLinearProcessNumbered"/>
    <dgm:cxn modelId="{C8DC938D-113F-4764-ADEE-92AD98A68F55}" type="presParOf" srcId="{12604B92-5374-4ADD-ACC2-F0F534BD7952}" destId="{34F22E64-3934-4F32-BE7A-854E1861E964}" srcOrd="2" destOrd="0" presId="urn:microsoft.com/office/officeart/2016/7/layout/BasicLinearProcessNumbered"/>
    <dgm:cxn modelId="{D9D68D62-B0F8-4C02-9C87-3CB8BA2C4A2F}" type="presParOf" srcId="{34F22E64-3934-4F32-BE7A-854E1861E964}" destId="{57DB8921-2661-4594-8544-023E610A9DED}" srcOrd="0" destOrd="0" presId="urn:microsoft.com/office/officeart/2016/7/layout/BasicLinearProcessNumbered"/>
    <dgm:cxn modelId="{4B46AD70-9C87-429A-88CE-12795A5E5F71}" type="presParOf" srcId="{34F22E64-3934-4F32-BE7A-854E1861E964}" destId="{380F4B09-69C6-408E-BFB8-9D60416990DB}" srcOrd="1" destOrd="0" presId="urn:microsoft.com/office/officeart/2016/7/layout/BasicLinearProcessNumbered"/>
    <dgm:cxn modelId="{4EF615C7-F345-447C-9482-08426B9D10D7}" type="presParOf" srcId="{34F22E64-3934-4F32-BE7A-854E1861E964}" destId="{CDD00E50-37E4-435E-9E65-27681C32410D}" srcOrd="2" destOrd="0" presId="urn:microsoft.com/office/officeart/2016/7/layout/BasicLinearProcessNumbered"/>
    <dgm:cxn modelId="{B722512A-EB18-4EA8-B10F-8FAE02F5546F}" type="presParOf" srcId="{34F22E64-3934-4F32-BE7A-854E1861E964}" destId="{2EAD27D0-C761-46DA-AA81-A679F1161002}" srcOrd="3" destOrd="0" presId="urn:microsoft.com/office/officeart/2016/7/layout/BasicLinearProcessNumbered"/>
    <dgm:cxn modelId="{024C9AC0-9678-4918-ADCB-BC31838C0F30}" type="presParOf" srcId="{12604B92-5374-4ADD-ACC2-F0F534BD7952}" destId="{957B0803-4822-4046-9AF7-D4BB7815255C}" srcOrd="3" destOrd="0" presId="urn:microsoft.com/office/officeart/2016/7/layout/BasicLinearProcessNumbered"/>
    <dgm:cxn modelId="{78687820-E038-4FC4-9935-7CF493CFEF22}" type="presParOf" srcId="{12604B92-5374-4ADD-ACC2-F0F534BD7952}" destId="{8C9033D9-F3DD-4FD0-B97C-2B726275FA2D}" srcOrd="4" destOrd="0" presId="urn:microsoft.com/office/officeart/2016/7/layout/BasicLinearProcessNumbered"/>
    <dgm:cxn modelId="{DDFCEDED-9C14-4795-A6D3-72F3B141314F}" type="presParOf" srcId="{8C9033D9-F3DD-4FD0-B97C-2B726275FA2D}" destId="{374E4624-2A69-4C33-8CE3-743F8114B784}" srcOrd="0" destOrd="0" presId="urn:microsoft.com/office/officeart/2016/7/layout/BasicLinearProcessNumbered"/>
    <dgm:cxn modelId="{6ECD7A03-42F9-4B9D-ADB7-AB6943266E09}" type="presParOf" srcId="{8C9033D9-F3DD-4FD0-B97C-2B726275FA2D}" destId="{833FBE2B-9FB9-40D6-A3C1-8E21A362E88F}" srcOrd="1" destOrd="0" presId="urn:microsoft.com/office/officeart/2016/7/layout/BasicLinearProcessNumbered"/>
    <dgm:cxn modelId="{BF0917EF-3962-48CB-84BB-BBB91613EA06}" type="presParOf" srcId="{8C9033D9-F3DD-4FD0-B97C-2B726275FA2D}" destId="{90D6C1F7-A491-48E3-8BC3-207B872F9035}" srcOrd="2" destOrd="0" presId="urn:microsoft.com/office/officeart/2016/7/layout/BasicLinearProcessNumbered"/>
    <dgm:cxn modelId="{6B51A361-F7B5-46BE-AC5D-51A46309957B}" type="presParOf" srcId="{8C9033D9-F3DD-4FD0-B97C-2B726275FA2D}" destId="{18E13D57-9FC0-4BD9-B9C7-59866C419025}" srcOrd="3" destOrd="0" presId="urn:microsoft.com/office/officeart/2016/7/layout/BasicLinearProcessNumbered"/>
    <dgm:cxn modelId="{96B4106C-E838-4052-9560-00C6B9E2E295}" type="presParOf" srcId="{12604B92-5374-4ADD-ACC2-F0F534BD7952}" destId="{5FB554E7-9656-4B5B-9785-C9B47A63C491}" srcOrd="5" destOrd="0" presId="urn:microsoft.com/office/officeart/2016/7/layout/BasicLinearProcessNumbered"/>
    <dgm:cxn modelId="{6A85B55B-0472-4064-B65C-08DA0A9FE29B}" type="presParOf" srcId="{12604B92-5374-4ADD-ACC2-F0F534BD7952}" destId="{712E51F7-1495-424E-AAAF-F8C3330FD4EF}" srcOrd="6" destOrd="0" presId="urn:microsoft.com/office/officeart/2016/7/layout/BasicLinearProcessNumbered"/>
    <dgm:cxn modelId="{6D39354C-75C8-4628-B629-36D68732829E}" type="presParOf" srcId="{712E51F7-1495-424E-AAAF-F8C3330FD4EF}" destId="{6F20D463-356E-4D87-893E-95117962FF47}" srcOrd="0" destOrd="0" presId="urn:microsoft.com/office/officeart/2016/7/layout/BasicLinearProcessNumbered"/>
    <dgm:cxn modelId="{7FD8009B-120F-4894-99B6-E7175ED47AC1}" type="presParOf" srcId="{712E51F7-1495-424E-AAAF-F8C3330FD4EF}" destId="{D3CAC56C-94CF-4E05-A65E-6D5778C3A7BA}" srcOrd="1" destOrd="0" presId="urn:microsoft.com/office/officeart/2016/7/layout/BasicLinearProcessNumbered"/>
    <dgm:cxn modelId="{C88A1F07-40EC-40D8-8878-5A07AD2A4105}" type="presParOf" srcId="{712E51F7-1495-424E-AAAF-F8C3330FD4EF}" destId="{17296C67-8CE1-4C21-9EF0-98EB40E20403}" srcOrd="2" destOrd="0" presId="urn:microsoft.com/office/officeart/2016/7/layout/BasicLinearProcessNumbered"/>
    <dgm:cxn modelId="{9C3638B2-F999-4151-968A-7EF9E2D9330D}" type="presParOf" srcId="{712E51F7-1495-424E-AAAF-F8C3330FD4EF}" destId="{EB73B7AC-FE8B-47E6-8DAA-C66DB4C9C4C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74FE16-4E9D-45C8-AD57-4FAE862C685C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8BA5C-37A0-4B90-860E-8306B74E89ED}">
      <dgm:prSet/>
      <dgm:spPr/>
      <dgm:t>
        <a:bodyPr/>
        <a:lstStyle/>
        <a:p>
          <a:r>
            <a:rPr lang="en-US"/>
            <a:t>When we start to work with generic items, we’ll need some sort of base unit</a:t>
          </a:r>
        </a:p>
      </dgm:t>
    </dgm:pt>
    <dgm:pt modelId="{32757515-B004-4F7E-AAF3-D5902C2F5A5D}" type="parTrans" cxnId="{AE418920-B694-4B4F-88EF-4CA4048A4A4B}">
      <dgm:prSet/>
      <dgm:spPr/>
      <dgm:t>
        <a:bodyPr/>
        <a:lstStyle/>
        <a:p>
          <a:endParaRPr lang="en-US"/>
        </a:p>
      </dgm:t>
    </dgm:pt>
    <dgm:pt modelId="{2BB38BE8-07B0-45C2-8C3B-D57170275A25}" type="sibTrans" cxnId="{AE418920-B694-4B4F-88EF-4CA4048A4A4B}">
      <dgm:prSet/>
      <dgm:spPr/>
      <dgm:t>
        <a:bodyPr/>
        <a:lstStyle/>
        <a:p>
          <a:endParaRPr lang="en-US"/>
        </a:p>
      </dgm:t>
    </dgm:pt>
    <dgm:pt modelId="{405F4BDF-A610-4CD6-9F34-E20288864AF1}">
      <dgm:prSet/>
      <dgm:spPr/>
      <dgm:t>
        <a:bodyPr/>
        <a:lstStyle/>
        <a:p>
          <a:r>
            <a:rPr lang="en-US" dirty="0"/>
            <a:t>What do we consider these base units to be in C#?</a:t>
          </a:r>
        </a:p>
      </dgm:t>
    </dgm:pt>
    <dgm:pt modelId="{198A2D7A-AC01-471A-95BB-1AE96B14A63E}" type="parTrans" cxnId="{1A4FF300-4115-4570-95D8-DDFCE8FD06D5}">
      <dgm:prSet/>
      <dgm:spPr/>
      <dgm:t>
        <a:bodyPr/>
        <a:lstStyle/>
        <a:p>
          <a:endParaRPr lang="en-US"/>
        </a:p>
      </dgm:t>
    </dgm:pt>
    <dgm:pt modelId="{6D619EF0-C158-4867-BA63-047B82268143}" type="sibTrans" cxnId="{1A4FF300-4115-4570-95D8-DDFCE8FD06D5}">
      <dgm:prSet/>
      <dgm:spPr/>
      <dgm:t>
        <a:bodyPr/>
        <a:lstStyle/>
        <a:p>
          <a:endParaRPr lang="en-US"/>
        </a:p>
      </dgm:t>
    </dgm:pt>
    <dgm:pt modelId="{569B2B3E-D07C-4272-AE37-39676DEFED04}">
      <dgm:prSet/>
      <dgm:spPr/>
      <dgm:t>
        <a:bodyPr/>
        <a:lstStyle/>
        <a:p>
          <a:r>
            <a:rPr lang="en-US"/>
            <a:t>Item with a “single” value</a:t>
          </a:r>
        </a:p>
      </dgm:t>
    </dgm:pt>
    <dgm:pt modelId="{A581A32D-7520-41D5-BD21-9BABB196F2CD}" type="parTrans" cxnId="{21D118E1-D5F8-41AD-BE8F-3AB7EBC29083}">
      <dgm:prSet/>
      <dgm:spPr/>
      <dgm:t>
        <a:bodyPr/>
        <a:lstStyle/>
        <a:p>
          <a:endParaRPr lang="en-US"/>
        </a:p>
      </dgm:t>
    </dgm:pt>
    <dgm:pt modelId="{B1577326-F362-4C17-9D16-4333D8C11898}" type="sibTrans" cxnId="{21D118E1-D5F8-41AD-BE8F-3AB7EBC29083}">
      <dgm:prSet/>
      <dgm:spPr/>
      <dgm:t>
        <a:bodyPr/>
        <a:lstStyle/>
        <a:p>
          <a:endParaRPr lang="en-US"/>
        </a:p>
      </dgm:t>
    </dgm:pt>
    <dgm:pt modelId="{2DF80148-8EA0-443D-808F-CABE357F73C4}" type="pres">
      <dgm:prSet presAssocID="{9574FE16-4E9D-45C8-AD57-4FAE862C685C}" presName="diagram" presStyleCnt="0">
        <dgm:presLayoutVars>
          <dgm:dir/>
          <dgm:resizeHandles/>
        </dgm:presLayoutVars>
      </dgm:prSet>
      <dgm:spPr/>
    </dgm:pt>
    <dgm:pt modelId="{5942761B-A388-4FDB-B74F-C386B3CB1053}" type="pres">
      <dgm:prSet presAssocID="{AAC8BA5C-37A0-4B90-860E-8306B74E89ED}" presName="firstNode" presStyleLbl="node1" presStyleIdx="0" presStyleCnt="3">
        <dgm:presLayoutVars>
          <dgm:bulletEnabled val="1"/>
        </dgm:presLayoutVars>
      </dgm:prSet>
      <dgm:spPr/>
    </dgm:pt>
    <dgm:pt modelId="{DA54A178-7EB5-4D65-A09C-7DEBDB760B1D}" type="pres">
      <dgm:prSet presAssocID="{2BB38BE8-07B0-45C2-8C3B-D57170275A25}" presName="sibTrans" presStyleLbl="sibTrans2D1" presStyleIdx="0" presStyleCnt="2"/>
      <dgm:spPr/>
    </dgm:pt>
    <dgm:pt modelId="{0A024C22-8962-4AB0-B0CD-BA189FC270B7}" type="pres">
      <dgm:prSet presAssocID="{405F4BDF-A610-4CD6-9F34-E20288864AF1}" presName="middleNode" presStyleCnt="0"/>
      <dgm:spPr/>
    </dgm:pt>
    <dgm:pt modelId="{F9BC25B6-5846-4D31-BA67-D31DA01264D1}" type="pres">
      <dgm:prSet presAssocID="{405F4BDF-A610-4CD6-9F34-E20288864AF1}" presName="padding" presStyleLbl="node1" presStyleIdx="0" presStyleCnt="3"/>
      <dgm:spPr/>
    </dgm:pt>
    <dgm:pt modelId="{D3FFB182-C005-4D29-8E33-838740597305}" type="pres">
      <dgm:prSet presAssocID="{405F4BDF-A610-4CD6-9F34-E20288864AF1}" presName="shape" presStyleLbl="node1" presStyleIdx="1" presStyleCnt="3" custScaleX="141788" custScaleY="141787">
        <dgm:presLayoutVars>
          <dgm:bulletEnabled val="1"/>
        </dgm:presLayoutVars>
      </dgm:prSet>
      <dgm:spPr/>
    </dgm:pt>
    <dgm:pt modelId="{F4BF8AB4-6BF5-4D08-AD06-38CCF1B98C37}" type="pres">
      <dgm:prSet presAssocID="{6D619EF0-C158-4867-BA63-047B82268143}" presName="sibTrans" presStyleLbl="sibTrans2D1" presStyleIdx="1" presStyleCnt="2"/>
      <dgm:spPr/>
    </dgm:pt>
    <dgm:pt modelId="{D962FAF5-C350-4E9C-A2BA-759E7D9F879C}" type="pres">
      <dgm:prSet presAssocID="{569B2B3E-D07C-4272-AE37-39676DEFED04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1A4FF300-4115-4570-95D8-DDFCE8FD06D5}" srcId="{9574FE16-4E9D-45C8-AD57-4FAE862C685C}" destId="{405F4BDF-A610-4CD6-9F34-E20288864AF1}" srcOrd="1" destOrd="0" parTransId="{198A2D7A-AC01-471A-95BB-1AE96B14A63E}" sibTransId="{6D619EF0-C158-4867-BA63-047B82268143}"/>
    <dgm:cxn modelId="{560A1C14-BB3C-43F9-8CBF-2BB1842017E4}" type="presOf" srcId="{2BB38BE8-07B0-45C2-8C3B-D57170275A25}" destId="{DA54A178-7EB5-4D65-A09C-7DEBDB760B1D}" srcOrd="0" destOrd="0" presId="urn:microsoft.com/office/officeart/2005/8/layout/bProcess2"/>
    <dgm:cxn modelId="{0CAA6F1C-B8F3-4928-B0FB-67C2FA126FF5}" type="presOf" srcId="{6D619EF0-C158-4867-BA63-047B82268143}" destId="{F4BF8AB4-6BF5-4D08-AD06-38CCF1B98C37}" srcOrd="0" destOrd="0" presId="urn:microsoft.com/office/officeart/2005/8/layout/bProcess2"/>
    <dgm:cxn modelId="{AE418920-B694-4B4F-88EF-4CA4048A4A4B}" srcId="{9574FE16-4E9D-45C8-AD57-4FAE862C685C}" destId="{AAC8BA5C-37A0-4B90-860E-8306B74E89ED}" srcOrd="0" destOrd="0" parTransId="{32757515-B004-4F7E-AAF3-D5902C2F5A5D}" sibTransId="{2BB38BE8-07B0-45C2-8C3B-D57170275A25}"/>
    <dgm:cxn modelId="{72001C36-DCB8-4AC3-9A05-3A280B0E814D}" type="presOf" srcId="{9574FE16-4E9D-45C8-AD57-4FAE862C685C}" destId="{2DF80148-8EA0-443D-808F-CABE357F73C4}" srcOrd="0" destOrd="0" presId="urn:microsoft.com/office/officeart/2005/8/layout/bProcess2"/>
    <dgm:cxn modelId="{57EE954C-0C91-4F07-8912-2DE37547EE2B}" type="presOf" srcId="{405F4BDF-A610-4CD6-9F34-E20288864AF1}" destId="{D3FFB182-C005-4D29-8E33-838740597305}" srcOrd="0" destOrd="0" presId="urn:microsoft.com/office/officeart/2005/8/layout/bProcess2"/>
    <dgm:cxn modelId="{6EB8BDCD-DACE-4911-8579-699E2AC8F168}" type="presOf" srcId="{AAC8BA5C-37A0-4B90-860E-8306B74E89ED}" destId="{5942761B-A388-4FDB-B74F-C386B3CB1053}" srcOrd="0" destOrd="0" presId="urn:microsoft.com/office/officeart/2005/8/layout/bProcess2"/>
    <dgm:cxn modelId="{21D118E1-D5F8-41AD-BE8F-3AB7EBC29083}" srcId="{9574FE16-4E9D-45C8-AD57-4FAE862C685C}" destId="{569B2B3E-D07C-4272-AE37-39676DEFED04}" srcOrd="2" destOrd="0" parTransId="{A581A32D-7520-41D5-BD21-9BABB196F2CD}" sibTransId="{B1577326-F362-4C17-9D16-4333D8C11898}"/>
    <dgm:cxn modelId="{9B4B98F8-1A9F-4620-9822-4D4A82834099}" type="presOf" srcId="{569B2B3E-D07C-4272-AE37-39676DEFED04}" destId="{D962FAF5-C350-4E9C-A2BA-759E7D9F879C}" srcOrd="0" destOrd="0" presId="urn:microsoft.com/office/officeart/2005/8/layout/bProcess2"/>
    <dgm:cxn modelId="{E62693CC-7F61-49FF-888F-EA4E92BDCD83}" type="presParOf" srcId="{2DF80148-8EA0-443D-808F-CABE357F73C4}" destId="{5942761B-A388-4FDB-B74F-C386B3CB1053}" srcOrd="0" destOrd="0" presId="urn:microsoft.com/office/officeart/2005/8/layout/bProcess2"/>
    <dgm:cxn modelId="{1C7CF412-CE67-4238-B9F4-E72A337B223D}" type="presParOf" srcId="{2DF80148-8EA0-443D-808F-CABE357F73C4}" destId="{DA54A178-7EB5-4D65-A09C-7DEBDB760B1D}" srcOrd="1" destOrd="0" presId="urn:microsoft.com/office/officeart/2005/8/layout/bProcess2"/>
    <dgm:cxn modelId="{FDF36738-6368-4D8A-925F-56878B128E7F}" type="presParOf" srcId="{2DF80148-8EA0-443D-808F-CABE357F73C4}" destId="{0A024C22-8962-4AB0-B0CD-BA189FC270B7}" srcOrd="2" destOrd="0" presId="urn:microsoft.com/office/officeart/2005/8/layout/bProcess2"/>
    <dgm:cxn modelId="{3C9C9863-7160-4424-A9C9-CC55CB60B5FC}" type="presParOf" srcId="{0A024C22-8962-4AB0-B0CD-BA189FC270B7}" destId="{F9BC25B6-5846-4D31-BA67-D31DA01264D1}" srcOrd="0" destOrd="0" presId="urn:microsoft.com/office/officeart/2005/8/layout/bProcess2"/>
    <dgm:cxn modelId="{725C1E42-E775-43FF-A2AF-A4D5CB9A959C}" type="presParOf" srcId="{0A024C22-8962-4AB0-B0CD-BA189FC270B7}" destId="{D3FFB182-C005-4D29-8E33-838740597305}" srcOrd="1" destOrd="0" presId="urn:microsoft.com/office/officeart/2005/8/layout/bProcess2"/>
    <dgm:cxn modelId="{A9030659-02A5-4D49-B88D-15897E5678C9}" type="presParOf" srcId="{2DF80148-8EA0-443D-808F-CABE357F73C4}" destId="{F4BF8AB4-6BF5-4D08-AD06-38CCF1B98C37}" srcOrd="3" destOrd="0" presId="urn:microsoft.com/office/officeart/2005/8/layout/bProcess2"/>
    <dgm:cxn modelId="{05FB7EFA-FD6C-4762-9E8E-E3CA3B1440A8}" type="presParOf" srcId="{2DF80148-8EA0-443D-808F-CABE357F73C4}" destId="{D962FAF5-C350-4E9C-A2BA-759E7D9F879C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D35956-AA7C-427A-BC06-D9E9EB297EE4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1197B5-6D09-4E5A-AECE-593578E93C58}">
      <dgm:prSet/>
      <dgm:spPr/>
      <dgm:t>
        <a:bodyPr/>
        <a:lstStyle/>
        <a:p>
          <a:r>
            <a:rPr lang="en-US"/>
            <a:t>The Node class is our wrapper for a generic object</a:t>
          </a:r>
        </a:p>
      </dgm:t>
    </dgm:pt>
    <dgm:pt modelId="{BEB72B87-3705-43E8-886B-C29F6DA4DBD9}" type="parTrans" cxnId="{80181153-9B69-4E6C-88CC-FAB29E8413B0}">
      <dgm:prSet/>
      <dgm:spPr/>
      <dgm:t>
        <a:bodyPr/>
        <a:lstStyle/>
        <a:p>
          <a:endParaRPr lang="en-US"/>
        </a:p>
      </dgm:t>
    </dgm:pt>
    <dgm:pt modelId="{991884A9-4FC5-43F3-BD15-FD2BDB33908E}" type="sibTrans" cxnId="{80181153-9B69-4E6C-88CC-FAB29E8413B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A0ED64F-0757-479A-9E5C-823AC7C05BFB}">
      <dgm:prSet/>
      <dgm:spPr/>
      <dgm:t>
        <a:bodyPr/>
        <a:lstStyle/>
        <a:p>
          <a:r>
            <a:rPr lang="en-US"/>
            <a:t>Needs a reference to an element</a:t>
          </a:r>
        </a:p>
      </dgm:t>
    </dgm:pt>
    <dgm:pt modelId="{4A01BCF9-91A3-4057-B337-0AB3E0CD5866}" type="parTrans" cxnId="{63B50C72-6D5C-4BAD-8EE9-58A2BAC5AC4D}">
      <dgm:prSet/>
      <dgm:spPr/>
      <dgm:t>
        <a:bodyPr/>
        <a:lstStyle/>
        <a:p>
          <a:endParaRPr lang="en-US"/>
        </a:p>
      </dgm:t>
    </dgm:pt>
    <dgm:pt modelId="{81EA5FF2-098D-40D2-BF88-49F882243560}" type="sibTrans" cxnId="{63B50C72-6D5C-4BAD-8EE9-58A2BAC5AC4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D046B5B-1EA5-4815-B38A-104332E85B00}">
      <dgm:prSet/>
      <dgm:spPr/>
      <dgm:t>
        <a:bodyPr/>
        <a:lstStyle/>
        <a:p>
          <a:r>
            <a:rPr lang="en-US" dirty="0"/>
            <a:t>Needs a constructor that gives that elements its value</a:t>
          </a:r>
        </a:p>
      </dgm:t>
    </dgm:pt>
    <dgm:pt modelId="{C9280650-05E8-4096-A32F-36A1A7D92AAB}" type="parTrans" cxnId="{B181B080-72E1-4FC0-BA9D-2B4A9983795F}">
      <dgm:prSet/>
      <dgm:spPr/>
      <dgm:t>
        <a:bodyPr/>
        <a:lstStyle/>
        <a:p>
          <a:endParaRPr lang="en-US"/>
        </a:p>
      </dgm:t>
    </dgm:pt>
    <dgm:pt modelId="{FCFFA751-AB4B-44FD-B705-492532BEB3FA}" type="sibTrans" cxnId="{B181B080-72E1-4FC0-BA9D-2B4A9983795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4ACD477-4D7F-48E3-B00E-16010870B305}">
      <dgm:prSet/>
      <dgm:spPr/>
      <dgm:t>
        <a:bodyPr/>
        <a:lstStyle/>
        <a:p>
          <a:r>
            <a:rPr lang="en-US"/>
            <a:t>Need properties to change the value of the node</a:t>
          </a:r>
        </a:p>
      </dgm:t>
    </dgm:pt>
    <dgm:pt modelId="{CF81C9F2-D4DE-4276-B33C-ECF68966DC72}" type="parTrans" cxnId="{1CDE00FD-B8B1-4F84-B43C-265A05BC7196}">
      <dgm:prSet/>
      <dgm:spPr/>
      <dgm:t>
        <a:bodyPr/>
        <a:lstStyle/>
        <a:p>
          <a:endParaRPr lang="en-US"/>
        </a:p>
      </dgm:t>
    </dgm:pt>
    <dgm:pt modelId="{384F00D3-7399-4758-81BE-FEC86E98339A}" type="sibTrans" cxnId="{1CDE00FD-B8B1-4F84-B43C-265A05BC719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4843B5B-DE78-4F97-9AB6-C93FD32647AC}">
      <dgm:prSet/>
      <dgm:spPr/>
      <dgm:t>
        <a:bodyPr/>
        <a:lstStyle/>
        <a:p>
          <a:r>
            <a:rPr lang="en-US" dirty="0"/>
            <a:t>Needs as constructor for an empty node we can set later</a:t>
          </a:r>
        </a:p>
      </dgm:t>
    </dgm:pt>
    <dgm:pt modelId="{AE474CD9-8382-4700-88A3-6AB10A35765B}" type="parTrans" cxnId="{AC396720-8DE5-49AC-9DDA-C93473948381}">
      <dgm:prSet/>
      <dgm:spPr/>
    </dgm:pt>
    <dgm:pt modelId="{676D5DF2-1ABD-4F63-87FF-A334E0A420A5}" type="sibTrans" cxnId="{AC396720-8DE5-49AC-9DDA-C9347394838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5D3B78F-C121-4982-B36F-BF08BF4F6279}" type="pres">
      <dgm:prSet presAssocID="{D3D35956-AA7C-427A-BC06-D9E9EB297EE4}" presName="Name0" presStyleCnt="0">
        <dgm:presLayoutVars>
          <dgm:animLvl val="lvl"/>
          <dgm:resizeHandles val="exact"/>
        </dgm:presLayoutVars>
      </dgm:prSet>
      <dgm:spPr/>
    </dgm:pt>
    <dgm:pt modelId="{0872AB14-177A-445C-BC7F-283B2F0660A3}" type="pres">
      <dgm:prSet presAssocID="{4F1197B5-6D09-4E5A-AECE-593578E93C58}" presName="compositeNode" presStyleCnt="0">
        <dgm:presLayoutVars>
          <dgm:bulletEnabled val="1"/>
        </dgm:presLayoutVars>
      </dgm:prSet>
      <dgm:spPr/>
    </dgm:pt>
    <dgm:pt modelId="{431FB32A-483B-4261-A335-489EB9E6A79F}" type="pres">
      <dgm:prSet presAssocID="{4F1197B5-6D09-4E5A-AECE-593578E93C58}" presName="bgRect" presStyleLbl="bgAccFollowNode1" presStyleIdx="0" presStyleCnt="5"/>
      <dgm:spPr/>
    </dgm:pt>
    <dgm:pt modelId="{F5E434F4-D524-40DA-919C-D666F336945C}" type="pres">
      <dgm:prSet presAssocID="{991884A9-4FC5-43F3-BD15-FD2BDB33908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DB06A8A0-417C-4705-B122-F406A5C4990F}" type="pres">
      <dgm:prSet presAssocID="{4F1197B5-6D09-4E5A-AECE-593578E93C58}" presName="bottomLine" presStyleLbl="alignNode1" presStyleIdx="1" presStyleCnt="10">
        <dgm:presLayoutVars/>
      </dgm:prSet>
      <dgm:spPr/>
    </dgm:pt>
    <dgm:pt modelId="{3ECC2F03-51E0-45A3-B9A7-90AD403F9DA2}" type="pres">
      <dgm:prSet presAssocID="{4F1197B5-6D09-4E5A-AECE-593578E93C58}" presName="nodeText" presStyleLbl="bgAccFollowNode1" presStyleIdx="0" presStyleCnt="5">
        <dgm:presLayoutVars>
          <dgm:bulletEnabled val="1"/>
        </dgm:presLayoutVars>
      </dgm:prSet>
      <dgm:spPr/>
    </dgm:pt>
    <dgm:pt modelId="{D4251C25-B559-42EB-A93C-7FB849B6B5D3}" type="pres">
      <dgm:prSet presAssocID="{991884A9-4FC5-43F3-BD15-FD2BDB33908E}" presName="sibTrans" presStyleCnt="0"/>
      <dgm:spPr/>
    </dgm:pt>
    <dgm:pt modelId="{8E98C576-A3D2-459C-AD4A-5CC03269562F}" type="pres">
      <dgm:prSet presAssocID="{FA0ED64F-0757-479A-9E5C-823AC7C05BFB}" presName="compositeNode" presStyleCnt="0">
        <dgm:presLayoutVars>
          <dgm:bulletEnabled val="1"/>
        </dgm:presLayoutVars>
      </dgm:prSet>
      <dgm:spPr/>
    </dgm:pt>
    <dgm:pt modelId="{F9FCAF86-5A42-4927-9D08-9344B40C278A}" type="pres">
      <dgm:prSet presAssocID="{FA0ED64F-0757-479A-9E5C-823AC7C05BFB}" presName="bgRect" presStyleLbl="bgAccFollowNode1" presStyleIdx="1" presStyleCnt="5"/>
      <dgm:spPr/>
    </dgm:pt>
    <dgm:pt modelId="{8BC7E2DA-85A6-4C2B-B634-2B33305C59D2}" type="pres">
      <dgm:prSet presAssocID="{81EA5FF2-098D-40D2-BF88-49F88224356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A3AA6A58-6EB1-407F-9FA0-DF1A8A74D7D7}" type="pres">
      <dgm:prSet presAssocID="{FA0ED64F-0757-479A-9E5C-823AC7C05BFB}" presName="bottomLine" presStyleLbl="alignNode1" presStyleIdx="3" presStyleCnt="10">
        <dgm:presLayoutVars/>
      </dgm:prSet>
      <dgm:spPr/>
    </dgm:pt>
    <dgm:pt modelId="{A8C6F578-3B97-4981-ACAB-C248956508C3}" type="pres">
      <dgm:prSet presAssocID="{FA0ED64F-0757-479A-9E5C-823AC7C05BFB}" presName="nodeText" presStyleLbl="bgAccFollowNode1" presStyleIdx="1" presStyleCnt="5">
        <dgm:presLayoutVars>
          <dgm:bulletEnabled val="1"/>
        </dgm:presLayoutVars>
      </dgm:prSet>
      <dgm:spPr/>
    </dgm:pt>
    <dgm:pt modelId="{69779827-3124-40C3-8C9D-963C046307F9}" type="pres">
      <dgm:prSet presAssocID="{81EA5FF2-098D-40D2-BF88-49F882243560}" presName="sibTrans" presStyleCnt="0"/>
      <dgm:spPr/>
    </dgm:pt>
    <dgm:pt modelId="{A9EC216A-89FF-4410-B5EF-2227590D301C}" type="pres">
      <dgm:prSet presAssocID="{7D046B5B-1EA5-4815-B38A-104332E85B00}" presName="compositeNode" presStyleCnt="0">
        <dgm:presLayoutVars>
          <dgm:bulletEnabled val="1"/>
        </dgm:presLayoutVars>
      </dgm:prSet>
      <dgm:spPr/>
    </dgm:pt>
    <dgm:pt modelId="{5F61BA2B-DBD7-4196-AB6E-BF4CA97DA4F8}" type="pres">
      <dgm:prSet presAssocID="{7D046B5B-1EA5-4815-B38A-104332E85B00}" presName="bgRect" presStyleLbl="bgAccFollowNode1" presStyleIdx="2" presStyleCnt="5"/>
      <dgm:spPr/>
    </dgm:pt>
    <dgm:pt modelId="{770535BD-3BFC-4DF5-BCA3-D11C8A6A4628}" type="pres">
      <dgm:prSet presAssocID="{FCFFA751-AB4B-44FD-B705-492532BEB3FA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C986FFD-5AC5-4788-BA65-AF599CC0CA52}" type="pres">
      <dgm:prSet presAssocID="{7D046B5B-1EA5-4815-B38A-104332E85B00}" presName="bottomLine" presStyleLbl="alignNode1" presStyleIdx="5" presStyleCnt="10">
        <dgm:presLayoutVars/>
      </dgm:prSet>
      <dgm:spPr/>
    </dgm:pt>
    <dgm:pt modelId="{DD48FB48-3E8E-45AF-A145-62318B509B3F}" type="pres">
      <dgm:prSet presAssocID="{7D046B5B-1EA5-4815-B38A-104332E85B00}" presName="nodeText" presStyleLbl="bgAccFollowNode1" presStyleIdx="2" presStyleCnt="5">
        <dgm:presLayoutVars>
          <dgm:bulletEnabled val="1"/>
        </dgm:presLayoutVars>
      </dgm:prSet>
      <dgm:spPr/>
    </dgm:pt>
    <dgm:pt modelId="{8358E3F8-5157-488C-8F66-770D7FDBA70D}" type="pres">
      <dgm:prSet presAssocID="{FCFFA751-AB4B-44FD-B705-492532BEB3FA}" presName="sibTrans" presStyleCnt="0"/>
      <dgm:spPr/>
    </dgm:pt>
    <dgm:pt modelId="{B14DBD27-2FDF-42E5-9876-D412F296C25C}" type="pres">
      <dgm:prSet presAssocID="{94843B5B-DE78-4F97-9AB6-C93FD32647AC}" presName="compositeNode" presStyleCnt="0">
        <dgm:presLayoutVars>
          <dgm:bulletEnabled val="1"/>
        </dgm:presLayoutVars>
      </dgm:prSet>
      <dgm:spPr/>
    </dgm:pt>
    <dgm:pt modelId="{968EEF93-D650-4BB2-9392-53D681D34F8E}" type="pres">
      <dgm:prSet presAssocID="{94843B5B-DE78-4F97-9AB6-C93FD32647AC}" presName="bgRect" presStyleLbl="bgAccFollowNode1" presStyleIdx="3" presStyleCnt="5"/>
      <dgm:spPr/>
    </dgm:pt>
    <dgm:pt modelId="{DB1A8254-C0DB-4AC4-A478-53AF033D11B8}" type="pres">
      <dgm:prSet presAssocID="{676D5DF2-1ABD-4F63-87FF-A334E0A420A5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3EC4081C-C843-4184-96D5-9FB11902FECF}" type="pres">
      <dgm:prSet presAssocID="{94843B5B-DE78-4F97-9AB6-C93FD32647AC}" presName="bottomLine" presStyleLbl="alignNode1" presStyleIdx="7" presStyleCnt="10">
        <dgm:presLayoutVars/>
      </dgm:prSet>
      <dgm:spPr/>
    </dgm:pt>
    <dgm:pt modelId="{A4721348-09D0-46EB-94E7-A2D6656A3EC6}" type="pres">
      <dgm:prSet presAssocID="{94843B5B-DE78-4F97-9AB6-C93FD32647AC}" presName="nodeText" presStyleLbl="bgAccFollowNode1" presStyleIdx="3" presStyleCnt="5">
        <dgm:presLayoutVars>
          <dgm:bulletEnabled val="1"/>
        </dgm:presLayoutVars>
      </dgm:prSet>
      <dgm:spPr/>
    </dgm:pt>
    <dgm:pt modelId="{887DA43C-B328-4AB1-8D33-AEB0A13691BD}" type="pres">
      <dgm:prSet presAssocID="{676D5DF2-1ABD-4F63-87FF-A334E0A420A5}" presName="sibTrans" presStyleCnt="0"/>
      <dgm:spPr/>
    </dgm:pt>
    <dgm:pt modelId="{1ACA9E3D-8A1B-4FC5-B7E2-DB9F6FB6D2B6}" type="pres">
      <dgm:prSet presAssocID="{04ACD477-4D7F-48E3-B00E-16010870B305}" presName="compositeNode" presStyleCnt="0">
        <dgm:presLayoutVars>
          <dgm:bulletEnabled val="1"/>
        </dgm:presLayoutVars>
      </dgm:prSet>
      <dgm:spPr/>
    </dgm:pt>
    <dgm:pt modelId="{289ECE70-97ED-4B87-A306-52BD60FE5F6F}" type="pres">
      <dgm:prSet presAssocID="{04ACD477-4D7F-48E3-B00E-16010870B305}" presName="bgRect" presStyleLbl="bgAccFollowNode1" presStyleIdx="4" presStyleCnt="5"/>
      <dgm:spPr/>
    </dgm:pt>
    <dgm:pt modelId="{36687B31-D353-4459-BA24-94F68F0F927E}" type="pres">
      <dgm:prSet presAssocID="{384F00D3-7399-4758-81BE-FEC86E98339A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4E84206-2793-46A9-9D5B-23D99FC39E43}" type="pres">
      <dgm:prSet presAssocID="{04ACD477-4D7F-48E3-B00E-16010870B305}" presName="bottomLine" presStyleLbl="alignNode1" presStyleIdx="9" presStyleCnt="10">
        <dgm:presLayoutVars/>
      </dgm:prSet>
      <dgm:spPr/>
    </dgm:pt>
    <dgm:pt modelId="{666A17EA-E119-4585-AEBE-C5C9E9AE8E9B}" type="pres">
      <dgm:prSet presAssocID="{04ACD477-4D7F-48E3-B00E-16010870B30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7138F01A-3F63-4F78-A275-C4C70FBC7144}" type="presOf" srcId="{4F1197B5-6D09-4E5A-AECE-593578E93C58}" destId="{3ECC2F03-51E0-45A3-B9A7-90AD403F9DA2}" srcOrd="1" destOrd="0" presId="urn:microsoft.com/office/officeart/2016/7/layout/BasicLinearProcessNumbered"/>
    <dgm:cxn modelId="{AC396720-8DE5-49AC-9DDA-C93473948381}" srcId="{D3D35956-AA7C-427A-BC06-D9E9EB297EE4}" destId="{94843B5B-DE78-4F97-9AB6-C93FD32647AC}" srcOrd="3" destOrd="0" parTransId="{AE474CD9-8382-4700-88A3-6AB10A35765B}" sibTransId="{676D5DF2-1ABD-4F63-87FF-A334E0A420A5}"/>
    <dgm:cxn modelId="{38587B2C-96AC-4E8C-9650-AE751AE92663}" type="presOf" srcId="{7D046B5B-1EA5-4815-B38A-104332E85B00}" destId="{5F61BA2B-DBD7-4196-AB6E-BF4CA97DA4F8}" srcOrd="0" destOrd="0" presId="urn:microsoft.com/office/officeart/2016/7/layout/BasicLinearProcessNumbered"/>
    <dgm:cxn modelId="{A109F749-9F1F-4B96-9331-F859D438F425}" type="presOf" srcId="{7D046B5B-1EA5-4815-B38A-104332E85B00}" destId="{DD48FB48-3E8E-45AF-A145-62318B509B3F}" srcOrd="1" destOrd="0" presId="urn:microsoft.com/office/officeart/2016/7/layout/BasicLinearProcessNumbered"/>
    <dgm:cxn modelId="{6BFEE74B-E51A-4F7A-A216-CF74A86518FA}" type="presOf" srcId="{04ACD477-4D7F-48E3-B00E-16010870B305}" destId="{289ECE70-97ED-4B87-A306-52BD60FE5F6F}" srcOrd="0" destOrd="0" presId="urn:microsoft.com/office/officeart/2016/7/layout/BasicLinearProcessNumbered"/>
    <dgm:cxn modelId="{0CD0716E-6922-41E1-A777-7CF737C8E81F}" type="presOf" srcId="{04ACD477-4D7F-48E3-B00E-16010870B305}" destId="{666A17EA-E119-4585-AEBE-C5C9E9AE8E9B}" srcOrd="1" destOrd="0" presId="urn:microsoft.com/office/officeart/2016/7/layout/BasicLinearProcessNumbered"/>
    <dgm:cxn modelId="{63B50C72-6D5C-4BAD-8EE9-58A2BAC5AC4D}" srcId="{D3D35956-AA7C-427A-BC06-D9E9EB297EE4}" destId="{FA0ED64F-0757-479A-9E5C-823AC7C05BFB}" srcOrd="1" destOrd="0" parTransId="{4A01BCF9-91A3-4057-B337-0AB3E0CD5866}" sibTransId="{81EA5FF2-098D-40D2-BF88-49F882243560}"/>
    <dgm:cxn modelId="{80181153-9B69-4E6C-88CC-FAB29E8413B0}" srcId="{D3D35956-AA7C-427A-BC06-D9E9EB297EE4}" destId="{4F1197B5-6D09-4E5A-AECE-593578E93C58}" srcOrd="0" destOrd="0" parTransId="{BEB72B87-3705-43E8-886B-C29F6DA4DBD9}" sibTransId="{991884A9-4FC5-43F3-BD15-FD2BDB33908E}"/>
    <dgm:cxn modelId="{0CD4BE53-3AA1-4CAA-AE52-88256C876937}" type="presOf" srcId="{FA0ED64F-0757-479A-9E5C-823AC7C05BFB}" destId="{F9FCAF86-5A42-4927-9D08-9344B40C278A}" srcOrd="0" destOrd="0" presId="urn:microsoft.com/office/officeart/2016/7/layout/BasicLinearProcessNumbered"/>
    <dgm:cxn modelId="{B181B080-72E1-4FC0-BA9D-2B4A9983795F}" srcId="{D3D35956-AA7C-427A-BC06-D9E9EB297EE4}" destId="{7D046B5B-1EA5-4815-B38A-104332E85B00}" srcOrd="2" destOrd="0" parTransId="{C9280650-05E8-4096-A32F-36A1A7D92AAB}" sibTransId="{FCFFA751-AB4B-44FD-B705-492532BEB3FA}"/>
    <dgm:cxn modelId="{5FA4F898-E2E2-4889-B8C6-925DE0E0A93A}" type="presOf" srcId="{FCFFA751-AB4B-44FD-B705-492532BEB3FA}" destId="{770535BD-3BFC-4DF5-BCA3-D11C8A6A4628}" srcOrd="0" destOrd="0" presId="urn:microsoft.com/office/officeart/2016/7/layout/BasicLinearProcessNumbered"/>
    <dgm:cxn modelId="{92A2C29D-0A45-47CF-90A3-2B631EB258DE}" type="presOf" srcId="{81EA5FF2-098D-40D2-BF88-49F882243560}" destId="{8BC7E2DA-85A6-4C2B-B634-2B33305C59D2}" srcOrd="0" destOrd="0" presId="urn:microsoft.com/office/officeart/2016/7/layout/BasicLinearProcessNumbered"/>
    <dgm:cxn modelId="{D11FDABA-27F2-4DE3-8A06-B6ABE60FD180}" type="presOf" srcId="{FA0ED64F-0757-479A-9E5C-823AC7C05BFB}" destId="{A8C6F578-3B97-4981-ACAB-C248956508C3}" srcOrd="1" destOrd="0" presId="urn:microsoft.com/office/officeart/2016/7/layout/BasicLinearProcessNumbered"/>
    <dgm:cxn modelId="{1B0AA8BE-4FC3-43FB-A22B-DFB4C12DF6F3}" type="presOf" srcId="{384F00D3-7399-4758-81BE-FEC86E98339A}" destId="{36687B31-D353-4459-BA24-94F68F0F927E}" srcOrd="0" destOrd="0" presId="urn:microsoft.com/office/officeart/2016/7/layout/BasicLinearProcessNumbered"/>
    <dgm:cxn modelId="{428352CD-25AC-4BC9-9E48-6FDADC4C632E}" type="presOf" srcId="{991884A9-4FC5-43F3-BD15-FD2BDB33908E}" destId="{F5E434F4-D524-40DA-919C-D666F336945C}" srcOrd="0" destOrd="0" presId="urn:microsoft.com/office/officeart/2016/7/layout/BasicLinearProcessNumbered"/>
    <dgm:cxn modelId="{AB3E9AD0-0D51-42BB-933E-3C16FCBEB1DA}" type="presOf" srcId="{4F1197B5-6D09-4E5A-AECE-593578E93C58}" destId="{431FB32A-483B-4261-A335-489EB9E6A79F}" srcOrd="0" destOrd="0" presId="urn:microsoft.com/office/officeart/2016/7/layout/BasicLinearProcessNumbered"/>
    <dgm:cxn modelId="{14F56CD7-7846-4695-A940-80A4C3AFB75C}" type="presOf" srcId="{D3D35956-AA7C-427A-BC06-D9E9EB297EE4}" destId="{05D3B78F-C121-4982-B36F-BF08BF4F6279}" srcOrd="0" destOrd="0" presId="urn:microsoft.com/office/officeart/2016/7/layout/BasicLinearProcessNumbered"/>
    <dgm:cxn modelId="{FEF3C0DC-9B77-4904-AAEB-BD8882F685E7}" type="presOf" srcId="{94843B5B-DE78-4F97-9AB6-C93FD32647AC}" destId="{968EEF93-D650-4BB2-9392-53D681D34F8E}" srcOrd="0" destOrd="0" presId="urn:microsoft.com/office/officeart/2016/7/layout/BasicLinearProcessNumbered"/>
    <dgm:cxn modelId="{4FCB3EDE-F1D6-4C2B-A546-2BBC560BB412}" type="presOf" srcId="{676D5DF2-1ABD-4F63-87FF-A334E0A420A5}" destId="{DB1A8254-C0DB-4AC4-A478-53AF033D11B8}" srcOrd="0" destOrd="0" presId="urn:microsoft.com/office/officeart/2016/7/layout/BasicLinearProcessNumbered"/>
    <dgm:cxn modelId="{6A23D9EE-2363-439F-9DA6-15527541C0C9}" type="presOf" srcId="{94843B5B-DE78-4F97-9AB6-C93FD32647AC}" destId="{A4721348-09D0-46EB-94E7-A2D6656A3EC6}" srcOrd="1" destOrd="0" presId="urn:microsoft.com/office/officeart/2016/7/layout/BasicLinearProcessNumbered"/>
    <dgm:cxn modelId="{1CDE00FD-B8B1-4F84-B43C-265A05BC7196}" srcId="{D3D35956-AA7C-427A-BC06-D9E9EB297EE4}" destId="{04ACD477-4D7F-48E3-B00E-16010870B305}" srcOrd="4" destOrd="0" parTransId="{CF81C9F2-D4DE-4276-B33C-ECF68966DC72}" sibTransId="{384F00D3-7399-4758-81BE-FEC86E98339A}"/>
    <dgm:cxn modelId="{949D6583-EFCE-4438-861F-B7E7B99A788D}" type="presParOf" srcId="{05D3B78F-C121-4982-B36F-BF08BF4F6279}" destId="{0872AB14-177A-445C-BC7F-283B2F0660A3}" srcOrd="0" destOrd="0" presId="urn:microsoft.com/office/officeart/2016/7/layout/BasicLinearProcessNumbered"/>
    <dgm:cxn modelId="{2FDC02A3-5BDD-4778-852C-F2E71CFE3189}" type="presParOf" srcId="{0872AB14-177A-445C-BC7F-283B2F0660A3}" destId="{431FB32A-483B-4261-A335-489EB9E6A79F}" srcOrd="0" destOrd="0" presId="urn:microsoft.com/office/officeart/2016/7/layout/BasicLinearProcessNumbered"/>
    <dgm:cxn modelId="{0D409C2C-ADBF-47EF-B9F5-CE5E4AC8FC4E}" type="presParOf" srcId="{0872AB14-177A-445C-BC7F-283B2F0660A3}" destId="{F5E434F4-D524-40DA-919C-D666F336945C}" srcOrd="1" destOrd="0" presId="urn:microsoft.com/office/officeart/2016/7/layout/BasicLinearProcessNumbered"/>
    <dgm:cxn modelId="{16FADC9E-C8B7-4078-8E05-75F5E36AE27E}" type="presParOf" srcId="{0872AB14-177A-445C-BC7F-283B2F0660A3}" destId="{DB06A8A0-417C-4705-B122-F406A5C4990F}" srcOrd="2" destOrd="0" presId="urn:microsoft.com/office/officeart/2016/7/layout/BasicLinearProcessNumbered"/>
    <dgm:cxn modelId="{D1815E76-88AD-466E-91AA-D6241CB51E94}" type="presParOf" srcId="{0872AB14-177A-445C-BC7F-283B2F0660A3}" destId="{3ECC2F03-51E0-45A3-B9A7-90AD403F9DA2}" srcOrd="3" destOrd="0" presId="urn:microsoft.com/office/officeart/2016/7/layout/BasicLinearProcessNumbered"/>
    <dgm:cxn modelId="{8632341C-3234-498E-8574-DFB3A4B51597}" type="presParOf" srcId="{05D3B78F-C121-4982-B36F-BF08BF4F6279}" destId="{D4251C25-B559-42EB-A93C-7FB849B6B5D3}" srcOrd="1" destOrd="0" presId="urn:microsoft.com/office/officeart/2016/7/layout/BasicLinearProcessNumbered"/>
    <dgm:cxn modelId="{A7E8972D-BD5D-4EE5-A26A-272343FC3C54}" type="presParOf" srcId="{05D3B78F-C121-4982-B36F-BF08BF4F6279}" destId="{8E98C576-A3D2-459C-AD4A-5CC03269562F}" srcOrd="2" destOrd="0" presId="urn:microsoft.com/office/officeart/2016/7/layout/BasicLinearProcessNumbered"/>
    <dgm:cxn modelId="{80AB8BEB-27EC-411D-A387-935CF4DBA8DA}" type="presParOf" srcId="{8E98C576-A3D2-459C-AD4A-5CC03269562F}" destId="{F9FCAF86-5A42-4927-9D08-9344B40C278A}" srcOrd="0" destOrd="0" presId="urn:microsoft.com/office/officeart/2016/7/layout/BasicLinearProcessNumbered"/>
    <dgm:cxn modelId="{7697878C-A926-4C75-A7B5-DFC441495FD8}" type="presParOf" srcId="{8E98C576-A3D2-459C-AD4A-5CC03269562F}" destId="{8BC7E2DA-85A6-4C2B-B634-2B33305C59D2}" srcOrd="1" destOrd="0" presId="urn:microsoft.com/office/officeart/2016/7/layout/BasicLinearProcessNumbered"/>
    <dgm:cxn modelId="{803E6AF8-1587-43DD-9C11-F00FDCC66C6E}" type="presParOf" srcId="{8E98C576-A3D2-459C-AD4A-5CC03269562F}" destId="{A3AA6A58-6EB1-407F-9FA0-DF1A8A74D7D7}" srcOrd="2" destOrd="0" presId="urn:microsoft.com/office/officeart/2016/7/layout/BasicLinearProcessNumbered"/>
    <dgm:cxn modelId="{5FFFD39A-C837-487D-8B26-18ED0F89E5F9}" type="presParOf" srcId="{8E98C576-A3D2-459C-AD4A-5CC03269562F}" destId="{A8C6F578-3B97-4981-ACAB-C248956508C3}" srcOrd="3" destOrd="0" presId="urn:microsoft.com/office/officeart/2016/7/layout/BasicLinearProcessNumbered"/>
    <dgm:cxn modelId="{4991EA49-76DD-4E18-A141-478A5BA5C546}" type="presParOf" srcId="{05D3B78F-C121-4982-B36F-BF08BF4F6279}" destId="{69779827-3124-40C3-8C9D-963C046307F9}" srcOrd="3" destOrd="0" presId="urn:microsoft.com/office/officeart/2016/7/layout/BasicLinearProcessNumbered"/>
    <dgm:cxn modelId="{53A306FA-37D1-4B55-BBB4-41730E6E3575}" type="presParOf" srcId="{05D3B78F-C121-4982-B36F-BF08BF4F6279}" destId="{A9EC216A-89FF-4410-B5EF-2227590D301C}" srcOrd="4" destOrd="0" presId="urn:microsoft.com/office/officeart/2016/7/layout/BasicLinearProcessNumbered"/>
    <dgm:cxn modelId="{E12B2EAC-1C3C-424B-9547-1001E6DCAA8B}" type="presParOf" srcId="{A9EC216A-89FF-4410-B5EF-2227590D301C}" destId="{5F61BA2B-DBD7-4196-AB6E-BF4CA97DA4F8}" srcOrd="0" destOrd="0" presId="urn:microsoft.com/office/officeart/2016/7/layout/BasicLinearProcessNumbered"/>
    <dgm:cxn modelId="{19AF8D5F-A7EA-42AA-8D16-B6926ABF6C1D}" type="presParOf" srcId="{A9EC216A-89FF-4410-B5EF-2227590D301C}" destId="{770535BD-3BFC-4DF5-BCA3-D11C8A6A4628}" srcOrd="1" destOrd="0" presId="urn:microsoft.com/office/officeart/2016/7/layout/BasicLinearProcessNumbered"/>
    <dgm:cxn modelId="{C08239AD-5D85-4CEB-9DA7-D7B5D966AB09}" type="presParOf" srcId="{A9EC216A-89FF-4410-B5EF-2227590D301C}" destId="{4C986FFD-5AC5-4788-BA65-AF599CC0CA52}" srcOrd="2" destOrd="0" presId="urn:microsoft.com/office/officeart/2016/7/layout/BasicLinearProcessNumbered"/>
    <dgm:cxn modelId="{1C10C1EC-49F3-4627-88BC-63DA92A2D041}" type="presParOf" srcId="{A9EC216A-89FF-4410-B5EF-2227590D301C}" destId="{DD48FB48-3E8E-45AF-A145-62318B509B3F}" srcOrd="3" destOrd="0" presId="urn:microsoft.com/office/officeart/2016/7/layout/BasicLinearProcessNumbered"/>
    <dgm:cxn modelId="{FB98DF87-15C8-4C70-82FD-E827FC74E4A0}" type="presParOf" srcId="{05D3B78F-C121-4982-B36F-BF08BF4F6279}" destId="{8358E3F8-5157-488C-8F66-770D7FDBA70D}" srcOrd="5" destOrd="0" presId="urn:microsoft.com/office/officeart/2016/7/layout/BasicLinearProcessNumbered"/>
    <dgm:cxn modelId="{510275FC-48FE-4FCF-B06B-FD9BE525C611}" type="presParOf" srcId="{05D3B78F-C121-4982-B36F-BF08BF4F6279}" destId="{B14DBD27-2FDF-42E5-9876-D412F296C25C}" srcOrd="6" destOrd="0" presId="urn:microsoft.com/office/officeart/2016/7/layout/BasicLinearProcessNumbered"/>
    <dgm:cxn modelId="{8A8C4C46-81D9-43DD-901E-7C7BFF695BD1}" type="presParOf" srcId="{B14DBD27-2FDF-42E5-9876-D412F296C25C}" destId="{968EEF93-D650-4BB2-9392-53D681D34F8E}" srcOrd="0" destOrd="0" presId="urn:microsoft.com/office/officeart/2016/7/layout/BasicLinearProcessNumbered"/>
    <dgm:cxn modelId="{8C1DD24E-DEFE-48CC-8FB2-650AA3D581A1}" type="presParOf" srcId="{B14DBD27-2FDF-42E5-9876-D412F296C25C}" destId="{DB1A8254-C0DB-4AC4-A478-53AF033D11B8}" srcOrd="1" destOrd="0" presId="urn:microsoft.com/office/officeart/2016/7/layout/BasicLinearProcessNumbered"/>
    <dgm:cxn modelId="{B6461D6A-66F3-4F95-B4C0-AA8812D22A04}" type="presParOf" srcId="{B14DBD27-2FDF-42E5-9876-D412F296C25C}" destId="{3EC4081C-C843-4184-96D5-9FB11902FECF}" srcOrd="2" destOrd="0" presId="urn:microsoft.com/office/officeart/2016/7/layout/BasicLinearProcessNumbered"/>
    <dgm:cxn modelId="{38F8CADF-7923-4C72-8CD9-90FDA637DBF1}" type="presParOf" srcId="{B14DBD27-2FDF-42E5-9876-D412F296C25C}" destId="{A4721348-09D0-46EB-94E7-A2D6656A3EC6}" srcOrd="3" destOrd="0" presId="urn:microsoft.com/office/officeart/2016/7/layout/BasicLinearProcessNumbered"/>
    <dgm:cxn modelId="{47915070-85B5-4D9A-9EA9-FA1A3E820E9D}" type="presParOf" srcId="{05D3B78F-C121-4982-B36F-BF08BF4F6279}" destId="{887DA43C-B328-4AB1-8D33-AEB0A13691BD}" srcOrd="7" destOrd="0" presId="urn:microsoft.com/office/officeart/2016/7/layout/BasicLinearProcessNumbered"/>
    <dgm:cxn modelId="{5E0D5B96-B1F9-4F5E-A2CE-178BF9803468}" type="presParOf" srcId="{05D3B78F-C121-4982-B36F-BF08BF4F6279}" destId="{1ACA9E3D-8A1B-4FC5-B7E2-DB9F6FB6D2B6}" srcOrd="8" destOrd="0" presId="urn:microsoft.com/office/officeart/2016/7/layout/BasicLinearProcessNumbered"/>
    <dgm:cxn modelId="{6E310409-17EC-4EEF-A868-1019F43E37F4}" type="presParOf" srcId="{1ACA9E3D-8A1B-4FC5-B7E2-DB9F6FB6D2B6}" destId="{289ECE70-97ED-4B87-A306-52BD60FE5F6F}" srcOrd="0" destOrd="0" presId="urn:microsoft.com/office/officeart/2016/7/layout/BasicLinearProcessNumbered"/>
    <dgm:cxn modelId="{49A6B43E-969C-4A5C-8833-EBA0E605BF48}" type="presParOf" srcId="{1ACA9E3D-8A1B-4FC5-B7E2-DB9F6FB6D2B6}" destId="{36687B31-D353-4459-BA24-94F68F0F927E}" srcOrd="1" destOrd="0" presId="urn:microsoft.com/office/officeart/2016/7/layout/BasicLinearProcessNumbered"/>
    <dgm:cxn modelId="{0D4B5E9D-AE52-461B-B506-107FED9B9172}" type="presParOf" srcId="{1ACA9E3D-8A1B-4FC5-B7E2-DB9F6FB6D2B6}" destId="{14E84206-2793-46A9-9D5B-23D99FC39E43}" srcOrd="2" destOrd="0" presId="urn:microsoft.com/office/officeart/2016/7/layout/BasicLinearProcessNumbered"/>
    <dgm:cxn modelId="{E45664EB-A663-49E0-A4BC-5F13FDBEE589}" type="presParOf" srcId="{1ACA9E3D-8A1B-4FC5-B7E2-DB9F6FB6D2B6}" destId="{666A17EA-E119-4585-AEBE-C5C9E9AE8E9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85678-E904-4481-93DD-8FC9F241EEA9}">
      <dsp:nvSpPr>
        <dsp:cNvPr id="0" name=""/>
        <dsp:cNvSpPr/>
      </dsp:nvSpPr>
      <dsp:spPr>
        <a:xfrm>
          <a:off x="0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</a:t>
          </a:r>
        </a:p>
      </dsp:txBody>
      <dsp:txXfrm>
        <a:off x="0" y="1457812"/>
        <a:ext cx="1617761" cy="1164788"/>
      </dsp:txXfrm>
    </dsp:sp>
    <dsp:sp modelId="{10D1AD30-3A3B-4DCE-AD81-35E262BF3802}">
      <dsp:nvSpPr>
        <dsp:cNvPr id="0" name=""/>
        <dsp:cNvSpPr/>
      </dsp:nvSpPr>
      <dsp:spPr>
        <a:xfrm>
          <a:off x="0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</a:p>
      </dsp:txBody>
      <dsp:txXfrm>
        <a:off x="0" y="681286"/>
        <a:ext cx="1617761" cy="776525"/>
      </dsp:txXfrm>
    </dsp:sp>
    <dsp:sp modelId="{DCF1729E-DF39-436F-895B-B35B99F97777}">
      <dsp:nvSpPr>
        <dsp:cNvPr id="0" name=""/>
        <dsp:cNvSpPr/>
      </dsp:nvSpPr>
      <dsp:spPr>
        <a:xfrm>
          <a:off x="1747182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Remove</a:t>
          </a:r>
        </a:p>
      </dsp:txBody>
      <dsp:txXfrm>
        <a:off x="1747182" y="1457812"/>
        <a:ext cx="1617761" cy="1164788"/>
      </dsp:txXfrm>
    </dsp:sp>
    <dsp:sp modelId="{6FCCF16D-D791-4F08-BC54-38B7EA2FF79E}">
      <dsp:nvSpPr>
        <dsp:cNvPr id="0" name=""/>
        <dsp:cNvSpPr/>
      </dsp:nvSpPr>
      <dsp:spPr>
        <a:xfrm>
          <a:off x="1747182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02</a:t>
          </a:r>
        </a:p>
      </dsp:txBody>
      <dsp:txXfrm>
        <a:off x="1747182" y="681286"/>
        <a:ext cx="1617761" cy="776525"/>
      </dsp:txXfrm>
    </dsp:sp>
    <dsp:sp modelId="{CBE699E6-3EDA-4B5C-B347-AB59BD17A84F}">
      <dsp:nvSpPr>
        <dsp:cNvPr id="0" name=""/>
        <dsp:cNvSpPr/>
      </dsp:nvSpPr>
      <dsp:spPr>
        <a:xfrm>
          <a:off x="3494365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Count</a:t>
          </a:r>
        </a:p>
      </dsp:txBody>
      <dsp:txXfrm>
        <a:off x="3494365" y="1457812"/>
        <a:ext cx="1617761" cy="1164788"/>
      </dsp:txXfrm>
    </dsp:sp>
    <dsp:sp modelId="{4E6CFC47-2E99-49AF-A219-0FB7C37323A2}">
      <dsp:nvSpPr>
        <dsp:cNvPr id="0" name=""/>
        <dsp:cNvSpPr/>
      </dsp:nvSpPr>
      <dsp:spPr>
        <a:xfrm>
          <a:off x="3494365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03</a:t>
          </a:r>
        </a:p>
      </dsp:txBody>
      <dsp:txXfrm>
        <a:off x="3494365" y="681286"/>
        <a:ext cx="1617761" cy="776525"/>
      </dsp:txXfrm>
    </dsp:sp>
    <dsp:sp modelId="{C2E93498-4AF3-45A4-A0A8-81466503F34D}">
      <dsp:nvSpPr>
        <dsp:cNvPr id="0" name=""/>
        <dsp:cNvSpPr/>
      </dsp:nvSpPr>
      <dsp:spPr>
        <a:xfrm>
          <a:off x="5241547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Contains</a:t>
          </a:r>
        </a:p>
      </dsp:txBody>
      <dsp:txXfrm>
        <a:off x="5241547" y="1457812"/>
        <a:ext cx="1617761" cy="1164788"/>
      </dsp:txXfrm>
    </dsp:sp>
    <dsp:sp modelId="{0D7ECA43-F12C-45F6-A05C-957AC5F559EC}">
      <dsp:nvSpPr>
        <dsp:cNvPr id="0" name=""/>
        <dsp:cNvSpPr/>
      </dsp:nvSpPr>
      <dsp:spPr>
        <a:xfrm>
          <a:off x="5241547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04</a:t>
          </a:r>
        </a:p>
      </dsp:txBody>
      <dsp:txXfrm>
        <a:off x="5241547" y="681286"/>
        <a:ext cx="1617761" cy="776525"/>
      </dsp:txXfrm>
    </dsp:sp>
    <dsp:sp modelId="{F99448EB-2443-423E-B942-CEB285A9B90C}">
      <dsp:nvSpPr>
        <dsp:cNvPr id="0" name=""/>
        <dsp:cNvSpPr/>
      </dsp:nvSpPr>
      <dsp:spPr>
        <a:xfrm>
          <a:off x="6988730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Clear</a:t>
          </a:r>
        </a:p>
      </dsp:txBody>
      <dsp:txXfrm>
        <a:off x="6988730" y="1457812"/>
        <a:ext cx="1617761" cy="1164788"/>
      </dsp:txXfrm>
    </dsp:sp>
    <dsp:sp modelId="{9385B767-3F9D-4524-ABD0-693C69A1DC84}">
      <dsp:nvSpPr>
        <dsp:cNvPr id="0" name=""/>
        <dsp:cNvSpPr/>
      </dsp:nvSpPr>
      <dsp:spPr>
        <a:xfrm>
          <a:off x="6988730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05</a:t>
          </a:r>
        </a:p>
      </dsp:txBody>
      <dsp:txXfrm>
        <a:off x="6988730" y="681286"/>
        <a:ext cx="1617761" cy="776525"/>
      </dsp:txXfrm>
    </dsp:sp>
    <dsp:sp modelId="{8075A2EC-0D76-49F5-A539-9614A52E7AF7}">
      <dsp:nvSpPr>
        <dsp:cNvPr id="0" name=""/>
        <dsp:cNvSpPr/>
      </dsp:nvSpPr>
      <dsp:spPr>
        <a:xfrm>
          <a:off x="8735913" y="681286"/>
          <a:ext cx="1617761" cy="19413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0" rIns="1597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IndexOf</a:t>
          </a:r>
          <a:endParaRPr lang="en-ZA" sz="2500" kern="1200"/>
        </a:p>
      </dsp:txBody>
      <dsp:txXfrm>
        <a:off x="8735913" y="1457812"/>
        <a:ext cx="1617761" cy="1164788"/>
      </dsp:txXfrm>
    </dsp:sp>
    <dsp:sp modelId="{98EE91F1-6DFC-49BF-8786-F646A074386A}">
      <dsp:nvSpPr>
        <dsp:cNvPr id="0" name=""/>
        <dsp:cNvSpPr/>
      </dsp:nvSpPr>
      <dsp:spPr>
        <a:xfrm>
          <a:off x="8735913" y="681286"/>
          <a:ext cx="1617761" cy="77652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9799" tIns="165100" rIns="159799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kern="1200"/>
            <a:t>06</a:t>
          </a:r>
        </a:p>
      </dsp:txBody>
      <dsp:txXfrm>
        <a:off x="8735913" y="681286"/>
        <a:ext cx="1617761" cy="776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DE074-7D3D-4E07-906D-F26C6C38ED14}">
      <dsp:nvSpPr>
        <dsp:cNvPr id="0" name=""/>
        <dsp:cNvSpPr/>
      </dsp:nvSpPr>
      <dsp:spPr>
        <a:xfrm>
          <a:off x="4549" y="857173"/>
          <a:ext cx="3978682" cy="159147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694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Finishing the collection</a:t>
          </a:r>
        </a:p>
      </dsp:txBody>
      <dsp:txXfrm>
        <a:off x="4549" y="857173"/>
        <a:ext cx="3580814" cy="1591473"/>
      </dsp:txXfrm>
    </dsp:sp>
    <dsp:sp modelId="{957A62D9-C7F7-4B3D-BAF2-FCC22EEE5108}">
      <dsp:nvSpPr>
        <dsp:cNvPr id="0" name=""/>
        <dsp:cNvSpPr/>
      </dsp:nvSpPr>
      <dsp:spPr>
        <a:xfrm>
          <a:off x="3187496" y="857173"/>
          <a:ext cx="3978682" cy="1591473"/>
        </a:xfrm>
        <a:prstGeom prst="chevron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IndexOf</a:t>
          </a:r>
        </a:p>
      </dsp:txBody>
      <dsp:txXfrm>
        <a:off x="3983233" y="857173"/>
        <a:ext cx="2387209" cy="1591473"/>
      </dsp:txXfrm>
    </dsp:sp>
    <dsp:sp modelId="{9B017530-EA03-4AA3-B79D-18183DCF577F}">
      <dsp:nvSpPr>
        <dsp:cNvPr id="0" name=""/>
        <dsp:cNvSpPr/>
      </dsp:nvSpPr>
      <dsp:spPr>
        <a:xfrm>
          <a:off x="6370442" y="857173"/>
          <a:ext cx="3978682" cy="1591473"/>
        </a:xfrm>
        <a:prstGeom prst="chevron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Contains</a:t>
          </a:r>
        </a:p>
      </dsp:txBody>
      <dsp:txXfrm>
        <a:off x="7166179" y="857173"/>
        <a:ext cx="2387209" cy="1591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AA987-3EC4-40FB-9EC4-27C0265F46E6}">
      <dsp:nvSpPr>
        <dsp:cNvPr id="0" name=""/>
        <dsp:cNvSpPr/>
      </dsp:nvSpPr>
      <dsp:spPr>
        <a:xfrm>
          <a:off x="3033" y="88736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Generics are C#’s equivalent to template classes in C++ or Java</a:t>
          </a:r>
        </a:p>
      </dsp:txBody>
      <dsp:txXfrm>
        <a:off x="3033" y="88736"/>
        <a:ext cx="2406420" cy="1443852"/>
      </dsp:txXfrm>
    </dsp:sp>
    <dsp:sp modelId="{0CDB9A55-0F90-4AB5-A83F-50763B006B91}">
      <dsp:nvSpPr>
        <dsp:cNvPr id="0" name=""/>
        <dsp:cNvSpPr/>
      </dsp:nvSpPr>
      <dsp:spPr>
        <a:xfrm>
          <a:off x="2650095" y="88736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Generic functions</a:t>
          </a:r>
        </a:p>
      </dsp:txBody>
      <dsp:txXfrm>
        <a:off x="2650095" y="88736"/>
        <a:ext cx="2406420" cy="1443852"/>
      </dsp:txXfrm>
    </dsp:sp>
    <dsp:sp modelId="{408CD224-440F-4A61-8BC0-BC7D01260DE2}">
      <dsp:nvSpPr>
        <dsp:cNvPr id="0" name=""/>
        <dsp:cNvSpPr/>
      </dsp:nvSpPr>
      <dsp:spPr>
        <a:xfrm>
          <a:off x="5297158" y="88736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Generic classes</a:t>
          </a:r>
        </a:p>
      </dsp:txBody>
      <dsp:txXfrm>
        <a:off x="5297158" y="88736"/>
        <a:ext cx="2406420" cy="1443852"/>
      </dsp:txXfrm>
    </dsp:sp>
    <dsp:sp modelId="{F18A44EC-758D-4C59-96A9-9A6C41B8E4B1}">
      <dsp:nvSpPr>
        <dsp:cNvPr id="0" name=""/>
        <dsp:cNvSpPr/>
      </dsp:nvSpPr>
      <dsp:spPr>
        <a:xfrm>
          <a:off x="7944221" y="88736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Allows you to define data structures as type agnostic and write code that will make generic comparisons necessary for class operations</a:t>
          </a:r>
        </a:p>
      </dsp:txBody>
      <dsp:txXfrm>
        <a:off x="7944221" y="88736"/>
        <a:ext cx="2406420" cy="1443852"/>
      </dsp:txXfrm>
    </dsp:sp>
    <dsp:sp modelId="{ED778B6C-342A-4448-949C-B4BC479BD25A}">
      <dsp:nvSpPr>
        <dsp:cNvPr id="0" name=""/>
        <dsp:cNvSpPr/>
      </dsp:nvSpPr>
      <dsp:spPr>
        <a:xfrm>
          <a:off x="1326564" y="1773231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put placeholders as T where you would need to indicate an object type</a:t>
          </a:r>
        </a:p>
      </dsp:txBody>
      <dsp:txXfrm>
        <a:off x="1326564" y="1773231"/>
        <a:ext cx="2406420" cy="1443852"/>
      </dsp:txXfrm>
    </dsp:sp>
    <dsp:sp modelId="{7663EC39-A85A-481F-92A9-779F73CCB819}">
      <dsp:nvSpPr>
        <dsp:cNvPr id="0" name=""/>
        <dsp:cNvSpPr/>
      </dsp:nvSpPr>
      <dsp:spPr>
        <a:xfrm>
          <a:off x="3973627" y="1773231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Reduces code bloat</a:t>
          </a:r>
        </a:p>
      </dsp:txBody>
      <dsp:txXfrm>
        <a:off x="3973627" y="1773231"/>
        <a:ext cx="2406420" cy="1443852"/>
      </dsp:txXfrm>
    </dsp:sp>
    <dsp:sp modelId="{F6BA3F79-251A-4E06-A39B-B750C892276D}">
      <dsp:nvSpPr>
        <dsp:cNvPr id="0" name=""/>
        <dsp:cNvSpPr/>
      </dsp:nvSpPr>
      <dsp:spPr>
        <a:xfrm>
          <a:off x="6620689" y="1773231"/>
          <a:ext cx="2406420" cy="1443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don’t have to write differently typed data structures for different scenarios</a:t>
          </a:r>
        </a:p>
      </dsp:txBody>
      <dsp:txXfrm>
        <a:off x="6620689" y="1773231"/>
        <a:ext cx="2406420" cy="1443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D494D-5055-43A7-B0D9-2BDA6EB3602F}">
      <dsp:nvSpPr>
        <dsp:cNvPr id="0" name=""/>
        <dsp:cNvSpPr/>
      </dsp:nvSpPr>
      <dsp:spPr>
        <a:xfrm>
          <a:off x="3033" y="0"/>
          <a:ext cx="2406420" cy="33058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Generic code uses the placeholder Type T to refer to a non specific variable type</a:t>
          </a:r>
        </a:p>
      </dsp:txBody>
      <dsp:txXfrm>
        <a:off x="3033" y="1256211"/>
        <a:ext cx="2406420" cy="1983492"/>
      </dsp:txXfrm>
    </dsp:sp>
    <dsp:sp modelId="{FDFCF46F-1C22-407B-8D0E-C7BBC3F1159E}">
      <dsp:nvSpPr>
        <dsp:cNvPr id="0" name=""/>
        <dsp:cNvSpPr/>
      </dsp:nvSpPr>
      <dsp:spPr>
        <a:xfrm>
          <a:off x="710370" y="330581"/>
          <a:ext cx="991746" cy="9917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608" y="475819"/>
        <a:ext cx="701270" cy="701270"/>
      </dsp:txXfrm>
    </dsp:sp>
    <dsp:sp modelId="{268340A3-19A5-42A1-8A08-06112EE33B9E}">
      <dsp:nvSpPr>
        <dsp:cNvPr id="0" name=""/>
        <dsp:cNvSpPr/>
      </dsp:nvSpPr>
      <dsp:spPr>
        <a:xfrm>
          <a:off x="3033" y="3305748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AEDBB2-D480-4F3A-9853-7AB44FAD7E40}">
      <dsp:nvSpPr>
        <dsp:cNvPr id="0" name=""/>
        <dsp:cNvSpPr/>
      </dsp:nvSpPr>
      <dsp:spPr>
        <a:xfrm>
          <a:off x="2650095" y="0"/>
          <a:ext cx="2406420" cy="33058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You need to specify that a class/method is templated in the class or method header</a:t>
          </a:r>
        </a:p>
      </dsp:txBody>
      <dsp:txXfrm>
        <a:off x="2650095" y="1256211"/>
        <a:ext cx="2406420" cy="1983492"/>
      </dsp:txXfrm>
    </dsp:sp>
    <dsp:sp modelId="{5AF6EEC5-94BA-4D96-A1C2-45E34CC85A02}">
      <dsp:nvSpPr>
        <dsp:cNvPr id="0" name=""/>
        <dsp:cNvSpPr/>
      </dsp:nvSpPr>
      <dsp:spPr>
        <a:xfrm>
          <a:off x="3357433" y="330581"/>
          <a:ext cx="991746" cy="9917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671" y="475819"/>
        <a:ext cx="701270" cy="701270"/>
      </dsp:txXfrm>
    </dsp:sp>
    <dsp:sp modelId="{FA273814-E19B-44CB-8647-F3D4E475A9BC}">
      <dsp:nvSpPr>
        <dsp:cNvPr id="0" name=""/>
        <dsp:cNvSpPr/>
      </dsp:nvSpPr>
      <dsp:spPr>
        <a:xfrm>
          <a:off x="2650095" y="3305748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6B29AB-134C-4DF6-9DB6-01AF6C55628C}">
      <dsp:nvSpPr>
        <dsp:cNvPr id="0" name=""/>
        <dsp:cNvSpPr/>
      </dsp:nvSpPr>
      <dsp:spPr>
        <a:xfrm>
          <a:off x="5297158" y="0"/>
          <a:ext cx="2406420" cy="33058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urier New" panose="02070309020205020404" pitchFamily="49" charset="0"/>
              <a:cs typeface="Courier New" panose="02070309020205020404" pitchFamily="49" charset="0"/>
            </a:rPr>
            <a:t>public class Collection&lt;T&gt; </a:t>
          </a:r>
          <a:r>
            <a:rPr lang="en-US" sz="1300" kern="1200" dirty="0"/>
            <a:t>specifies this is a generic collection</a:t>
          </a:r>
        </a:p>
      </dsp:txBody>
      <dsp:txXfrm>
        <a:off x="5297158" y="1256211"/>
        <a:ext cx="2406420" cy="1983492"/>
      </dsp:txXfrm>
    </dsp:sp>
    <dsp:sp modelId="{523A1F2E-23BC-4BDC-826D-51003FACFA3F}">
      <dsp:nvSpPr>
        <dsp:cNvPr id="0" name=""/>
        <dsp:cNvSpPr/>
      </dsp:nvSpPr>
      <dsp:spPr>
        <a:xfrm>
          <a:off x="6004495" y="330581"/>
          <a:ext cx="991746" cy="9917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733" y="475819"/>
        <a:ext cx="701270" cy="701270"/>
      </dsp:txXfrm>
    </dsp:sp>
    <dsp:sp modelId="{7A27658E-D365-43DF-BBE1-B940423B17A6}">
      <dsp:nvSpPr>
        <dsp:cNvPr id="0" name=""/>
        <dsp:cNvSpPr/>
      </dsp:nvSpPr>
      <dsp:spPr>
        <a:xfrm>
          <a:off x="5297158" y="3305748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9128F6-2218-4E74-9989-4CED3B068F4D}">
      <dsp:nvSpPr>
        <dsp:cNvPr id="0" name=""/>
        <dsp:cNvSpPr/>
      </dsp:nvSpPr>
      <dsp:spPr>
        <a:xfrm>
          <a:off x="7944221" y="0"/>
          <a:ext cx="2406420" cy="33058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urier New" panose="02070309020205020404" pitchFamily="49" charset="0"/>
              <a:cs typeface="Courier New" panose="02070309020205020404" pitchFamily="49" charset="0"/>
            </a:rPr>
            <a:t>void Swap&lt;T&gt; </a:t>
          </a:r>
          <a:r>
            <a:rPr lang="en-US" sz="1300" kern="1200" dirty="0"/>
            <a:t>is a method where something is generic (such as parameters). This does not need to be used if the class is marked as generic.</a:t>
          </a:r>
        </a:p>
      </dsp:txBody>
      <dsp:txXfrm>
        <a:off x="7944221" y="1256211"/>
        <a:ext cx="2406420" cy="1983492"/>
      </dsp:txXfrm>
    </dsp:sp>
    <dsp:sp modelId="{4F54246B-8E99-42CA-AD08-B209F491AC5D}">
      <dsp:nvSpPr>
        <dsp:cNvPr id="0" name=""/>
        <dsp:cNvSpPr/>
      </dsp:nvSpPr>
      <dsp:spPr>
        <a:xfrm>
          <a:off x="8651558" y="330581"/>
          <a:ext cx="991746" cy="9917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  <a:endParaRPr lang="en-US" sz="4800" kern="1200" dirty="0"/>
        </a:p>
      </dsp:txBody>
      <dsp:txXfrm>
        <a:off x="8796796" y="475819"/>
        <a:ext cx="701270" cy="701270"/>
      </dsp:txXfrm>
    </dsp:sp>
    <dsp:sp modelId="{0263C77F-2CAB-4013-AD9A-033797E5E584}">
      <dsp:nvSpPr>
        <dsp:cNvPr id="0" name=""/>
        <dsp:cNvSpPr/>
      </dsp:nvSpPr>
      <dsp:spPr>
        <a:xfrm>
          <a:off x="7944221" y="3305748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27B2D-C53A-450C-AE28-1DF851CAFB5A}">
      <dsp:nvSpPr>
        <dsp:cNvPr id="0" name=""/>
        <dsp:cNvSpPr/>
      </dsp:nvSpPr>
      <dsp:spPr>
        <a:xfrm>
          <a:off x="3488470" y="648388"/>
          <a:ext cx="500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7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5577" y="691451"/>
        <a:ext cx="26569" cy="5313"/>
      </dsp:txXfrm>
    </dsp:sp>
    <dsp:sp modelId="{9E5FC668-9910-42D7-83B7-05175A07D2E9}">
      <dsp:nvSpPr>
        <dsp:cNvPr id="0" name=""/>
        <dsp:cNvSpPr/>
      </dsp:nvSpPr>
      <dsp:spPr>
        <a:xfrm>
          <a:off x="1179904" y="998"/>
          <a:ext cx="2310365" cy="138621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210" tIns="118834" rIns="113210" bIns="11883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are simple data types passed by in C#?</a:t>
          </a:r>
        </a:p>
      </dsp:txBody>
      <dsp:txXfrm>
        <a:off x="1179904" y="998"/>
        <a:ext cx="2310365" cy="1386219"/>
      </dsp:txXfrm>
    </dsp:sp>
    <dsp:sp modelId="{6F8D55C0-B224-4070-A55F-5731025E7714}">
      <dsp:nvSpPr>
        <dsp:cNvPr id="0" name=""/>
        <dsp:cNvSpPr/>
      </dsp:nvSpPr>
      <dsp:spPr>
        <a:xfrm>
          <a:off x="6330220" y="648388"/>
          <a:ext cx="5007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7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7327" y="691451"/>
        <a:ext cx="26569" cy="5313"/>
      </dsp:txXfrm>
    </dsp:sp>
    <dsp:sp modelId="{5BADD436-2AEE-4F0E-BA7D-2367ACE23A95}">
      <dsp:nvSpPr>
        <dsp:cNvPr id="0" name=""/>
        <dsp:cNvSpPr/>
      </dsp:nvSpPr>
      <dsp:spPr>
        <a:xfrm>
          <a:off x="4021654" y="998"/>
          <a:ext cx="2310365" cy="138621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210" tIns="118834" rIns="113210" bIns="11883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Complex data types?</a:t>
          </a:r>
        </a:p>
      </dsp:txBody>
      <dsp:txXfrm>
        <a:off x="4021654" y="998"/>
        <a:ext cx="2310365" cy="1386219"/>
      </dsp:txXfrm>
    </dsp:sp>
    <dsp:sp modelId="{F4CDB4C1-6FF1-44B8-A37D-6735AF3798A4}">
      <dsp:nvSpPr>
        <dsp:cNvPr id="0" name=""/>
        <dsp:cNvSpPr/>
      </dsp:nvSpPr>
      <dsp:spPr>
        <a:xfrm>
          <a:off x="2335087" y="1385417"/>
          <a:ext cx="5683500" cy="500784"/>
        </a:xfrm>
        <a:custGeom>
          <a:avLst/>
          <a:gdLst/>
          <a:ahLst/>
          <a:cxnLst/>
          <a:rect l="0" t="0" r="0" b="0"/>
          <a:pathLst>
            <a:path>
              <a:moveTo>
                <a:pt x="5683500" y="0"/>
              </a:moveTo>
              <a:lnTo>
                <a:pt x="5683500" y="267492"/>
              </a:lnTo>
              <a:lnTo>
                <a:pt x="0" y="267492"/>
              </a:lnTo>
              <a:lnTo>
                <a:pt x="0" y="50078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4130" y="1633153"/>
        <a:ext cx="285414" cy="5313"/>
      </dsp:txXfrm>
    </dsp:sp>
    <dsp:sp modelId="{61157F5F-88CA-4D40-9E38-5F145B3768FA}">
      <dsp:nvSpPr>
        <dsp:cNvPr id="0" name=""/>
        <dsp:cNvSpPr/>
      </dsp:nvSpPr>
      <dsp:spPr>
        <a:xfrm>
          <a:off x="6863404" y="998"/>
          <a:ext cx="2310365" cy="138621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210" tIns="118834" rIns="113210" bIns="11883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could the problem be if you were declaring a parameter as generic when it comes to data type passing?</a:t>
          </a:r>
        </a:p>
      </dsp:txBody>
      <dsp:txXfrm>
        <a:off x="6863404" y="998"/>
        <a:ext cx="2310365" cy="1386219"/>
      </dsp:txXfrm>
    </dsp:sp>
    <dsp:sp modelId="{8ADFE4DA-87DD-4AE8-BD78-C4C923F09E3E}">
      <dsp:nvSpPr>
        <dsp:cNvPr id="0" name=""/>
        <dsp:cNvSpPr/>
      </dsp:nvSpPr>
      <dsp:spPr>
        <a:xfrm>
          <a:off x="1179904" y="1918602"/>
          <a:ext cx="2310365" cy="138621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210" tIns="118834" rIns="113210" bIns="11883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do we pass by reference explicitly?</a:t>
          </a:r>
        </a:p>
      </dsp:txBody>
      <dsp:txXfrm>
        <a:off x="1179904" y="1918602"/>
        <a:ext cx="2310365" cy="13862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3CAA8-0F0E-4C03-A65F-233A9570C58D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the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 ref </a:t>
          </a:r>
          <a:r>
            <a:rPr lang="en-US" sz="1600" kern="1200" dirty="0"/>
            <a:t>keyword</a:t>
          </a:r>
        </a:p>
      </dsp:txBody>
      <dsp:txXfrm>
        <a:off x="808" y="1322327"/>
        <a:ext cx="3275967" cy="1983492"/>
      </dsp:txXfrm>
    </dsp:sp>
    <dsp:sp modelId="{3CAF532D-5605-4ADE-AC58-AD9091672C97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D4143F3D-90AD-4420-B8C2-7272B62466CB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When passing T parameters in scenarios where we’re making changes to data, we always need to specify </a:t>
          </a:r>
          <a:r>
            <a:rPr lang="en-US" sz="1600" kern="1200" dirty="0">
              <a:latin typeface="Courier New" panose="02070309020205020404" pitchFamily="49" charset="0"/>
              <a:cs typeface="Courier New" panose="02070309020205020404" pitchFamily="49" charset="0"/>
            </a:rPr>
            <a:t>ref</a:t>
          </a:r>
          <a:r>
            <a:rPr lang="en-US" sz="1600" kern="1200" dirty="0"/>
            <a:t> in order to treat our generic data parameter as an object</a:t>
          </a:r>
        </a:p>
      </dsp:txBody>
      <dsp:txXfrm>
        <a:off x="3538853" y="1322327"/>
        <a:ext cx="3275967" cy="1983492"/>
      </dsp:txXfrm>
    </dsp:sp>
    <dsp:sp modelId="{B9C6730C-C382-4A1C-BFCA-68E0D616B81C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4FFAA63E-4F84-4BA6-837D-6A447924E128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has its disadvantages</a:t>
          </a:r>
        </a:p>
      </dsp:txBody>
      <dsp:txXfrm>
        <a:off x="7076898" y="1322327"/>
        <a:ext cx="3275967" cy="1983492"/>
      </dsp:txXfrm>
    </dsp:sp>
    <dsp:sp modelId="{D76E5C84-77C8-4450-AC2A-391FCDD32350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E7F7D-F07A-4D9E-B15A-B93171A5AE24}">
      <dsp:nvSpPr>
        <dsp:cNvPr id="0" name=""/>
        <dsp:cNvSpPr/>
      </dsp:nvSpPr>
      <dsp:spPr>
        <a:xfrm>
          <a:off x="3033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 your Collection from earlier, that inherited from CollectionBase, into a Generic Collection</a:t>
          </a:r>
        </a:p>
      </dsp:txBody>
      <dsp:txXfrm>
        <a:off x="3033" y="1255477"/>
        <a:ext cx="2406420" cy="1982332"/>
      </dsp:txXfrm>
    </dsp:sp>
    <dsp:sp modelId="{42CAB214-7687-4675-B5DF-4298B05EF9D2}">
      <dsp:nvSpPr>
        <dsp:cNvPr id="0" name=""/>
        <dsp:cNvSpPr/>
      </dsp:nvSpPr>
      <dsp:spPr>
        <a:xfrm>
          <a:off x="710660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813" y="475541"/>
        <a:ext cx="700860" cy="700860"/>
      </dsp:txXfrm>
    </dsp:sp>
    <dsp:sp modelId="{13F86B68-0912-4A4C-809E-507B1C35090A}">
      <dsp:nvSpPr>
        <dsp:cNvPr id="0" name=""/>
        <dsp:cNvSpPr/>
      </dsp:nvSpPr>
      <dsp:spPr>
        <a:xfrm>
          <a:off x="3033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DB8921-2661-4594-8544-023E610A9DED}">
      <dsp:nvSpPr>
        <dsp:cNvPr id="0" name=""/>
        <dsp:cNvSpPr/>
      </dsp:nvSpPr>
      <dsp:spPr>
        <a:xfrm>
          <a:off x="2650095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Take out the reference to CollectionBase</a:t>
          </a:r>
        </a:p>
      </dsp:txBody>
      <dsp:txXfrm>
        <a:off x="2650095" y="1255477"/>
        <a:ext cx="2406420" cy="1982332"/>
      </dsp:txXfrm>
    </dsp:sp>
    <dsp:sp modelId="{380F4B09-69C6-408E-BFB8-9D60416990DB}">
      <dsp:nvSpPr>
        <dsp:cNvPr id="0" name=""/>
        <dsp:cNvSpPr/>
      </dsp:nvSpPr>
      <dsp:spPr>
        <a:xfrm>
          <a:off x="3357722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875" y="475541"/>
        <a:ext cx="700860" cy="700860"/>
      </dsp:txXfrm>
    </dsp:sp>
    <dsp:sp modelId="{CDD00E50-37E4-435E-9E65-27681C32410D}">
      <dsp:nvSpPr>
        <dsp:cNvPr id="0" name=""/>
        <dsp:cNvSpPr/>
      </dsp:nvSpPr>
      <dsp:spPr>
        <a:xfrm>
          <a:off x="2650095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4E4624-2A69-4C33-8CE3-743F8114B784}">
      <dsp:nvSpPr>
        <dsp:cNvPr id="0" name=""/>
        <dsp:cNvSpPr/>
      </dsp:nvSpPr>
      <dsp:spPr>
        <a:xfrm>
          <a:off x="5297158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everything generic types</a:t>
          </a:r>
        </a:p>
      </dsp:txBody>
      <dsp:txXfrm>
        <a:off x="5297158" y="1255477"/>
        <a:ext cx="2406420" cy="1982332"/>
      </dsp:txXfrm>
    </dsp:sp>
    <dsp:sp modelId="{833FBE2B-9FB9-40D6-A3C1-8E21A362E88F}">
      <dsp:nvSpPr>
        <dsp:cNvPr id="0" name=""/>
        <dsp:cNvSpPr/>
      </dsp:nvSpPr>
      <dsp:spPr>
        <a:xfrm>
          <a:off x="6004785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938" y="475541"/>
        <a:ext cx="700860" cy="700860"/>
      </dsp:txXfrm>
    </dsp:sp>
    <dsp:sp modelId="{90D6C1F7-A491-48E3-8BC3-207B872F9035}">
      <dsp:nvSpPr>
        <dsp:cNvPr id="0" name=""/>
        <dsp:cNvSpPr/>
      </dsp:nvSpPr>
      <dsp:spPr>
        <a:xfrm>
          <a:off x="5297158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20D463-356E-4D87-893E-95117962FF47}">
      <dsp:nvSpPr>
        <dsp:cNvPr id="0" name=""/>
        <dsp:cNvSpPr/>
      </dsp:nvSpPr>
      <dsp:spPr>
        <a:xfrm>
          <a:off x="7944221" y="0"/>
          <a:ext cx="2406420" cy="3303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ToString() that iterates through the internal structure and builds a string for output with a blank line in between</a:t>
          </a:r>
        </a:p>
      </dsp:txBody>
      <dsp:txXfrm>
        <a:off x="7944221" y="1255477"/>
        <a:ext cx="2406420" cy="1982332"/>
      </dsp:txXfrm>
    </dsp:sp>
    <dsp:sp modelId="{D3CAC56C-94CF-4E05-A65E-6D5778C3A7BA}">
      <dsp:nvSpPr>
        <dsp:cNvPr id="0" name=""/>
        <dsp:cNvSpPr/>
      </dsp:nvSpPr>
      <dsp:spPr>
        <a:xfrm>
          <a:off x="8651848" y="330388"/>
          <a:ext cx="991166" cy="9911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7001" y="475541"/>
        <a:ext cx="700860" cy="700860"/>
      </dsp:txXfrm>
    </dsp:sp>
    <dsp:sp modelId="{17296C67-8CE1-4C21-9EF0-98EB40E20403}">
      <dsp:nvSpPr>
        <dsp:cNvPr id="0" name=""/>
        <dsp:cNvSpPr/>
      </dsp:nvSpPr>
      <dsp:spPr>
        <a:xfrm>
          <a:off x="7944221" y="3303816"/>
          <a:ext cx="24064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2761B-A388-4FDB-B74F-C386B3CB1053}">
      <dsp:nvSpPr>
        <dsp:cNvPr id="0" name=""/>
        <dsp:cNvSpPr/>
      </dsp:nvSpPr>
      <dsp:spPr>
        <a:xfrm>
          <a:off x="0" y="358700"/>
          <a:ext cx="2588418" cy="25884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we start to work with generic items, we’ll need some sort of base unit</a:t>
          </a:r>
        </a:p>
      </dsp:txBody>
      <dsp:txXfrm>
        <a:off x="379065" y="737765"/>
        <a:ext cx="1830288" cy="1830288"/>
      </dsp:txXfrm>
    </dsp:sp>
    <dsp:sp modelId="{DA54A178-7EB5-4D65-A09C-7DEBDB760B1D}">
      <dsp:nvSpPr>
        <dsp:cNvPr id="0" name=""/>
        <dsp:cNvSpPr/>
      </dsp:nvSpPr>
      <dsp:spPr>
        <a:xfrm rot="5400000">
          <a:off x="2838137" y="1291330"/>
          <a:ext cx="905946" cy="72315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B182-C005-4D29-8E33-838740597305}">
      <dsp:nvSpPr>
        <dsp:cNvPr id="0" name=""/>
        <dsp:cNvSpPr/>
      </dsp:nvSpPr>
      <dsp:spPr>
        <a:xfrm>
          <a:off x="3952870" y="428951"/>
          <a:ext cx="2447934" cy="2447917"/>
        </a:xfrm>
        <a:prstGeom prst="ellipse">
          <a:avLst/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do we consider these base units to be in C#?</a:t>
          </a:r>
        </a:p>
      </dsp:txBody>
      <dsp:txXfrm>
        <a:off x="4311362" y="787440"/>
        <a:ext cx="1730950" cy="1730939"/>
      </dsp:txXfrm>
    </dsp:sp>
    <dsp:sp modelId="{F4BF8AB4-6BF5-4D08-AD06-38CCF1B98C37}">
      <dsp:nvSpPr>
        <dsp:cNvPr id="0" name=""/>
        <dsp:cNvSpPr/>
      </dsp:nvSpPr>
      <dsp:spPr>
        <a:xfrm rot="5400000">
          <a:off x="6650524" y="1291330"/>
          <a:ext cx="905946" cy="723159"/>
        </a:xfrm>
        <a:prstGeom prst="triangle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2FAF5-C350-4E9C-A2BA-759E7D9F879C}">
      <dsp:nvSpPr>
        <dsp:cNvPr id="0" name=""/>
        <dsp:cNvSpPr/>
      </dsp:nvSpPr>
      <dsp:spPr>
        <a:xfrm>
          <a:off x="7765256" y="358700"/>
          <a:ext cx="2588418" cy="2588418"/>
        </a:xfrm>
        <a:prstGeom prst="ellipse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Item with a “single” value</a:t>
          </a:r>
        </a:p>
      </dsp:txBody>
      <dsp:txXfrm>
        <a:off x="8144321" y="737765"/>
        <a:ext cx="1830288" cy="18302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FB32A-483B-4261-A335-489EB9E6A79F}">
      <dsp:nvSpPr>
        <dsp:cNvPr id="0" name=""/>
        <dsp:cNvSpPr/>
      </dsp:nvSpPr>
      <dsp:spPr>
        <a:xfrm>
          <a:off x="3538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Node class is our wrapper for a generic object</a:t>
          </a:r>
        </a:p>
      </dsp:txBody>
      <dsp:txXfrm>
        <a:off x="3538" y="1331015"/>
        <a:ext cx="1916036" cy="1609470"/>
      </dsp:txXfrm>
    </dsp:sp>
    <dsp:sp modelId="{F5E434F4-D524-40DA-919C-D666F336945C}">
      <dsp:nvSpPr>
        <dsp:cNvPr id="0" name=""/>
        <dsp:cNvSpPr/>
      </dsp:nvSpPr>
      <dsp:spPr>
        <a:xfrm>
          <a:off x="559189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77040" y="697780"/>
        <a:ext cx="569033" cy="569033"/>
      </dsp:txXfrm>
    </dsp:sp>
    <dsp:sp modelId="{DB06A8A0-417C-4705-B122-F406A5C4990F}">
      <dsp:nvSpPr>
        <dsp:cNvPr id="0" name=""/>
        <dsp:cNvSpPr/>
      </dsp:nvSpPr>
      <dsp:spPr>
        <a:xfrm>
          <a:off x="3538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245880"/>
                <a:satOff val="1133"/>
                <a:lumOff val="17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245880"/>
                <a:satOff val="1133"/>
                <a:lumOff val="17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45880"/>
              <a:satOff val="1133"/>
              <a:lumOff val="1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FCAF86-5A42-4927-9D08-9344B40C278A}">
      <dsp:nvSpPr>
        <dsp:cNvPr id="0" name=""/>
        <dsp:cNvSpPr/>
      </dsp:nvSpPr>
      <dsp:spPr>
        <a:xfrm>
          <a:off x="2111179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730767"/>
            <a:satOff val="2431"/>
            <a:lumOff val="1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30767"/>
              <a:satOff val="2431"/>
              <a:lumOff val="1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Needs a reference to an element</a:t>
          </a:r>
        </a:p>
      </dsp:txBody>
      <dsp:txXfrm>
        <a:off x="2111179" y="1331015"/>
        <a:ext cx="1916036" cy="1609470"/>
      </dsp:txXfrm>
    </dsp:sp>
    <dsp:sp modelId="{8BC7E2DA-85A6-4C2B-B634-2B33305C59D2}">
      <dsp:nvSpPr>
        <dsp:cNvPr id="0" name=""/>
        <dsp:cNvSpPr/>
      </dsp:nvSpPr>
      <dsp:spPr>
        <a:xfrm>
          <a:off x="2666829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491760"/>
                <a:satOff val="2267"/>
                <a:lumOff val="34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491760"/>
                <a:satOff val="2267"/>
                <a:lumOff val="34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91760"/>
              <a:satOff val="2267"/>
              <a:lumOff val="3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784680" y="697780"/>
        <a:ext cx="569033" cy="569033"/>
      </dsp:txXfrm>
    </dsp:sp>
    <dsp:sp modelId="{A3AA6A58-6EB1-407F-9FA0-DF1A8A74D7D7}">
      <dsp:nvSpPr>
        <dsp:cNvPr id="0" name=""/>
        <dsp:cNvSpPr/>
      </dsp:nvSpPr>
      <dsp:spPr>
        <a:xfrm>
          <a:off x="2111179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61BA2B-DBD7-4196-AB6E-BF4CA97DA4F8}">
      <dsp:nvSpPr>
        <dsp:cNvPr id="0" name=""/>
        <dsp:cNvSpPr/>
      </dsp:nvSpPr>
      <dsp:spPr>
        <a:xfrm>
          <a:off x="4218819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Needs a constructor that gives that elements its value</a:t>
          </a:r>
        </a:p>
      </dsp:txBody>
      <dsp:txXfrm>
        <a:off x="4218819" y="1331015"/>
        <a:ext cx="1916036" cy="1609470"/>
      </dsp:txXfrm>
    </dsp:sp>
    <dsp:sp modelId="{770535BD-3BFC-4DF5-BCA3-D11C8A6A4628}">
      <dsp:nvSpPr>
        <dsp:cNvPr id="0" name=""/>
        <dsp:cNvSpPr/>
      </dsp:nvSpPr>
      <dsp:spPr>
        <a:xfrm>
          <a:off x="4774469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983520"/>
                <a:satOff val="4534"/>
                <a:lumOff val="69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983520"/>
                <a:satOff val="4534"/>
                <a:lumOff val="69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83520"/>
              <a:satOff val="4534"/>
              <a:lumOff val="6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4892320" y="697780"/>
        <a:ext cx="569033" cy="569033"/>
      </dsp:txXfrm>
    </dsp:sp>
    <dsp:sp modelId="{4C986FFD-5AC5-4788-BA65-AF599CC0CA52}">
      <dsp:nvSpPr>
        <dsp:cNvPr id="0" name=""/>
        <dsp:cNvSpPr/>
      </dsp:nvSpPr>
      <dsp:spPr>
        <a:xfrm>
          <a:off x="4218819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1229400"/>
                <a:satOff val="5667"/>
                <a:lumOff val="872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229400"/>
                <a:satOff val="5667"/>
                <a:lumOff val="872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229400"/>
              <a:satOff val="5667"/>
              <a:lumOff val="8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8EEF93-D650-4BB2-9392-53D681D34F8E}">
      <dsp:nvSpPr>
        <dsp:cNvPr id="0" name=""/>
        <dsp:cNvSpPr/>
      </dsp:nvSpPr>
      <dsp:spPr>
        <a:xfrm>
          <a:off x="6326459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2192300"/>
            <a:satOff val="7292"/>
            <a:lumOff val="5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92300"/>
              <a:satOff val="7292"/>
              <a:lumOff val="5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Needs as constructor for an empty node we can set later</a:t>
          </a:r>
        </a:p>
      </dsp:txBody>
      <dsp:txXfrm>
        <a:off x="6326459" y="1331015"/>
        <a:ext cx="1916036" cy="1609470"/>
      </dsp:txXfrm>
    </dsp:sp>
    <dsp:sp modelId="{DB1A8254-C0DB-4AC4-A478-53AF033D11B8}">
      <dsp:nvSpPr>
        <dsp:cNvPr id="0" name=""/>
        <dsp:cNvSpPr/>
      </dsp:nvSpPr>
      <dsp:spPr>
        <a:xfrm>
          <a:off x="6882110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6999961" y="697780"/>
        <a:ext cx="569033" cy="569033"/>
      </dsp:txXfrm>
    </dsp:sp>
    <dsp:sp modelId="{3EC4081C-C843-4184-96D5-9FB11902FECF}">
      <dsp:nvSpPr>
        <dsp:cNvPr id="0" name=""/>
        <dsp:cNvSpPr/>
      </dsp:nvSpPr>
      <dsp:spPr>
        <a:xfrm>
          <a:off x="6326459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1721160"/>
                <a:satOff val="7934"/>
                <a:lumOff val="122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721160"/>
                <a:satOff val="7934"/>
                <a:lumOff val="122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721160"/>
              <a:satOff val="7934"/>
              <a:lumOff val="12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ECE70-97ED-4B87-A306-52BD60FE5F6F}">
      <dsp:nvSpPr>
        <dsp:cNvPr id="0" name=""/>
        <dsp:cNvSpPr/>
      </dsp:nvSpPr>
      <dsp:spPr>
        <a:xfrm>
          <a:off x="8434099" y="311684"/>
          <a:ext cx="1916036" cy="2682451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 properties to change the value of the node</a:t>
          </a:r>
        </a:p>
      </dsp:txBody>
      <dsp:txXfrm>
        <a:off x="8434099" y="1331015"/>
        <a:ext cx="1916036" cy="1609470"/>
      </dsp:txXfrm>
    </dsp:sp>
    <dsp:sp modelId="{36687B31-D353-4459-BA24-94F68F0F927E}">
      <dsp:nvSpPr>
        <dsp:cNvPr id="0" name=""/>
        <dsp:cNvSpPr/>
      </dsp:nvSpPr>
      <dsp:spPr>
        <a:xfrm>
          <a:off x="8989750" y="579929"/>
          <a:ext cx="804735" cy="804735"/>
        </a:xfrm>
        <a:prstGeom prst="ellipse">
          <a:avLst/>
        </a:prstGeom>
        <a:gradFill rotWithShape="0">
          <a:gsLst>
            <a:gs pos="0">
              <a:schemeClr val="accent2">
                <a:hueOff val="1967040"/>
                <a:satOff val="9068"/>
                <a:lumOff val="1395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967040"/>
                <a:satOff val="9068"/>
                <a:lumOff val="1395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967040"/>
              <a:satOff val="9068"/>
              <a:lumOff val="13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107601" y="697780"/>
        <a:ext cx="569033" cy="569033"/>
      </dsp:txXfrm>
    </dsp:sp>
    <dsp:sp modelId="{14E84206-2793-46A9-9D5B-23D99FC39E43}">
      <dsp:nvSpPr>
        <dsp:cNvPr id="0" name=""/>
        <dsp:cNvSpPr/>
      </dsp:nvSpPr>
      <dsp:spPr>
        <a:xfrm>
          <a:off x="8434099" y="2994063"/>
          <a:ext cx="1916036" cy="72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2A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B865-9871-42B4-B010-8AA488CD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Creating the most generic building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20A648-CC14-4EF6-AD7B-117225A64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035659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31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C997-2EAC-44E6-AE63-0B447E80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The node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DFF290-B0F5-46A4-ADA3-B13582F29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6764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27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8F5D-711E-4238-B2E7-9FCB705F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The node class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540ECCA-B105-42ED-AB2E-AF17C922E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5443" y="643466"/>
            <a:ext cx="6952763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A327-8618-4BB6-8E98-C18553A2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69" y="4184822"/>
            <a:ext cx="10494062" cy="1134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Connecting the node to other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BCFC-578B-4FE2-8F70-5E22E85A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69" y="5319449"/>
            <a:ext cx="10494062" cy="7026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What internal logic would we need to connect this primitive Node to other Nodes?</a:t>
            </a:r>
          </a:p>
        </p:txBody>
      </p: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0116C4CF-8CD9-4C58-A1D7-59B6CD93C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108" y="875098"/>
            <a:ext cx="3091784" cy="309178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69807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44A8-414D-4447-B159-6DEBCB4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 review of collections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F7A6AC-8848-4884-BBEF-02A8C386AC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63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635C-2057-428C-98E1-DDA26273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EF0E96-4859-4839-A8F7-5F1D8308C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07123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437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0BCA-C3F1-4E49-90A4-A8914BA2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AA930-6270-4760-809F-483E04A00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21649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05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F11E-7868-4AF7-B9BC-A4C1D09F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creating A GENERIC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219871-9FAA-4FEC-9729-B9D28D046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66007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14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3594-6644-40D0-9731-10BD5613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Passing “t” as a parameter</a:t>
            </a:r>
            <a:endParaRPr 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6D65FF0-DF58-4049-8ED6-3705BD2A59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96019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88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D5A6-8631-4ED9-B32D-AC583A84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Passing by 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C8077-18EB-4D3F-9221-091818880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05081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91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554DF-AE11-48A0-A0EB-CC725F8D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Generic method: example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9FD71E26-280F-4785-806E-62CE6964E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774" y="1114868"/>
            <a:ext cx="5357477" cy="46282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93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DE39-B2B9-40A8-8209-8A562156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94543B-1D3E-4EBE-92CD-226BF73A5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705431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454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447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Courier New</vt:lpstr>
      <vt:lpstr>Rockwell</vt:lpstr>
      <vt:lpstr>Damask</vt:lpstr>
      <vt:lpstr>Game Development 2A</vt:lpstr>
      <vt:lpstr>A review of collections</vt:lpstr>
      <vt:lpstr>collections</vt:lpstr>
      <vt:lpstr>generics</vt:lpstr>
      <vt:lpstr>creating A GENERIC COLLECTION</vt:lpstr>
      <vt:lpstr>Passing “t” as a parameter</vt:lpstr>
      <vt:lpstr>Passing by reference</vt:lpstr>
      <vt:lpstr>Generic method: example</vt:lpstr>
      <vt:lpstr>exercise</vt:lpstr>
      <vt:lpstr>Creating the most generic building block</vt:lpstr>
      <vt:lpstr>The node class</vt:lpstr>
      <vt:lpstr>The node class</vt:lpstr>
      <vt:lpstr>Connecting the node to other nodes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2A</dc:title>
  <dc:creator>Cyberchaos</dc:creator>
  <cp:lastModifiedBy>Adam Jerrett</cp:lastModifiedBy>
  <cp:revision>10</cp:revision>
  <dcterms:created xsi:type="dcterms:W3CDTF">2018-07-23T08:39:10Z</dcterms:created>
  <dcterms:modified xsi:type="dcterms:W3CDTF">2019-08-16T09:17:02Z</dcterms:modified>
</cp:coreProperties>
</file>