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8208B-20A5-4799-8B52-BE09EB8E23FA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2096FE-9D48-4B9D-939F-141048CC6036}">
      <dgm:prSet/>
      <dgm:spPr/>
      <dgm:t>
        <a:bodyPr/>
        <a:lstStyle/>
        <a:p>
          <a:r>
            <a:rPr lang="en-US"/>
            <a:t>Language defined – no custom structure</a:t>
          </a:r>
        </a:p>
      </dgm:t>
    </dgm:pt>
    <dgm:pt modelId="{CE3F3176-6E19-4EBE-A241-94B64E6152C1}" type="parTrans" cxnId="{6B2ADB5F-00BC-4204-A311-68227C6EEFF0}">
      <dgm:prSet/>
      <dgm:spPr/>
      <dgm:t>
        <a:bodyPr/>
        <a:lstStyle/>
        <a:p>
          <a:endParaRPr lang="en-US"/>
        </a:p>
      </dgm:t>
    </dgm:pt>
    <dgm:pt modelId="{31E03972-6C99-46D6-89B2-A15F71151740}" type="sibTrans" cxnId="{6B2ADB5F-00BC-4204-A311-68227C6EEFF0}">
      <dgm:prSet/>
      <dgm:spPr/>
      <dgm:t>
        <a:bodyPr/>
        <a:lstStyle/>
        <a:p>
          <a:endParaRPr lang="en-US"/>
        </a:p>
      </dgm:t>
    </dgm:pt>
    <dgm:pt modelId="{7494DEEC-35B1-4008-8326-A97438AC907C}">
      <dgm:prSet/>
      <dgm:spPr/>
      <dgm:t>
        <a:bodyPr/>
        <a:lstStyle/>
        <a:p>
          <a:r>
            <a:rPr lang="en-US"/>
            <a:t>Good for having random access to set elements</a:t>
          </a:r>
        </a:p>
      </dgm:t>
    </dgm:pt>
    <dgm:pt modelId="{312B99F4-4D18-4BF0-AD0A-C062B8072B4F}" type="parTrans" cxnId="{5E4F2C8F-6F1C-4F85-A025-86836CAAC47F}">
      <dgm:prSet/>
      <dgm:spPr/>
      <dgm:t>
        <a:bodyPr/>
        <a:lstStyle/>
        <a:p>
          <a:endParaRPr lang="en-US"/>
        </a:p>
      </dgm:t>
    </dgm:pt>
    <dgm:pt modelId="{C1442F9A-F75B-4BBF-BB06-C040922C3EFC}" type="sibTrans" cxnId="{5E4F2C8F-6F1C-4F85-A025-86836CAAC47F}">
      <dgm:prSet/>
      <dgm:spPr/>
      <dgm:t>
        <a:bodyPr/>
        <a:lstStyle/>
        <a:p>
          <a:endParaRPr lang="en-US"/>
        </a:p>
      </dgm:t>
    </dgm:pt>
    <dgm:pt modelId="{A5CB2764-3C50-4A05-9D0F-A4BF87E2D55F}">
      <dgm:prSet/>
      <dgm:spPr/>
      <dgm:t>
        <a:bodyPr/>
        <a:lstStyle/>
        <a:p>
          <a:r>
            <a:rPr lang="en-US"/>
            <a:t>Searching is slow (worst case O(n) because visit every element)</a:t>
          </a:r>
        </a:p>
      </dgm:t>
    </dgm:pt>
    <dgm:pt modelId="{8E326126-DA55-4D70-8743-E241E71C1E36}" type="parTrans" cxnId="{0D59AA95-A348-4D76-A0AB-B7DEF7E86F3E}">
      <dgm:prSet/>
      <dgm:spPr/>
      <dgm:t>
        <a:bodyPr/>
        <a:lstStyle/>
        <a:p>
          <a:endParaRPr lang="en-US"/>
        </a:p>
      </dgm:t>
    </dgm:pt>
    <dgm:pt modelId="{5FCEB40D-172F-4C4B-A2BB-17D388D16DA1}" type="sibTrans" cxnId="{0D59AA95-A348-4D76-A0AB-B7DEF7E86F3E}">
      <dgm:prSet/>
      <dgm:spPr/>
      <dgm:t>
        <a:bodyPr/>
        <a:lstStyle/>
        <a:p>
          <a:endParaRPr lang="en-US"/>
        </a:p>
      </dgm:t>
    </dgm:pt>
    <dgm:pt modelId="{CFC48FAA-8A1F-43F9-B802-BF08F7923F4E}">
      <dgm:prSet/>
      <dgm:spPr/>
      <dgm:t>
        <a:bodyPr/>
        <a:lstStyle/>
        <a:p>
          <a:r>
            <a:rPr lang="en-US"/>
            <a:t>Sorted more efficient</a:t>
          </a:r>
        </a:p>
      </dgm:t>
    </dgm:pt>
    <dgm:pt modelId="{985C35D1-3688-4F92-83C1-124993E2AAAF}" type="parTrans" cxnId="{64C66A6D-12B9-41C1-B983-BF24F56C1F67}">
      <dgm:prSet/>
      <dgm:spPr/>
      <dgm:t>
        <a:bodyPr/>
        <a:lstStyle/>
        <a:p>
          <a:endParaRPr lang="en-US"/>
        </a:p>
      </dgm:t>
    </dgm:pt>
    <dgm:pt modelId="{510B965D-E704-4718-86AF-621AF288FC81}" type="sibTrans" cxnId="{64C66A6D-12B9-41C1-B983-BF24F56C1F67}">
      <dgm:prSet/>
      <dgm:spPr/>
      <dgm:t>
        <a:bodyPr/>
        <a:lstStyle/>
        <a:p>
          <a:endParaRPr lang="en-US"/>
        </a:p>
      </dgm:t>
    </dgm:pt>
    <dgm:pt modelId="{06BF5A3F-AA80-4AD8-A55A-0B426A446982}">
      <dgm:prSet/>
      <dgm:spPr/>
      <dgm:t>
        <a:bodyPr/>
        <a:lstStyle/>
        <a:p>
          <a:r>
            <a:rPr lang="en-US"/>
            <a:t>Insertions and deletions mean making or removing array spaces - slow</a:t>
          </a:r>
        </a:p>
      </dgm:t>
    </dgm:pt>
    <dgm:pt modelId="{9F209D79-1541-42D0-9B49-D86654381C54}" type="parTrans" cxnId="{04D04608-1151-4300-965A-59DB7917A67E}">
      <dgm:prSet/>
      <dgm:spPr/>
      <dgm:t>
        <a:bodyPr/>
        <a:lstStyle/>
        <a:p>
          <a:endParaRPr lang="en-US"/>
        </a:p>
      </dgm:t>
    </dgm:pt>
    <dgm:pt modelId="{28DB0C62-7AC4-489C-B706-A4F77343A972}" type="sibTrans" cxnId="{04D04608-1151-4300-965A-59DB7917A67E}">
      <dgm:prSet/>
      <dgm:spPr/>
      <dgm:t>
        <a:bodyPr/>
        <a:lstStyle/>
        <a:p>
          <a:endParaRPr lang="en-US"/>
        </a:p>
      </dgm:t>
    </dgm:pt>
    <dgm:pt modelId="{4ECE58AB-C172-4EC1-9027-FE0475CC18E9}" type="pres">
      <dgm:prSet presAssocID="{AE68208B-20A5-4799-8B52-BE09EB8E23FA}" presName="diagram" presStyleCnt="0">
        <dgm:presLayoutVars>
          <dgm:dir/>
          <dgm:resizeHandles val="exact"/>
        </dgm:presLayoutVars>
      </dgm:prSet>
      <dgm:spPr/>
    </dgm:pt>
    <dgm:pt modelId="{7BF392B9-446B-4890-9FAE-51D95CD3B813}" type="pres">
      <dgm:prSet presAssocID="{EA2096FE-9D48-4B9D-939F-141048CC6036}" presName="node" presStyleLbl="node1" presStyleIdx="0" presStyleCnt="5">
        <dgm:presLayoutVars>
          <dgm:bulletEnabled val="1"/>
        </dgm:presLayoutVars>
      </dgm:prSet>
      <dgm:spPr/>
    </dgm:pt>
    <dgm:pt modelId="{4713FB88-4086-4424-B204-4A7B25F232ED}" type="pres">
      <dgm:prSet presAssocID="{31E03972-6C99-46D6-89B2-A15F71151740}" presName="sibTrans" presStyleCnt="0"/>
      <dgm:spPr/>
    </dgm:pt>
    <dgm:pt modelId="{18DFDC59-0CCD-478B-90F9-821E62B13CC9}" type="pres">
      <dgm:prSet presAssocID="{7494DEEC-35B1-4008-8326-A97438AC907C}" presName="node" presStyleLbl="node1" presStyleIdx="1" presStyleCnt="5">
        <dgm:presLayoutVars>
          <dgm:bulletEnabled val="1"/>
        </dgm:presLayoutVars>
      </dgm:prSet>
      <dgm:spPr/>
    </dgm:pt>
    <dgm:pt modelId="{59F3738E-25FD-4118-B75D-06C27BDAFC78}" type="pres">
      <dgm:prSet presAssocID="{C1442F9A-F75B-4BBF-BB06-C040922C3EFC}" presName="sibTrans" presStyleCnt="0"/>
      <dgm:spPr/>
    </dgm:pt>
    <dgm:pt modelId="{49FBF020-8B18-45A7-B4E9-CCCF7C86464B}" type="pres">
      <dgm:prSet presAssocID="{A5CB2764-3C50-4A05-9D0F-A4BF87E2D55F}" presName="node" presStyleLbl="node1" presStyleIdx="2" presStyleCnt="5">
        <dgm:presLayoutVars>
          <dgm:bulletEnabled val="1"/>
        </dgm:presLayoutVars>
      </dgm:prSet>
      <dgm:spPr/>
    </dgm:pt>
    <dgm:pt modelId="{6B6608AB-AADA-48B2-92AE-D6F3A8C9A67F}" type="pres">
      <dgm:prSet presAssocID="{5FCEB40D-172F-4C4B-A2BB-17D388D16DA1}" presName="sibTrans" presStyleCnt="0"/>
      <dgm:spPr/>
    </dgm:pt>
    <dgm:pt modelId="{96BD57DC-D950-41C8-BBA4-67AA872CC37D}" type="pres">
      <dgm:prSet presAssocID="{CFC48FAA-8A1F-43F9-B802-BF08F7923F4E}" presName="node" presStyleLbl="node1" presStyleIdx="3" presStyleCnt="5">
        <dgm:presLayoutVars>
          <dgm:bulletEnabled val="1"/>
        </dgm:presLayoutVars>
      </dgm:prSet>
      <dgm:spPr/>
    </dgm:pt>
    <dgm:pt modelId="{CC8917FD-0139-4368-8824-43F2FBDE647A}" type="pres">
      <dgm:prSet presAssocID="{510B965D-E704-4718-86AF-621AF288FC81}" presName="sibTrans" presStyleCnt="0"/>
      <dgm:spPr/>
    </dgm:pt>
    <dgm:pt modelId="{227CE759-119B-4E79-BFB3-B1344D7117D0}" type="pres">
      <dgm:prSet presAssocID="{06BF5A3F-AA80-4AD8-A55A-0B426A446982}" presName="node" presStyleLbl="node1" presStyleIdx="4" presStyleCnt="5">
        <dgm:presLayoutVars>
          <dgm:bulletEnabled val="1"/>
        </dgm:presLayoutVars>
      </dgm:prSet>
      <dgm:spPr/>
    </dgm:pt>
  </dgm:ptLst>
  <dgm:cxnLst>
    <dgm:cxn modelId="{04D04608-1151-4300-965A-59DB7917A67E}" srcId="{AE68208B-20A5-4799-8B52-BE09EB8E23FA}" destId="{06BF5A3F-AA80-4AD8-A55A-0B426A446982}" srcOrd="4" destOrd="0" parTransId="{9F209D79-1541-42D0-9B49-D86654381C54}" sibTransId="{28DB0C62-7AC4-489C-B706-A4F77343A972}"/>
    <dgm:cxn modelId="{E3EF7D08-C3B2-4440-8D36-9E1344809DA5}" type="presOf" srcId="{AE68208B-20A5-4799-8B52-BE09EB8E23FA}" destId="{4ECE58AB-C172-4EC1-9027-FE0475CC18E9}" srcOrd="0" destOrd="0" presId="urn:microsoft.com/office/officeart/2005/8/layout/default"/>
    <dgm:cxn modelId="{07321229-543F-4781-9A42-0D936861D151}" type="presOf" srcId="{06BF5A3F-AA80-4AD8-A55A-0B426A446982}" destId="{227CE759-119B-4E79-BFB3-B1344D7117D0}" srcOrd="0" destOrd="0" presId="urn:microsoft.com/office/officeart/2005/8/layout/default"/>
    <dgm:cxn modelId="{6B2ADB5F-00BC-4204-A311-68227C6EEFF0}" srcId="{AE68208B-20A5-4799-8B52-BE09EB8E23FA}" destId="{EA2096FE-9D48-4B9D-939F-141048CC6036}" srcOrd="0" destOrd="0" parTransId="{CE3F3176-6E19-4EBE-A241-94B64E6152C1}" sibTransId="{31E03972-6C99-46D6-89B2-A15F71151740}"/>
    <dgm:cxn modelId="{80BEE26B-C622-4D1D-9BC3-0E1B8838BBF8}" type="presOf" srcId="{7494DEEC-35B1-4008-8326-A97438AC907C}" destId="{18DFDC59-0CCD-478B-90F9-821E62B13CC9}" srcOrd="0" destOrd="0" presId="urn:microsoft.com/office/officeart/2005/8/layout/default"/>
    <dgm:cxn modelId="{64C66A6D-12B9-41C1-B983-BF24F56C1F67}" srcId="{AE68208B-20A5-4799-8B52-BE09EB8E23FA}" destId="{CFC48FAA-8A1F-43F9-B802-BF08F7923F4E}" srcOrd="3" destOrd="0" parTransId="{985C35D1-3688-4F92-83C1-124993E2AAAF}" sibTransId="{510B965D-E704-4718-86AF-621AF288FC81}"/>
    <dgm:cxn modelId="{4639DA80-1C7C-4F95-9A10-E09B3B8A714F}" type="presOf" srcId="{A5CB2764-3C50-4A05-9D0F-A4BF87E2D55F}" destId="{49FBF020-8B18-45A7-B4E9-CCCF7C86464B}" srcOrd="0" destOrd="0" presId="urn:microsoft.com/office/officeart/2005/8/layout/default"/>
    <dgm:cxn modelId="{5E4F2C8F-6F1C-4F85-A025-86836CAAC47F}" srcId="{AE68208B-20A5-4799-8B52-BE09EB8E23FA}" destId="{7494DEEC-35B1-4008-8326-A97438AC907C}" srcOrd="1" destOrd="0" parTransId="{312B99F4-4D18-4BF0-AD0A-C062B8072B4F}" sibTransId="{C1442F9A-F75B-4BBF-BB06-C040922C3EFC}"/>
    <dgm:cxn modelId="{0D59AA95-A348-4D76-A0AB-B7DEF7E86F3E}" srcId="{AE68208B-20A5-4799-8B52-BE09EB8E23FA}" destId="{A5CB2764-3C50-4A05-9D0F-A4BF87E2D55F}" srcOrd="2" destOrd="0" parTransId="{8E326126-DA55-4D70-8743-E241E71C1E36}" sibTransId="{5FCEB40D-172F-4C4B-A2BB-17D388D16DA1}"/>
    <dgm:cxn modelId="{33B1D3B5-2E7C-4777-B27A-580C04A82CF6}" type="presOf" srcId="{EA2096FE-9D48-4B9D-939F-141048CC6036}" destId="{7BF392B9-446B-4890-9FAE-51D95CD3B813}" srcOrd="0" destOrd="0" presId="urn:microsoft.com/office/officeart/2005/8/layout/default"/>
    <dgm:cxn modelId="{702BCBE6-D67A-4C1F-BF26-A78FDF80FB86}" type="presOf" srcId="{CFC48FAA-8A1F-43F9-B802-BF08F7923F4E}" destId="{96BD57DC-D950-41C8-BBA4-67AA872CC37D}" srcOrd="0" destOrd="0" presId="urn:microsoft.com/office/officeart/2005/8/layout/default"/>
    <dgm:cxn modelId="{F3B0DBC7-AF06-40C9-A9D0-795318441EF1}" type="presParOf" srcId="{4ECE58AB-C172-4EC1-9027-FE0475CC18E9}" destId="{7BF392B9-446B-4890-9FAE-51D95CD3B813}" srcOrd="0" destOrd="0" presId="urn:microsoft.com/office/officeart/2005/8/layout/default"/>
    <dgm:cxn modelId="{04D0E669-08BD-4B28-8F88-0ED007CD35FE}" type="presParOf" srcId="{4ECE58AB-C172-4EC1-9027-FE0475CC18E9}" destId="{4713FB88-4086-4424-B204-4A7B25F232ED}" srcOrd="1" destOrd="0" presId="urn:microsoft.com/office/officeart/2005/8/layout/default"/>
    <dgm:cxn modelId="{C318F8B4-D34D-439F-B963-3F02134165F3}" type="presParOf" srcId="{4ECE58AB-C172-4EC1-9027-FE0475CC18E9}" destId="{18DFDC59-0CCD-478B-90F9-821E62B13CC9}" srcOrd="2" destOrd="0" presId="urn:microsoft.com/office/officeart/2005/8/layout/default"/>
    <dgm:cxn modelId="{8A4B28B8-8DAD-4C4E-A9B0-5BB428B68EDD}" type="presParOf" srcId="{4ECE58AB-C172-4EC1-9027-FE0475CC18E9}" destId="{59F3738E-25FD-4118-B75D-06C27BDAFC78}" srcOrd="3" destOrd="0" presId="urn:microsoft.com/office/officeart/2005/8/layout/default"/>
    <dgm:cxn modelId="{7C25222A-61B4-4654-B671-58D61DE1A239}" type="presParOf" srcId="{4ECE58AB-C172-4EC1-9027-FE0475CC18E9}" destId="{49FBF020-8B18-45A7-B4E9-CCCF7C86464B}" srcOrd="4" destOrd="0" presId="urn:microsoft.com/office/officeart/2005/8/layout/default"/>
    <dgm:cxn modelId="{E29C40C9-0D2A-40A2-8A0D-4F0F2117B6CF}" type="presParOf" srcId="{4ECE58AB-C172-4EC1-9027-FE0475CC18E9}" destId="{6B6608AB-AADA-48B2-92AE-D6F3A8C9A67F}" srcOrd="5" destOrd="0" presId="urn:microsoft.com/office/officeart/2005/8/layout/default"/>
    <dgm:cxn modelId="{0E84FC7B-2D47-4D90-967E-F4605349A05F}" type="presParOf" srcId="{4ECE58AB-C172-4EC1-9027-FE0475CC18E9}" destId="{96BD57DC-D950-41C8-BBA4-67AA872CC37D}" srcOrd="6" destOrd="0" presId="urn:microsoft.com/office/officeart/2005/8/layout/default"/>
    <dgm:cxn modelId="{C1D3D144-5FD0-46A5-B5E2-E9F5F1D19C63}" type="presParOf" srcId="{4ECE58AB-C172-4EC1-9027-FE0475CC18E9}" destId="{CC8917FD-0139-4368-8824-43F2FBDE647A}" srcOrd="7" destOrd="0" presId="urn:microsoft.com/office/officeart/2005/8/layout/default"/>
    <dgm:cxn modelId="{90695874-6C4D-4361-9460-A57B6B6D471F}" type="presParOf" srcId="{4ECE58AB-C172-4EC1-9027-FE0475CC18E9}" destId="{227CE759-119B-4E79-BFB3-B1344D7117D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BFCD22-ACE4-4DBB-991E-525506B3FC4E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CF6537-CAB3-48DD-B795-93E9872E5537}">
      <dgm:prSet/>
      <dgm:spPr/>
      <dgm:t>
        <a:bodyPr/>
        <a:lstStyle/>
        <a:p>
          <a:r>
            <a:rPr lang="en-US"/>
            <a:t>Can only refer to a single list position at a time</a:t>
          </a:r>
        </a:p>
      </dgm:t>
    </dgm:pt>
    <dgm:pt modelId="{4BA6DC39-204A-42BB-BF55-F40B95872972}" type="parTrans" cxnId="{ED8B7C8A-D6E8-4A5A-977B-B3D933E5982A}">
      <dgm:prSet/>
      <dgm:spPr/>
      <dgm:t>
        <a:bodyPr/>
        <a:lstStyle/>
        <a:p>
          <a:endParaRPr lang="en-US"/>
        </a:p>
      </dgm:t>
    </dgm:pt>
    <dgm:pt modelId="{A8C03011-21E6-4D13-A52A-431F3C29DD2A}" type="sibTrans" cxnId="{ED8B7C8A-D6E8-4A5A-977B-B3D933E598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756990-555B-434A-9ECC-194DCF5C86E2}">
      <dgm:prSet/>
      <dgm:spPr/>
      <dgm:t>
        <a:bodyPr/>
        <a:lstStyle/>
        <a:p>
          <a:r>
            <a:rPr lang="en-US"/>
            <a:t>Can create an iterator class that allows us to specify a range of values</a:t>
          </a:r>
        </a:p>
      </dgm:t>
    </dgm:pt>
    <dgm:pt modelId="{A55442C3-53A0-45D9-AD1F-2C59A4C46DBB}" type="parTrans" cxnId="{0F60438E-BC26-42E0-AAEA-5105FA378FDA}">
      <dgm:prSet/>
      <dgm:spPr/>
      <dgm:t>
        <a:bodyPr/>
        <a:lstStyle/>
        <a:p>
          <a:endParaRPr lang="en-US"/>
        </a:p>
      </dgm:t>
    </dgm:pt>
    <dgm:pt modelId="{F1C347BB-173E-4A60-B7D5-C73940A23EA7}" type="sibTrans" cxnId="{0F60438E-BC26-42E0-AAEA-5105FA378FD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25BA6A-9DB7-4491-91E3-8E8D6619DBFF}">
      <dgm:prSet/>
      <dgm:spPr/>
      <dgm:t>
        <a:bodyPr/>
        <a:lstStyle/>
        <a:p>
          <a:r>
            <a:rPr lang="en-US"/>
            <a:t>Have pointers for start and end values in a range</a:t>
          </a:r>
        </a:p>
      </dgm:t>
    </dgm:pt>
    <dgm:pt modelId="{50011EF9-747E-43C0-BA82-69507BF09EE2}" type="parTrans" cxnId="{4ED9C6AF-30C4-4093-B448-0CA9068605D2}">
      <dgm:prSet/>
      <dgm:spPr/>
      <dgm:t>
        <a:bodyPr/>
        <a:lstStyle/>
        <a:p>
          <a:endParaRPr lang="en-US"/>
        </a:p>
      </dgm:t>
    </dgm:pt>
    <dgm:pt modelId="{290BC52B-5B05-4214-BE93-069FC347D6B4}" type="sibTrans" cxnId="{4ED9C6AF-30C4-4093-B448-0CA9068605D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C0FF407-3A6E-4ECD-B7CC-4D678DD353DB}">
      <dgm:prSet/>
      <dgm:spPr/>
      <dgm:t>
        <a:bodyPr/>
        <a:lstStyle/>
        <a:p>
          <a:r>
            <a:rPr lang="en-US"/>
            <a:t>Allows for more controlled access across the list’s values</a:t>
          </a:r>
        </a:p>
      </dgm:t>
    </dgm:pt>
    <dgm:pt modelId="{7835C10C-4B76-4CEB-A41D-F7B3BF6FB301}" type="parTrans" cxnId="{C0047829-91DE-4D3A-BACD-CA364133D741}">
      <dgm:prSet/>
      <dgm:spPr/>
      <dgm:t>
        <a:bodyPr/>
        <a:lstStyle/>
        <a:p>
          <a:endParaRPr lang="en-US"/>
        </a:p>
      </dgm:t>
    </dgm:pt>
    <dgm:pt modelId="{693647C0-6A50-4C6F-9E6B-4523A83A22C7}" type="sibTrans" cxnId="{C0047829-91DE-4D3A-BACD-CA364133D74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67CB7A-82C8-4E55-8861-A49B622BA290}" type="pres">
      <dgm:prSet presAssocID="{CBBFCD22-ACE4-4DBB-991E-525506B3FC4E}" presName="Name0" presStyleCnt="0">
        <dgm:presLayoutVars>
          <dgm:animLvl val="lvl"/>
          <dgm:resizeHandles val="exact"/>
        </dgm:presLayoutVars>
      </dgm:prSet>
      <dgm:spPr/>
    </dgm:pt>
    <dgm:pt modelId="{32D5820B-9E9A-4EF8-9C50-4CEEB7FB26B9}" type="pres">
      <dgm:prSet presAssocID="{F5CF6537-CAB3-48DD-B795-93E9872E5537}" presName="compositeNode" presStyleCnt="0">
        <dgm:presLayoutVars>
          <dgm:bulletEnabled val="1"/>
        </dgm:presLayoutVars>
      </dgm:prSet>
      <dgm:spPr/>
    </dgm:pt>
    <dgm:pt modelId="{BAB5B854-5F1F-484F-9699-02E87104F15A}" type="pres">
      <dgm:prSet presAssocID="{F5CF6537-CAB3-48DD-B795-93E9872E5537}" presName="bgRect" presStyleLbl="bgAccFollowNode1" presStyleIdx="0" presStyleCnt="4"/>
      <dgm:spPr/>
    </dgm:pt>
    <dgm:pt modelId="{495A9B68-5DA3-4125-9B56-FCE9063DA97E}" type="pres">
      <dgm:prSet presAssocID="{A8C03011-21E6-4D13-A52A-431F3C29DD2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00D676B-E031-453A-81D2-C1459320CCD9}" type="pres">
      <dgm:prSet presAssocID="{F5CF6537-CAB3-48DD-B795-93E9872E5537}" presName="bottomLine" presStyleLbl="alignNode1" presStyleIdx="1" presStyleCnt="8">
        <dgm:presLayoutVars/>
      </dgm:prSet>
      <dgm:spPr/>
    </dgm:pt>
    <dgm:pt modelId="{4161C8CC-E3FC-49E7-A6E2-214071CD4EA6}" type="pres">
      <dgm:prSet presAssocID="{F5CF6537-CAB3-48DD-B795-93E9872E5537}" presName="nodeText" presStyleLbl="bgAccFollowNode1" presStyleIdx="0" presStyleCnt="4">
        <dgm:presLayoutVars>
          <dgm:bulletEnabled val="1"/>
        </dgm:presLayoutVars>
      </dgm:prSet>
      <dgm:spPr/>
    </dgm:pt>
    <dgm:pt modelId="{C9120454-7586-4B78-B3B6-27989D5BD4B4}" type="pres">
      <dgm:prSet presAssocID="{A8C03011-21E6-4D13-A52A-431F3C29DD2A}" presName="sibTrans" presStyleCnt="0"/>
      <dgm:spPr/>
    </dgm:pt>
    <dgm:pt modelId="{59158484-C9B6-4405-B000-6B91E1AFEEA4}" type="pres">
      <dgm:prSet presAssocID="{40756990-555B-434A-9ECC-194DCF5C86E2}" presName="compositeNode" presStyleCnt="0">
        <dgm:presLayoutVars>
          <dgm:bulletEnabled val="1"/>
        </dgm:presLayoutVars>
      </dgm:prSet>
      <dgm:spPr/>
    </dgm:pt>
    <dgm:pt modelId="{EDDB2C01-E3D5-48D5-92D3-AABD3E599223}" type="pres">
      <dgm:prSet presAssocID="{40756990-555B-434A-9ECC-194DCF5C86E2}" presName="bgRect" presStyleLbl="bgAccFollowNode1" presStyleIdx="1" presStyleCnt="4"/>
      <dgm:spPr/>
    </dgm:pt>
    <dgm:pt modelId="{0FDC33F6-7A58-4EA0-AEE9-0E49F56EB82A}" type="pres">
      <dgm:prSet presAssocID="{F1C347BB-173E-4A60-B7D5-C73940A23EA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8D29969-6A60-41A5-9367-0CB848FE45BD}" type="pres">
      <dgm:prSet presAssocID="{40756990-555B-434A-9ECC-194DCF5C86E2}" presName="bottomLine" presStyleLbl="alignNode1" presStyleIdx="3" presStyleCnt="8">
        <dgm:presLayoutVars/>
      </dgm:prSet>
      <dgm:spPr/>
    </dgm:pt>
    <dgm:pt modelId="{0B779411-8030-45DF-8EFE-1713C5B0E446}" type="pres">
      <dgm:prSet presAssocID="{40756990-555B-434A-9ECC-194DCF5C86E2}" presName="nodeText" presStyleLbl="bgAccFollowNode1" presStyleIdx="1" presStyleCnt="4">
        <dgm:presLayoutVars>
          <dgm:bulletEnabled val="1"/>
        </dgm:presLayoutVars>
      </dgm:prSet>
      <dgm:spPr/>
    </dgm:pt>
    <dgm:pt modelId="{39070971-2AAA-4F59-9481-1A09D7A7453B}" type="pres">
      <dgm:prSet presAssocID="{F1C347BB-173E-4A60-B7D5-C73940A23EA7}" presName="sibTrans" presStyleCnt="0"/>
      <dgm:spPr/>
    </dgm:pt>
    <dgm:pt modelId="{967C1F6D-8753-44C5-8341-32860E5CA361}" type="pres">
      <dgm:prSet presAssocID="{1525BA6A-9DB7-4491-91E3-8E8D6619DBFF}" presName="compositeNode" presStyleCnt="0">
        <dgm:presLayoutVars>
          <dgm:bulletEnabled val="1"/>
        </dgm:presLayoutVars>
      </dgm:prSet>
      <dgm:spPr/>
    </dgm:pt>
    <dgm:pt modelId="{D0D747B0-3F4F-4724-8186-4695FDC37224}" type="pres">
      <dgm:prSet presAssocID="{1525BA6A-9DB7-4491-91E3-8E8D6619DBFF}" presName="bgRect" presStyleLbl="bgAccFollowNode1" presStyleIdx="2" presStyleCnt="4"/>
      <dgm:spPr/>
    </dgm:pt>
    <dgm:pt modelId="{ECE12E97-3BA4-42F3-8D6B-2AD138A6996D}" type="pres">
      <dgm:prSet presAssocID="{290BC52B-5B05-4214-BE93-069FC347D6B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9685207-3B91-4A81-BBFA-734770310BC9}" type="pres">
      <dgm:prSet presAssocID="{1525BA6A-9DB7-4491-91E3-8E8D6619DBFF}" presName="bottomLine" presStyleLbl="alignNode1" presStyleIdx="5" presStyleCnt="8">
        <dgm:presLayoutVars/>
      </dgm:prSet>
      <dgm:spPr/>
    </dgm:pt>
    <dgm:pt modelId="{C7BC0C23-4B9F-4F26-8DBC-4DB04FA8DC95}" type="pres">
      <dgm:prSet presAssocID="{1525BA6A-9DB7-4491-91E3-8E8D6619DBFF}" presName="nodeText" presStyleLbl="bgAccFollowNode1" presStyleIdx="2" presStyleCnt="4">
        <dgm:presLayoutVars>
          <dgm:bulletEnabled val="1"/>
        </dgm:presLayoutVars>
      </dgm:prSet>
      <dgm:spPr/>
    </dgm:pt>
    <dgm:pt modelId="{58457FB4-BD5C-4695-AC71-65295D2C7D93}" type="pres">
      <dgm:prSet presAssocID="{290BC52B-5B05-4214-BE93-069FC347D6B4}" presName="sibTrans" presStyleCnt="0"/>
      <dgm:spPr/>
    </dgm:pt>
    <dgm:pt modelId="{70A2AB49-0BB9-415D-8620-BED5D12A9B4E}" type="pres">
      <dgm:prSet presAssocID="{1C0FF407-3A6E-4ECD-B7CC-4D678DD353DB}" presName="compositeNode" presStyleCnt="0">
        <dgm:presLayoutVars>
          <dgm:bulletEnabled val="1"/>
        </dgm:presLayoutVars>
      </dgm:prSet>
      <dgm:spPr/>
    </dgm:pt>
    <dgm:pt modelId="{876A1E81-10DA-453F-B6D6-95091AD94410}" type="pres">
      <dgm:prSet presAssocID="{1C0FF407-3A6E-4ECD-B7CC-4D678DD353DB}" presName="bgRect" presStyleLbl="bgAccFollowNode1" presStyleIdx="3" presStyleCnt="4"/>
      <dgm:spPr/>
    </dgm:pt>
    <dgm:pt modelId="{A26BEA1F-EE55-4580-88FC-33DF8010320F}" type="pres">
      <dgm:prSet presAssocID="{693647C0-6A50-4C6F-9E6B-4523A83A22C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467B4C6-90BB-4778-BEC9-1FFF2196E3C8}" type="pres">
      <dgm:prSet presAssocID="{1C0FF407-3A6E-4ECD-B7CC-4D678DD353DB}" presName="bottomLine" presStyleLbl="alignNode1" presStyleIdx="7" presStyleCnt="8">
        <dgm:presLayoutVars/>
      </dgm:prSet>
      <dgm:spPr/>
    </dgm:pt>
    <dgm:pt modelId="{159E71CE-8560-4236-B45A-3531AE06EC4E}" type="pres">
      <dgm:prSet presAssocID="{1C0FF407-3A6E-4ECD-B7CC-4D678DD353D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A8AD21C-9E60-4F61-9A0D-C62BB3A98230}" type="presOf" srcId="{F5CF6537-CAB3-48DD-B795-93E9872E5537}" destId="{4161C8CC-E3FC-49E7-A6E2-214071CD4EA6}" srcOrd="1" destOrd="0" presId="urn:microsoft.com/office/officeart/2016/7/layout/BasicLinearProcessNumbered"/>
    <dgm:cxn modelId="{C0047829-91DE-4D3A-BACD-CA364133D741}" srcId="{CBBFCD22-ACE4-4DBB-991E-525506B3FC4E}" destId="{1C0FF407-3A6E-4ECD-B7CC-4D678DD353DB}" srcOrd="3" destOrd="0" parTransId="{7835C10C-4B76-4CEB-A41D-F7B3BF6FB301}" sibTransId="{693647C0-6A50-4C6F-9E6B-4523A83A22C7}"/>
    <dgm:cxn modelId="{240C6E39-5002-46E7-AB35-8268489EBD3E}" type="presOf" srcId="{CBBFCD22-ACE4-4DBB-991E-525506B3FC4E}" destId="{B067CB7A-82C8-4E55-8861-A49B622BA290}" srcOrd="0" destOrd="0" presId="urn:microsoft.com/office/officeart/2016/7/layout/BasicLinearProcessNumbered"/>
    <dgm:cxn modelId="{4ADCF961-06F7-4321-93C1-34AED9DE620E}" type="presOf" srcId="{40756990-555B-434A-9ECC-194DCF5C86E2}" destId="{EDDB2C01-E3D5-48D5-92D3-AABD3E599223}" srcOrd="0" destOrd="0" presId="urn:microsoft.com/office/officeart/2016/7/layout/BasicLinearProcessNumbered"/>
    <dgm:cxn modelId="{23931447-9382-4770-9BEE-C52461349A1F}" type="presOf" srcId="{40756990-555B-434A-9ECC-194DCF5C86E2}" destId="{0B779411-8030-45DF-8EFE-1713C5B0E446}" srcOrd="1" destOrd="0" presId="urn:microsoft.com/office/officeart/2016/7/layout/BasicLinearProcessNumbered"/>
    <dgm:cxn modelId="{566C3F48-81FB-43DE-BA60-17948DBDF319}" type="presOf" srcId="{290BC52B-5B05-4214-BE93-069FC347D6B4}" destId="{ECE12E97-3BA4-42F3-8D6B-2AD138A6996D}" srcOrd="0" destOrd="0" presId="urn:microsoft.com/office/officeart/2016/7/layout/BasicLinearProcessNumbered"/>
    <dgm:cxn modelId="{650CE677-9982-4183-A968-AC8A24A58EBF}" type="presOf" srcId="{1525BA6A-9DB7-4491-91E3-8E8D6619DBFF}" destId="{C7BC0C23-4B9F-4F26-8DBC-4DB04FA8DC95}" srcOrd="1" destOrd="0" presId="urn:microsoft.com/office/officeart/2016/7/layout/BasicLinearProcessNumbered"/>
    <dgm:cxn modelId="{42EA5E7E-1503-49FA-9124-671F0ED0FC0A}" type="presOf" srcId="{1C0FF407-3A6E-4ECD-B7CC-4D678DD353DB}" destId="{876A1E81-10DA-453F-B6D6-95091AD94410}" srcOrd="0" destOrd="0" presId="urn:microsoft.com/office/officeart/2016/7/layout/BasicLinearProcessNumbered"/>
    <dgm:cxn modelId="{ED8B7C8A-D6E8-4A5A-977B-B3D933E5982A}" srcId="{CBBFCD22-ACE4-4DBB-991E-525506B3FC4E}" destId="{F5CF6537-CAB3-48DD-B795-93E9872E5537}" srcOrd="0" destOrd="0" parTransId="{4BA6DC39-204A-42BB-BF55-F40B95872972}" sibTransId="{A8C03011-21E6-4D13-A52A-431F3C29DD2A}"/>
    <dgm:cxn modelId="{0F60438E-BC26-42E0-AAEA-5105FA378FDA}" srcId="{CBBFCD22-ACE4-4DBB-991E-525506B3FC4E}" destId="{40756990-555B-434A-9ECC-194DCF5C86E2}" srcOrd="1" destOrd="0" parTransId="{A55442C3-53A0-45D9-AD1F-2C59A4C46DBB}" sibTransId="{F1C347BB-173E-4A60-B7D5-C73940A23EA7}"/>
    <dgm:cxn modelId="{B9BE5E9C-BDB7-42F4-9139-7B8FD798E414}" type="presOf" srcId="{1525BA6A-9DB7-4491-91E3-8E8D6619DBFF}" destId="{D0D747B0-3F4F-4724-8186-4695FDC37224}" srcOrd="0" destOrd="0" presId="urn:microsoft.com/office/officeart/2016/7/layout/BasicLinearProcessNumbered"/>
    <dgm:cxn modelId="{14B051A2-C7E7-4559-A3FC-C67FDAE7C5AF}" type="presOf" srcId="{A8C03011-21E6-4D13-A52A-431F3C29DD2A}" destId="{495A9B68-5DA3-4125-9B56-FCE9063DA97E}" srcOrd="0" destOrd="0" presId="urn:microsoft.com/office/officeart/2016/7/layout/BasicLinearProcessNumbered"/>
    <dgm:cxn modelId="{4ED9C6AF-30C4-4093-B448-0CA9068605D2}" srcId="{CBBFCD22-ACE4-4DBB-991E-525506B3FC4E}" destId="{1525BA6A-9DB7-4491-91E3-8E8D6619DBFF}" srcOrd="2" destOrd="0" parTransId="{50011EF9-747E-43C0-BA82-69507BF09EE2}" sibTransId="{290BC52B-5B05-4214-BE93-069FC347D6B4}"/>
    <dgm:cxn modelId="{B10106BF-722F-4892-9B36-A6B695633037}" type="presOf" srcId="{F5CF6537-CAB3-48DD-B795-93E9872E5537}" destId="{BAB5B854-5F1F-484F-9699-02E87104F15A}" srcOrd="0" destOrd="0" presId="urn:microsoft.com/office/officeart/2016/7/layout/BasicLinearProcessNumbered"/>
    <dgm:cxn modelId="{231A0FC1-089C-466E-83B1-71A2DF55BBD6}" type="presOf" srcId="{1C0FF407-3A6E-4ECD-B7CC-4D678DD353DB}" destId="{159E71CE-8560-4236-B45A-3531AE06EC4E}" srcOrd="1" destOrd="0" presId="urn:microsoft.com/office/officeart/2016/7/layout/BasicLinearProcessNumbered"/>
    <dgm:cxn modelId="{93801BC9-9047-467A-89DA-66153A026D2D}" type="presOf" srcId="{693647C0-6A50-4C6F-9E6B-4523A83A22C7}" destId="{A26BEA1F-EE55-4580-88FC-33DF8010320F}" srcOrd="0" destOrd="0" presId="urn:microsoft.com/office/officeart/2016/7/layout/BasicLinearProcessNumbered"/>
    <dgm:cxn modelId="{6FD0AEEE-8F51-4CBB-9F4C-398B01337791}" type="presOf" srcId="{F1C347BB-173E-4A60-B7D5-C73940A23EA7}" destId="{0FDC33F6-7A58-4EA0-AEE9-0E49F56EB82A}" srcOrd="0" destOrd="0" presId="urn:microsoft.com/office/officeart/2016/7/layout/BasicLinearProcessNumbered"/>
    <dgm:cxn modelId="{75FFD244-F92D-4D6F-859C-C28FD5E348EB}" type="presParOf" srcId="{B067CB7A-82C8-4E55-8861-A49B622BA290}" destId="{32D5820B-9E9A-4EF8-9C50-4CEEB7FB26B9}" srcOrd="0" destOrd="0" presId="urn:microsoft.com/office/officeart/2016/7/layout/BasicLinearProcessNumbered"/>
    <dgm:cxn modelId="{6D4054FF-E6F4-4F90-8A91-3906C7AB364F}" type="presParOf" srcId="{32D5820B-9E9A-4EF8-9C50-4CEEB7FB26B9}" destId="{BAB5B854-5F1F-484F-9699-02E87104F15A}" srcOrd="0" destOrd="0" presId="urn:microsoft.com/office/officeart/2016/7/layout/BasicLinearProcessNumbered"/>
    <dgm:cxn modelId="{149477E3-9351-49C5-8C38-37EF987470E3}" type="presParOf" srcId="{32D5820B-9E9A-4EF8-9C50-4CEEB7FB26B9}" destId="{495A9B68-5DA3-4125-9B56-FCE9063DA97E}" srcOrd="1" destOrd="0" presId="urn:microsoft.com/office/officeart/2016/7/layout/BasicLinearProcessNumbered"/>
    <dgm:cxn modelId="{8DDBA198-72AC-42CA-AB87-3403A3C2E32E}" type="presParOf" srcId="{32D5820B-9E9A-4EF8-9C50-4CEEB7FB26B9}" destId="{A00D676B-E031-453A-81D2-C1459320CCD9}" srcOrd="2" destOrd="0" presId="urn:microsoft.com/office/officeart/2016/7/layout/BasicLinearProcessNumbered"/>
    <dgm:cxn modelId="{FE3F2326-C63A-4DB5-8036-D2B97C8B36CE}" type="presParOf" srcId="{32D5820B-9E9A-4EF8-9C50-4CEEB7FB26B9}" destId="{4161C8CC-E3FC-49E7-A6E2-214071CD4EA6}" srcOrd="3" destOrd="0" presId="urn:microsoft.com/office/officeart/2016/7/layout/BasicLinearProcessNumbered"/>
    <dgm:cxn modelId="{EFDCD6A4-3828-453C-B8D7-BE8578E6A3FE}" type="presParOf" srcId="{B067CB7A-82C8-4E55-8861-A49B622BA290}" destId="{C9120454-7586-4B78-B3B6-27989D5BD4B4}" srcOrd="1" destOrd="0" presId="urn:microsoft.com/office/officeart/2016/7/layout/BasicLinearProcessNumbered"/>
    <dgm:cxn modelId="{D54284DD-0080-4B93-8C9D-7527A39AE52D}" type="presParOf" srcId="{B067CB7A-82C8-4E55-8861-A49B622BA290}" destId="{59158484-C9B6-4405-B000-6B91E1AFEEA4}" srcOrd="2" destOrd="0" presId="urn:microsoft.com/office/officeart/2016/7/layout/BasicLinearProcessNumbered"/>
    <dgm:cxn modelId="{905AE92F-B52C-415D-BB05-D3855C142919}" type="presParOf" srcId="{59158484-C9B6-4405-B000-6B91E1AFEEA4}" destId="{EDDB2C01-E3D5-48D5-92D3-AABD3E599223}" srcOrd="0" destOrd="0" presId="urn:microsoft.com/office/officeart/2016/7/layout/BasicLinearProcessNumbered"/>
    <dgm:cxn modelId="{DCAD084C-0820-4E55-9CC9-AA41176EBE8E}" type="presParOf" srcId="{59158484-C9B6-4405-B000-6B91E1AFEEA4}" destId="{0FDC33F6-7A58-4EA0-AEE9-0E49F56EB82A}" srcOrd="1" destOrd="0" presId="urn:microsoft.com/office/officeart/2016/7/layout/BasicLinearProcessNumbered"/>
    <dgm:cxn modelId="{D9518A4B-0E36-4E1C-BC17-1A381368D16E}" type="presParOf" srcId="{59158484-C9B6-4405-B000-6B91E1AFEEA4}" destId="{E8D29969-6A60-41A5-9367-0CB848FE45BD}" srcOrd="2" destOrd="0" presId="urn:microsoft.com/office/officeart/2016/7/layout/BasicLinearProcessNumbered"/>
    <dgm:cxn modelId="{7318EB41-C609-4C81-BF73-22F878EDC7DD}" type="presParOf" srcId="{59158484-C9B6-4405-B000-6B91E1AFEEA4}" destId="{0B779411-8030-45DF-8EFE-1713C5B0E446}" srcOrd="3" destOrd="0" presId="urn:microsoft.com/office/officeart/2016/7/layout/BasicLinearProcessNumbered"/>
    <dgm:cxn modelId="{78EFE91C-EFC0-4B37-B948-986BE1181A2A}" type="presParOf" srcId="{B067CB7A-82C8-4E55-8861-A49B622BA290}" destId="{39070971-2AAA-4F59-9481-1A09D7A7453B}" srcOrd="3" destOrd="0" presId="urn:microsoft.com/office/officeart/2016/7/layout/BasicLinearProcessNumbered"/>
    <dgm:cxn modelId="{8C41CBCC-E232-4A91-974B-215F5B9C8DCD}" type="presParOf" srcId="{B067CB7A-82C8-4E55-8861-A49B622BA290}" destId="{967C1F6D-8753-44C5-8341-32860E5CA361}" srcOrd="4" destOrd="0" presId="urn:microsoft.com/office/officeart/2016/7/layout/BasicLinearProcessNumbered"/>
    <dgm:cxn modelId="{F175569C-2AC1-44A1-9CEB-12A1E48B018D}" type="presParOf" srcId="{967C1F6D-8753-44C5-8341-32860E5CA361}" destId="{D0D747B0-3F4F-4724-8186-4695FDC37224}" srcOrd="0" destOrd="0" presId="urn:microsoft.com/office/officeart/2016/7/layout/BasicLinearProcessNumbered"/>
    <dgm:cxn modelId="{2A254989-8A28-4E4C-8CAD-68F4FE692C9E}" type="presParOf" srcId="{967C1F6D-8753-44C5-8341-32860E5CA361}" destId="{ECE12E97-3BA4-42F3-8D6B-2AD138A6996D}" srcOrd="1" destOrd="0" presId="urn:microsoft.com/office/officeart/2016/7/layout/BasicLinearProcessNumbered"/>
    <dgm:cxn modelId="{41EDC064-9836-448C-AA3E-93EF7C5D9BB6}" type="presParOf" srcId="{967C1F6D-8753-44C5-8341-32860E5CA361}" destId="{A9685207-3B91-4A81-BBFA-734770310BC9}" srcOrd="2" destOrd="0" presId="urn:microsoft.com/office/officeart/2016/7/layout/BasicLinearProcessNumbered"/>
    <dgm:cxn modelId="{F48116BD-EBDC-4C72-9256-14CD3B60C4C6}" type="presParOf" srcId="{967C1F6D-8753-44C5-8341-32860E5CA361}" destId="{C7BC0C23-4B9F-4F26-8DBC-4DB04FA8DC95}" srcOrd="3" destOrd="0" presId="urn:microsoft.com/office/officeart/2016/7/layout/BasicLinearProcessNumbered"/>
    <dgm:cxn modelId="{036ECA39-5A9B-4F80-BBEB-95EFAA6A79BB}" type="presParOf" srcId="{B067CB7A-82C8-4E55-8861-A49B622BA290}" destId="{58457FB4-BD5C-4695-AC71-65295D2C7D93}" srcOrd="5" destOrd="0" presId="urn:microsoft.com/office/officeart/2016/7/layout/BasicLinearProcessNumbered"/>
    <dgm:cxn modelId="{8DE17F05-A96E-4AE7-9D05-321C2559B47E}" type="presParOf" srcId="{B067CB7A-82C8-4E55-8861-A49B622BA290}" destId="{70A2AB49-0BB9-415D-8620-BED5D12A9B4E}" srcOrd="6" destOrd="0" presId="urn:microsoft.com/office/officeart/2016/7/layout/BasicLinearProcessNumbered"/>
    <dgm:cxn modelId="{83F6E46C-D0E8-430E-8737-B63B7ABC4DCE}" type="presParOf" srcId="{70A2AB49-0BB9-415D-8620-BED5D12A9B4E}" destId="{876A1E81-10DA-453F-B6D6-95091AD94410}" srcOrd="0" destOrd="0" presId="urn:microsoft.com/office/officeart/2016/7/layout/BasicLinearProcessNumbered"/>
    <dgm:cxn modelId="{83ECB26C-D3C1-4066-AE60-E8707E598A87}" type="presParOf" srcId="{70A2AB49-0BB9-415D-8620-BED5D12A9B4E}" destId="{A26BEA1F-EE55-4580-88FC-33DF8010320F}" srcOrd="1" destOrd="0" presId="urn:microsoft.com/office/officeart/2016/7/layout/BasicLinearProcessNumbered"/>
    <dgm:cxn modelId="{CC6F8D8C-8D0B-4489-A4AB-8D13B6EE49FB}" type="presParOf" srcId="{70A2AB49-0BB9-415D-8620-BED5D12A9B4E}" destId="{E467B4C6-90BB-4778-BEC9-1FFF2196E3C8}" srcOrd="2" destOrd="0" presId="urn:microsoft.com/office/officeart/2016/7/layout/BasicLinearProcessNumbered"/>
    <dgm:cxn modelId="{D1BFCBDB-CEF8-4B3F-A689-ED8FFF0E25E2}" type="presParOf" srcId="{70A2AB49-0BB9-415D-8620-BED5D12A9B4E}" destId="{159E71CE-8560-4236-B45A-3531AE06EC4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6685FB-0DC1-4C6B-B394-7E6630BF7ADE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5047C1-E870-4AE1-9E22-1B4E7DA39DE9}">
      <dgm:prSet/>
      <dgm:spPr/>
      <dgm:t>
        <a:bodyPr/>
        <a:lstStyle/>
        <a:p>
          <a:r>
            <a:rPr lang="en-US"/>
            <a:t>Important for object based linked lists</a:t>
          </a:r>
        </a:p>
      </dgm:t>
    </dgm:pt>
    <dgm:pt modelId="{13C3C28D-FBEC-4A29-85CA-03C32C3A80E8}" type="parTrans" cxnId="{1DB87C63-EE55-4DF6-BEA6-014784FA914F}">
      <dgm:prSet/>
      <dgm:spPr/>
      <dgm:t>
        <a:bodyPr/>
        <a:lstStyle/>
        <a:p>
          <a:endParaRPr lang="en-US"/>
        </a:p>
      </dgm:t>
    </dgm:pt>
    <dgm:pt modelId="{8C430862-0398-47CA-8EDE-9B56A8F920A8}" type="sibTrans" cxnId="{1DB87C63-EE55-4DF6-BEA6-014784FA914F}">
      <dgm:prSet/>
      <dgm:spPr/>
      <dgm:t>
        <a:bodyPr/>
        <a:lstStyle/>
        <a:p>
          <a:endParaRPr lang="en-US"/>
        </a:p>
      </dgm:t>
    </dgm:pt>
    <dgm:pt modelId="{18366110-6369-49A8-8490-1B60DD899797}">
      <dgm:prSet/>
      <dgm:spPr/>
      <dgm:t>
        <a:bodyPr/>
        <a:lstStyle/>
        <a:p>
          <a:r>
            <a:rPr lang="en-US"/>
            <a:t>You can not have a header be a Node with a default element value if you’re using custom objects</a:t>
          </a:r>
        </a:p>
      </dgm:t>
    </dgm:pt>
    <dgm:pt modelId="{269F868D-B777-4128-AE27-3ED82782507C}" type="parTrans" cxnId="{5AACDB75-004E-4A51-AFEB-7A95EC708A34}">
      <dgm:prSet/>
      <dgm:spPr/>
      <dgm:t>
        <a:bodyPr/>
        <a:lstStyle/>
        <a:p>
          <a:endParaRPr lang="en-US"/>
        </a:p>
      </dgm:t>
    </dgm:pt>
    <dgm:pt modelId="{4EE7DDE2-3888-4ECC-B7A5-10FBE61BD4B4}" type="sibTrans" cxnId="{5AACDB75-004E-4A51-AFEB-7A95EC708A34}">
      <dgm:prSet/>
      <dgm:spPr/>
      <dgm:t>
        <a:bodyPr/>
        <a:lstStyle/>
        <a:p>
          <a:endParaRPr lang="en-US"/>
        </a:p>
      </dgm:t>
    </dgm:pt>
    <dgm:pt modelId="{0596D4AC-BD7C-4D6D-BDB0-73F9AD77C715}">
      <dgm:prSet/>
      <dgm:spPr/>
      <dgm:t>
        <a:bodyPr/>
        <a:lstStyle/>
        <a:p>
          <a:r>
            <a:rPr lang="en-US"/>
            <a:t>Why?</a:t>
          </a:r>
        </a:p>
      </dgm:t>
    </dgm:pt>
    <dgm:pt modelId="{C5CC6BA8-70CA-4CE2-B0D4-062786D463C0}" type="parTrans" cxnId="{6EDA3353-8064-4027-AF07-CAFB869B0FAC}">
      <dgm:prSet/>
      <dgm:spPr/>
      <dgm:t>
        <a:bodyPr/>
        <a:lstStyle/>
        <a:p>
          <a:endParaRPr lang="en-US"/>
        </a:p>
      </dgm:t>
    </dgm:pt>
    <dgm:pt modelId="{B6860AA2-1947-4DB2-B254-92FE07911D52}" type="sibTrans" cxnId="{6EDA3353-8064-4027-AF07-CAFB869B0FAC}">
      <dgm:prSet/>
      <dgm:spPr/>
      <dgm:t>
        <a:bodyPr/>
        <a:lstStyle/>
        <a:p>
          <a:endParaRPr lang="en-US"/>
        </a:p>
      </dgm:t>
    </dgm:pt>
    <dgm:pt modelId="{F18949BA-39A2-41C0-84E2-6983D4A671D3}">
      <dgm:prSet/>
      <dgm:spPr/>
      <dgm:t>
        <a:bodyPr/>
        <a:lstStyle/>
        <a:p>
          <a:r>
            <a:rPr lang="en-US"/>
            <a:t>How do we change our traditional LinkedList to avoid this? </a:t>
          </a:r>
        </a:p>
      </dgm:t>
    </dgm:pt>
    <dgm:pt modelId="{012370AF-0263-4C30-91AE-6B43F42EEC20}" type="parTrans" cxnId="{EC3C0792-9F67-4FFB-9779-AA1566C363EB}">
      <dgm:prSet/>
      <dgm:spPr/>
      <dgm:t>
        <a:bodyPr/>
        <a:lstStyle/>
        <a:p>
          <a:endParaRPr lang="en-US"/>
        </a:p>
      </dgm:t>
    </dgm:pt>
    <dgm:pt modelId="{469CA0A9-4F68-4460-9B59-72795259F349}" type="sibTrans" cxnId="{EC3C0792-9F67-4FFB-9779-AA1566C363EB}">
      <dgm:prSet/>
      <dgm:spPr/>
      <dgm:t>
        <a:bodyPr/>
        <a:lstStyle/>
        <a:p>
          <a:endParaRPr lang="en-US"/>
        </a:p>
      </dgm:t>
    </dgm:pt>
    <dgm:pt modelId="{063D49D3-7582-4F97-9131-2CFE92035A0F}" type="pres">
      <dgm:prSet presAssocID="{5A6685FB-0DC1-4C6B-B394-7E6630BF7ADE}" presName="matrix" presStyleCnt="0">
        <dgm:presLayoutVars>
          <dgm:chMax val="1"/>
          <dgm:dir/>
          <dgm:resizeHandles val="exact"/>
        </dgm:presLayoutVars>
      </dgm:prSet>
      <dgm:spPr/>
    </dgm:pt>
    <dgm:pt modelId="{1E368540-EFFA-4129-AFE5-DB16B7B363CF}" type="pres">
      <dgm:prSet presAssocID="{5A6685FB-0DC1-4C6B-B394-7E6630BF7ADE}" presName="diamond" presStyleLbl="bgShp" presStyleIdx="0" presStyleCnt="1"/>
      <dgm:spPr/>
    </dgm:pt>
    <dgm:pt modelId="{78D48EF1-5F18-4AFD-BC85-B9C024B8DB8C}" type="pres">
      <dgm:prSet presAssocID="{5A6685FB-0DC1-4C6B-B394-7E6630BF7AD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ADE21D7-9CCC-43F8-A93F-CE93AB29838C}" type="pres">
      <dgm:prSet presAssocID="{5A6685FB-0DC1-4C6B-B394-7E6630BF7AD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C48C593-F591-4DF1-9D2F-CFD2626B4940}" type="pres">
      <dgm:prSet presAssocID="{5A6685FB-0DC1-4C6B-B394-7E6630BF7AD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3F969F-1148-4D52-B77D-2CBD23656E15}" type="pres">
      <dgm:prSet presAssocID="{5A6685FB-0DC1-4C6B-B394-7E6630BF7AD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B87C63-EE55-4DF6-BEA6-014784FA914F}" srcId="{5A6685FB-0DC1-4C6B-B394-7E6630BF7ADE}" destId="{985047C1-E870-4AE1-9E22-1B4E7DA39DE9}" srcOrd="0" destOrd="0" parTransId="{13C3C28D-FBEC-4A29-85CA-03C32C3A80E8}" sibTransId="{8C430862-0398-47CA-8EDE-9B56A8F920A8}"/>
    <dgm:cxn modelId="{6EDA3353-8064-4027-AF07-CAFB869B0FAC}" srcId="{5A6685FB-0DC1-4C6B-B394-7E6630BF7ADE}" destId="{0596D4AC-BD7C-4D6D-BDB0-73F9AD77C715}" srcOrd="2" destOrd="0" parTransId="{C5CC6BA8-70CA-4CE2-B0D4-062786D463C0}" sibTransId="{B6860AA2-1947-4DB2-B254-92FE07911D52}"/>
    <dgm:cxn modelId="{5AACDB75-004E-4A51-AFEB-7A95EC708A34}" srcId="{5A6685FB-0DC1-4C6B-B394-7E6630BF7ADE}" destId="{18366110-6369-49A8-8490-1B60DD899797}" srcOrd="1" destOrd="0" parTransId="{269F868D-B777-4128-AE27-3ED82782507C}" sibTransId="{4EE7DDE2-3888-4ECC-B7A5-10FBE61BD4B4}"/>
    <dgm:cxn modelId="{ED25FB82-4E36-4A20-849C-AFE27C495906}" type="presOf" srcId="{F18949BA-39A2-41C0-84E2-6983D4A671D3}" destId="{B83F969F-1148-4D52-B77D-2CBD23656E15}" srcOrd="0" destOrd="0" presId="urn:microsoft.com/office/officeart/2005/8/layout/matrix3"/>
    <dgm:cxn modelId="{EC3C0792-9F67-4FFB-9779-AA1566C363EB}" srcId="{5A6685FB-0DC1-4C6B-B394-7E6630BF7ADE}" destId="{F18949BA-39A2-41C0-84E2-6983D4A671D3}" srcOrd="3" destOrd="0" parTransId="{012370AF-0263-4C30-91AE-6B43F42EEC20}" sibTransId="{469CA0A9-4F68-4460-9B59-72795259F349}"/>
    <dgm:cxn modelId="{4AA573BD-50F7-4E05-8EB4-F648E3D9515F}" type="presOf" srcId="{5A6685FB-0DC1-4C6B-B394-7E6630BF7ADE}" destId="{063D49D3-7582-4F97-9131-2CFE92035A0F}" srcOrd="0" destOrd="0" presId="urn:microsoft.com/office/officeart/2005/8/layout/matrix3"/>
    <dgm:cxn modelId="{D951C2CC-C19A-419D-A1F5-281C5D4F9FB7}" type="presOf" srcId="{18366110-6369-49A8-8490-1B60DD899797}" destId="{6ADE21D7-9CCC-43F8-A93F-CE93AB29838C}" srcOrd="0" destOrd="0" presId="urn:microsoft.com/office/officeart/2005/8/layout/matrix3"/>
    <dgm:cxn modelId="{355C33ED-996E-46C5-8146-FDB2642F615F}" type="presOf" srcId="{985047C1-E870-4AE1-9E22-1B4E7DA39DE9}" destId="{78D48EF1-5F18-4AFD-BC85-B9C024B8DB8C}" srcOrd="0" destOrd="0" presId="urn:microsoft.com/office/officeart/2005/8/layout/matrix3"/>
    <dgm:cxn modelId="{100D0BF3-56E2-41FA-B757-FFD45CD8059B}" type="presOf" srcId="{0596D4AC-BD7C-4D6D-BDB0-73F9AD77C715}" destId="{DC48C593-F591-4DF1-9D2F-CFD2626B4940}" srcOrd="0" destOrd="0" presId="urn:microsoft.com/office/officeart/2005/8/layout/matrix3"/>
    <dgm:cxn modelId="{A4CCAFD4-81F2-48BC-8164-AED6993CB8FA}" type="presParOf" srcId="{063D49D3-7582-4F97-9131-2CFE92035A0F}" destId="{1E368540-EFFA-4129-AFE5-DB16B7B363CF}" srcOrd="0" destOrd="0" presId="urn:microsoft.com/office/officeart/2005/8/layout/matrix3"/>
    <dgm:cxn modelId="{7AA5C851-3C7E-4E7F-9B87-08BAF4AC32D9}" type="presParOf" srcId="{063D49D3-7582-4F97-9131-2CFE92035A0F}" destId="{78D48EF1-5F18-4AFD-BC85-B9C024B8DB8C}" srcOrd="1" destOrd="0" presId="urn:microsoft.com/office/officeart/2005/8/layout/matrix3"/>
    <dgm:cxn modelId="{EFB77CCC-CE4F-47A3-A01B-78157F357702}" type="presParOf" srcId="{063D49D3-7582-4F97-9131-2CFE92035A0F}" destId="{6ADE21D7-9CCC-43F8-A93F-CE93AB29838C}" srcOrd="2" destOrd="0" presId="urn:microsoft.com/office/officeart/2005/8/layout/matrix3"/>
    <dgm:cxn modelId="{E60FD81E-EB94-456E-A675-7774CD7D763F}" type="presParOf" srcId="{063D49D3-7582-4F97-9131-2CFE92035A0F}" destId="{DC48C593-F591-4DF1-9D2F-CFD2626B4940}" srcOrd="3" destOrd="0" presId="urn:microsoft.com/office/officeart/2005/8/layout/matrix3"/>
    <dgm:cxn modelId="{3927E6D8-FEA7-4312-A296-3B58D0A92B5E}" type="presParOf" srcId="{063D49D3-7582-4F97-9131-2CFE92035A0F}" destId="{B83F969F-1148-4D52-B77D-2CBD23656E1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1EBD4-5BAE-44E1-B43B-BC450B5468CF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F9B6A3-6857-4418-8150-D8AA8F04F254}">
      <dgm:prSet/>
      <dgm:spPr/>
      <dgm:t>
        <a:bodyPr/>
        <a:lstStyle/>
        <a:p>
          <a:r>
            <a:rPr lang="en-US"/>
            <a:t>Collection of nodes</a:t>
          </a:r>
        </a:p>
      </dgm:t>
    </dgm:pt>
    <dgm:pt modelId="{88100CB9-DFCD-43FE-A383-204AC853F29D}" type="parTrans" cxnId="{A385AFF8-8C04-4E0E-BE6E-A97F4711C484}">
      <dgm:prSet/>
      <dgm:spPr/>
      <dgm:t>
        <a:bodyPr/>
        <a:lstStyle/>
        <a:p>
          <a:endParaRPr lang="en-US"/>
        </a:p>
      </dgm:t>
    </dgm:pt>
    <dgm:pt modelId="{8607BB2D-158C-4A33-879E-C3C7F1091825}" type="sibTrans" cxnId="{A385AFF8-8C04-4E0E-BE6E-A97F4711C484}">
      <dgm:prSet/>
      <dgm:spPr/>
      <dgm:t>
        <a:bodyPr/>
        <a:lstStyle/>
        <a:p>
          <a:endParaRPr lang="en-US"/>
        </a:p>
      </dgm:t>
    </dgm:pt>
    <dgm:pt modelId="{9CFBD222-A078-4DAB-87CF-C7DA9B7D92FE}">
      <dgm:prSet/>
      <dgm:spPr/>
      <dgm:t>
        <a:bodyPr/>
        <a:lstStyle/>
        <a:p>
          <a:r>
            <a:rPr lang="en-US"/>
            <a:t>Each node is linked to a successor node – the next node in the list</a:t>
          </a:r>
        </a:p>
      </dgm:t>
    </dgm:pt>
    <dgm:pt modelId="{9EB27F98-64F0-4919-A24B-13B085C9DF8B}" type="parTrans" cxnId="{D9D9F657-E9A7-4F08-9C76-CBFA10E28DA3}">
      <dgm:prSet/>
      <dgm:spPr/>
      <dgm:t>
        <a:bodyPr/>
        <a:lstStyle/>
        <a:p>
          <a:endParaRPr lang="en-US"/>
        </a:p>
      </dgm:t>
    </dgm:pt>
    <dgm:pt modelId="{40C12ACA-BB5F-43E8-89F0-F8087E625316}" type="sibTrans" cxnId="{D9D9F657-E9A7-4F08-9C76-CBFA10E28DA3}">
      <dgm:prSet/>
      <dgm:spPr/>
      <dgm:t>
        <a:bodyPr/>
        <a:lstStyle/>
        <a:p>
          <a:endParaRPr lang="en-US"/>
        </a:p>
      </dgm:t>
    </dgm:pt>
    <dgm:pt modelId="{A7E4EDAB-FACB-4230-91A5-B622C1643B21}">
      <dgm:prSet/>
      <dgm:spPr/>
      <dgm:t>
        <a:bodyPr/>
        <a:lstStyle/>
        <a:p>
          <a:r>
            <a:rPr lang="en-US"/>
            <a:t>Arrays reference by index</a:t>
          </a:r>
        </a:p>
      </dgm:t>
    </dgm:pt>
    <dgm:pt modelId="{58A27B50-75F7-47DF-8C8D-3E790029F766}" type="parTrans" cxnId="{E94B9D32-2CE5-4CDA-918E-FA68BC093AF0}">
      <dgm:prSet/>
      <dgm:spPr/>
      <dgm:t>
        <a:bodyPr/>
        <a:lstStyle/>
        <a:p>
          <a:endParaRPr lang="en-US"/>
        </a:p>
      </dgm:t>
    </dgm:pt>
    <dgm:pt modelId="{02F227B0-EF3D-41F1-9AD9-C42D46A42C99}" type="sibTrans" cxnId="{E94B9D32-2CE5-4CDA-918E-FA68BC093AF0}">
      <dgm:prSet/>
      <dgm:spPr/>
      <dgm:t>
        <a:bodyPr/>
        <a:lstStyle/>
        <a:p>
          <a:endParaRPr lang="en-US"/>
        </a:p>
      </dgm:t>
    </dgm:pt>
    <dgm:pt modelId="{593A723E-99D2-422C-AA57-7E23D7095CC9}">
      <dgm:prSet/>
      <dgm:spPr/>
      <dgm:t>
        <a:bodyPr/>
        <a:lstStyle/>
        <a:p>
          <a:r>
            <a:rPr lang="en-US"/>
            <a:t>Linked Lists reference by relative position to other nodes</a:t>
          </a:r>
        </a:p>
      </dgm:t>
    </dgm:pt>
    <dgm:pt modelId="{2CCD1B56-1EFD-4675-BB92-8EA659C3EC4C}" type="parTrans" cxnId="{F56B0C46-A1DA-4EFF-AB39-E75CAEEC91EC}">
      <dgm:prSet/>
      <dgm:spPr/>
      <dgm:t>
        <a:bodyPr/>
        <a:lstStyle/>
        <a:p>
          <a:endParaRPr lang="en-US"/>
        </a:p>
      </dgm:t>
    </dgm:pt>
    <dgm:pt modelId="{4375753C-5A1F-4B04-A23F-B952721D6B69}" type="sibTrans" cxnId="{F56B0C46-A1DA-4EFF-AB39-E75CAEEC91EC}">
      <dgm:prSet/>
      <dgm:spPr/>
      <dgm:t>
        <a:bodyPr/>
        <a:lstStyle/>
        <a:p>
          <a:endParaRPr lang="en-US"/>
        </a:p>
      </dgm:t>
    </dgm:pt>
    <dgm:pt modelId="{B97BC568-BA82-4A67-9DF9-58729E046889}">
      <dgm:prSet/>
      <dgm:spPr/>
      <dgm:t>
        <a:bodyPr/>
        <a:lstStyle/>
        <a:p>
          <a:r>
            <a:rPr lang="en-US"/>
            <a:t>Moving through means following the links</a:t>
          </a:r>
        </a:p>
      </dgm:t>
    </dgm:pt>
    <dgm:pt modelId="{4832D182-3D47-4250-8F51-C6EC5FC8912A}" type="parTrans" cxnId="{6E768701-9201-46E1-9D4B-9683463B6FD9}">
      <dgm:prSet/>
      <dgm:spPr/>
      <dgm:t>
        <a:bodyPr/>
        <a:lstStyle/>
        <a:p>
          <a:endParaRPr lang="en-US"/>
        </a:p>
      </dgm:t>
    </dgm:pt>
    <dgm:pt modelId="{CFF32D2B-EDBA-4F1B-93D0-57ABDDF5E3CE}" type="sibTrans" cxnId="{6E768701-9201-46E1-9D4B-9683463B6FD9}">
      <dgm:prSet/>
      <dgm:spPr/>
      <dgm:t>
        <a:bodyPr/>
        <a:lstStyle/>
        <a:p>
          <a:endParaRPr lang="en-US"/>
        </a:p>
      </dgm:t>
    </dgm:pt>
    <dgm:pt modelId="{D070E8F7-9C77-4BF2-814F-BB6C792A97E4}" type="pres">
      <dgm:prSet presAssocID="{70C1EBD4-5BAE-44E1-B43B-BC450B5468CF}" presName="diagram" presStyleCnt="0">
        <dgm:presLayoutVars>
          <dgm:dir/>
          <dgm:resizeHandles val="exact"/>
        </dgm:presLayoutVars>
      </dgm:prSet>
      <dgm:spPr/>
    </dgm:pt>
    <dgm:pt modelId="{B79174DF-38EE-447C-9F7A-73624BB0574E}" type="pres">
      <dgm:prSet presAssocID="{34F9B6A3-6857-4418-8150-D8AA8F04F254}" presName="node" presStyleLbl="node1" presStyleIdx="0" presStyleCnt="5">
        <dgm:presLayoutVars>
          <dgm:bulletEnabled val="1"/>
        </dgm:presLayoutVars>
      </dgm:prSet>
      <dgm:spPr/>
    </dgm:pt>
    <dgm:pt modelId="{C7D2A249-1398-4D85-B93C-0E07B3C8EB9F}" type="pres">
      <dgm:prSet presAssocID="{8607BB2D-158C-4A33-879E-C3C7F1091825}" presName="sibTrans" presStyleCnt="0"/>
      <dgm:spPr/>
    </dgm:pt>
    <dgm:pt modelId="{CB188AD5-798C-4EB4-9CBF-5D6EFB00AD5E}" type="pres">
      <dgm:prSet presAssocID="{9CFBD222-A078-4DAB-87CF-C7DA9B7D92FE}" presName="node" presStyleLbl="node1" presStyleIdx="1" presStyleCnt="5">
        <dgm:presLayoutVars>
          <dgm:bulletEnabled val="1"/>
        </dgm:presLayoutVars>
      </dgm:prSet>
      <dgm:spPr/>
    </dgm:pt>
    <dgm:pt modelId="{46D68B05-039E-4421-9613-4B40B2FB8937}" type="pres">
      <dgm:prSet presAssocID="{40C12ACA-BB5F-43E8-89F0-F8087E625316}" presName="sibTrans" presStyleCnt="0"/>
      <dgm:spPr/>
    </dgm:pt>
    <dgm:pt modelId="{D59428F6-C36C-44EF-9B98-0B3E5255F870}" type="pres">
      <dgm:prSet presAssocID="{A7E4EDAB-FACB-4230-91A5-B622C1643B21}" presName="node" presStyleLbl="node1" presStyleIdx="2" presStyleCnt="5">
        <dgm:presLayoutVars>
          <dgm:bulletEnabled val="1"/>
        </dgm:presLayoutVars>
      </dgm:prSet>
      <dgm:spPr/>
    </dgm:pt>
    <dgm:pt modelId="{62F9DF3E-B82C-4D4E-9D10-45ACB5A116DD}" type="pres">
      <dgm:prSet presAssocID="{02F227B0-EF3D-41F1-9AD9-C42D46A42C99}" presName="sibTrans" presStyleCnt="0"/>
      <dgm:spPr/>
    </dgm:pt>
    <dgm:pt modelId="{7A138B38-40BC-4139-B2BF-016200439094}" type="pres">
      <dgm:prSet presAssocID="{593A723E-99D2-422C-AA57-7E23D7095CC9}" presName="node" presStyleLbl="node1" presStyleIdx="3" presStyleCnt="5">
        <dgm:presLayoutVars>
          <dgm:bulletEnabled val="1"/>
        </dgm:presLayoutVars>
      </dgm:prSet>
      <dgm:spPr/>
    </dgm:pt>
    <dgm:pt modelId="{CAAA2355-F89E-41F4-917B-6C6D41FD90C1}" type="pres">
      <dgm:prSet presAssocID="{4375753C-5A1F-4B04-A23F-B952721D6B69}" presName="sibTrans" presStyleCnt="0"/>
      <dgm:spPr/>
    </dgm:pt>
    <dgm:pt modelId="{32007CDA-40C6-47FA-80DF-3274419411AC}" type="pres">
      <dgm:prSet presAssocID="{B97BC568-BA82-4A67-9DF9-58729E046889}" presName="node" presStyleLbl="node1" presStyleIdx="4" presStyleCnt="5">
        <dgm:presLayoutVars>
          <dgm:bulletEnabled val="1"/>
        </dgm:presLayoutVars>
      </dgm:prSet>
      <dgm:spPr/>
    </dgm:pt>
  </dgm:ptLst>
  <dgm:cxnLst>
    <dgm:cxn modelId="{6E768701-9201-46E1-9D4B-9683463B6FD9}" srcId="{70C1EBD4-5BAE-44E1-B43B-BC450B5468CF}" destId="{B97BC568-BA82-4A67-9DF9-58729E046889}" srcOrd="4" destOrd="0" parTransId="{4832D182-3D47-4250-8F51-C6EC5FC8912A}" sibTransId="{CFF32D2B-EDBA-4F1B-93D0-57ABDDF5E3CE}"/>
    <dgm:cxn modelId="{E94B9D32-2CE5-4CDA-918E-FA68BC093AF0}" srcId="{70C1EBD4-5BAE-44E1-B43B-BC450B5468CF}" destId="{A7E4EDAB-FACB-4230-91A5-B622C1643B21}" srcOrd="2" destOrd="0" parTransId="{58A27B50-75F7-47DF-8C8D-3E790029F766}" sibTransId="{02F227B0-EF3D-41F1-9AD9-C42D46A42C99}"/>
    <dgm:cxn modelId="{0193A034-2C3D-4C42-84A6-806AB2CF1370}" type="presOf" srcId="{70C1EBD4-5BAE-44E1-B43B-BC450B5468CF}" destId="{D070E8F7-9C77-4BF2-814F-BB6C792A97E4}" srcOrd="0" destOrd="0" presId="urn:microsoft.com/office/officeart/2005/8/layout/default"/>
    <dgm:cxn modelId="{F56B0C46-A1DA-4EFF-AB39-E75CAEEC91EC}" srcId="{70C1EBD4-5BAE-44E1-B43B-BC450B5468CF}" destId="{593A723E-99D2-422C-AA57-7E23D7095CC9}" srcOrd="3" destOrd="0" parTransId="{2CCD1B56-1EFD-4675-BB92-8EA659C3EC4C}" sibTransId="{4375753C-5A1F-4B04-A23F-B952721D6B69}"/>
    <dgm:cxn modelId="{68AC7D68-EF8F-42D2-B066-C1DE800B520A}" type="presOf" srcId="{B97BC568-BA82-4A67-9DF9-58729E046889}" destId="{32007CDA-40C6-47FA-80DF-3274419411AC}" srcOrd="0" destOrd="0" presId="urn:microsoft.com/office/officeart/2005/8/layout/default"/>
    <dgm:cxn modelId="{68867249-D025-4EFF-99B3-E9A4AAB609CB}" type="presOf" srcId="{9CFBD222-A078-4DAB-87CF-C7DA9B7D92FE}" destId="{CB188AD5-798C-4EB4-9CBF-5D6EFB00AD5E}" srcOrd="0" destOrd="0" presId="urn:microsoft.com/office/officeart/2005/8/layout/default"/>
    <dgm:cxn modelId="{07FBC754-FB22-4A21-8E0B-8142DCAADAFB}" type="presOf" srcId="{593A723E-99D2-422C-AA57-7E23D7095CC9}" destId="{7A138B38-40BC-4139-B2BF-016200439094}" srcOrd="0" destOrd="0" presId="urn:microsoft.com/office/officeart/2005/8/layout/default"/>
    <dgm:cxn modelId="{D9D9F657-E9A7-4F08-9C76-CBFA10E28DA3}" srcId="{70C1EBD4-5BAE-44E1-B43B-BC450B5468CF}" destId="{9CFBD222-A078-4DAB-87CF-C7DA9B7D92FE}" srcOrd="1" destOrd="0" parTransId="{9EB27F98-64F0-4919-A24B-13B085C9DF8B}" sibTransId="{40C12ACA-BB5F-43E8-89F0-F8087E625316}"/>
    <dgm:cxn modelId="{AD61E8CC-C7D3-4E89-B9D7-A6DBE252E052}" type="presOf" srcId="{A7E4EDAB-FACB-4230-91A5-B622C1643B21}" destId="{D59428F6-C36C-44EF-9B98-0B3E5255F870}" srcOrd="0" destOrd="0" presId="urn:microsoft.com/office/officeart/2005/8/layout/default"/>
    <dgm:cxn modelId="{8DB980E9-6C09-4DA4-880D-DA4D72D101C3}" type="presOf" srcId="{34F9B6A3-6857-4418-8150-D8AA8F04F254}" destId="{B79174DF-38EE-447C-9F7A-73624BB0574E}" srcOrd="0" destOrd="0" presId="urn:microsoft.com/office/officeart/2005/8/layout/default"/>
    <dgm:cxn modelId="{A385AFF8-8C04-4E0E-BE6E-A97F4711C484}" srcId="{70C1EBD4-5BAE-44E1-B43B-BC450B5468CF}" destId="{34F9B6A3-6857-4418-8150-D8AA8F04F254}" srcOrd="0" destOrd="0" parTransId="{88100CB9-DFCD-43FE-A383-204AC853F29D}" sibTransId="{8607BB2D-158C-4A33-879E-C3C7F1091825}"/>
    <dgm:cxn modelId="{0A3E6EE2-19A0-44EF-BDD0-A4663D289E4E}" type="presParOf" srcId="{D070E8F7-9C77-4BF2-814F-BB6C792A97E4}" destId="{B79174DF-38EE-447C-9F7A-73624BB0574E}" srcOrd="0" destOrd="0" presId="urn:microsoft.com/office/officeart/2005/8/layout/default"/>
    <dgm:cxn modelId="{A0807222-52DA-43C0-8C6B-D7A01A2BD62F}" type="presParOf" srcId="{D070E8F7-9C77-4BF2-814F-BB6C792A97E4}" destId="{C7D2A249-1398-4D85-B93C-0E07B3C8EB9F}" srcOrd="1" destOrd="0" presId="urn:microsoft.com/office/officeart/2005/8/layout/default"/>
    <dgm:cxn modelId="{97F6F5B4-723A-4341-A2BB-63D61C7E8507}" type="presParOf" srcId="{D070E8F7-9C77-4BF2-814F-BB6C792A97E4}" destId="{CB188AD5-798C-4EB4-9CBF-5D6EFB00AD5E}" srcOrd="2" destOrd="0" presId="urn:microsoft.com/office/officeart/2005/8/layout/default"/>
    <dgm:cxn modelId="{8877786A-F2B8-4151-915F-3B31910A73E5}" type="presParOf" srcId="{D070E8F7-9C77-4BF2-814F-BB6C792A97E4}" destId="{46D68B05-039E-4421-9613-4B40B2FB8937}" srcOrd="3" destOrd="0" presId="urn:microsoft.com/office/officeart/2005/8/layout/default"/>
    <dgm:cxn modelId="{48D0945B-FBA9-49E3-A09D-B30462396610}" type="presParOf" srcId="{D070E8F7-9C77-4BF2-814F-BB6C792A97E4}" destId="{D59428F6-C36C-44EF-9B98-0B3E5255F870}" srcOrd="4" destOrd="0" presId="urn:microsoft.com/office/officeart/2005/8/layout/default"/>
    <dgm:cxn modelId="{928504A1-8C14-4D22-A030-CBF7F0CDB3B6}" type="presParOf" srcId="{D070E8F7-9C77-4BF2-814F-BB6C792A97E4}" destId="{62F9DF3E-B82C-4D4E-9D10-45ACB5A116DD}" srcOrd="5" destOrd="0" presId="urn:microsoft.com/office/officeart/2005/8/layout/default"/>
    <dgm:cxn modelId="{7AF097F3-1933-4B54-BB55-7BE8A2AB0A77}" type="presParOf" srcId="{D070E8F7-9C77-4BF2-814F-BB6C792A97E4}" destId="{7A138B38-40BC-4139-B2BF-016200439094}" srcOrd="6" destOrd="0" presId="urn:microsoft.com/office/officeart/2005/8/layout/default"/>
    <dgm:cxn modelId="{B32A8D82-A1B8-4AD9-BAE3-BFEF2BFE8639}" type="presParOf" srcId="{D070E8F7-9C77-4BF2-814F-BB6C792A97E4}" destId="{CAAA2355-F89E-41F4-917B-6C6D41FD90C1}" srcOrd="7" destOrd="0" presId="urn:microsoft.com/office/officeart/2005/8/layout/default"/>
    <dgm:cxn modelId="{05919B59-9438-42D5-A884-4D97EE6EC67A}" type="presParOf" srcId="{D070E8F7-9C77-4BF2-814F-BB6C792A97E4}" destId="{32007CDA-40C6-47FA-80DF-3274419411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A83DC-ECF6-40CF-B721-A9FFD081DD68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CAFC45B-3818-4BD7-8AF3-41E9D60EA629}">
      <dgm:prSet/>
      <dgm:spPr/>
      <dgm:t>
        <a:bodyPr/>
        <a:lstStyle/>
        <a:p>
          <a:r>
            <a:rPr lang="en-US"/>
            <a:t>We need something to demarcate the start of the list</a:t>
          </a:r>
        </a:p>
      </dgm:t>
    </dgm:pt>
    <dgm:pt modelId="{BFE5908F-E88F-4703-8DE5-55945198398A}" type="parTrans" cxnId="{A6C509D2-CC20-4654-B518-98F2A5B4E796}">
      <dgm:prSet/>
      <dgm:spPr/>
      <dgm:t>
        <a:bodyPr/>
        <a:lstStyle/>
        <a:p>
          <a:endParaRPr lang="en-US"/>
        </a:p>
      </dgm:t>
    </dgm:pt>
    <dgm:pt modelId="{C4AA1B41-E8A1-4CD7-832C-A0BC5A1001D1}" type="sibTrans" cxnId="{A6C509D2-CC20-4654-B518-98F2A5B4E796}">
      <dgm:prSet/>
      <dgm:spPr/>
      <dgm:t>
        <a:bodyPr/>
        <a:lstStyle/>
        <a:p>
          <a:endParaRPr lang="en-US"/>
        </a:p>
      </dgm:t>
    </dgm:pt>
    <dgm:pt modelId="{69AD656C-98D8-4E2B-A31B-F9984953DF68}">
      <dgm:prSet/>
      <dgm:spPr/>
      <dgm:t>
        <a:bodyPr/>
        <a:lstStyle/>
        <a:p>
          <a:r>
            <a:rPr lang="en-US"/>
            <a:t>Header node</a:t>
          </a:r>
        </a:p>
      </dgm:t>
    </dgm:pt>
    <dgm:pt modelId="{944A1C6D-47B3-46EC-8B11-1857B8D36607}" type="parTrans" cxnId="{F04AF44C-9C03-4EDA-BC7C-9704D52F3E9F}">
      <dgm:prSet/>
      <dgm:spPr/>
      <dgm:t>
        <a:bodyPr/>
        <a:lstStyle/>
        <a:p>
          <a:endParaRPr lang="en-US"/>
        </a:p>
      </dgm:t>
    </dgm:pt>
    <dgm:pt modelId="{E57F3824-E677-4BE7-A9D2-16033B8C9623}" type="sibTrans" cxnId="{F04AF44C-9C03-4EDA-BC7C-9704D52F3E9F}">
      <dgm:prSet/>
      <dgm:spPr/>
      <dgm:t>
        <a:bodyPr/>
        <a:lstStyle/>
        <a:p>
          <a:endParaRPr lang="en-US"/>
        </a:p>
      </dgm:t>
    </dgm:pt>
    <dgm:pt modelId="{A9D90AF9-9352-41A0-ACE6-23F7F013BF8D}">
      <dgm:prSet/>
      <dgm:spPr/>
      <dgm:t>
        <a:bodyPr/>
        <a:lstStyle/>
        <a:p>
          <a:r>
            <a:rPr lang="en-US"/>
            <a:t>The end of the list will just point to null – that’s how we know it’s the end</a:t>
          </a:r>
        </a:p>
      </dgm:t>
    </dgm:pt>
    <dgm:pt modelId="{1877E10A-DD5E-4512-B1C4-FC3E1840AC0D}" type="parTrans" cxnId="{8ABB6216-9DEB-4A2C-A8C8-3654B58611BE}">
      <dgm:prSet/>
      <dgm:spPr/>
      <dgm:t>
        <a:bodyPr/>
        <a:lstStyle/>
        <a:p>
          <a:endParaRPr lang="en-US"/>
        </a:p>
      </dgm:t>
    </dgm:pt>
    <dgm:pt modelId="{F2F12400-840D-41AD-B5AB-1EE2E945DD80}" type="sibTrans" cxnId="{8ABB6216-9DEB-4A2C-A8C8-3654B58611BE}">
      <dgm:prSet/>
      <dgm:spPr/>
      <dgm:t>
        <a:bodyPr/>
        <a:lstStyle/>
        <a:p>
          <a:endParaRPr lang="en-US"/>
        </a:p>
      </dgm:t>
    </dgm:pt>
    <dgm:pt modelId="{E2994F05-0B7C-4800-B19E-D292B5AE5AA8}">
      <dgm:prSet/>
      <dgm:spPr/>
      <dgm:t>
        <a:bodyPr/>
        <a:lstStyle/>
        <a:p>
          <a:r>
            <a:rPr lang="en-US"/>
            <a:t>Can also have a tail node</a:t>
          </a:r>
        </a:p>
      </dgm:t>
    </dgm:pt>
    <dgm:pt modelId="{E30458EA-7E17-4C1C-84C1-EE1DA3FE69A0}" type="parTrans" cxnId="{8F4FE05F-BF92-4206-AAB0-4651C9527F84}">
      <dgm:prSet/>
      <dgm:spPr/>
      <dgm:t>
        <a:bodyPr/>
        <a:lstStyle/>
        <a:p>
          <a:endParaRPr lang="en-US"/>
        </a:p>
      </dgm:t>
    </dgm:pt>
    <dgm:pt modelId="{81CD5E27-9159-4C4B-B83D-FFAB1D344EE8}" type="sibTrans" cxnId="{8F4FE05F-BF92-4206-AAB0-4651C9527F84}">
      <dgm:prSet/>
      <dgm:spPr/>
      <dgm:t>
        <a:bodyPr/>
        <a:lstStyle/>
        <a:p>
          <a:endParaRPr lang="en-US"/>
        </a:p>
      </dgm:t>
    </dgm:pt>
    <dgm:pt modelId="{1A6BC169-EAEB-4881-8FE7-84193D9866D9}" type="pres">
      <dgm:prSet presAssocID="{BEFA83DC-ECF6-40CF-B721-A9FFD081DD68}" presName="Name0" presStyleCnt="0">
        <dgm:presLayoutVars>
          <dgm:dir/>
          <dgm:animLvl val="lvl"/>
          <dgm:resizeHandles val="exact"/>
        </dgm:presLayoutVars>
      </dgm:prSet>
      <dgm:spPr/>
    </dgm:pt>
    <dgm:pt modelId="{CB9023CE-4A79-4EE2-BCE7-35206DD28846}" type="pres">
      <dgm:prSet presAssocID="{E2994F05-0B7C-4800-B19E-D292B5AE5AA8}" presName="boxAndChildren" presStyleCnt="0"/>
      <dgm:spPr/>
    </dgm:pt>
    <dgm:pt modelId="{C54D750F-A8FA-4420-94DC-0FF979B65A15}" type="pres">
      <dgm:prSet presAssocID="{E2994F05-0B7C-4800-B19E-D292B5AE5AA8}" presName="parentTextBox" presStyleLbl="node1" presStyleIdx="0" presStyleCnt="4"/>
      <dgm:spPr/>
    </dgm:pt>
    <dgm:pt modelId="{D441D80A-12CE-4C15-96A0-07F49EFCE20B}" type="pres">
      <dgm:prSet presAssocID="{F2F12400-840D-41AD-B5AB-1EE2E945DD80}" presName="sp" presStyleCnt="0"/>
      <dgm:spPr/>
    </dgm:pt>
    <dgm:pt modelId="{D360A7A8-FACE-421A-9BDF-31F8A4E755B1}" type="pres">
      <dgm:prSet presAssocID="{A9D90AF9-9352-41A0-ACE6-23F7F013BF8D}" presName="arrowAndChildren" presStyleCnt="0"/>
      <dgm:spPr/>
    </dgm:pt>
    <dgm:pt modelId="{B4BAD724-C948-4CC6-85A5-F6A670222859}" type="pres">
      <dgm:prSet presAssocID="{A9D90AF9-9352-41A0-ACE6-23F7F013BF8D}" presName="parentTextArrow" presStyleLbl="node1" presStyleIdx="1" presStyleCnt="4"/>
      <dgm:spPr/>
    </dgm:pt>
    <dgm:pt modelId="{2E29F142-F968-4EFC-8570-769F5DEE67DD}" type="pres">
      <dgm:prSet presAssocID="{E57F3824-E677-4BE7-A9D2-16033B8C9623}" presName="sp" presStyleCnt="0"/>
      <dgm:spPr/>
    </dgm:pt>
    <dgm:pt modelId="{A808CFA3-2CFC-4E9B-A0A2-B7AF48DB2E7D}" type="pres">
      <dgm:prSet presAssocID="{69AD656C-98D8-4E2B-A31B-F9984953DF68}" presName="arrowAndChildren" presStyleCnt="0"/>
      <dgm:spPr/>
    </dgm:pt>
    <dgm:pt modelId="{23BD445F-712D-4AE0-BE77-CB86B986A147}" type="pres">
      <dgm:prSet presAssocID="{69AD656C-98D8-4E2B-A31B-F9984953DF68}" presName="parentTextArrow" presStyleLbl="node1" presStyleIdx="2" presStyleCnt="4"/>
      <dgm:spPr/>
    </dgm:pt>
    <dgm:pt modelId="{C2CC1085-C4E7-4B0B-B118-21B6DA43448A}" type="pres">
      <dgm:prSet presAssocID="{C4AA1B41-E8A1-4CD7-832C-A0BC5A1001D1}" presName="sp" presStyleCnt="0"/>
      <dgm:spPr/>
    </dgm:pt>
    <dgm:pt modelId="{AC941EA5-388A-4687-BCCB-C4EF9B309603}" type="pres">
      <dgm:prSet presAssocID="{6CAFC45B-3818-4BD7-8AF3-41E9D60EA629}" presName="arrowAndChildren" presStyleCnt="0"/>
      <dgm:spPr/>
    </dgm:pt>
    <dgm:pt modelId="{420307C6-18C2-4FD8-A9D9-1C89C4C2CD60}" type="pres">
      <dgm:prSet presAssocID="{6CAFC45B-3818-4BD7-8AF3-41E9D60EA629}" presName="parentTextArrow" presStyleLbl="node1" presStyleIdx="3" presStyleCnt="4"/>
      <dgm:spPr/>
    </dgm:pt>
  </dgm:ptLst>
  <dgm:cxnLst>
    <dgm:cxn modelId="{8ABB6216-9DEB-4A2C-A8C8-3654B58611BE}" srcId="{BEFA83DC-ECF6-40CF-B721-A9FFD081DD68}" destId="{A9D90AF9-9352-41A0-ACE6-23F7F013BF8D}" srcOrd="2" destOrd="0" parTransId="{1877E10A-DD5E-4512-B1C4-FC3E1840AC0D}" sibTransId="{F2F12400-840D-41AD-B5AB-1EE2E945DD80}"/>
    <dgm:cxn modelId="{45176C37-036B-4031-833D-ADA7DD710001}" type="presOf" srcId="{A9D90AF9-9352-41A0-ACE6-23F7F013BF8D}" destId="{B4BAD724-C948-4CC6-85A5-F6A670222859}" srcOrd="0" destOrd="0" presId="urn:microsoft.com/office/officeart/2005/8/layout/process4"/>
    <dgm:cxn modelId="{8F4FE05F-BF92-4206-AAB0-4651C9527F84}" srcId="{BEFA83DC-ECF6-40CF-B721-A9FFD081DD68}" destId="{E2994F05-0B7C-4800-B19E-D292B5AE5AA8}" srcOrd="3" destOrd="0" parTransId="{E30458EA-7E17-4C1C-84C1-EE1DA3FE69A0}" sibTransId="{81CD5E27-9159-4C4B-B83D-FFAB1D344EE8}"/>
    <dgm:cxn modelId="{7FDEF568-7F38-481D-B04B-7A242CE4306C}" type="presOf" srcId="{E2994F05-0B7C-4800-B19E-D292B5AE5AA8}" destId="{C54D750F-A8FA-4420-94DC-0FF979B65A15}" srcOrd="0" destOrd="0" presId="urn:microsoft.com/office/officeart/2005/8/layout/process4"/>
    <dgm:cxn modelId="{F04AF44C-9C03-4EDA-BC7C-9704D52F3E9F}" srcId="{BEFA83DC-ECF6-40CF-B721-A9FFD081DD68}" destId="{69AD656C-98D8-4E2B-A31B-F9984953DF68}" srcOrd="1" destOrd="0" parTransId="{944A1C6D-47B3-46EC-8B11-1857B8D36607}" sibTransId="{E57F3824-E677-4BE7-A9D2-16033B8C9623}"/>
    <dgm:cxn modelId="{DF7ECE75-9A71-4C0E-B217-58922CC18D27}" type="presOf" srcId="{6CAFC45B-3818-4BD7-8AF3-41E9D60EA629}" destId="{420307C6-18C2-4FD8-A9D9-1C89C4C2CD60}" srcOrd="0" destOrd="0" presId="urn:microsoft.com/office/officeart/2005/8/layout/process4"/>
    <dgm:cxn modelId="{A92F3288-B17D-4F91-AFC6-8831FB74C842}" type="presOf" srcId="{BEFA83DC-ECF6-40CF-B721-A9FFD081DD68}" destId="{1A6BC169-EAEB-4881-8FE7-84193D9866D9}" srcOrd="0" destOrd="0" presId="urn:microsoft.com/office/officeart/2005/8/layout/process4"/>
    <dgm:cxn modelId="{0BDE5898-A1F1-42C6-A095-8BE30DF791C9}" type="presOf" srcId="{69AD656C-98D8-4E2B-A31B-F9984953DF68}" destId="{23BD445F-712D-4AE0-BE77-CB86B986A147}" srcOrd="0" destOrd="0" presId="urn:microsoft.com/office/officeart/2005/8/layout/process4"/>
    <dgm:cxn modelId="{A6C509D2-CC20-4654-B518-98F2A5B4E796}" srcId="{BEFA83DC-ECF6-40CF-B721-A9FFD081DD68}" destId="{6CAFC45B-3818-4BD7-8AF3-41E9D60EA629}" srcOrd="0" destOrd="0" parTransId="{BFE5908F-E88F-4703-8DE5-55945198398A}" sibTransId="{C4AA1B41-E8A1-4CD7-832C-A0BC5A1001D1}"/>
    <dgm:cxn modelId="{4096E192-1CDD-42EE-AD88-FC014F635A9F}" type="presParOf" srcId="{1A6BC169-EAEB-4881-8FE7-84193D9866D9}" destId="{CB9023CE-4A79-4EE2-BCE7-35206DD28846}" srcOrd="0" destOrd="0" presId="urn:microsoft.com/office/officeart/2005/8/layout/process4"/>
    <dgm:cxn modelId="{66430328-1543-4AC5-849D-91754EB3B1BC}" type="presParOf" srcId="{CB9023CE-4A79-4EE2-BCE7-35206DD28846}" destId="{C54D750F-A8FA-4420-94DC-0FF979B65A15}" srcOrd="0" destOrd="0" presId="urn:microsoft.com/office/officeart/2005/8/layout/process4"/>
    <dgm:cxn modelId="{DDEAA883-C67B-4A61-90BF-820B7741346C}" type="presParOf" srcId="{1A6BC169-EAEB-4881-8FE7-84193D9866D9}" destId="{D441D80A-12CE-4C15-96A0-07F49EFCE20B}" srcOrd="1" destOrd="0" presId="urn:microsoft.com/office/officeart/2005/8/layout/process4"/>
    <dgm:cxn modelId="{B23FE3CC-D3B2-427C-817F-A8E85D23D32C}" type="presParOf" srcId="{1A6BC169-EAEB-4881-8FE7-84193D9866D9}" destId="{D360A7A8-FACE-421A-9BDF-31F8A4E755B1}" srcOrd="2" destOrd="0" presId="urn:microsoft.com/office/officeart/2005/8/layout/process4"/>
    <dgm:cxn modelId="{799B9460-4E2F-4900-8300-8719FA10A876}" type="presParOf" srcId="{D360A7A8-FACE-421A-9BDF-31F8A4E755B1}" destId="{B4BAD724-C948-4CC6-85A5-F6A670222859}" srcOrd="0" destOrd="0" presId="urn:microsoft.com/office/officeart/2005/8/layout/process4"/>
    <dgm:cxn modelId="{94FAC759-DC7C-48F5-9F02-8D6ABD0672F1}" type="presParOf" srcId="{1A6BC169-EAEB-4881-8FE7-84193D9866D9}" destId="{2E29F142-F968-4EFC-8570-769F5DEE67DD}" srcOrd="3" destOrd="0" presId="urn:microsoft.com/office/officeart/2005/8/layout/process4"/>
    <dgm:cxn modelId="{124030F5-DC4B-4341-B73C-4DAF047F4E43}" type="presParOf" srcId="{1A6BC169-EAEB-4881-8FE7-84193D9866D9}" destId="{A808CFA3-2CFC-4E9B-A0A2-B7AF48DB2E7D}" srcOrd="4" destOrd="0" presId="urn:microsoft.com/office/officeart/2005/8/layout/process4"/>
    <dgm:cxn modelId="{811003FF-4CEC-4D79-9D1E-D59B520B0844}" type="presParOf" srcId="{A808CFA3-2CFC-4E9B-A0A2-B7AF48DB2E7D}" destId="{23BD445F-712D-4AE0-BE77-CB86B986A147}" srcOrd="0" destOrd="0" presId="urn:microsoft.com/office/officeart/2005/8/layout/process4"/>
    <dgm:cxn modelId="{0064BE8D-9616-4F47-815B-0D8FDE7ED226}" type="presParOf" srcId="{1A6BC169-EAEB-4881-8FE7-84193D9866D9}" destId="{C2CC1085-C4E7-4B0B-B118-21B6DA43448A}" srcOrd="5" destOrd="0" presId="urn:microsoft.com/office/officeart/2005/8/layout/process4"/>
    <dgm:cxn modelId="{237F2CFB-A55C-47F4-98AD-CBF11CF019A6}" type="presParOf" srcId="{1A6BC169-EAEB-4881-8FE7-84193D9866D9}" destId="{AC941EA5-388A-4687-BCCB-C4EF9B309603}" srcOrd="6" destOrd="0" presId="urn:microsoft.com/office/officeart/2005/8/layout/process4"/>
    <dgm:cxn modelId="{1A0AD74F-33DE-46EF-A134-ECDD99D2D008}" type="presParOf" srcId="{AC941EA5-388A-4687-BCCB-C4EF9B309603}" destId="{420307C6-18C2-4FD8-A9D9-1C89C4C2CD6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F3071F-7CC1-49C8-934A-FB93C0F36B8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36865F-DF09-46EB-B394-6B28267B23AE}">
      <dgm:prSet/>
      <dgm:spPr/>
      <dgm:t>
        <a:bodyPr/>
        <a:lstStyle/>
        <a:p>
          <a:r>
            <a:rPr lang="en-US"/>
            <a:t>Ease of insertion and deletion</a:t>
          </a:r>
        </a:p>
      </dgm:t>
    </dgm:pt>
    <dgm:pt modelId="{254FD428-09A2-4190-8393-641FBAA3B5FE}" type="parTrans" cxnId="{3B8DFF09-4173-4C50-9A46-F782B4CC07E5}">
      <dgm:prSet/>
      <dgm:spPr/>
      <dgm:t>
        <a:bodyPr/>
        <a:lstStyle/>
        <a:p>
          <a:endParaRPr lang="en-US"/>
        </a:p>
      </dgm:t>
    </dgm:pt>
    <dgm:pt modelId="{3060612B-7245-492E-8EB9-DCBCC7C0EB12}" type="sibTrans" cxnId="{3B8DFF09-4173-4C50-9A46-F782B4CC07E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24BB5BC-D919-4757-B9EA-4510D5A1FD42}">
      <dgm:prSet/>
      <dgm:spPr/>
      <dgm:t>
        <a:bodyPr/>
        <a:lstStyle/>
        <a:p>
          <a:r>
            <a:rPr lang="en-US"/>
            <a:t>Traversal and searching still quite slow</a:t>
          </a:r>
        </a:p>
      </dgm:t>
    </dgm:pt>
    <dgm:pt modelId="{9A6AE531-435E-491F-859B-34F5C9101561}" type="parTrans" cxnId="{429DFB5B-64AF-4402-933C-BB40D6055425}">
      <dgm:prSet/>
      <dgm:spPr/>
      <dgm:t>
        <a:bodyPr/>
        <a:lstStyle/>
        <a:p>
          <a:endParaRPr lang="en-US"/>
        </a:p>
      </dgm:t>
    </dgm:pt>
    <dgm:pt modelId="{B8A53D8A-B18D-41C7-BA89-E34DC3449225}" type="sibTrans" cxnId="{429DFB5B-64AF-4402-933C-BB40D60554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473607C-4AE0-4576-8351-AB650328213E}">
      <dgm:prSet/>
      <dgm:spPr/>
      <dgm:t>
        <a:bodyPr/>
        <a:lstStyle/>
        <a:p>
          <a:r>
            <a:rPr lang="en-US"/>
            <a:t>Object linked lists can easily store all types of data</a:t>
          </a:r>
        </a:p>
      </dgm:t>
    </dgm:pt>
    <dgm:pt modelId="{94A579A3-E9B8-4F5E-AA05-BB281D2DF36D}" type="parTrans" cxnId="{A2471474-F83B-4F59-B5FA-3B328544E7B9}">
      <dgm:prSet/>
      <dgm:spPr/>
      <dgm:t>
        <a:bodyPr/>
        <a:lstStyle/>
        <a:p>
          <a:endParaRPr lang="en-US"/>
        </a:p>
      </dgm:t>
    </dgm:pt>
    <dgm:pt modelId="{3018CF82-224A-4093-86F6-1994F52CA365}" type="sibTrans" cxnId="{A2471474-F83B-4F59-B5FA-3B328544E7B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ED23F54-95C9-4A1D-9EDA-9B210A84F8A9}">
      <dgm:prSet/>
      <dgm:spPr/>
      <dgm:t>
        <a:bodyPr/>
        <a:lstStyle/>
        <a:p>
          <a:r>
            <a:rPr lang="en-US"/>
            <a:t>More object oriented approach</a:t>
          </a:r>
        </a:p>
      </dgm:t>
    </dgm:pt>
    <dgm:pt modelId="{58A1CFAC-E19E-4954-8AEB-0B578E4F6F6A}" type="parTrans" cxnId="{89BFEB3C-AF3C-4371-80D6-A5313271A723}">
      <dgm:prSet/>
      <dgm:spPr/>
      <dgm:t>
        <a:bodyPr/>
        <a:lstStyle/>
        <a:p>
          <a:endParaRPr lang="en-US"/>
        </a:p>
      </dgm:t>
    </dgm:pt>
    <dgm:pt modelId="{E313FE91-F0F3-4003-A174-1997ADCB14DA}" type="sibTrans" cxnId="{89BFEB3C-AF3C-4371-80D6-A5313271A72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F182409-0271-4B33-928B-7C9E2AE1938F}">
      <dgm:prSet/>
      <dgm:spPr/>
      <dgm:t>
        <a:bodyPr/>
        <a:lstStyle/>
        <a:p>
          <a:r>
            <a:rPr lang="en-US"/>
            <a:t>Linked Lists have no max size</a:t>
          </a:r>
        </a:p>
      </dgm:t>
    </dgm:pt>
    <dgm:pt modelId="{4B7D622E-B9BF-48E0-9FF3-B63A75E899AB}" type="parTrans" cxnId="{1D93EEAB-94AB-4E81-8013-F5A172FE51AC}">
      <dgm:prSet/>
      <dgm:spPr/>
      <dgm:t>
        <a:bodyPr/>
        <a:lstStyle/>
        <a:p>
          <a:endParaRPr lang="en-US"/>
        </a:p>
      </dgm:t>
    </dgm:pt>
    <dgm:pt modelId="{571DBC73-760E-4978-B3CE-29E8B0572A68}" type="sibTrans" cxnId="{1D93EEAB-94AB-4E81-8013-F5A172FE51A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5F775FE-DC0B-4BCE-BDD1-57A5C4A1BE7A}" type="pres">
      <dgm:prSet presAssocID="{16F3071F-7CC1-49C8-934A-FB93C0F36B8D}" presName="Name0" presStyleCnt="0">
        <dgm:presLayoutVars>
          <dgm:animLvl val="lvl"/>
          <dgm:resizeHandles val="exact"/>
        </dgm:presLayoutVars>
      </dgm:prSet>
      <dgm:spPr/>
    </dgm:pt>
    <dgm:pt modelId="{E0454D48-ACC6-47AC-A6B1-8C62DCAD02D4}" type="pres">
      <dgm:prSet presAssocID="{5E36865F-DF09-46EB-B394-6B28267B23AE}" presName="compositeNode" presStyleCnt="0">
        <dgm:presLayoutVars>
          <dgm:bulletEnabled val="1"/>
        </dgm:presLayoutVars>
      </dgm:prSet>
      <dgm:spPr/>
    </dgm:pt>
    <dgm:pt modelId="{BA340309-5B81-40B9-8E93-B521F505113A}" type="pres">
      <dgm:prSet presAssocID="{5E36865F-DF09-46EB-B394-6B28267B23AE}" presName="bgRect" presStyleLbl="bgAccFollowNode1" presStyleIdx="0" presStyleCnt="5"/>
      <dgm:spPr/>
    </dgm:pt>
    <dgm:pt modelId="{87430BB9-62DB-4482-8474-92E169033244}" type="pres">
      <dgm:prSet presAssocID="{3060612B-7245-492E-8EB9-DCBCC7C0EB1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1EF304E-651C-44B4-A0F0-665DBFD9FE90}" type="pres">
      <dgm:prSet presAssocID="{5E36865F-DF09-46EB-B394-6B28267B23AE}" presName="bottomLine" presStyleLbl="alignNode1" presStyleIdx="1" presStyleCnt="10">
        <dgm:presLayoutVars/>
      </dgm:prSet>
      <dgm:spPr/>
    </dgm:pt>
    <dgm:pt modelId="{BDE2FA87-85B6-40B4-85DD-922BFC6C3924}" type="pres">
      <dgm:prSet presAssocID="{5E36865F-DF09-46EB-B394-6B28267B23AE}" presName="nodeText" presStyleLbl="bgAccFollowNode1" presStyleIdx="0" presStyleCnt="5">
        <dgm:presLayoutVars>
          <dgm:bulletEnabled val="1"/>
        </dgm:presLayoutVars>
      </dgm:prSet>
      <dgm:spPr/>
    </dgm:pt>
    <dgm:pt modelId="{8B7E226F-F469-4B29-BE80-8F0DD86EA5D0}" type="pres">
      <dgm:prSet presAssocID="{3060612B-7245-492E-8EB9-DCBCC7C0EB12}" presName="sibTrans" presStyleCnt="0"/>
      <dgm:spPr/>
    </dgm:pt>
    <dgm:pt modelId="{F0EDD944-3E73-40F8-B4F7-4A45C4997A33}" type="pres">
      <dgm:prSet presAssocID="{524BB5BC-D919-4757-B9EA-4510D5A1FD42}" presName="compositeNode" presStyleCnt="0">
        <dgm:presLayoutVars>
          <dgm:bulletEnabled val="1"/>
        </dgm:presLayoutVars>
      </dgm:prSet>
      <dgm:spPr/>
    </dgm:pt>
    <dgm:pt modelId="{AFD17AF4-453C-44CE-A5D1-2025E8A32394}" type="pres">
      <dgm:prSet presAssocID="{524BB5BC-D919-4757-B9EA-4510D5A1FD42}" presName="bgRect" presStyleLbl="bgAccFollowNode1" presStyleIdx="1" presStyleCnt="5"/>
      <dgm:spPr/>
    </dgm:pt>
    <dgm:pt modelId="{A56CB03D-3643-4D4C-8DA9-28C9412F6B6B}" type="pres">
      <dgm:prSet presAssocID="{B8A53D8A-B18D-41C7-BA89-E34DC3449225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2B724809-FEA0-49D3-9FDC-67A9943B03CF}" type="pres">
      <dgm:prSet presAssocID="{524BB5BC-D919-4757-B9EA-4510D5A1FD42}" presName="bottomLine" presStyleLbl="alignNode1" presStyleIdx="3" presStyleCnt="10">
        <dgm:presLayoutVars/>
      </dgm:prSet>
      <dgm:spPr/>
    </dgm:pt>
    <dgm:pt modelId="{6D67DA5C-B121-41D5-92AD-095391172D09}" type="pres">
      <dgm:prSet presAssocID="{524BB5BC-D919-4757-B9EA-4510D5A1FD42}" presName="nodeText" presStyleLbl="bgAccFollowNode1" presStyleIdx="1" presStyleCnt="5">
        <dgm:presLayoutVars>
          <dgm:bulletEnabled val="1"/>
        </dgm:presLayoutVars>
      </dgm:prSet>
      <dgm:spPr/>
    </dgm:pt>
    <dgm:pt modelId="{C53827BA-02A0-4711-A7FC-0F46359E2053}" type="pres">
      <dgm:prSet presAssocID="{B8A53D8A-B18D-41C7-BA89-E34DC3449225}" presName="sibTrans" presStyleCnt="0"/>
      <dgm:spPr/>
    </dgm:pt>
    <dgm:pt modelId="{89E2B4FE-CCF2-4CA7-B689-0FF71FBBDD75}" type="pres">
      <dgm:prSet presAssocID="{7473607C-4AE0-4576-8351-AB650328213E}" presName="compositeNode" presStyleCnt="0">
        <dgm:presLayoutVars>
          <dgm:bulletEnabled val="1"/>
        </dgm:presLayoutVars>
      </dgm:prSet>
      <dgm:spPr/>
    </dgm:pt>
    <dgm:pt modelId="{B5FBF0CE-1EF8-43C6-BFB4-B1EC7452D110}" type="pres">
      <dgm:prSet presAssocID="{7473607C-4AE0-4576-8351-AB650328213E}" presName="bgRect" presStyleLbl="bgAccFollowNode1" presStyleIdx="2" presStyleCnt="5"/>
      <dgm:spPr/>
    </dgm:pt>
    <dgm:pt modelId="{48B862D3-B959-4F8F-9002-3ADEA7A77D32}" type="pres">
      <dgm:prSet presAssocID="{3018CF82-224A-4093-86F6-1994F52CA36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A7529C1-9DBD-4CC7-8246-CDA657761631}" type="pres">
      <dgm:prSet presAssocID="{7473607C-4AE0-4576-8351-AB650328213E}" presName="bottomLine" presStyleLbl="alignNode1" presStyleIdx="5" presStyleCnt="10">
        <dgm:presLayoutVars/>
      </dgm:prSet>
      <dgm:spPr/>
    </dgm:pt>
    <dgm:pt modelId="{F38AA963-A077-4BE6-8771-DAA097B45E92}" type="pres">
      <dgm:prSet presAssocID="{7473607C-4AE0-4576-8351-AB650328213E}" presName="nodeText" presStyleLbl="bgAccFollowNode1" presStyleIdx="2" presStyleCnt="5">
        <dgm:presLayoutVars>
          <dgm:bulletEnabled val="1"/>
        </dgm:presLayoutVars>
      </dgm:prSet>
      <dgm:spPr/>
    </dgm:pt>
    <dgm:pt modelId="{682955D6-7790-4E82-8D0A-0D49FFD9791E}" type="pres">
      <dgm:prSet presAssocID="{3018CF82-224A-4093-86F6-1994F52CA365}" presName="sibTrans" presStyleCnt="0"/>
      <dgm:spPr/>
    </dgm:pt>
    <dgm:pt modelId="{79E0B11D-6A48-4692-919B-7AE678328F70}" type="pres">
      <dgm:prSet presAssocID="{CED23F54-95C9-4A1D-9EDA-9B210A84F8A9}" presName="compositeNode" presStyleCnt="0">
        <dgm:presLayoutVars>
          <dgm:bulletEnabled val="1"/>
        </dgm:presLayoutVars>
      </dgm:prSet>
      <dgm:spPr/>
    </dgm:pt>
    <dgm:pt modelId="{B4C52669-7031-4FFD-A6ED-83340894B1E6}" type="pres">
      <dgm:prSet presAssocID="{CED23F54-95C9-4A1D-9EDA-9B210A84F8A9}" presName="bgRect" presStyleLbl="bgAccFollowNode1" presStyleIdx="3" presStyleCnt="5"/>
      <dgm:spPr/>
    </dgm:pt>
    <dgm:pt modelId="{C2AEDF05-3635-4623-B889-59ADF1C1F49A}" type="pres">
      <dgm:prSet presAssocID="{E313FE91-F0F3-4003-A174-1997ADCB14DA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E011E57B-7DFC-4562-9245-87C9A50E0527}" type="pres">
      <dgm:prSet presAssocID="{CED23F54-95C9-4A1D-9EDA-9B210A84F8A9}" presName="bottomLine" presStyleLbl="alignNode1" presStyleIdx="7" presStyleCnt="10">
        <dgm:presLayoutVars/>
      </dgm:prSet>
      <dgm:spPr/>
    </dgm:pt>
    <dgm:pt modelId="{4A8DCC24-E259-41FA-8E9D-CD65F5BD23A3}" type="pres">
      <dgm:prSet presAssocID="{CED23F54-95C9-4A1D-9EDA-9B210A84F8A9}" presName="nodeText" presStyleLbl="bgAccFollowNode1" presStyleIdx="3" presStyleCnt="5">
        <dgm:presLayoutVars>
          <dgm:bulletEnabled val="1"/>
        </dgm:presLayoutVars>
      </dgm:prSet>
      <dgm:spPr/>
    </dgm:pt>
    <dgm:pt modelId="{112120EF-0BE3-4471-A315-3719290727C1}" type="pres">
      <dgm:prSet presAssocID="{E313FE91-F0F3-4003-A174-1997ADCB14DA}" presName="sibTrans" presStyleCnt="0"/>
      <dgm:spPr/>
    </dgm:pt>
    <dgm:pt modelId="{B03DB603-2CDF-4EE2-AA05-F1E7A688F63E}" type="pres">
      <dgm:prSet presAssocID="{2F182409-0271-4B33-928B-7C9E2AE1938F}" presName="compositeNode" presStyleCnt="0">
        <dgm:presLayoutVars>
          <dgm:bulletEnabled val="1"/>
        </dgm:presLayoutVars>
      </dgm:prSet>
      <dgm:spPr/>
    </dgm:pt>
    <dgm:pt modelId="{9D254311-4A6A-4C39-B96E-B815A4543A5B}" type="pres">
      <dgm:prSet presAssocID="{2F182409-0271-4B33-928B-7C9E2AE1938F}" presName="bgRect" presStyleLbl="bgAccFollowNode1" presStyleIdx="4" presStyleCnt="5"/>
      <dgm:spPr/>
    </dgm:pt>
    <dgm:pt modelId="{CBCF88B8-760E-4565-85CF-774DD38CD302}" type="pres">
      <dgm:prSet presAssocID="{571DBC73-760E-4978-B3CE-29E8B0572A6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A0F12B56-DEE0-4A89-BA5C-8DFF453A9512}" type="pres">
      <dgm:prSet presAssocID="{2F182409-0271-4B33-928B-7C9E2AE1938F}" presName="bottomLine" presStyleLbl="alignNode1" presStyleIdx="9" presStyleCnt="10">
        <dgm:presLayoutVars/>
      </dgm:prSet>
      <dgm:spPr/>
    </dgm:pt>
    <dgm:pt modelId="{B43A5C5F-8E28-4942-BD4E-C9C227F9FA12}" type="pres">
      <dgm:prSet presAssocID="{2F182409-0271-4B33-928B-7C9E2AE1938F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117C109-9232-4B65-93A7-E0A0401B239D}" type="presOf" srcId="{5E36865F-DF09-46EB-B394-6B28267B23AE}" destId="{BDE2FA87-85B6-40B4-85DD-922BFC6C3924}" srcOrd="1" destOrd="0" presId="urn:microsoft.com/office/officeart/2016/7/layout/BasicLinearProcessNumbered"/>
    <dgm:cxn modelId="{3B8DFF09-4173-4C50-9A46-F782B4CC07E5}" srcId="{16F3071F-7CC1-49C8-934A-FB93C0F36B8D}" destId="{5E36865F-DF09-46EB-B394-6B28267B23AE}" srcOrd="0" destOrd="0" parTransId="{254FD428-09A2-4190-8393-641FBAA3B5FE}" sibTransId="{3060612B-7245-492E-8EB9-DCBCC7C0EB12}"/>
    <dgm:cxn modelId="{D673791D-F4D0-4457-8965-D715E24DFAF0}" type="presOf" srcId="{B8A53D8A-B18D-41C7-BA89-E34DC3449225}" destId="{A56CB03D-3643-4D4C-8DA9-28C9412F6B6B}" srcOrd="0" destOrd="0" presId="urn:microsoft.com/office/officeart/2016/7/layout/BasicLinearProcessNumbered"/>
    <dgm:cxn modelId="{036C0932-A29E-47D6-8798-609BB906BC8A}" type="presOf" srcId="{CED23F54-95C9-4A1D-9EDA-9B210A84F8A9}" destId="{B4C52669-7031-4FFD-A6ED-83340894B1E6}" srcOrd="0" destOrd="0" presId="urn:microsoft.com/office/officeart/2016/7/layout/BasicLinearProcessNumbered"/>
    <dgm:cxn modelId="{89BFEB3C-AF3C-4371-80D6-A5313271A723}" srcId="{16F3071F-7CC1-49C8-934A-FB93C0F36B8D}" destId="{CED23F54-95C9-4A1D-9EDA-9B210A84F8A9}" srcOrd="3" destOrd="0" parTransId="{58A1CFAC-E19E-4954-8AEB-0B578E4F6F6A}" sibTransId="{E313FE91-F0F3-4003-A174-1997ADCB14DA}"/>
    <dgm:cxn modelId="{429DFB5B-64AF-4402-933C-BB40D6055425}" srcId="{16F3071F-7CC1-49C8-934A-FB93C0F36B8D}" destId="{524BB5BC-D919-4757-B9EA-4510D5A1FD42}" srcOrd="1" destOrd="0" parTransId="{9A6AE531-435E-491F-859B-34F5C9101561}" sibTransId="{B8A53D8A-B18D-41C7-BA89-E34DC3449225}"/>
    <dgm:cxn modelId="{DDD35B48-45AD-4327-B482-8E49A82EBC37}" type="presOf" srcId="{524BB5BC-D919-4757-B9EA-4510D5A1FD42}" destId="{AFD17AF4-453C-44CE-A5D1-2025E8A32394}" srcOrd="0" destOrd="0" presId="urn:microsoft.com/office/officeart/2016/7/layout/BasicLinearProcessNumbered"/>
    <dgm:cxn modelId="{548FF04C-7532-4611-BCCE-C65A36949AED}" type="presOf" srcId="{16F3071F-7CC1-49C8-934A-FB93C0F36B8D}" destId="{25F775FE-DC0B-4BCE-BDD1-57A5C4A1BE7A}" srcOrd="0" destOrd="0" presId="urn:microsoft.com/office/officeart/2016/7/layout/BasicLinearProcessNumbered"/>
    <dgm:cxn modelId="{9116F16F-DA5E-4D23-A952-0DAEC5BEF5F2}" type="presOf" srcId="{2F182409-0271-4B33-928B-7C9E2AE1938F}" destId="{9D254311-4A6A-4C39-B96E-B815A4543A5B}" srcOrd="0" destOrd="0" presId="urn:microsoft.com/office/officeart/2016/7/layout/BasicLinearProcessNumbered"/>
    <dgm:cxn modelId="{A2471474-F83B-4F59-B5FA-3B328544E7B9}" srcId="{16F3071F-7CC1-49C8-934A-FB93C0F36B8D}" destId="{7473607C-4AE0-4576-8351-AB650328213E}" srcOrd="2" destOrd="0" parTransId="{94A579A3-E9B8-4F5E-AA05-BB281D2DF36D}" sibTransId="{3018CF82-224A-4093-86F6-1994F52CA365}"/>
    <dgm:cxn modelId="{E8B9AD55-E449-4ACB-B0D7-FB7C7B22B051}" type="presOf" srcId="{524BB5BC-D919-4757-B9EA-4510D5A1FD42}" destId="{6D67DA5C-B121-41D5-92AD-095391172D09}" srcOrd="1" destOrd="0" presId="urn:microsoft.com/office/officeart/2016/7/layout/BasicLinearProcessNumbered"/>
    <dgm:cxn modelId="{087AD077-6133-4942-97D7-D16297D54029}" type="presOf" srcId="{7473607C-4AE0-4576-8351-AB650328213E}" destId="{F38AA963-A077-4BE6-8771-DAA097B45E92}" srcOrd="1" destOrd="0" presId="urn:microsoft.com/office/officeart/2016/7/layout/BasicLinearProcessNumbered"/>
    <dgm:cxn modelId="{43133D78-284E-4B56-86DB-C12BA6BB9533}" type="presOf" srcId="{3060612B-7245-492E-8EB9-DCBCC7C0EB12}" destId="{87430BB9-62DB-4482-8474-92E169033244}" srcOrd="0" destOrd="0" presId="urn:microsoft.com/office/officeart/2016/7/layout/BasicLinearProcessNumbered"/>
    <dgm:cxn modelId="{78D2519B-223A-4C38-A372-A6162F09E876}" type="presOf" srcId="{5E36865F-DF09-46EB-B394-6B28267B23AE}" destId="{BA340309-5B81-40B9-8E93-B521F505113A}" srcOrd="0" destOrd="0" presId="urn:microsoft.com/office/officeart/2016/7/layout/BasicLinearProcessNumbered"/>
    <dgm:cxn modelId="{4D7B939D-3F33-460B-B0DA-656AED5A5547}" type="presOf" srcId="{3018CF82-224A-4093-86F6-1994F52CA365}" destId="{48B862D3-B959-4F8F-9002-3ADEA7A77D32}" srcOrd="0" destOrd="0" presId="urn:microsoft.com/office/officeart/2016/7/layout/BasicLinearProcessNumbered"/>
    <dgm:cxn modelId="{1D93EEAB-94AB-4E81-8013-F5A172FE51AC}" srcId="{16F3071F-7CC1-49C8-934A-FB93C0F36B8D}" destId="{2F182409-0271-4B33-928B-7C9E2AE1938F}" srcOrd="4" destOrd="0" parTransId="{4B7D622E-B9BF-48E0-9FF3-B63A75E899AB}" sibTransId="{571DBC73-760E-4978-B3CE-29E8B0572A68}"/>
    <dgm:cxn modelId="{112B17D4-DDA0-4185-9730-7DD3731D082D}" type="presOf" srcId="{7473607C-4AE0-4576-8351-AB650328213E}" destId="{B5FBF0CE-1EF8-43C6-BFB4-B1EC7452D110}" srcOrd="0" destOrd="0" presId="urn:microsoft.com/office/officeart/2016/7/layout/BasicLinearProcessNumbered"/>
    <dgm:cxn modelId="{2BE690EC-0C17-4AEB-AC4F-E32169DF47D8}" type="presOf" srcId="{E313FE91-F0F3-4003-A174-1997ADCB14DA}" destId="{C2AEDF05-3635-4623-B889-59ADF1C1F49A}" srcOrd="0" destOrd="0" presId="urn:microsoft.com/office/officeart/2016/7/layout/BasicLinearProcessNumbered"/>
    <dgm:cxn modelId="{66BED4ED-BC6A-4676-95EB-AC56F363018C}" type="presOf" srcId="{CED23F54-95C9-4A1D-9EDA-9B210A84F8A9}" destId="{4A8DCC24-E259-41FA-8E9D-CD65F5BD23A3}" srcOrd="1" destOrd="0" presId="urn:microsoft.com/office/officeart/2016/7/layout/BasicLinearProcessNumbered"/>
    <dgm:cxn modelId="{F945C0F5-0A5B-4159-8085-E01075796D6E}" type="presOf" srcId="{2F182409-0271-4B33-928B-7C9E2AE1938F}" destId="{B43A5C5F-8E28-4942-BD4E-C9C227F9FA12}" srcOrd="1" destOrd="0" presId="urn:microsoft.com/office/officeart/2016/7/layout/BasicLinearProcessNumbered"/>
    <dgm:cxn modelId="{3520F5FB-1E7B-4475-AC15-998B7FFEA336}" type="presOf" srcId="{571DBC73-760E-4978-B3CE-29E8B0572A68}" destId="{CBCF88B8-760E-4565-85CF-774DD38CD302}" srcOrd="0" destOrd="0" presId="urn:microsoft.com/office/officeart/2016/7/layout/BasicLinearProcessNumbered"/>
    <dgm:cxn modelId="{FE6B7F74-949F-440E-819D-34F35D619607}" type="presParOf" srcId="{25F775FE-DC0B-4BCE-BDD1-57A5C4A1BE7A}" destId="{E0454D48-ACC6-47AC-A6B1-8C62DCAD02D4}" srcOrd="0" destOrd="0" presId="urn:microsoft.com/office/officeart/2016/7/layout/BasicLinearProcessNumbered"/>
    <dgm:cxn modelId="{E3E352FC-2561-4114-AAFD-D567B06B148D}" type="presParOf" srcId="{E0454D48-ACC6-47AC-A6B1-8C62DCAD02D4}" destId="{BA340309-5B81-40B9-8E93-B521F505113A}" srcOrd="0" destOrd="0" presId="urn:microsoft.com/office/officeart/2016/7/layout/BasicLinearProcessNumbered"/>
    <dgm:cxn modelId="{361F465B-135A-4927-ADE2-59AD65FB6796}" type="presParOf" srcId="{E0454D48-ACC6-47AC-A6B1-8C62DCAD02D4}" destId="{87430BB9-62DB-4482-8474-92E169033244}" srcOrd="1" destOrd="0" presId="urn:microsoft.com/office/officeart/2016/7/layout/BasicLinearProcessNumbered"/>
    <dgm:cxn modelId="{764D26A2-4DB6-4232-BC8A-5422847D857B}" type="presParOf" srcId="{E0454D48-ACC6-47AC-A6B1-8C62DCAD02D4}" destId="{01EF304E-651C-44B4-A0F0-665DBFD9FE90}" srcOrd="2" destOrd="0" presId="urn:microsoft.com/office/officeart/2016/7/layout/BasicLinearProcessNumbered"/>
    <dgm:cxn modelId="{622FBDA2-AF95-4909-9535-D259EA09491C}" type="presParOf" srcId="{E0454D48-ACC6-47AC-A6B1-8C62DCAD02D4}" destId="{BDE2FA87-85B6-40B4-85DD-922BFC6C3924}" srcOrd="3" destOrd="0" presId="urn:microsoft.com/office/officeart/2016/7/layout/BasicLinearProcessNumbered"/>
    <dgm:cxn modelId="{7E1B2154-D110-40EE-A690-D01A6EC762D4}" type="presParOf" srcId="{25F775FE-DC0B-4BCE-BDD1-57A5C4A1BE7A}" destId="{8B7E226F-F469-4B29-BE80-8F0DD86EA5D0}" srcOrd="1" destOrd="0" presId="urn:microsoft.com/office/officeart/2016/7/layout/BasicLinearProcessNumbered"/>
    <dgm:cxn modelId="{104B5F47-F506-4B3A-B535-62D205648AF1}" type="presParOf" srcId="{25F775FE-DC0B-4BCE-BDD1-57A5C4A1BE7A}" destId="{F0EDD944-3E73-40F8-B4F7-4A45C4997A33}" srcOrd="2" destOrd="0" presId="urn:microsoft.com/office/officeart/2016/7/layout/BasicLinearProcessNumbered"/>
    <dgm:cxn modelId="{92D8FEED-A4B3-4863-A2E2-E0B2AD012692}" type="presParOf" srcId="{F0EDD944-3E73-40F8-B4F7-4A45C4997A33}" destId="{AFD17AF4-453C-44CE-A5D1-2025E8A32394}" srcOrd="0" destOrd="0" presId="urn:microsoft.com/office/officeart/2016/7/layout/BasicLinearProcessNumbered"/>
    <dgm:cxn modelId="{CEAD6803-9835-4396-91A3-1324E173D3CF}" type="presParOf" srcId="{F0EDD944-3E73-40F8-B4F7-4A45C4997A33}" destId="{A56CB03D-3643-4D4C-8DA9-28C9412F6B6B}" srcOrd="1" destOrd="0" presId="urn:microsoft.com/office/officeart/2016/7/layout/BasicLinearProcessNumbered"/>
    <dgm:cxn modelId="{2522AED1-2F5D-4F42-A6F7-A7BA952F723D}" type="presParOf" srcId="{F0EDD944-3E73-40F8-B4F7-4A45C4997A33}" destId="{2B724809-FEA0-49D3-9FDC-67A9943B03CF}" srcOrd="2" destOrd="0" presId="urn:microsoft.com/office/officeart/2016/7/layout/BasicLinearProcessNumbered"/>
    <dgm:cxn modelId="{20822CF6-B317-4E31-BFBF-AAA0FCD93226}" type="presParOf" srcId="{F0EDD944-3E73-40F8-B4F7-4A45C4997A33}" destId="{6D67DA5C-B121-41D5-92AD-095391172D09}" srcOrd="3" destOrd="0" presId="urn:microsoft.com/office/officeart/2016/7/layout/BasicLinearProcessNumbered"/>
    <dgm:cxn modelId="{CCA943E2-E749-439F-B896-847C87E4B6A3}" type="presParOf" srcId="{25F775FE-DC0B-4BCE-BDD1-57A5C4A1BE7A}" destId="{C53827BA-02A0-4711-A7FC-0F46359E2053}" srcOrd="3" destOrd="0" presId="urn:microsoft.com/office/officeart/2016/7/layout/BasicLinearProcessNumbered"/>
    <dgm:cxn modelId="{D3163E0A-6E32-479A-9CA5-FAF5ADFFFB1D}" type="presParOf" srcId="{25F775FE-DC0B-4BCE-BDD1-57A5C4A1BE7A}" destId="{89E2B4FE-CCF2-4CA7-B689-0FF71FBBDD75}" srcOrd="4" destOrd="0" presId="urn:microsoft.com/office/officeart/2016/7/layout/BasicLinearProcessNumbered"/>
    <dgm:cxn modelId="{99BDDB3E-576C-4A33-816E-7F305A6BDD40}" type="presParOf" srcId="{89E2B4FE-CCF2-4CA7-B689-0FF71FBBDD75}" destId="{B5FBF0CE-1EF8-43C6-BFB4-B1EC7452D110}" srcOrd="0" destOrd="0" presId="urn:microsoft.com/office/officeart/2016/7/layout/BasicLinearProcessNumbered"/>
    <dgm:cxn modelId="{A1ADB698-E928-485C-8EC8-C904A606046D}" type="presParOf" srcId="{89E2B4FE-CCF2-4CA7-B689-0FF71FBBDD75}" destId="{48B862D3-B959-4F8F-9002-3ADEA7A77D32}" srcOrd="1" destOrd="0" presId="urn:microsoft.com/office/officeart/2016/7/layout/BasicLinearProcessNumbered"/>
    <dgm:cxn modelId="{0EC4E653-B05A-4D2E-A45E-A3B6F9BC3A32}" type="presParOf" srcId="{89E2B4FE-CCF2-4CA7-B689-0FF71FBBDD75}" destId="{5A7529C1-9DBD-4CC7-8246-CDA657761631}" srcOrd="2" destOrd="0" presId="urn:microsoft.com/office/officeart/2016/7/layout/BasicLinearProcessNumbered"/>
    <dgm:cxn modelId="{C8B5A4B7-6E0C-4565-91CA-49E732B51CF3}" type="presParOf" srcId="{89E2B4FE-CCF2-4CA7-B689-0FF71FBBDD75}" destId="{F38AA963-A077-4BE6-8771-DAA097B45E92}" srcOrd="3" destOrd="0" presId="urn:microsoft.com/office/officeart/2016/7/layout/BasicLinearProcessNumbered"/>
    <dgm:cxn modelId="{13988B48-FB77-4CF7-AA1B-77EDC2D71A09}" type="presParOf" srcId="{25F775FE-DC0B-4BCE-BDD1-57A5C4A1BE7A}" destId="{682955D6-7790-4E82-8D0A-0D49FFD9791E}" srcOrd="5" destOrd="0" presId="urn:microsoft.com/office/officeart/2016/7/layout/BasicLinearProcessNumbered"/>
    <dgm:cxn modelId="{79105460-202A-4343-B8FF-3C1CD1A8B465}" type="presParOf" srcId="{25F775FE-DC0B-4BCE-BDD1-57A5C4A1BE7A}" destId="{79E0B11D-6A48-4692-919B-7AE678328F70}" srcOrd="6" destOrd="0" presId="urn:microsoft.com/office/officeart/2016/7/layout/BasicLinearProcessNumbered"/>
    <dgm:cxn modelId="{987FE824-F1F6-47B6-B533-115E4C42D5D5}" type="presParOf" srcId="{79E0B11D-6A48-4692-919B-7AE678328F70}" destId="{B4C52669-7031-4FFD-A6ED-83340894B1E6}" srcOrd="0" destOrd="0" presId="urn:microsoft.com/office/officeart/2016/7/layout/BasicLinearProcessNumbered"/>
    <dgm:cxn modelId="{490E1205-0102-4432-8C62-258FFD2E1D36}" type="presParOf" srcId="{79E0B11D-6A48-4692-919B-7AE678328F70}" destId="{C2AEDF05-3635-4623-B889-59ADF1C1F49A}" srcOrd="1" destOrd="0" presId="urn:microsoft.com/office/officeart/2016/7/layout/BasicLinearProcessNumbered"/>
    <dgm:cxn modelId="{0A6FB78A-E037-4888-9E7F-3F7909500D93}" type="presParOf" srcId="{79E0B11D-6A48-4692-919B-7AE678328F70}" destId="{E011E57B-7DFC-4562-9245-87C9A50E0527}" srcOrd="2" destOrd="0" presId="urn:microsoft.com/office/officeart/2016/7/layout/BasicLinearProcessNumbered"/>
    <dgm:cxn modelId="{8EB72660-1DD3-46F4-A7CF-F45CF677FBB3}" type="presParOf" srcId="{79E0B11D-6A48-4692-919B-7AE678328F70}" destId="{4A8DCC24-E259-41FA-8E9D-CD65F5BD23A3}" srcOrd="3" destOrd="0" presId="urn:microsoft.com/office/officeart/2016/7/layout/BasicLinearProcessNumbered"/>
    <dgm:cxn modelId="{A61F514A-7935-4B25-B14C-676A78544FFB}" type="presParOf" srcId="{25F775FE-DC0B-4BCE-BDD1-57A5C4A1BE7A}" destId="{112120EF-0BE3-4471-A315-3719290727C1}" srcOrd="7" destOrd="0" presId="urn:microsoft.com/office/officeart/2016/7/layout/BasicLinearProcessNumbered"/>
    <dgm:cxn modelId="{BC4B20CA-516A-42FB-BAFF-52B5E20242AE}" type="presParOf" srcId="{25F775FE-DC0B-4BCE-BDD1-57A5C4A1BE7A}" destId="{B03DB603-2CDF-4EE2-AA05-F1E7A688F63E}" srcOrd="8" destOrd="0" presId="urn:microsoft.com/office/officeart/2016/7/layout/BasicLinearProcessNumbered"/>
    <dgm:cxn modelId="{37A0F0DC-EF06-4302-AA52-3553C4387D41}" type="presParOf" srcId="{B03DB603-2CDF-4EE2-AA05-F1E7A688F63E}" destId="{9D254311-4A6A-4C39-B96E-B815A4543A5B}" srcOrd="0" destOrd="0" presId="urn:microsoft.com/office/officeart/2016/7/layout/BasicLinearProcessNumbered"/>
    <dgm:cxn modelId="{D667499B-38C1-44E1-B70A-80284FC279B8}" type="presParOf" srcId="{B03DB603-2CDF-4EE2-AA05-F1E7A688F63E}" destId="{CBCF88B8-760E-4565-85CF-774DD38CD302}" srcOrd="1" destOrd="0" presId="urn:microsoft.com/office/officeart/2016/7/layout/BasicLinearProcessNumbered"/>
    <dgm:cxn modelId="{19D157E9-74EC-4C07-873A-B53C5F1BB1F4}" type="presParOf" srcId="{B03DB603-2CDF-4EE2-AA05-F1E7A688F63E}" destId="{A0F12B56-DEE0-4A89-BA5C-8DFF453A9512}" srcOrd="2" destOrd="0" presId="urn:microsoft.com/office/officeart/2016/7/layout/BasicLinearProcessNumbered"/>
    <dgm:cxn modelId="{53C6790F-9384-4F29-95BB-F75FD048FFA4}" type="presParOf" srcId="{B03DB603-2CDF-4EE2-AA05-F1E7A688F63E}" destId="{B43A5C5F-8E28-4942-BD4E-C9C227F9FA1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8B0346-633A-48CD-B1E1-0DA65F12D614}" type="doc">
      <dgm:prSet loTypeId="urn:microsoft.com/office/officeart/2005/8/layout/chevron1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A80672-00DC-41B3-A34B-DD26322299AF}">
      <dgm:prSet/>
      <dgm:spPr/>
      <dgm:t>
        <a:bodyPr/>
        <a:lstStyle/>
        <a:p>
          <a:r>
            <a:rPr lang="en-US"/>
            <a:t>What is the first element needed in a LinkedList when it is constructed?</a:t>
          </a:r>
        </a:p>
      </dgm:t>
    </dgm:pt>
    <dgm:pt modelId="{812DF90E-4EFA-4653-84FC-68D8DD15EAC6}" type="parTrans" cxnId="{B1D57052-730C-4F9C-8607-088444A343A6}">
      <dgm:prSet/>
      <dgm:spPr/>
      <dgm:t>
        <a:bodyPr/>
        <a:lstStyle/>
        <a:p>
          <a:endParaRPr lang="en-US"/>
        </a:p>
      </dgm:t>
    </dgm:pt>
    <dgm:pt modelId="{54E0CEC9-C79A-432E-A636-19715A867AE9}" type="sibTrans" cxnId="{B1D57052-730C-4F9C-8607-088444A343A6}">
      <dgm:prSet/>
      <dgm:spPr/>
      <dgm:t>
        <a:bodyPr/>
        <a:lstStyle/>
        <a:p>
          <a:endParaRPr lang="en-US"/>
        </a:p>
      </dgm:t>
    </dgm:pt>
    <dgm:pt modelId="{5CA89C03-8AEB-4EC7-93FA-2708D5F87CA1}">
      <dgm:prSet/>
      <dgm:spPr/>
      <dgm:t>
        <a:bodyPr/>
        <a:lstStyle/>
        <a:p>
          <a:r>
            <a:rPr lang="en-US"/>
            <a:t>Given that our list is generic, how would we demarcate this element in comparison to other elements?</a:t>
          </a:r>
        </a:p>
      </dgm:t>
    </dgm:pt>
    <dgm:pt modelId="{4CE4CF69-08DC-4B86-9F11-8C8B18FCED7A}" type="parTrans" cxnId="{8FB82B4C-0BB3-422D-98C4-3FFCB4CC9571}">
      <dgm:prSet/>
      <dgm:spPr/>
      <dgm:t>
        <a:bodyPr/>
        <a:lstStyle/>
        <a:p>
          <a:endParaRPr lang="en-US"/>
        </a:p>
      </dgm:t>
    </dgm:pt>
    <dgm:pt modelId="{0B920A0F-E3FE-494D-8476-A75E3CF1D689}" type="sibTrans" cxnId="{8FB82B4C-0BB3-422D-98C4-3FFCB4CC9571}">
      <dgm:prSet/>
      <dgm:spPr/>
      <dgm:t>
        <a:bodyPr/>
        <a:lstStyle/>
        <a:p>
          <a:endParaRPr lang="en-US"/>
        </a:p>
      </dgm:t>
    </dgm:pt>
    <dgm:pt modelId="{DC245759-927B-4D4A-8FE2-79E1ACA67EAC}" type="pres">
      <dgm:prSet presAssocID="{528B0346-633A-48CD-B1E1-0DA65F12D614}" presName="Name0" presStyleCnt="0">
        <dgm:presLayoutVars>
          <dgm:dir/>
          <dgm:animLvl val="lvl"/>
          <dgm:resizeHandles val="exact"/>
        </dgm:presLayoutVars>
      </dgm:prSet>
      <dgm:spPr/>
    </dgm:pt>
    <dgm:pt modelId="{FB815B53-254D-4DF3-A16B-01D45E889C79}" type="pres">
      <dgm:prSet presAssocID="{A3A80672-00DC-41B3-A34B-DD26322299A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3C71EA8-DE72-4331-BC58-ACD7A153DD8B}" type="pres">
      <dgm:prSet presAssocID="{54E0CEC9-C79A-432E-A636-19715A867AE9}" presName="parTxOnlySpace" presStyleCnt="0"/>
      <dgm:spPr/>
    </dgm:pt>
    <dgm:pt modelId="{D55B63C4-9893-4509-93B7-0DAA7C3549C5}" type="pres">
      <dgm:prSet presAssocID="{5CA89C03-8AEB-4EC7-93FA-2708D5F87CA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F68FB333-642B-436B-B29E-1B47F687718B}" type="presOf" srcId="{5CA89C03-8AEB-4EC7-93FA-2708D5F87CA1}" destId="{D55B63C4-9893-4509-93B7-0DAA7C3549C5}" srcOrd="0" destOrd="0" presId="urn:microsoft.com/office/officeart/2005/8/layout/chevron1"/>
    <dgm:cxn modelId="{8FB82B4C-0BB3-422D-98C4-3FFCB4CC9571}" srcId="{528B0346-633A-48CD-B1E1-0DA65F12D614}" destId="{5CA89C03-8AEB-4EC7-93FA-2708D5F87CA1}" srcOrd="1" destOrd="0" parTransId="{4CE4CF69-08DC-4B86-9F11-8C8B18FCED7A}" sibTransId="{0B920A0F-E3FE-494D-8476-A75E3CF1D689}"/>
    <dgm:cxn modelId="{B1D57052-730C-4F9C-8607-088444A343A6}" srcId="{528B0346-633A-48CD-B1E1-0DA65F12D614}" destId="{A3A80672-00DC-41B3-A34B-DD26322299AF}" srcOrd="0" destOrd="0" parTransId="{812DF90E-4EFA-4653-84FC-68D8DD15EAC6}" sibTransId="{54E0CEC9-C79A-432E-A636-19715A867AE9}"/>
    <dgm:cxn modelId="{D11A1FD0-A4F5-4BAD-B4DE-A96F23D260A2}" type="presOf" srcId="{A3A80672-00DC-41B3-A34B-DD26322299AF}" destId="{FB815B53-254D-4DF3-A16B-01D45E889C79}" srcOrd="0" destOrd="0" presId="urn:microsoft.com/office/officeart/2005/8/layout/chevron1"/>
    <dgm:cxn modelId="{897973EE-8637-404B-85DF-F19611FFAFC4}" type="presOf" srcId="{528B0346-633A-48CD-B1E1-0DA65F12D614}" destId="{DC245759-927B-4D4A-8FE2-79E1ACA67EAC}" srcOrd="0" destOrd="0" presId="urn:microsoft.com/office/officeart/2005/8/layout/chevron1"/>
    <dgm:cxn modelId="{A0481D1F-BD2F-4838-8980-03B6DE2987D2}" type="presParOf" srcId="{DC245759-927B-4D4A-8FE2-79E1ACA67EAC}" destId="{FB815B53-254D-4DF3-A16B-01D45E889C79}" srcOrd="0" destOrd="0" presId="urn:microsoft.com/office/officeart/2005/8/layout/chevron1"/>
    <dgm:cxn modelId="{A0A85F7D-0836-46DB-9CC0-55CD93073B1A}" type="presParOf" srcId="{DC245759-927B-4D4A-8FE2-79E1ACA67EAC}" destId="{E3C71EA8-DE72-4331-BC58-ACD7A153DD8B}" srcOrd="1" destOrd="0" presId="urn:microsoft.com/office/officeart/2005/8/layout/chevron1"/>
    <dgm:cxn modelId="{3F5D3FDE-2505-4B14-BFDA-A5D27E4F22A0}" type="presParOf" srcId="{DC245759-927B-4D4A-8FE2-79E1ACA67EAC}" destId="{D55B63C4-9893-4509-93B7-0DAA7C3549C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1A905B-1050-4A61-9FB9-14C3FD212F60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88BDDA-4AF3-44F0-95DC-A1819CA09CE0}">
      <dgm:prSet/>
      <dgm:spPr/>
      <dgm:t>
        <a:bodyPr/>
        <a:lstStyle/>
        <a:p>
          <a:r>
            <a:rPr lang="en-US"/>
            <a:t>Write</a:t>
          </a:r>
        </a:p>
      </dgm:t>
    </dgm:pt>
    <dgm:pt modelId="{C6D04174-93E6-4067-A02D-F31CDFD524A0}" type="parTrans" cxnId="{55C2E8C8-6FCD-4D76-A149-48011D4211C1}">
      <dgm:prSet/>
      <dgm:spPr/>
      <dgm:t>
        <a:bodyPr/>
        <a:lstStyle/>
        <a:p>
          <a:endParaRPr lang="en-US"/>
        </a:p>
      </dgm:t>
    </dgm:pt>
    <dgm:pt modelId="{5CC048B0-3DB8-43A8-A01C-012087C58E0C}" type="sibTrans" cxnId="{55C2E8C8-6FCD-4D76-A149-48011D4211C1}">
      <dgm:prSet/>
      <dgm:spPr/>
      <dgm:t>
        <a:bodyPr/>
        <a:lstStyle/>
        <a:p>
          <a:endParaRPr lang="en-US"/>
        </a:p>
      </dgm:t>
    </dgm:pt>
    <dgm:pt modelId="{6CCEC464-6682-4C24-B7AE-39EC1C140983}">
      <dgm:prSet/>
      <dgm:spPr/>
      <dgm:t>
        <a:bodyPr/>
        <a:lstStyle/>
        <a:p>
          <a:r>
            <a:rPr lang="en-US"/>
            <a:t>Write Pseudocode on paper/PC for the following functions</a:t>
          </a:r>
        </a:p>
      </dgm:t>
    </dgm:pt>
    <dgm:pt modelId="{0C13F635-7B10-4F27-9223-CE73B4B6CDBB}" type="parTrans" cxnId="{FE3AFEA5-6ABD-4081-93FE-3B8A4361F87C}">
      <dgm:prSet/>
      <dgm:spPr/>
      <dgm:t>
        <a:bodyPr/>
        <a:lstStyle/>
        <a:p>
          <a:endParaRPr lang="en-US"/>
        </a:p>
      </dgm:t>
    </dgm:pt>
    <dgm:pt modelId="{F0F86AFA-070E-4B4D-ACB2-47FEFA6F56EC}" type="sibTrans" cxnId="{FE3AFEA5-6ABD-4081-93FE-3B8A4361F87C}">
      <dgm:prSet/>
      <dgm:spPr/>
      <dgm:t>
        <a:bodyPr/>
        <a:lstStyle/>
        <a:p>
          <a:endParaRPr lang="en-US"/>
        </a:p>
      </dgm:t>
    </dgm:pt>
    <dgm:pt modelId="{71550E75-8472-4CE8-8AF5-37AF5DE0C334}">
      <dgm:prSet/>
      <dgm:spPr/>
      <dgm:t>
        <a:bodyPr/>
        <a:lstStyle/>
        <a:p>
          <a:r>
            <a:rPr lang="en-US"/>
            <a:t>Consider</a:t>
          </a:r>
        </a:p>
      </dgm:t>
    </dgm:pt>
    <dgm:pt modelId="{16F3B1F6-5517-4810-98B3-1F9C31C4664A}" type="parTrans" cxnId="{B74F701A-A720-49D4-83C7-A5AE5ECE03A3}">
      <dgm:prSet/>
      <dgm:spPr/>
      <dgm:t>
        <a:bodyPr/>
        <a:lstStyle/>
        <a:p>
          <a:endParaRPr lang="en-US"/>
        </a:p>
      </dgm:t>
    </dgm:pt>
    <dgm:pt modelId="{FDA53844-B996-4D29-A7C0-2946286E0B2C}" type="sibTrans" cxnId="{B74F701A-A720-49D4-83C7-A5AE5ECE03A3}">
      <dgm:prSet/>
      <dgm:spPr/>
      <dgm:t>
        <a:bodyPr/>
        <a:lstStyle/>
        <a:p>
          <a:endParaRPr lang="en-US"/>
        </a:p>
      </dgm:t>
    </dgm:pt>
    <dgm:pt modelId="{6133E770-3A25-4253-8EA3-35FABC06BDA3}">
      <dgm:prSet/>
      <dgm:spPr/>
      <dgm:t>
        <a:bodyPr/>
        <a:lstStyle/>
        <a:p>
          <a:r>
            <a:rPr lang="en-US" dirty="0"/>
            <a:t>Consider how one traverses through the list</a:t>
          </a:r>
        </a:p>
      </dgm:t>
    </dgm:pt>
    <dgm:pt modelId="{E29BD837-DBE9-419A-A8EC-E4954B248FC0}" type="parTrans" cxnId="{7E4D6AC7-D459-4D32-9F4A-59915C28BF8E}">
      <dgm:prSet/>
      <dgm:spPr/>
      <dgm:t>
        <a:bodyPr/>
        <a:lstStyle/>
        <a:p>
          <a:endParaRPr lang="en-US"/>
        </a:p>
      </dgm:t>
    </dgm:pt>
    <dgm:pt modelId="{FB87C8FA-10E2-475F-AA32-A165B6521BD5}" type="sibTrans" cxnId="{7E4D6AC7-D459-4D32-9F4A-59915C28BF8E}">
      <dgm:prSet/>
      <dgm:spPr/>
      <dgm:t>
        <a:bodyPr/>
        <a:lstStyle/>
        <a:p>
          <a:endParaRPr lang="en-US"/>
        </a:p>
      </dgm:t>
    </dgm:pt>
    <dgm:pt modelId="{C8AD11A6-9E4C-4670-967A-B838864393FD}">
      <dgm:prSet/>
      <dgm:spPr/>
      <dgm:t>
        <a:bodyPr/>
        <a:lstStyle/>
        <a:p>
          <a:r>
            <a:rPr lang="en-US"/>
            <a:t>Consider</a:t>
          </a:r>
        </a:p>
      </dgm:t>
    </dgm:pt>
    <dgm:pt modelId="{8E6DE529-5342-4817-B272-7A9B3E05B92B}" type="parTrans" cxnId="{16BD3371-2078-4E3C-83CE-DD0371BF704A}">
      <dgm:prSet/>
      <dgm:spPr/>
      <dgm:t>
        <a:bodyPr/>
        <a:lstStyle/>
        <a:p>
          <a:endParaRPr lang="en-US"/>
        </a:p>
      </dgm:t>
    </dgm:pt>
    <dgm:pt modelId="{DFC1550B-074E-4F00-BA49-AAB68492FF31}" type="sibTrans" cxnId="{16BD3371-2078-4E3C-83CE-DD0371BF704A}">
      <dgm:prSet/>
      <dgm:spPr/>
      <dgm:t>
        <a:bodyPr/>
        <a:lstStyle/>
        <a:p>
          <a:endParaRPr lang="en-US"/>
        </a:p>
      </dgm:t>
    </dgm:pt>
    <dgm:pt modelId="{0FA87ED0-007C-4E60-A14D-1CDB1102B53B}">
      <dgm:prSet/>
      <dgm:spPr/>
      <dgm:t>
        <a:bodyPr/>
        <a:lstStyle/>
        <a:p>
          <a:r>
            <a:rPr lang="en-US"/>
            <a:t>Consider the parameters and return types for each function</a:t>
          </a:r>
        </a:p>
      </dgm:t>
    </dgm:pt>
    <dgm:pt modelId="{E919DE64-97D0-402A-94DA-0A4826F80012}" type="parTrans" cxnId="{1A40E1EA-13BF-4B5D-9A70-9377CA0174D2}">
      <dgm:prSet/>
      <dgm:spPr/>
      <dgm:t>
        <a:bodyPr/>
        <a:lstStyle/>
        <a:p>
          <a:endParaRPr lang="en-US"/>
        </a:p>
      </dgm:t>
    </dgm:pt>
    <dgm:pt modelId="{199BCE1C-1B46-4AA0-AE01-92A7793EE5C4}" type="sibTrans" cxnId="{1A40E1EA-13BF-4B5D-9A70-9377CA0174D2}">
      <dgm:prSet/>
      <dgm:spPr/>
      <dgm:t>
        <a:bodyPr/>
        <a:lstStyle/>
        <a:p>
          <a:endParaRPr lang="en-US"/>
        </a:p>
      </dgm:t>
    </dgm:pt>
    <dgm:pt modelId="{4AE517CB-7D7E-4303-A0FF-0E09184639AD}">
      <dgm:prSet/>
      <dgm:spPr/>
      <dgm:t>
        <a:bodyPr/>
        <a:lstStyle/>
        <a:p>
          <a:r>
            <a:rPr lang="en-US"/>
            <a:t>Draw</a:t>
          </a:r>
        </a:p>
      </dgm:t>
    </dgm:pt>
    <dgm:pt modelId="{C58F1146-D760-4289-8D42-9160D8F47D4E}" type="parTrans" cxnId="{2354E5B6-CB41-4B6D-8195-FE2E41720B31}">
      <dgm:prSet/>
      <dgm:spPr/>
      <dgm:t>
        <a:bodyPr/>
        <a:lstStyle/>
        <a:p>
          <a:endParaRPr lang="en-US"/>
        </a:p>
      </dgm:t>
    </dgm:pt>
    <dgm:pt modelId="{AD992560-CFC8-4BFC-8222-4B0C76C08DE1}" type="sibTrans" cxnId="{2354E5B6-CB41-4B6D-8195-FE2E41720B31}">
      <dgm:prSet/>
      <dgm:spPr/>
      <dgm:t>
        <a:bodyPr/>
        <a:lstStyle/>
        <a:p>
          <a:endParaRPr lang="en-US"/>
        </a:p>
      </dgm:t>
    </dgm:pt>
    <dgm:pt modelId="{703E5319-9462-4ADE-B745-90E9CFE29487}">
      <dgm:prSet/>
      <dgm:spPr/>
      <dgm:t>
        <a:bodyPr/>
        <a:lstStyle/>
        <a:p>
          <a:r>
            <a:rPr lang="en-US"/>
            <a:t>Draw representations for what is happening at each step</a:t>
          </a:r>
        </a:p>
      </dgm:t>
    </dgm:pt>
    <dgm:pt modelId="{24FFCB7D-A241-4F82-8F1F-283064A3D19E}" type="parTrans" cxnId="{B3AE64D1-65AE-4E2A-B196-1B1AA5664727}">
      <dgm:prSet/>
      <dgm:spPr/>
      <dgm:t>
        <a:bodyPr/>
        <a:lstStyle/>
        <a:p>
          <a:endParaRPr lang="en-US"/>
        </a:p>
      </dgm:t>
    </dgm:pt>
    <dgm:pt modelId="{9189E357-6DDA-42DE-9147-1C6073C2F7ED}" type="sibTrans" cxnId="{B3AE64D1-65AE-4E2A-B196-1B1AA5664727}">
      <dgm:prSet/>
      <dgm:spPr/>
      <dgm:t>
        <a:bodyPr/>
        <a:lstStyle/>
        <a:p>
          <a:endParaRPr lang="en-US"/>
        </a:p>
      </dgm:t>
    </dgm:pt>
    <dgm:pt modelId="{B2CF9A22-B423-4854-8146-3C8026148BA0}" type="pres">
      <dgm:prSet presAssocID="{D01A905B-1050-4A61-9FB9-14C3FD212F60}" presName="Name0" presStyleCnt="0">
        <dgm:presLayoutVars>
          <dgm:dir/>
          <dgm:animLvl val="lvl"/>
          <dgm:resizeHandles val="exact"/>
        </dgm:presLayoutVars>
      </dgm:prSet>
      <dgm:spPr/>
    </dgm:pt>
    <dgm:pt modelId="{4AF2299B-499C-449B-AAD3-B9673BE34D77}" type="pres">
      <dgm:prSet presAssocID="{4988BDDA-4AF3-44F0-95DC-A1819CA09CE0}" presName="linNode" presStyleCnt="0"/>
      <dgm:spPr/>
    </dgm:pt>
    <dgm:pt modelId="{AAA2D8BD-0D97-4D08-8544-4989B9752641}" type="pres">
      <dgm:prSet presAssocID="{4988BDDA-4AF3-44F0-95DC-A1819CA09CE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FDDE665-40A9-493C-9AC9-B07A2A1D9568}" type="pres">
      <dgm:prSet presAssocID="{4988BDDA-4AF3-44F0-95DC-A1819CA09CE0}" presName="descendantText" presStyleLbl="alignAccFollowNode1" presStyleIdx="0" presStyleCnt="4">
        <dgm:presLayoutVars>
          <dgm:bulletEnabled/>
        </dgm:presLayoutVars>
      </dgm:prSet>
      <dgm:spPr/>
    </dgm:pt>
    <dgm:pt modelId="{56A5DD39-2F06-4E4F-8EB0-EA4269641F85}" type="pres">
      <dgm:prSet presAssocID="{5CC048B0-3DB8-43A8-A01C-012087C58E0C}" presName="sp" presStyleCnt="0"/>
      <dgm:spPr/>
    </dgm:pt>
    <dgm:pt modelId="{B3077F29-5657-4383-9798-5D4B21D882A2}" type="pres">
      <dgm:prSet presAssocID="{71550E75-8472-4CE8-8AF5-37AF5DE0C334}" presName="linNode" presStyleCnt="0"/>
      <dgm:spPr/>
    </dgm:pt>
    <dgm:pt modelId="{9F8091C2-B3F1-4829-9FDC-DF34B677051F}" type="pres">
      <dgm:prSet presAssocID="{71550E75-8472-4CE8-8AF5-37AF5DE0C33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CAF9CE1-CE2B-4374-B40F-9BC5A90D87D5}" type="pres">
      <dgm:prSet presAssocID="{71550E75-8472-4CE8-8AF5-37AF5DE0C334}" presName="descendantText" presStyleLbl="alignAccFollowNode1" presStyleIdx="1" presStyleCnt="4">
        <dgm:presLayoutVars>
          <dgm:bulletEnabled/>
        </dgm:presLayoutVars>
      </dgm:prSet>
      <dgm:spPr/>
    </dgm:pt>
    <dgm:pt modelId="{9AD65862-5944-467E-83CE-489C8C829D9F}" type="pres">
      <dgm:prSet presAssocID="{FDA53844-B996-4D29-A7C0-2946286E0B2C}" presName="sp" presStyleCnt="0"/>
      <dgm:spPr/>
    </dgm:pt>
    <dgm:pt modelId="{8B33D8D1-848D-4A75-B7B3-CF11665E138B}" type="pres">
      <dgm:prSet presAssocID="{C8AD11A6-9E4C-4670-967A-B838864393FD}" presName="linNode" presStyleCnt="0"/>
      <dgm:spPr/>
    </dgm:pt>
    <dgm:pt modelId="{ADFCF052-718B-42BD-AC95-5D807B08CF2B}" type="pres">
      <dgm:prSet presAssocID="{C8AD11A6-9E4C-4670-967A-B838864393F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A51A329F-477B-4348-B5FD-3B3DF116C764}" type="pres">
      <dgm:prSet presAssocID="{C8AD11A6-9E4C-4670-967A-B838864393FD}" presName="descendantText" presStyleLbl="alignAccFollowNode1" presStyleIdx="2" presStyleCnt="4">
        <dgm:presLayoutVars>
          <dgm:bulletEnabled/>
        </dgm:presLayoutVars>
      </dgm:prSet>
      <dgm:spPr/>
    </dgm:pt>
    <dgm:pt modelId="{8EC0862E-C203-47B7-A62E-5A23355CFCE0}" type="pres">
      <dgm:prSet presAssocID="{DFC1550B-074E-4F00-BA49-AAB68492FF31}" presName="sp" presStyleCnt="0"/>
      <dgm:spPr/>
    </dgm:pt>
    <dgm:pt modelId="{37B8B7AE-783C-4072-ABD4-FD323957D996}" type="pres">
      <dgm:prSet presAssocID="{4AE517CB-7D7E-4303-A0FF-0E09184639AD}" presName="linNode" presStyleCnt="0"/>
      <dgm:spPr/>
    </dgm:pt>
    <dgm:pt modelId="{3C646008-A4CD-49F7-85F9-8669165C57B4}" type="pres">
      <dgm:prSet presAssocID="{4AE517CB-7D7E-4303-A0FF-0E09184639AD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F5D2BAB-CB67-4370-ABBA-3AF20EB7C8A9}" type="pres">
      <dgm:prSet presAssocID="{4AE517CB-7D7E-4303-A0FF-0E09184639AD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0361600-D6D1-4205-8283-415AAE665F61}" type="presOf" srcId="{4AE517CB-7D7E-4303-A0FF-0E09184639AD}" destId="{3C646008-A4CD-49F7-85F9-8669165C57B4}" srcOrd="0" destOrd="0" presId="urn:microsoft.com/office/officeart/2016/7/layout/VerticalSolidActionList"/>
    <dgm:cxn modelId="{24B3460C-6E95-4D18-A39A-E926B43BBA4D}" type="presOf" srcId="{4988BDDA-4AF3-44F0-95DC-A1819CA09CE0}" destId="{AAA2D8BD-0D97-4D08-8544-4989B9752641}" srcOrd="0" destOrd="0" presId="urn:microsoft.com/office/officeart/2016/7/layout/VerticalSolidActionList"/>
    <dgm:cxn modelId="{78933C0E-B503-46B2-A564-C51F7CA365C2}" type="presOf" srcId="{0FA87ED0-007C-4E60-A14D-1CDB1102B53B}" destId="{A51A329F-477B-4348-B5FD-3B3DF116C764}" srcOrd="0" destOrd="0" presId="urn:microsoft.com/office/officeart/2016/7/layout/VerticalSolidActionList"/>
    <dgm:cxn modelId="{871C3117-8A55-472F-9C03-4129940BB87E}" type="presOf" srcId="{703E5319-9462-4ADE-B745-90E9CFE29487}" destId="{9F5D2BAB-CB67-4370-ABBA-3AF20EB7C8A9}" srcOrd="0" destOrd="0" presId="urn:microsoft.com/office/officeart/2016/7/layout/VerticalSolidActionList"/>
    <dgm:cxn modelId="{B74F701A-A720-49D4-83C7-A5AE5ECE03A3}" srcId="{D01A905B-1050-4A61-9FB9-14C3FD212F60}" destId="{71550E75-8472-4CE8-8AF5-37AF5DE0C334}" srcOrd="1" destOrd="0" parTransId="{16F3B1F6-5517-4810-98B3-1F9C31C4664A}" sibTransId="{FDA53844-B996-4D29-A7C0-2946286E0B2C}"/>
    <dgm:cxn modelId="{16BD3371-2078-4E3C-83CE-DD0371BF704A}" srcId="{D01A905B-1050-4A61-9FB9-14C3FD212F60}" destId="{C8AD11A6-9E4C-4670-967A-B838864393FD}" srcOrd="2" destOrd="0" parTransId="{8E6DE529-5342-4817-B272-7A9B3E05B92B}" sibTransId="{DFC1550B-074E-4F00-BA49-AAB68492FF31}"/>
    <dgm:cxn modelId="{151B897C-6272-4CF6-8947-84DE1A9674C0}" type="presOf" srcId="{6133E770-3A25-4253-8EA3-35FABC06BDA3}" destId="{BCAF9CE1-CE2B-4374-B40F-9BC5A90D87D5}" srcOrd="0" destOrd="0" presId="urn:microsoft.com/office/officeart/2016/7/layout/VerticalSolidActionList"/>
    <dgm:cxn modelId="{83DA098E-3206-4DEE-9A6F-29FB06E4FCFD}" type="presOf" srcId="{6CCEC464-6682-4C24-B7AE-39EC1C140983}" destId="{1FDDE665-40A9-493C-9AC9-B07A2A1D9568}" srcOrd="0" destOrd="0" presId="urn:microsoft.com/office/officeart/2016/7/layout/VerticalSolidActionList"/>
    <dgm:cxn modelId="{EE2AFD97-0301-4DD3-B045-F47DB0195AE9}" type="presOf" srcId="{71550E75-8472-4CE8-8AF5-37AF5DE0C334}" destId="{9F8091C2-B3F1-4829-9FDC-DF34B677051F}" srcOrd="0" destOrd="0" presId="urn:microsoft.com/office/officeart/2016/7/layout/VerticalSolidActionList"/>
    <dgm:cxn modelId="{404256A0-ACB6-4509-A7FA-79C14E9B8115}" type="presOf" srcId="{D01A905B-1050-4A61-9FB9-14C3FD212F60}" destId="{B2CF9A22-B423-4854-8146-3C8026148BA0}" srcOrd="0" destOrd="0" presId="urn:microsoft.com/office/officeart/2016/7/layout/VerticalSolidActionList"/>
    <dgm:cxn modelId="{FE3AFEA5-6ABD-4081-93FE-3B8A4361F87C}" srcId="{4988BDDA-4AF3-44F0-95DC-A1819CA09CE0}" destId="{6CCEC464-6682-4C24-B7AE-39EC1C140983}" srcOrd="0" destOrd="0" parTransId="{0C13F635-7B10-4F27-9223-CE73B4B6CDBB}" sibTransId="{F0F86AFA-070E-4B4D-ACB2-47FEFA6F56EC}"/>
    <dgm:cxn modelId="{192A43B5-AF88-4AC7-B0A7-59E8F5644B20}" type="presOf" srcId="{C8AD11A6-9E4C-4670-967A-B838864393FD}" destId="{ADFCF052-718B-42BD-AC95-5D807B08CF2B}" srcOrd="0" destOrd="0" presId="urn:microsoft.com/office/officeart/2016/7/layout/VerticalSolidActionList"/>
    <dgm:cxn modelId="{2354E5B6-CB41-4B6D-8195-FE2E41720B31}" srcId="{D01A905B-1050-4A61-9FB9-14C3FD212F60}" destId="{4AE517CB-7D7E-4303-A0FF-0E09184639AD}" srcOrd="3" destOrd="0" parTransId="{C58F1146-D760-4289-8D42-9160D8F47D4E}" sibTransId="{AD992560-CFC8-4BFC-8222-4B0C76C08DE1}"/>
    <dgm:cxn modelId="{7E4D6AC7-D459-4D32-9F4A-59915C28BF8E}" srcId="{71550E75-8472-4CE8-8AF5-37AF5DE0C334}" destId="{6133E770-3A25-4253-8EA3-35FABC06BDA3}" srcOrd="0" destOrd="0" parTransId="{E29BD837-DBE9-419A-A8EC-E4954B248FC0}" sibTransId="{FB87C8FA-10E2-475F-AA32-A165B6521BD5}"/>
    <dgm:cxn modelId="{55C2E8C8-6FCD-4D76-A149-48011D4211C1}" srcId="{D01A905B-1050-4A61-9FB9-14C3FD212F60}" destId="{4988BDDA-4AF3-44F0-95DC-A1819CA09CE0}" srcOrd="0" destOrd="0" parTransId="{C6D04174-93E6-4067-A02D-F31CDFD524A0}" sibTransId="{5CC048B0-3DB8-43A8-A01C-012087C58E0C}"/>
    <dgm:cxn modelId="{B3AE64D1-65AE-4E2A-B196-1B1AA5664727}" srcId="{4AE517CB-7D7E-4303-A0FF-0E09184639AD}" destId="{703E5319-9462-4ADE-B745-90E9CFE29487}" srcOrd="0" destOrd="0" parTransId="{24FFCB7D-A241-4F82-8F1F-283064A3D19E}" sibTransId="{9189E357-6DDA-42DE-9147-1C6073C2F7ED}"/>
    <dgm:cxn modelId="{1A40E1EA-13BF-4B5D-9A70-9377CA0174D2}" srcId="{C8AD11A6-9E4C-4670-967A-B838864393FD}" destId="{0FA87ED0-007C-4E60-A14D-1CDB1102B53B}" srcOrd="0" destOrd="0" parTransId="{E919DE64-97D0-402A-94DA-0A4826F80012}" sibTransId="{199BCE1C-1B46-4AA0-AE01-92A7793EE5C4}"/>
    <dgm:cxn modelId="{18027D3C-7FD4-4B9F-B2ED-387EB9D1B94E}" type="presParOf" srcId="{B2CF9A22-B423-4854-8146-3C8026148BA0}" destId="{4AF2299B-499C-449B-AAD3-B9673BE34D77}" srcOrd="0" destOrd="0" presId="urn:microsoft.com/office/officeart/2016/7/layout/VerticalSolidActionList"/>
    <dgm:cxn modelId="{0BC507C2-9ABB-4706-8B97-D2C5A9E87450}" type="presParOf" srcId="{4AF2299B-499C-449B-AAD3-B9673BE34D77}" destId="{AAA2D8BD-0D97-4D08-8544-4989B9752641}" srcOrd="0" destOrd="0" presId="urn:microsoft.com/office/officeart/2016/7/layout/VerticalSolidActionList"/>
    <dgm:cxn modelId="{0934F4F5-0BD9-4949-B017-252CDABECFA5}" type="presParOf" srcId="{4AF2299B-499C-449B-AAD3-B9673BE34D77}" destId="{1FDDE665-40A9-493C-9AC9-B07A2A1D9568}" srcOrd="1" destOrd="0" presId="urn:microsoft.com/office/officeart/2016/7/layout/VerticalSolidActionList"/>
    <dgm:cxn modelId="{E3FD3E8A-801D-420D-AE39-80878F132F89}" type="presParOf" srcId="{B2CF9A22-B423-4854-8146-3C8026148BA0}" destId="{56A5DD39-2F06-4E4F-8EB0-EA4269641F85}" srcOrd="1" destOrd="0" presId="urn:microsoft.com/office/officeart/2016/7/layout/VerticalSolidActionList"/>
    <dgm:cxn modelId="{C7A17DB3-479B-44E5-B393-F4AA41529408}" type="presParOf" srcId="{B2CF9A22-B423-4854-8146-3C8026148BA0}" destId="{B3077F29-5657-4383-9798-5D4B21D882A2}" srcOrd="2" destOrd="0" presId="urn:microsoft.com/office/officeart/2016/7/layout/VerticalSolidActionList"/>
    <dgm:cxn modelId="{1D428AE1-9F50-423B-B967-0B5FB833A292}" type="presParOf" srcId="{B3077F29-5657-4383-9798-5D4B21D882A2}" destId="{9F8091C2-B3F1-4829-9FDC-DF34B677051F}" srcOrd="0" destOrd="0" presId="urn:microsoft.com/office/officeart/2016/7/layout/VerticalSolidActionList"/>
    <dgm:cxn modelId="{2AB88E7F-22F4-41F3-A159-AD525EF09DD1}" type="presParOf" srcId="{B3077F29-5657-4383-9798-5D4B21D882A2}" destId="{BCAF9CE1-CE2B-4374-B40F-9BC5A90D87D5}" srcOrd="1" destOrd="0" presId="urn:microsoft.com/office/officeart/2016/7/layout/VerticalSolidActionList"/>
    <dgm:cxn modelId="{47168891-5095-4524-9E23-3AB24137A2A0}" type="presParOf" srcId="{B2CF9A22-B423-4854-8146-3C8026148BA0}" destId="{9AD65862-5944-467E-83CE-489C8C829D9F}" srcOrd="3" destOrd="0" presId="urn:microsoft.com/office/officeart/2016/7/layout/VerticalSolidActionList"/>
    <dgm:cxn modelId="{66C18EE3-9BB1-4B41-968E-D04AF876FE8A}" type="presParOf" srcId="{B2CF9A22-B423-4854-8146-3C8026148BA0}" destId="{8B33D8D1-848D-4A75-B7B3-CF11665E138B}" srcOrd="4" destOrd="0" presId="urn:microsoft.com/office/officeart/2016/7/layout/VerticalSolidActionList"/>
    <dgm:cxn modelId="{E61CC351-D98D-409C-8001-6ED6047AB9B2}" type="presParOf" srcId="{8B33D8D1-848D-4A75-B7B3-CF11665E138B}" destId="{ADFCF052-718B-42BD-AC95-5D807B08CF2B}" srcOrd="0" destOrd="0" presId="urn:microsoft.com/office/officeart/2016/7/layout/VerticalSolidActionList"/>
    <dgm:cxn modelId="{1E6DBA6C-0626-4109-B665-85F662FB9782}" type="presParOf" srcId="{8B33D8D1-848D-4A75-B7B3-CF11665E138B}" destId="{A51A329F-477B-4348-B5FD-3B3DF116C764}" srcOrd="1" destOrd="0" presId="urn:microsoft.com/office/officeart/2016/7/layout/VerticalSolidActionList"/>
    <dgm:cxn modelId="{06AEC1A5-16DA-4265-8D96-4735F6A09981}" type="presParOf" srcId="{B2CF9A22-B423-4854-8146-3C8026148BA0}" destId="{8EC0862E-C203-47B7-A62E-5A23355CFCE0}" srcOrd="5" destOrd="0" presId="urn:microsoft.com/office/officeart/2016/7/layout/VerticalSolidActionList"/>
    <dgm:cxn modelId="{7360336F-ACAD-4E97-8FED-D6084FCBE3CF}" type="presParOf" srcId="{B2CF9A22-B423-4854-8146-3C8026148BA0}" destId="{37B8B7AE-783C-4072-ABD4-FD323957D996}" srcOrd="6" destOrd="0" presId="urn:microsoft.com/office/officeart/2016/7/layout/VerticalSolidActionList"/>
    <dgm:cxn modelId="{791883D2-DB4C-473B-89EC-4C0A0CC92808}" type="presParOf" srcId="{37B8B7AE-783C-4072-ABD4-FD323957D996}" destId="{3C646008-A4CD-49F7-85F9-8669165C57B4}" srcOrd="0" destOrd="0" presId="urn:microsoft.com/office/officeart/2016/7/layout/VerticalSolidActionList"/>
    <dgm:cxn modelId="{E033D1C3-CD0E-48A4-BCA9-80EFD09022AD}" type="presParOf" srcId="{37B8B7AE-783C-4072-ABD4-FD323957D996}" destId="{9F5D2BAB-CB67-4370-ABBA-3AF20EB7C8A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BD28FD-9C4B-4A17-8261-B747BE392689}" type="doc">
      <dgm:prSet loTypeId="urn:microsoft.com/office/officeart/2016/7/layout/HorizontalAction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160942-B7ED-4C99-A1D1-4155A6F421A8}">
      <dgm:prSet/>
      <dgm:spPr/>
      <dgm:t>
        <a:bodyPr/>
        <a:lstStyle/>
        <a:p>
          <a:r>
            <a:rPr lang="en-US" dirty="0"/>
            <a:t>1</a:t>
          </a:r>
        </a:p>
      </dgm:t>
    </dgm:pt>
    <dgm:pt modelId="{6FF48C4D-E7B7-46E8-A022-C2763A6BEF19}" type="parTrans" cxnId="{7C30EC4C-4B04-419C-BFCB-13676EFB3AD8}">
      <dgm:prSet/>
      <dgm:spPr/>
      <dgm:t>
        <a:bodyPr/>
        <a:lstStyle/>
        <a:p>
          <a:endParaRPr lang="en-US"/>
        </a:p>
      </dgm:t>
    </dgm:pt>
    <dgm:pt modelId="{E3BD9F25-8462-4342-9A20-27DFB929526F}" type="sibTrans" cxnId="{7C30EC4C-4B04-419C-BFCB-13676EFB3AD8}">
      <dgm:prSet/>
      <dgm:spPr/>
      <dgm:t>
        <a:bodyPr/>
        <a:lstStyle/>
        <a:p>
          <a:endParaRPr lang="en-US"/>
        </a:p>
      </dgm:t>
    </dgm:pt>
    <dgm:pt modelId="{EDEDC019-CFF3-4D5F-8D3F-5FF98E1B432A}">
      <dgm:prSet/>
      <dgm:spPr/>
      <dgm:t>
        <a:bodyPr/>
        <a:lstStyle/>
        <a:p>
          <a:r>
            <a:rPr lang="en-US"/>
            <a:t>Inserting an item of type T at the start of the list</a:t>
          </a:r>
        </a:p>
      </dgm:t>
    </dgm:pt>
    <dgm:pt modelId="{D234C083-28A5-4A82-A395-A8B51E18E418}" type="parTrans" cxnId="{A1D522EA-349C-45B6-8180-25FCBA559C43}">
      <dgm:prSet/>
      <dgm:spPr/>
      <dgm:t>
        <a:bodyPr/>
        <a:lstStyle/>
        <a:p>
          <a:endParaRPr lang="en-US"/>
        </a:p>
      </dgm:t>
    </dgm:pt>
    <dgm:pt modelId="{95A4F6C6-8D95-44B1-BFED-D524D6A5FC4F}" type="sibTrans" cxnId="{A1D522EA-349C-45B6-8180-25FCBA559C43}">
      <dgm:prSet/>
      <dgm:spPr/>
      <dgm:t>
        <a:bodyPr/>
        <a:lstStyle/>
        <a:p>
          <a:endParaRPr lang="en-US"/>
        </a:p>
      </dgm:t>
    </dgm:pt>
    <dgm:pt modelId="{DF9A68FD-149A-45F4-950D-5EA15B4E6965}">
      <dgm:prSet/>
      <dgm:spPr/>
      <dgm:t>
        <a:bodyPr/>
        <a:lstStyle/>
        <a:p>
          <a:r>
            <a:rPr lang="en-US" dirty="0"/>
            <a:t>2</a:t>
          </a:r>
        </a:p>
      </dgm:t>
    </dgm:pt>
    <dgm:pt modelId="{A2A85D8A-88C5-42A2-A3A1-4F914AF15D9B}" type="parTrans" cxnId="{365F9EB8-02A0-43FD-8233-EF9E98214AA9}">
      <dgm:prSet/>
      <dgm:spPr/>
      <dgm:t>
        <a:bodyPr/>
        <a:lstStyle/>
        <a:p>
          <a:endParaRPr lang="en-US"/>
        </a:p>
      </dgm:t>
    </dgm:pt>
    <dgm:pt modelId="{7788F311-BFD9-4C0F-A580-09E8D2096635}" type="sibTrans" cxnId="{365F9EB8-02A0-43FD-8233-EF9E98214AA9}">
      <dgm:prSet/>
      <dgm:spPr/>
      <dgm:t>
        <a:bodyPr/>
        <a:lstStyle/>
        <a:p>
          <a:endParaRPr lang="en-US"/>
        </a:p>
      </dgm:t>
    </dgm:pt>
    <dgm:pt modelId="{56E49BC6-7BCA-4398-9F42-6554EE4BD073}">
      <dgm:prSet/>
      <dgm:spPr/>
      <dgm:t>
        <a:bodyPr/>
        <a:lstStyle/>
        <a:p>
          <a:r>
            <a:rPr lang="en-US"/>
            <a:t>Finding an item in the list and returning its Node</a:t>
          </a:r>
        </a:p>
      </dgm:t>
    </dgm:pt>
    <dgm:pt modelId="{9C2FA988-C4F4-4746-8DEE-96AF2EDED388}" type="parTrans" cxnId="{D54D1765-FE92-47CA-A905-43DC3C274D9B}">
      <dgm:prSet/>
      <dgm:spPr/>
      <dgm:t>
        <a:bodyPr/>
        <a:lstStyle/>
        <a:p>
          <a:endParaRPr lang="en-US"/>
        </a:p>
      </dgm:t>
    </dgm:pt>
    <dgm:pt modelId="{CB04797B-3190-4821-92ED-9C1C6CEECC5F}" type="sibTrans" cxnId="{D54D1765-FE92-47CA-A905-43DC3C274D9B}">
      <dgm:prSet/>
      <dgm:spPr/>
      <dgm:t>
        <a:bodyPr/>
        <a:lstStyle/>
        <a:p>
          <a:endParaRPr lang="en-US"/>
        </a:p>
      </dgm:t>
    </dgm:pt>
    <dgm:pt modelId="{3A90F0BC-A124-4730-9C2B-0BAD2716EB0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690795C8-A495-415F-8BF2-93E59976A724}" type="parTrans" cxnId="{032E8601-D7DE-4E1E-8D1D-9B06DBA1BD91}">
      <dgm:prSet/>
      <dgm:spPr/>
      <dgm:t>
        <a:bodyPr/>
        <a:lstStyle/>
        <a:p>
          <a:endParaRPr lang="en-US"/>
        </a:p>
      </dgm:t>
    </dgm:pt>
    <dgm:pt modelId="{8BA25043-7AC0-4053-B684-54F7B3DA1E88}" type="sibTrans" cxnId="{032E8601-D7DE-4E1E-8D1D-9B06DBA1BD91}">
      <dgm:prSet/>
      <dgm:spPr/>
      <dgm:t>
        <a:bodyPr/>
        <a:lstStyle/>
        <a:p>
          <a:endParaRPr lang="en-US"/>
        </a:p>
      </dgm:t>
    </dgm:pt>
    <dgm:pt modelId="{2874ADBB-1816-4D52-9178-17C26F8930DD}">
      <dgm:prSet/>
      <dgm:spPr/>
      <dgm:t>
        <a:bodyPr/>
        <a:lstStyle/>
        <a:p>
          <a:r>
            <a:rPr lang="en-US"/>
            <a:t>Inserting at any point in the list. How can we double up this method to insert at head if no node parameter is given?</a:t>
          </a:r>
        </a:p>
      </dgm:t>
    </dgm:pt>
    <dgm:pt modelId="{E546DB32-A20F-4CB0-8686-BEF1B42E13A9}" type="parTrans" cxnId="{C69B37E5-7D37-4841-93F7-33A0AE879030}">
      <dgm:prSet/>
      <dgm:spPr/>
      <dgm:t>
        <a:bodyPr/>
        <a:lstStyle/>
        <a:p>
          <a:endParaRPr lang="en-US"/>
        </a:p>
      </dgm:t>
    </dgm:pt>
    <dgm:pt modelId="{9C364F47-BBBF-4E37-B3A2-9884EE9DDF87}" type="sibTrans" cxnId="{C69B37E5-7D37-4841-93F7-33A0AE879030}">
      <dgm:prSet/>
      <dgm:spPr/>
      <dgm:t>
        <a:bodyPr/>
        <a:lstStyle/>
        <a:p>
          <a:endParaRPr lang="en-US"/>
        </a:p>
      </dgm:t>
    </dgm:pt>
    <dgm:pt modelId="{B8EFB9BD-B15C-4163-99AE-E1E13F92B1C8}">
      <dgm:prSet/>
      <dgm:spPr/>
      <dgm:t>
        <a:bodyPr/>
        <a:lstStyle/>
        <a:p>
          <a:r>
            <a:rPr lang="en-US" dirty="0"/>
            <a:t>4</a:t>
          </a:r>
        </a:p>
      </dgm:t>
    </dgm:pt>
    <dgm:pt modelId="{5D168419-FADC-4060-9530-F8FD1BEE7F36}" type="parTrans" cxnId="{51A7239C-10E9-4C37-B87A-3E2FE8E3638F}">
      <dgm:prSet/>
      <dgm:spPr/>
      <dgm:t>
        <a:bodyPr/>
        <a:lstStyle/>
        <a:p>
          <a:endParaRPr lang="en-US"/>
        </a:p>
      </dgm:t>
    </dgm:pt>
    <dgm:pt modelId="{AC758FAD-A9E6-4434-9B5A-F1C9A53E3232}" type="sibTrans" cxnId="{51A7239C-10E9-4C37-B87A-3E2FE8E3638F}">
      <dgm:prSet/>
      <dgm:spPr/>
      <dgm:t>
        <a:bodyPr/>
        <a:lstStyle/>
        <a:p>
          <a:endParaRPr lang="en-US"/>
        </a:p>
      </dgm:t>
    </dgm:pt>
    <dgm:pt modelId="{DA4169B1-8159-4FC3-BFC6-7E4C74ABFA6F}">
      <dgm:prSet/>
      <dgm:spPr/>
      <dgm:t>
        <a:bodyPr/>
        <a:lstStyle/>
        <a:p>
          <a:r>
            <a:rPr lang="en-US"/>
            <a:t>Finding the last node in the list</a:t>
          </a:r>
        </a:p>
      </dgm:t>
    </dgm:pt>
    <dgm:pt modelId="{F23CD0BC-204F-4324-8CB3-A43D6E39B96E}" type="parTrans" cxnId="{EB268B89-AA4E-4F28-A028-18070281FC64}">
      <dgm:prSet/>
      <dgm:spPr/>
      <dgm:t>
        <a:bodyPr/>
        <a:lstStyle/>
        <a:p>
          <a:endParaRPr lang="en-US"/>
        </a:p>
      </dgm:t>
    </dgm:pt>
    <dgm:pt modelId="{A91B50AF-06D0-47D6-8EF0-D0DB37AB13F5}" type="sibTrans" cxnId="{EB268B89-AA4E-4F28-A028-18070281FC64}">
      <dgm:prSet/>
      <dgm:spPr/>
      <dgm:t>
        <a:bodyPr/>
        <a:lstStyle/>
        <a:p>
          <a:endParaRPr lang="en-US"/>
        </a:p>
      </dgm:t>
    </dgm:pt>
    <dgm:pt modelId="{80AB8DAF-ED32-4008-A4AE-A334FA2419E5}">
      <dgm:prSet/>
      <dgm:spPr/>
      <dgm:t>
        <a:bodyPr/>
        <a:lstStyle/>
        <a:p>
          <a:r>
            <a:rPr lang="en-US" dirty="0"/>
            <a:t>5</a:t>
          </a:r>
        </a:p>
      </dgm:t>
    </dgm:pt>
    <dgm:pt modelId="{93DFC546-09FC-413E-B6B4-0B35E47DC9EE}" type="parTrans" cxnId="{7FF55B6A-FCF9-42BA-BB02-3EDB3898007F}">
      <dgm:prSet/>
      <dgm:spPr/>
      <dgm:t>
        <a:bodyPr/>
        <a:lstStyle/>
        <a:p>
          <a:endParaRPr lang="en-US"/>
        </a:p>
      </dgm:t>
    </dgm:pt>
    <dgm:pt modelId="{3063790D-7CB3-48C7-A8B8-73E6F4005314}" type="sibTrans" cxnId="{7FF55B6A-FCF9-42BA-BB02-3EDB3898007F}">
      <dgm:prSet/>
      <dgm:spPr/>
      <dgm:t>
        <a:bodyPr/>
        <a:lstStyle/>
        <a:p>
          <a:endParaRPr lang="en-US"/>
        </a:p>
      </dgm:t>
    </dgm:pt>
    <dgm:pt modelId="{EC544256-D57D-42C8-BF42-6AA76C3EC63C}">
      <dgm:prSet/>
      <dgm:spPr/>
      <dgm:t>
        <a:bodyPr/>
        <a:lstStyle/>
        <a:p>
          <a:r>
            <a:rPr lang="en-US"/>
            <a:t>Removing an item from the list – what issue do you run into here?</a:t>
          </a:r>
        </a:p>
      </dgm:t>
    </dgm:pt>
    <dgm:pt modelId="{6297F5D8-6951-4B33-9EDE-54CA4BB6C7F2}" type="parTrans" cxnId="{C97B592C-F0FA-4CEB-BD49-E2F2A178EC1B}">
      <dgm:prSet/>
      <dgm:spPr/>
      <dgm:t>
        <a:bodyPr/>
        <a:lstStyle/>
        <a:p>
          <a:endParaRPr lang="en-US"/>
        </a:p>
      </dgm:t>
    </dgm:pt>
    <dgm:pt modelId="{77AD63B2-911E-4367-83B3-206ECF568C1B}" type="sibTrans" cxnId="{C97B592C-F0FA-4CEB-BD49-E2F2A178EC1B}">
      <dgm:prSet/>
      <dgm:spPr/>
      <dgm:t>
        <a:bodyPr/>
        <a:lstStyle/>
        <a:p>
          <a:endParaRPr lang="en-US"/>
        </a:p>
      </dgm:t>
    </dgm:pt>
    <dgm:pt modelId="{7240B9F2-DB6C-4B5B-8DAC-5DE42429E9BF}">
      <dgm:prSet/>
      <dgm:spPr/>
      <dgm:t>
        <a:bodyPr/>
        <a:lstStyle/>
        <a:p>
          <a:r>
            <a:rPr lang="en-US" dirty="0"/>
            <a:t>6</a:t>
          </a:r>
        </a:p>
      </dgm:t>
    </dgm:pt>
    <dgm:pt modelId="{FD03160C-8E46-48D2-A351-6AAF3DB40365}" type="parTrans" cxnId="{3EE379B9-B37B-41FE-8626-455898FE8B78}">
      <dgm:prSet/>
      <dgm:spPr/>
      <dgm:t>
        <a:bodyPr/>
        <a:lstStyle/>
        <a:p>
          <a:endParaRPr lang="en-US"/>
        </a:p>
      </dgm:t>
    </dgm:pt>
    <dgm:pt modelId="{7703BD5C-E005-409B-B3DD-E8AF6D721F79}" type="sibTrans" cxnId="{3EE379B9-B37B-41FE-8626-455898FE8B78}">
      <dgm:prSet/>
      <dgm:spPr/>
      <dgm:t>
        <a:bodyPr/>
        <a:lstStyle/>
        <a:p>
          <a:endParaRPr lang="en-US"/>
        </a:p>
      </dgm:t>
    </dgm:pt>
    <dgm:pt modelId="{F5EAE243-D87B-432A-BC78-8EEBDEBB0D16}">
      <dgm:prSet/>
      <dgm:spPr/>
      <dgm:t>
        <a:bodyPr/>
        <a:lstStyle/>
        <a:p>
          <a:r>
            <a:rPr lang="en-US"/>
            <a:t>Finding the previous node in the list relating to some item you know</a:t>
          </a:r>
        </a:p>
      </dgm:t>
    </dgm:pt>
    <dgm:pt modelId="{87852AA3-2B10-49FA-ACEB-9A407A71A3FE}" type="parTrans" cxnId="{622FC359-1EF6-47E4-B4ED-57C2A73101B0}">
      <dgm:prSet/>
      <dgm:spPr/>
      <dgm:t>
        <a:bodyPr/>
        <a:lstStyle/>
        <a:p>
          <a:endParaRPr lang="en-US"/>
        </a:p>
      </dgm:t>
    </dgm:pt>
    <dgm:pt modelId="{A81ECA12-98AA-432D-8952-E661B08C2F1D}" type="sibTrans" cxnId="{622FC359-1EF6-47E4-B4ED-57C2A73101B0}">
      <dgm:prSet/>
      <dgm:spPr/>
      <dgm:t>
        <a:bodyPr/>
        <a:lstStyle/>
        <a:p>
          <a:endParaRPr lang="en-US"/>
        </a:p>
      </dgm:t>
    </dgm:pt>
    <dgm:pt modelId="{3ECF3BC5-55B6-4F65-9948-121A10EC4186}">
      <dgm:prSet/>
      <dgm:spPr/>
      <dgm:t>
        <a:bodyPr/>
        <a:lstStyle/>
        <a:p>
          <a:r>
            <a:rPr lang="en-US" dirty="0"/>
            <a:t>7</a:t>
          </a:r>
        </a:p>
      </dgm:t>
    </dgm:pt>
    <dgm:pt modelId="{8E301029-C77F-4E6F-8689-21271921B1CE}" type="parTrans" cxnId="{134C6009-604C-4805-BE49-E602341B3B2A}">
      <dgm:prSet/>
      <dgm:spPr/>
      <dgm:t>
        <a:bodyPr/>
        <a:lstStyle/>
        <a:p>
          <a:endParaRPr lang="en-US"/>
        </a:p>
      </dgm:t>
    </dgm:pt>
    <dgm:pt modelId="{CBC43B75-6F52-45CC-8DC1-AF8D0CB0F7D9}" type="sibTrans" cxnId="{134C6009-604C-4805-BE49-E602341B3B2A}">
      <dgm:prSet/>
      <dgm:spPr/>
      <dgm:t>
        <a:bodyPr/>
        <a:lstStyle/>
        <a:p>
          <a:endParaRPr lang="en-US"/>
        </a:p>
      </dgm:t>
    </dgm:pt>
    <dgm:pt modelId="{4631FE79-A496-44EB-8722-F1D88E5F46ED}">
      <dgm:prSet/>
      <dgm:spPr/>
      <dgm:t>
        <a:bodyPr/>
        <a:lstStyle/>
        <a:p>
          <a:r>
            <a:rPr lang="en-US"/>
            <a:t>Clearing the list</a:t>
          </a:r>
        </a:p>
      </dgm:t>
    </dgm:pt>
    <dgm:pt modelId="{BBEB2A19-7AB6-4D7D-AE0A-DA57B8D19C7E}" type="parTrans" cxnId="{68D44340-78A6-499E-A6EB-AB0A6D2B94E5}">
      <dgm:prSet/>
      <dgm:spPr/>
      <dgm:t>
        <a:bodyPr/>
        <a:lstStyle/>
        <a:p>
          <a:endParaRPr lang="en-US"/>
        </a:p>
      </dgm:t>
    </dgm:pt>
    <dgm:pt modelId="{DE19741C-6299-43FD-BB5F-4395648A84FF}" type="sibTrans" cxnId="{68D44340-78A6-499E-A6EB-AB0A6D2B94E5}">
      <dgm:prSet/>
      <dgm:spPr/>
      <dgm:t>
        <a:bodyPr/>
        <a:lstStyle/>
        <a:p>
          <a:endParaRPr lang="en-US"/>
        </a:p>
      </dgm:t>
    </dgm:pt>
    <dgm:pt modelId="{B97914C4-DD20-4436-9165-440FEA75F5E0}">
      <dgm:prSet/>
      <dgm:spPr/>
      <dgm:t>
        <a:bodyPr/>
        <a:lstStyle/>
        <a:p>
          <a:r>
            <a:rPr lang="en-US" dirty="0"/>
            <a:t>8</a:t>
          </a:r>
        </a:p>
      </dgm:t>
    </dgm:pt>
    <dgm:pt modelId="{A24F504F-42FC-4334-845C-14DC273DF438}" type="parTrans" cxnId="{F39CF734-8F13-4221-ABB5-603C5355BF38}">
      <dgm:prSet/>
      <dgm:spPr/>
      <dgm:t>
        <a:bodyPr/>
        <a:lstStyle/>
        <a:p>
          <a:endParaRPr lang="en-US"/>
        </a:p>
      </dgm:t>
    </dgm:pt>
    <dgm:pt modelId="{41C75AFB-22A7-40D3-A6CF-8AC176175951}" type="sibTrans" cxnId="{F39CF734-8F13-4221-ABB5-603C5355BF38}">
      <dgm:prSet/>
      <dgm:spPr/>
      <dgm:t>
        <a:bodyPr/>
        <a:lstStyle/>
        <a:p>
          <a:endParaRPr lang="en-US"/>
        </a:p>
      </dgm:t>
    </dgm:pt>
    <dgm:pt modelId="{48A643E5-5970-4BC5-AEC5-AB621312D2E9}">
      <dgm:prSet/>
      <dgm:spPr/>
      <dgm:t>
        <a:bodyPr/>
        <a:lstStyle/>
        <a:p>
          <a:r>
            <a:rPr lang="en-US" dirty="0"/>
            <a:t>Checking if the list is empty</a:t>
          </a:r>
        </a:p>
      </dgm:t>
    </dgm:pt>
    <dgm:pt modelId="{BD304783-5C47-4F79-B280-DABC896D8ED9}" type="parTrans" cxnId="{66029EA9-5F99-4113-88D5-D54DACE44873}">
      <dgm:prSet/>
      <dgm:spPr/>
      <dgm:t>
        <a:bodyPr/>
        <a:lstStyle/>
        <a:p>
          <a:endParaRPr lang="en-US"/>
        </a:p>
      </dgm:t>
    </dgm:pt>
    <dgm:pt modelId="{CE686915-D8FC-4E7C-8E2E-072111778226}" type="sibTrans" cxnId="{66029EA9-5F99-4113-88D5-D54DACE44873}">
      <dgm:prSet/>
      <dgm:spPr/>
      <dgm:t>
        <a:bodyPr/>
        <a:lstStyle/>
        <a:p>
          <a:endParaRPr lang="en-US"/>
        </a:p>
      </dgm:t>
    </dgm:pt>
    <dgm:pt modelId="{A6618BFD-BA68-4418-B6B1-55E4D7B51023}">
      <dgm:prSet/>
      <dgm:spPr/>
      <dgm:t>
        <a:bodyPr/>
        <a:lstStyle/>
        <a:p>
          <a:r>
            <a:rPr lang="en-US" dirty="0"/>
            <a:t>9</a:t>
          </a:r>
        </a:p>
      </dgm:t>
    </dgm:pt>
    <dgm:pt modelId="{3BC18CCF-376E-407D-BA7E-F152836CDC30}" type="parTrans" cxnId="{0CBC9B82-1FB4-4CC1-8F4C-D52341F50ADC}">
      <dgm:prSet/>
      <dgm:spPr/>
    </dgm:pt>
    <dgm:pt modelId="{E3DAA8F7-A461-44A6-82B0-FF87ABC63C63}" type="sibTrans" cxnId="{0CBC9B82-1FB4-4CC1-8F4C-D52341F50ADC}">
      <dgm:prSet/>
      <dgm:spPr/>
    </dgm:pt>
    <dgm:pt modelId="{7B2A24AC-F90F-4D6A-97A2-B3B66ABC3EBD}">
      <dgm:prSet/>
      <dgm:spPr/>
      <dgm:t>
        <a:bodyPr/>
        <a:lstStyle/>
        <a:p>
          <a:r>
            <a:rPr lang="en-US" dirty="0"/>
            <a:t>Returning the length</a:t>
          </a:r>
        </a:p>
      </dgm:t>
    </dgm:pt>
    <dgm:pt modelId="{7C384621-4E63-4E82-991B-9FA087C0339E}" type="parTrans" cxnId="{D5F6EE0E-FFDE-4B73-A4FB-343A51372782}">
      <dgm:prSet/>
      <dgm:spPr/>
    </dgm:pt>
    <dgm:pt modelId="{25298C31-D27B-430E-85B2-3758FDA6A8C5}" type="sibTrans" cxnId="{D5F6EE0E-FFDE-4B73-A4FB-343A51372782}">
      <dgm:prSet/>
      <dgm:spPr/>
    </dgm:pt>
    <dgm:pt modelId="{7BFB577E-28AB-4A31-A74F-20F4BAFB9FEB}" type="pres">
      <dgm:prSet presAssocID="{04BD28FD-9C4B-4A17-8261-B747BE392689}" presName="Name0" presStyleCnt="0">
        <dgm:presLayoutVars>
          <dgm:dir/>
          <dgm:animLvl val="lvl"/>
          <dgm:resizeHandles val="exact"/>
        </dgm:presLayoutVars>
      </dgm:prSet>
      <dgm:spPr/>
    </dgm:pt>
    <dgm:pt modelId="{7B74D0B2-BEDB-4E44-9F24-99D19CC4354F}" type="pres">
      <dgm:prSet presAssocID="{38160942-B7ED-4C99-A1D1-4155A6F421A8}" presName="composite" presStyleCnt="0"/>
      <dgm:spPr/>
    </dgm:pt>
    <dgm:pt modelId="{22B8A077-5440-43E8-9FDF-D52A8F4C44F1}" type="pres">
      <dgm:prSet presAssocID="{38160942-B7ED-4C99-A1D1-4155A6F421A8}" presName="parTx" presStyleLbl="alignNode1" presStyleIdx="0" presStyleCnt="9">
        <dgm:presLayoutVars>
          <dgm:chMax val="0"/>
          <dgm:chPref val="0"/>
        </dgm:presLayoutVars>
      </dgm:prSet>
      <dgm:spPr/>
    </dgm:pt>
    <dgm:pt modelId="{308A5F5C-0A42-4327-B1EA-D1090639A732}" type="pres">
      <dgm:prSet presAssocID="{38160942-B7ED-4C99-A1D1-4155A6F421A8}" presName="desTx" presStyleLbl="alignAccFollowNode1" presStyleIdx="0" presStyleCnt="9">
        <dgm:presLayoutVars/>
      </dgm:prSet>
      <dgm:spPr/>
    </dgm:pt>
    <dgm:pt modelId="{2664EDC0-2F85-4D0A-81A8-6C1B448D784B}" type="pres">
      <dgm:prSet presAssocID="{E3BD9F25-8462-4342-9A20-27DFB929526F}" presName="space" presStyleCnt="0"/>
      <dgm:spPr/>
    </dgm:pt>
    <dgm:pt modelId="{939A9022-FDBC-4D81-B699-85DDDF0ECE3E}" type="pres">
      <dgm:prSet presAssocID="{DF9A68FD-149A-45F4-950D-5EA15B4E6965}" presName="composite" presStyleCnt="0"/>
      <dgm:spPr/>
    </dgm:pt>
    <dgm:pt modelId="{31EF85CF-FA98-4E9A-875F-1F47DC72B856}" type="pres">
      <dgm:prSet presAssocID="{DF9A68FD-149A-45F4-950D-5EA15B4E6965}" presName="parTx" presStyleLbl="alignNode1" presStyleIdx="1" presStyleCnt="9">
        <dgm:presLayoutVars>
          <dgm:chMax val="0"/>
          <dgm:chPref val="0"/>
        </dgm:presLayoutVars>
      </dgm:prSet>
      <dgm:spPr/>
    </dgm:pt>
    <dgm:pt modelId="{0FE20F45-18E7-4B57-8378-D1712B270BC9}" type="pres">
      <dgm:prSet presAssocID="{DF9A68FD-149A-45F4-950D-5EA15B4E6965}" presName="desTx" presStyleLbl="alignAccFollowNode1" presStyleIdx="1" presStyleCnt="9">
        <dgm:presLayoutVars/>
      </dgm:prSet>
      <dgm:spPr/>
    </dgm:pt>
    <dgm:pt modelId="{74384DC7-2967-4D07-A26E-29A968EBEC7C}" type="pres">
      <dgm:prSet presAssocID="{7788F311-BFD9-4C0F-A580-09E8D2096635}" presName="space" presStyleCnt="0"/>
      <dgm:spPr/>
    </dgm:pt>
    <dgm:pt modelId="{D8653CB9-10AF-4600-935F-6C66DFB983AE}" type="pres">
      <dgm:prSet presAssocID="{3A90F0BC-A124-4730-9C2B-0BAD2716EB03}" presName="composite" presStyleCnt="0"/>
      <dgm:spPr/>
    </dgm:pt>
    <dgm:pt modelId="{EDE71E0A-2338-420A-945C-97322C856DC6}" type="pres">
      <dgm:prSet presAssocID="{3A90F0BC-A124-4730-9C2B-0BAD2716EB03}" presName="parTx" presStyleLbl="alignNode1" presStyleIdx="2" presStyleCnt="9">
        <dgm:presLayoutVars>
          <dgm:chMax val="0"/>
          <dgm:chPref val="0"/>
        </dgm:presLayoutVars>
      </dgm:prSet>
      <dgm:spPr/>
    </dgm:pt>
    <dgm:pt modelId="{5F8A5B1C-9FB2-4C56-B664-31C78679D52E}" type="pres">
      <dgm:prSet presAssocID="{3A90F0BC-A124-4730-9C2B-0BAD2716EB03}" presName="desTx" presStyleLbl="alignAccFollowNode1" presStyleIdx="2" presStyleCnt="9">
        <dgm:presLayoutVars/>
      </dgm:prSet>
      <dgm:spPr/>
    </dgm:pt>
    <dgm:pt modelId="{338F55EE-0D53-423E-94CF-E82F0D243AE3}" type="pres">
      <dgm:prSet presAssocID="{8BA25043-7AC0-4053-B684-54F7B3DA1E88}" presName="space" presStyleCnt="0"/>
      <dgm:spPr/>
    </dgm:pt>
    <dgm:pt modelId="{5E79576C-2158-49A1-A39E-2C7BB5654C59}" type="pres">
      <dgm:prSet presAssocID="{B8EFB9BD-B15C-4163-99AE-E1E13F92B1C8}" presName="composite" presStyleCnt="0"/>
      <dgm:spPr/>
    </dgm:pt>
    <dgm:pt modelId="{95126370-9E5F-46C2-AB43-4BFB5F74B042}" type="pres">
      <dgm:prSet presAssocID="{B8EFB9BD-B15C-4163-99AE-E1E13F92B1C8}" presName="parTx" presStyleLbl="alignNode1" presStyleIdx="3" presStyleCnt="9">
        <dgm:presLayoutVars>
          <dgm:chMax val="0"/>
          <dgm:chPref val="0"/>
        </dgm:presLayoutVars>
      </dgm:prSet>
      <dgm:spPr/>
    </dgm:pt>
    <dgm:pt modelId="{28486A87-FD16-4AB1-A777-CB94387E31C3}" type="pres">
      <dgm:prSet presAssocID="{B8EFB9BD-B15C-4163-99AE-E1E13F92B1C8}" presName="desTx" presStyleLbl="alignAccFollowNode1" presStyleIdx="3" presStyleCnt="9">
        <dgm:presLayoutVars/>
      </dgm:prSet>
      <dgm:spPr/>
    </dgm:pt>
    <dgm:pt modelId="{C496EAD7-1B3F-4CB1-AC3D-960CF9668B4B}" type="pres">
      <dgm:prSet presAssocID="{AC758FAD-A9E6-4434-9B5A-F1C9A53E3232}" presName="space" presStyleCnt="0"/>
      <dgm:spPr/>
    </dgm:pt>
    <dgm:pt modelId="{1587468D-7111-4D22-87F7-F9A7DC5A2788}" type="pres">
      <dgm:prSet presAssocID="{80AB8DAF-ED32-4008-A4AE-A334FA2419E5}" presName="composite" presStyleCnt="0"/>
      <dgm:spPr/>
    </dgm:pt>
    <dgm:pt modelId="{900F2C3B-A469-4B10-84E8-ED9E3C382910}" type="pres">
      <dgm:prSet presAssocID="{80AB8DAF-ED32-4008-A4AE-A334FA2419E5}" presName="parTx" presStyleLbl="alignNode1" presStyleIdx="4" presStyleCnt="9">
        <dgm:presLayoutVars>
          <dgm:chMax val="0"/>
          <dgm:chPref val="0"/>
        </dgm:presLayoutVars>
      </dgm:prSet>
      <dgm:spPr/>
    </dgm:pt>
    <dgm:pt modelId="{682725D7-4757-4D5D-9A22-60F0666AF063}" type="pres">
      <dgm:prSet presAssocID="{80AB8DAF-ED32-4008-A4AE-A334FA2419E5}" presName="desTx" presStyleLbl="alignAccFollowNode1" presStyleIdx="4" presStyleCnt="9">
        <dgm:presLayoutVars/>
      </dgm:prSet>
      <dgm:spPr/>
    </dgm:pt>
    <dgm:pt modelId="{C733E769-73E8-4575-A0D0-616AB6AD7CFD}" type="pres">
      <dgm:prSet presAssocID="{3063790D-7CB3-48C7-A8B8-73E6F4005314}" presName="space" presStyleCnt="0"/>
      <dgm:spPr/>
    </dgm:pt>
    <dgm:pt modelId="{0151A4DE-55C6-488A-A344-EBCBB2FDBF5D}" type="pres">
      <dgm:prSet presAssocID="{7240B9F2-DB6C-4B5B-8DAC-5DE42429E9BF}" presName="composite" presStyleCnt="0"/>
      <dgm:spPr/>
    </dgm:pt>
    <dgm:pt modelId="{9806A63D-55DF-4667-9D70-E4DFD933F3BA}" type="pres">
      <dgm:prSet presAssocID="{7240B9F2-DB6C-4B5B-8DAC-5DE42429E9BF}" presName="parTx" presStyleLbl="alignNode1" presStyleIdx="5" presStyleCnt="9">
        <dgm:presLayoutVars>
          <dgm:chMax val="0"/>
          <dgm:chPref val="0"/>
        </dgm:presLayoutVars>
      </dgm:prSet>
      <dgm:spPr/>
    </dgm:pt>
    <dgm:pt modelId="{AAB621EB-B530-40E2-8D84-04C40BD0D9EE}" type="pres">
      <dgm:prSet presAssocID="{7240B9F2-DB6C-4B5B-8DAC-5DE42429E9BF}" presName="desTx" presStyleLbl="alignAccFollowNode1" presStyleIdx="5" presStyleCnt="9">
        <dgm:presLayoutVars/>
      </dgm:prSet>
      <dgm:spPr/>
    </dgm:pt>
    <dgm:pt modelId="{DED623B7-4BCB-449E-89B2-06FBBC352C1A}" type="pres">
      <dgm:prSet presAssocID="{7703BD5C-E005-409B-B3DD-E8AF6D721F79}" presName="space" presStyleCnt="0"/>
      <dgm:spPr/>
    </dgm:pt>
    <dgm:pt modelId="{C5C925DD-CDCF-494D-85C6-B77EE5D88B03}" type="pres">
      <dgm:prSet presAssocID="{3ECF3BC5-55B6-4F65-9948-121A10EC4186}" presName="composite" presStyleCnt="0"/>
      <dgm:spPr/>
    </dgm:pt>
    <dgm:pt modelId="{CF2D2733-175D-484B-8758-96E5BC392D39}" type="pres">
      <dgm:prSet presAssocID="{3ECF3BC5-55B6-4F65-9948-121A10EC4186}" presName="parTx" presStyleLbl="alignNode1" presStyleIdx="6" presStyleCnt="9">
        <dgm:presLayoutVars>
          <dgm:chMax val="0"/>
          <dgm:chPref val="0"/>
        </dgm:presLayoutVars>
      </dgm:prSet>
      <dgm:spPr/>
    </dgm:pt>
    <dgm:pt modelId="{72EBFD29-D091-4F20-B25A-AA098F1EB1D8}" type="pres">
      <dgm:prSet presAssocID="{3ECF3BC5-55B6-4F65-9948-121A10EC4186}" presName="desTx" presStyleLbl="alignAccFollowNode1" presStyleIdx="6" presStyleCnt="9">
        <dgm:presLayoutVars/>
      </dgm:prSet>
      <dgm:spPr/>
    </dgm:pt>
    <dgm:pt modelId="{2B33AFC4-DBF4-43F6-872D-06C7FCAD9BCD}" type="pres">
      <dgm:prSet presAssocID="{CBC43B75-6F52-45CC-8DC1-AF8D0CB0F7D9}" presName="space" presStyleCnt="0"/>
      <dgm:spPr/>
    </dgm:pt>
    <dgm:pt modelId="{936AD27E-AB67-48CA-9520-F16EF722AA99}" type="pres">
      <dgm:prSet presAssocID="{B97914C4-DD20-4436-9165-440FEA75F5E0}" presName="composite" presStyleCnt="0"/>
      <dgm:spPr/>
    </dgm:pt>
    <dgm:pt modelId="{E75E6ED4-1C91-45EE-A9EE-416CA918CCFF}" type="pres">
      <dgm:prSet presAssocID="{B97914C4-DD20-4436-9165-440FEA75F5E0}" presName="parTx" presStyleLbl="alignNode1" presStyleIdx="7" presStyleCnt="9">
        <dgm:presLayoutVars>
          <dgm:chMax val="0"/>
          <dgm:chPref val="0"/>
        </dgm:presLayoutVars>
      </dgm:prSet>
      <dgm:spPr/>
    </dgm:pt>
    <dgm:pt modelId="{6EB13411-8F85-4452-B256-E746B1027DAE}" type="pres">
      <dgm:prSet presAssocID="{B97914C4-DD20-4436-9165-440FEA75F5E0}" presName="desTx" presStyleLbl="alignAccFollowNode1" presStyleIdx="7" presStyleCnt="9">
        <dgm:presLayoutVars/>
      </dgm:prSet>
      <dgm:spPr/>
    </dgm:pt>
    <dgm:pt modelId="{895FDB58-C4FF-4E3E-B457-4E22C06CFC3F}" type="pres">
      <dgm:prSet presAssocID="{41C75AFB-22A7-40D3-A6CF-8AC176175951}" presName="space" presStyleCnt="0"/>
      <dgm:spPr/>
    </dgm:pt>
    <dgm:pt modelId="{204F3C34-E16B-4006-9BD3-4EE693D0E19A}" type="pres">
      <dgm:prSet presAssocID="{A6618BFD-BA68-4418-B6B1-55E4D7B51023}" presName="composite" presStyleCnt="0"/>
      <dgm:spPr/>
    </dgm:pt>
    <dgm:pt modelId="{DF302DF2-1E13-4DE5-A3A4-92524271E352}" type="pres">
      <dgm:prSet presAssocID="{A6618BFD-BA68-4418-B6B1-55E4D7B51023}" presName="parTx" presStyleLbl="alignNode1" presStyleIdx="8" presStyleCnt="9">
        <dgm:presLayoutVars>
          <dgm:chMax val="0"/>
          <dgm:chPref val="0"/>
        </dgm:presLayoutVars>
      </dgm:prSet>
      <dgm:spPr/>
    </dgm:pt>
    <dgm:pt modelId="{A921CEBE-F6DE-48BE-B7B9-A32CEFA86AC9}" type="pres">
      <dgm:prSet presAssocID="{A6618BFD-BA68-4418-B6B1-55E4D7B51023}" presName="desTx" presStyleLbl="alignAccFollowNode1" presStyleIdx="8" presStyleCnt="9">
        <dgm:presLayoutVars/>
      </dgm:prSet>
      <dgm:spPr/>
    </dgm:pt>
  </dgm:ptLst>
  <dgm:cxnLst>
    <dgm:cxn modelId="{032E8601-D7DE-4E1E-8D1D-9B06DBA1BD91}" srcId="{04BD28FD-9C4B-4A17-8261-B747BE392689}" destId="{3A90F0BC-A124-4730-9C2B-0BAD2716EB03}" srcOrd="2" destOrd="0" parTransId="{690795C8-A495-415F-8BF2-93E59976A724}" sibTransId="{8BA25043-7AC0-4053-B684-54F7B3DA1E88}"/>
    <dgm:cxn modelId="{134C6009-604C-4805-BE49-E602341B3B2A}" srcId="{04BD28FD-9C4B-4A17-8261-B747BE392689}" destId="{3ECF3BC5-55B6-4F65-9948-121A10EC4186}" srcOrd="6" destOrd="0" parTransId="{8E301029-C77F-4E6F-8689-21271921B1CE}" sibTransId="{CBC43B75-6F52-45CC-8DC1-AF8D0CB0F7D9}"/>
    <dgm:cxn modelId="{D5F6EE0E-FFDE-4B73-A4FB-343A51372782}" srcId="{A6618BFD-BA68-4418-B6B1-55E4D7B51023}" destId="{7B2A24AC-F90F-4D6A-97A2-B3B66ABC3EBD}" srcOrd="0" destOrd="0" parTransId="{7C384621-4E63-4E82-991B-9FA087C0339E}" sibTransId="{25298C31-D27B-430E-85B2-3758FDA6A8C5}"/>
    <dgm:cxn modelId="{8D257715-3CE0-4D75-A4C6-21E5BEF9CD74}" type="presOf" srcId="{56E49BC6-7BCA-4398-9F42-6554EE4BD073}" destId="{0FE20F45-18E7-4B57-8378-D1712B270BC9}" srcOrd="0" destOrd="0" presId="urn:microsoft.com/office/officeart/2016/7/layout/HorizontalActionList"/>
    <dgm:cxn modelId="{A980421F-DB94-4789-A5D9-F86161F0CE8E}" type="presOf" srcId="{A6618BFD-BA68-4418-B6B1-55E4D7B51023}" destId="{DF302DF2-1E13-4DE5-A3A4-92524271E352}" srcOrd="0" destOrd="0" presId="urn:microsoft.com/office/officeart/2016/7/layout/HorizontalActionList"/>
    <dgm:cxn modelId="{75781A22-71CB-4BD6-A755-F19BC2AC1AFB}" type="presOf" srcId="{4631FE79-A496-44EB-8722-F1D88E5F46ED}" destId="{72EBFD29-D091-4F20-B25A-AA098F1EB1D8}" srcOrd="0" destOrd="0" presId="urn:microsoft.com/office/officeart/2016/7/layout/HorizontalActionList"/>
    <dgm:cxn modelId="{C97B592C-F0FA-4CEB-BD49-E2F2A178EC1B}" srcId="{80AB8DAF-ED32-4008-A4AE-A334FA2419E5}" destId="{EC544256-D57D-42C8-BF42-6AA76C3EC63C}" srcOrd="0" destOrd="0" parTransId="{6297F5D8-6951-4B33-9EDE-54CA4BB6C7F2}" sibTransId="{77AD63B2-911E-4367-83B3-206ECF568C1B}"/>
    <dgm:cxn modelId="{744E1031-7ADD-482C-996F-381F1FDBE6B2}" type="presOf" srcId="{04BD28FD-9C4B-4A17-8261-B747BE392689}" destId="{7BFB577E-28AB-4A31-A74F-20F4BAFB9FEB}" srcOrd="0" destOrd="0" presId="urn:microsoft.com/office/officeart/2016/7/layout/HorizontalActionList"/>
    <dgm:cxn modelId="{F39CF734-8F13-4221-ABB5-603C5355BF38}" srcId="{04BD28FD-9C4B-4A17-8261-B747BE392689}" destId="{B97914C4-DD20-4436-9165-440FEA75F5E0}" srcOrd="7" destOrd="0" parTransId="{A24F504F-42FC-4334-845C-14DC273DF438}" sibTransId="{41C75AFB-22A7-40D3-A6CF-8AC176175951}"/>
    <dgm:cxn modelId="{2C9EB03B-3C7A-4C43-B48C-A901DAA9194A}" type="presOf" srcId="{EDEDC019-CFF3-4D5F-8D3F-5FF98E1B432A}" destId="{308A5F5C-0A42-4327-B1EA-D1090639A732}" srcOrd="0" destOrd="0" presId="urn:microsoft.com/office/officeart/2016/7/layout/HorizontalActionList"/>
    <dgm:cxn modelId="{68D44340-78A6-499E-A6EB-AB0A6D2B94E5}" srcId="{3ECF3BC5-55B6-4F65-9948-121A10EC4186}" destId="{4631FE79-A496-44EB-8722-F1D88E5F46ED}" srcOrd="0" destOrd="0" parTransId="{BBEB2A19-7AB6-4D7D-AE0A-DA57B8D19C7E}" sibTransId="{DE19741C-6299-43FD-BB5F-4395648A84FF}"/>
    <dgm:cxn modelId="{5CEE0742-FB1A-435C-9B18-CD19F070E801}" type="presOf" srcId="{7B2A24AC-F90F-4D6A-97A2-B3B66ABC3EBD}" destId="{A921CEBE-F6DE-48BE-B7B9-A32CEFA86AC9}" srcOrd="0" destOrd="0" presId="urn:microsoft.com/office/officeart/2016/7/layout/HorizontalActionList"/>
    <dgm:cxn modelId="{D54D1765-FE92-47CA-A905-43DC3C274D9B}" srcId="{DF9A68FD-149A-45F4-950D-5EA15B4E6965}" destId="{56E49BC6-7BCA-4398-9F42-6554EE4BD073}" srcOrd="0" destOrd="0" parTransId="{9C2FA988-C4F4-4746-8DEE-96AF2EDED388}" sibTransId="{CB04797B-3190-4821-92ED-9C1C6CEECC5F}"/>
    <dgm:cxn modelId="{896F7E68-BF42-489E-BAB7-A86751356B2C}" type="presOf" srcId="{B8EFB9BD-B15C-4163-99AE-E1E13F92B1C8}" destId="{95126370-9E5F-46C2-AB43-4BFB5F74B042}" srcOrd="0" destOrd="0" presId="urn:microsoft.com/office/officeart/2016/7/layout/HorizontalActionList"/>
    <dgm:cxn modelId="{7FF55B6A-FCF9-42BA-BB02-3EDB3898007F}" srcId="{04BD28FD-9C4B-4A17-8261-B747BE392689}" destId="{80AB8DAF-ED32-4008-A4AE-A334FA2419E5}" srcOrd="4" destOrd="0" parTransId="{93DFC546-09FC-413E-B6B4-0B35E47DC9EE}" sibTransId="{3063790D-7CB3-48C7-A8B8-73E6F4005314}"/>
    <dgm:cxn modelId="{7C30EC4C-4B04-419C-BFCB-13676EFB3AD8}" srcId="{04BD28FD-9C4B-4A17-8261-B747BE392689}" destId="{38160942-B7ED-4C99-A1D1-4155A6F421A8}" srcOrd="0" destOrd="0" parTransId="{6FF48C4D-E7B7-46E8-A022-C2763A6BEF19}" sibTransId="{E3BD9F25-8462-4342-9A20-27DFB929526F}"/>
    <dgm:cxn modelId="{D3BE6D6E-49AD-409D-9B12-8D4553A9C1BA}" type="presOf" srcId="{7240B9F2-DB6C-4B5B-8DAC-5DE42429E9BF}" destId="{9806A63D-55DF-4667-9D70-E4DFD933F3BA}" srcOrd="0" destOrd="0" presId="urn:microsoft.com/office/officeart/2016/7/layout/HorizontalActionList"/>
    <dgm:cxn modelId="{5C0FEF4E-B465-4E4D-919F-6D92778A216C}" type="presOf" srcId="{80AB8DAF-ED32-4008-A4AE-A334FA2419E5}" destId="{900F2C3B-A469-4B10-84E8-ED9E3C382910}" srcOrd="0" destOrd="0" presId="urn:microsoft.com/office/officeart/2016/7/layout/HorizontalActionList"/>
    <dgm:cxn modelId="{7159204F-04B9-4EC8-83E0-014BAB37F824}" type="presOf" srcId="{DF9A68FD-149A-45F4-950D-5EA15B4E6965}" destId="{31EF85CF-FA98-4E9A-875F-1F47DC72B856}" srcOrd="0" destOrd="0" presId="urn:microsoft.com/office/officeart/2016/7/layout/HorizontalActionList"/>
    <dgm:cxn modelId="{622FC359-1EF6-47E4-B4ED-57C2A73101B0}" srcId="{7240B9F2-DB6C-4B5B-8DAC-5DE42429E9BF}" destId="{F5EAE243-D87B-432A-BC78-8EEBDEBB0D16}" srcOrd="0" destOrd="0" parTransId="{87852AA3-2B10-49FA-ACEB-9A407A71A3FE}" sibTransId="{A81ECA12-98AA-432D-8952-E661B08C2F1D}"/>
    <dgm:cxn modelId="{0CBC9B82-1FB4-4CC1-8F4C-D52341F50ADC}" srcId="{04BD28FD-9C4B-4A17-8261-B747BE392689}" destId="{A6618BFD-BA68-4418-B6B1-55E4D7B51023}" srcOrd="8" destOrd="0" parTransId="{3BC18CCF-376E-407D-BA7E-F152836CDC30}" sibTransId="{E3DAA8F7-A461-44A6-82B0-FF87ABC63C63}"/>
    <dgm:cxn modelId="{20076289-4F33-4DD6-AC52-4AB694D5609D}" type="presOf" srcId="{3A90F0BC-A124-4730-9C2B-0BAD2716EB03}" destId="{EDE71E0A-2338-420A-945C-97322C856DC6}" srcOrd="0" destOrd="0" presId="urn:microsoft.com/office/officeart/2016/7/layout/HorizontalActionList"/>
    <dgm:cxn modelId="{EB268B89-AA4E-4F28-A028-18070281FC64}" srcId="{B8EFB9BD-B15C-4163-99AE-E1E13F92B1C8}" destId="{DA4169B1-8159-4FC3-BFC6-7E4C74ABFA6F}" srcOrd="0" destOrd="0" parTransId="{F23CD0BC-204F-4324-8CB3-A43D6E39B96E}" sibTransId="{A91B50AF-06D0-47D6-8EF0-D0DB37AB13F5}"/>
    <dgm:cxn modelId="{51A7239C-10E9-4C37-B87A-3E2FE8E3638F}" srcId="{04BD28FD-9C4B-4A17-8261-B747BE392689}" destId="{B8EFB9BD-B15C-4163-99AE-E1E13F92B1C8}" srcOrd="3" destOrd="0" parTransId="{5D168419-FADC-4060-9530-F8FD1BEE7F36}" sibTransId="{AC758FAD-A9E6-4434-9B5A-F1C9A53E3232}"/>
    <dgm:cxn modelId="{66029EA9-5F99-4113-88D5-D54DACE44873}" srcId="{B97914C4-DD20-4436-9165-440FEA75F5E0}" destId="{48A643E5-5970-4BC5-AEC5-AB621312D2E9}" srcOrd="0" destOrd="0" parTransId="{BD304783-5C47-4F79-B280-DABC896D8ED9}" sibTransId="{CE686915-D8FC-4E7C-8E2E-072111778226}"/>
    <dgm:cxn modelId="{365F9EB8-02A0-43FD-8233-EF9E98214AA9}" srcId="{04BD28FD-9C4B-4A17-8261-B747BE392689}" destId="{DF9A68FD-149A-45F4-950D-5EA15B4E6965}" srcOrd="1" destOrd="0" parTransId="{A2A85D8A-88C5-42A2-A3A1-4F914AF15D9B}" sibTransId="{7788F311-BFD9-4C0F-A580-09E8D2096635}"/>
    <dgm:cxn modelId="{3EE379B9-B37B-41FE-8626-455898FE8B78}" srcId="{04BD28FD-9C4B-4A17-8261-B747BE392689}" destId="{7240B9F2-DB6C-4B5B-8DAC-5DE42429E9BF}" srcOrd="5" destOrd="0" parTransId="{FD03160C-8E46-48D2-A351-6AAF3DB40365}" sibTransId="{7703BD5C-E005-409B-B3DD-E8AF6D721F79}"/>
    <dgm:cxn modelId="{C9061ABD-1E47-44DD-AC7B-12BA26CA09C8}" type="presOf" srcId="{F5EAE243-D87B-432A-BC78-8EEBDEBB0D16}" destId="{AAB621EB-B530-40E2-8D84-04C40BD0D9EE}" srcOrd="0" destOrd="0" presId="urn:microsoft.com/office/officeart/2016/7/layout/HorizontalActionList"/>
    <dgm:cxn modelId="{40D019C4-6600-4152-A797-B1946174E160}" type="presOf" srcId="{B97914C4-DD20-4436-9165-440FEA75F5E0}" destId="{E75E6ED4-1C91-45EE-A9EE-416CA918CCFF}" srcOrd="0" destOrd="0" presId="urn:microsoft.com/office/officeart/2016/7/layout/HorizontalActionList"/>
    <dgm:cxn modelId="{C588CED0-9111-40B9-B6DF-CAEDA362DFC0}" type="presOf" srcId="{DA4169B1-8159-4FC3-BFC6-7E4C74ABFA6F}" destId="{28486A87-FD16-4AB1-A777-CB94387E31C3}" srcOrd="0" destOrd="0" presId="urn:microsoft.com/office/officeart/2016/7/layout/HorizontalActionList"/>
    <dgm:cxn modelId="{0B86DFD3-8312-4505-BF91-2BE18A03679E}" type="presOf" srcId="{EC544256-D57D-42C8-BF42-6AA76C3EC63C}" destId="{682725D7-4757-4D5D-9A22-60F0666AF063}" srcOrd="0" destOrd="0" presId="urn:microsoft.com/office/officeart/2016/7/layout/HorizontalActionList"/>
    <dgm:cxn modelId="{047DA4E0-43E6-4FF5-95B1-F009B4235582}" type="presOf" srcId="{3ECF3BC5-55B6-4F65-9948-121A10EC4186}" destId="{CF2D2733-175D-484B-8758-96E5BC392D39}" srcOrd="0" destOrd="0" presId="urn:microsoft.com/office/officeart/2016/7/layout/HorizontalActionList"/>
    <dgm:cxn modelId="{9C98D7E0-336E-4AE6-9E84-6E4AA7EAB55B}" type="presOf" srcId="{38160942-B7ED-4C99-A1D1-4155A6F421A8}" destId="{22B8A077-5440-43E8-9FDF-D52A8F4C44F1}" srcOrd="0" destOrd="0" presId="urn:microsoft.com/office/officeart/2016/7/layout/HorizontalActionList"/>
    <dgm:cxn modelId="{5CB91CE4-9B5C-4E08-A99E-81145194BCF2}" type="presOf" srcId="{48A643E5-5970-4BC5-AEC5-AB621312D2E9}" destId="{6EB13411-8F85-4452-B256-E746B1027DAE}" srcOrd="0" destOrd="0" presId="urn:microsoft.com/office/officeart/2016/7/layout/HorizontalActionList"/>
    <dgm:cxn modelId="{C69B37E5-7D37-4841-93F7-33A0AE879030}" srcId="{3A90F0BC-A124-4730-9C2B-0BAD2716EB03}" destId="{2874ADBB-1816-4D52-9178-17C26F8930DD}" srcOrd="0" destOrd="0" parTransId="{E546DB32-A20F-4CB0-8686-BEF1B42E13A9}" sibTransId="{9C364F47-BBBF-4E37-B3A2-9884EE9DDF87}"/>
    <dgm:cxn modelId="{A1D522EA-349C-45B6-8180-25FCBA559C43}" srcId="{38160942-B7ED-4C99-A1D1-4155A6F421A8}" destId="{EDEDC019-CFF3-4D5F-8D3F-5FF98E1B432A}" srcOrd="0" destOrd="0" parTransId="{D234C083-28A5-4A82-A395-A8B51E18E418}" sibTransId="{95A4F6C6-8D95-44B1-BFED-D524D6A5FC4F}"/>
    <dgm:cxn modelId="{1DA60BFE-EAA9-422D-899C-B5B859DD00FA}" type="presOf" srcId="{2874ADBB-1816-4D52-9178-17C26F8930DD}" destId="{5F8A5B1C-9FB2-4C56-B664-31C78679D52E}" srcOrd="0" destOrd="0" presId="urn:microsoft.com/office/officeart/2016/7/layout/HorizontalActionList"/>
    <dgm:cxn modelId="{D984EBAF-ED59-4AA8-BD76-86F0F42FF824}" type="presParOf" srcId="{7BFB577E-28AB-4A31-A74F-20F4BAFB9FEB}" destId="{7B74D0B2-BEDB-4E44-9F24-99D19CC4354F}" srcOrd="0" destOrd="0" presId="urn:microsoft.com/office/officeart/2016/7/layout/HorizontalActionList"/>
    <dgm:cxn modelId="{E88CB69D-CBA4-4D8B-9AE6-440D31C3270A}" type="presParOf" srcId="{7B74D0B2-BEDB-4E44-9F24-99D19CC4354F}" destId="{22B8A077-5440-43E8-9FDF-D52A8F4C44F1}" srcOrd="0" destOrd="0" presId="urn:microsoft.com/office/officeart/2016/7/layout/HorizontalActionList"/>
    <dgm:cxn modelId="{62B4BBDB-CF8C-41A4-8EAC-35D1A4664AAA}" type="presParOf" srcId="{7B74D0B2-BEDB-4E44-9F24-99D19CC4354F}" destId="{308A5F5C-0A42-4327-B1EA-D1090639A732}" srcOrd="1" destOrd="0" presId="urn:microsoft.com/office/officeart/2016/7/layout/HorizontalActionList"/>
    <dgm:cxn modelId="{48C78723-4226-4E3C-A092-F3839A0D10F2}" type="presParOf" srcId="{7BFB577E-28AB-4A31-A74F-20F4BAFB9FEB}" destId="{2664EDC0-2F85-4D0A-81A8-6C1B448D784B}" srcOrd="1" destOrd="0" presId="urn:microsoft.com/office/officeart/2016/7/layout/HorizontalActionList"/>
    <dgm:cxn modelId="{730D2648-4553-4A3A-A196-3EBB004F0544}" type="presParOf" srcId="{7BFB577E-28AB-4A31-A74F-20F4BAFB9FEB}" destId="{939A9022-FDBC-4D81-B699-85DDDF0ECE3E}" srcOrd="2" destOrd="0" presId="urn:microsoft.com/office/officeart/2016/7/layout/HorizontalActionList"/>
    <dgm:cxn modelId="{97923CF5-6464-4A65-9392-0CA5B8C7A104}" type="presParOf" srcId="{939A9022-FDBC-4D81-B699-85DDDF0ECE3E}" destId="{31EF85CF-FA98-4E9A-875F-1F47DC72B856}" srcOrd="0" destOrd="0" presId="urn:microsoft.com/office/officeart/2016/7/layout/HorizontalActionList"/>
    <dgm:cxn modelId="{D5E5C86A-0925-4847-8005-D268E7999558}" type="presParOf" srcId="{939A9022-FDBC-4D81-B699-85DDDF0ECE3E}" destId="{0FE20F45-18E7-4B57-8378-D1712B270BC9}" srcOrd="1" destOrd="0" presId="urn:microsoft.com/office/officeart/2016/7/layout/HorizontalActionList"/>
    <dgm:cxn modelId="{EBACAF7E-02B7-4150-8220-2D69A0CB5653}" type="presParOf" srcId="{7BFB577E-28AB-4A31-A74F-20F4BAFB9FEB}" destId="{74384DC7-2967-4D07-A26E-29A968EBEC7C}" srcOrd="3" destOrd="0" presId="urn:microsoft.com/office/officeart/2016/7/layout/HorizontalActionList"/>
    <dgm:cxn modelId="{545727CA-27A6-482B-AF80-DABDCD8FE977}" type="presParOf" srcId="{7BFB577E-28AB-4A31-A74F-20F4BAFB9FEB}" destId="{D8653CB9-10AF-4600-935F-6C66DFB983AE}" srcOrd="4" destOrd="0" presId="urn:microsoft.com/office/officeart/2016/7/layout/HorizontalActionList"/>
    <dgm:cxn modelId="{4B6B0382-E8CE-4501-B3BA-BB366BBEB061}" type="presParOf" srcId="{D8653CB9-10AF-4600-935F-6C66DFB983AE}" destId="{EDE71E0A-2338-420A-945C-97322C856DC6}" srcOrd="0" destOrd="0" presId="urn:microsoft.com/office/officeart/2016/7/layout/HorizontalActionList"/>
    <dgm:cxn modelId="{4DD3695A-AC46-4CE9-81C5-3D330EA03DFA}" type="presParOf" srcId="{D8653CB9-10AF-4600-935F-6C66DFB983AE}" destId="{5F8A5B1C-9FB2-4C56-B664-31C78679D52E}" srcOrd="1" destOrd="0" presId="urn:microsoft.com/office/officeart/2016/7/layout/HorizontalActionList"/>
    <dgm:cxn modelId="{92BF6C2A-059F-4195-87A2-C6766DAB865B}" type="presParOf" srcId="{7BFB577E-28AB-4A31-A74F-20F4BAFB9FEB}" destId="{338F55EE-0D53-423E-94CF-E82F0D243AE3}" srcOrd="5" destOrd="0" presId="urn:microsoft.com/office/officeart/2016/7/layout/HorizontalActionList"/>
    <dgm:cxn modelId="{0A8ADA04-0F98-47EC-BC27-4B4621866A0A}" type="presParOf" srcId="{7BFB577E-28AB-4A31-A74F-20F4BAFB9FEB}" destId="{5E79576C-2158-49A1-A39E-2C7BB5654C59}" srcOrd="6" destOrd="0" presId="urn:microsoft.com/office/officeart/2016/7/layout/HorizontalActionList"/>
    <dgm:cxn modelId="{39FE84CB-5439-4B11-8520-7A1A106A4BF6}" type="presParOf" srcId="{5E79576C-2158-49A1-A39E-2C7BB5654C59}" destId="{95126370-9E5F-46C2-AB43-4BFB5F74B042}" srcOrd="0" destOrd="0" presId="urn:microsoft.com/office/officeart/2016/7/layout/HorizontalActionList"/>
    <dgm:cxn modelId="{B98EED8A-C50D-4D72-8A70-C6A2EA0C8EF0}" type="presParOf" srcId="{5E79576C-2158-49A1-A39E-2C7BB5654C59}" destId="{28486A87-FD16-4AB1-A777-CB94387E31C3}" srcOrd="1" destOrd="0" presId="urn:microsoft.com/office/officeart/2016/7/layout/HorizontalActionList"/>
    <dgm:cxn modelId="{428217B1-1F9C-47B7-9E83-0842459B95D7}" type="presParOf" srcId="{7BFB577E-28AB-4A31-A74F-20F4BAFB9FEB}" destId="{C496EAD7-1B3F-4CB1-AC3D-960CF9668B4B}" srcOrd="7" destOrd="0" presId="urn:microsoft.com/office/officeart/2016/7/layout/HorizontalActionList"/>
    <dgm:cxn modelId="{970C1916-04C0-4B4B-8F48-67C3012D757B}" type="presParOf" srcId="{7BFB577E-28AB-4A31-A74F-20F4BAFB9FEB}" destId="{1587468D-7111-4D22-87F7-F9A7DC5A2788}" srcOrd="8" destOrd="0" presId="urn:microsoft.com/office/officeart/2016/7/layout/HorizontalActionList"/>
    <dgm:cxn modelId="{31DAA23F-275C-4FB9-B20B-9B810EB1C154}" type="presParOf" srcId="{1587468D-7111-4D22-87F7-F9A7DC5A2788}" destId="{900F2C3B-A469-4B10-84E8-ED9E3C382910}" srcOrd="0" destOrd="0" presId="urn:microsoft.com/office/officeart/2016/7/layout/HorizontalActionList"/>
    <dgm:cxn modelId="{5E48B9E4-4417-4386-A72B-A8E9ACF46D23}" type="presParOf" srcId="{1587468D-7111-4D22-87F7-F9A7DC5A2788}" destId="{682725D7-4757-4D5D-9A22-60F0666AF063}" srcOrd="1" destOrd="0" presId="urn:microsoft.com/office/officeart/2016/7/layout/HorizontalActionList"/>
    <dgm:cxn modelId="{EA824261-24D6-4E5B-BD7F-CD74C91397E7}" type="presParOf" srcId="{7BFB577E-28AB-4A31-A74F-20F4BAFB9FEB}" destId="{C733E769-73E8-4575-A0D0-616AB6AD7CFD}" srcOrd="9" destOrd="0" presId="urn:microsoft.com/office/officeart/2016/7/layout/HorizontalActionList"/>
    <dgm:cxn modelId="{8D3812AE-5A52-429A-A329-3F5FD91867E7}" type="presParOf" srcId="{7BFB577E-28AB-4A31-A74F-20F4BAFB9FEB}" destId="{0151A4DE-55C6-488A-A344-EBCBB2FDBF5D}" srcOrd="10" destOrd="0" presId="urn:microsoft.com/office/officeart/2016/7/layout/HorizontalActionList"/>
    <dgm:cxn modelId="{3943A68C-FC67-40EA-8E7C-9B2290880ECB}" type="presParOf" srcId="{0151A4DE-55C6-488A-A344-EBCBB2FDBF5D}" destId="{9806A63D-55DF-4667-9D70-E4DFD933F3BA}" srcOrd="0" destOrd="0" presId="urn:microsoft.com/office/officeart/2016/7/layout/HorizontalActionList"/>
    <dgm:cxn modelId="{92589BBB-0DE5-4AD5-ACC3-5A512D79958A}" type="presParOf" srcId="{0151A4DE-55C6-488A-A344-EBCBB2FDBF5D}" destId="{AAB621EB-B530-40E2-8D84-04C40BD0D9EE}" srcOrd="1" destOrd="0" presId="urn:microsoft.com/office/officeart/2016/7/layout/HorizontalActionList"/>
    <dgm:cxn modelId="{C8606DC5-0279-4A84-B712-1CC0F15BB245}" type="presParOf" srcId="{7BFB577E-28AB-4A31-A74F-20F4BAFB9FEB}" destId="{DED623B7-4BCB-449E-89B2-06FBBC352C1A}" srcOrd="11" destOrd="0" presId="urn:microsoft.com/office/officeart/2016/7/layout/HorizontalActionList"/>
    <dgm:cxn modelId="{94A6E4A7-D1EF-4B99-85C0-F41A060CE98D}" type="presParOf" srcId="{7BFB577E-28AB-4A31-A74F-20F4BAFB9FEB}" destId="{C5C925DD-CDCF-494D-85C6-B77EE5D88B03}" srcOrd="12" destOrd="0" presId="urn:microsoft.com/office/officeart/2016/7/layout/HorizontalActionList"/>
    <dgm:cxn modelId="{F92574B4-7707-4BEB-B1A5-09C3741ACF5A}" type="presParOf" srcId="{C5C925DD-CDCF-494D-85C6-B77EE5D88B03}" destId="{CF2D2733-175D-484B-8758-96E5BC392D39}" srcOrd="0" destOrd="0" presId="urn:microsoft.com/office/officeart/2016/7/layout/HorizontalActionList"/>
    <dgm:cxn modelId="{87BCD589-E930-4E35-8CCE-104C6C421DFA}" type="presParOf" srcId="{C5C925DD-CDCF-494D-85C6-B77EE5D88B03}" destId="{72EBFD29-D091-4F20-B25A-AA098F1EB1D8}" srcOrd="1" destOrd="0" presId="urn:microsoft.com/office/officeart/2016/7/layout/HorizontalActionList"/>
    <dgm:cxn modelId="{1C17EBFD-0243-4CC0-8DBB-1A563DD60012}" type="presParOf" srcId="{7BFB577E-28AB-4A31-A74F-20F4BAFB9FEB}" destId="{2B33AFC4-DBF4-43F6-872D-06C7FCAD9BCD}" srcOrd="13" destOrd="0" presId="urn:microsoft.com/office/officeart/2016/7/layout/HorizontalActionList"/>
    <dgm:cxn modelId="{79B77579-A2F2-47AD-BC21-C25856780A46}" type="presParOf" srcId="{7BFB577E-28AB-4A31-A74F-20F4BAFB9FEB}" destId="{936AD27E-AB67-48CA-9520-F16EF722AA99}" srcOrd="14" destOrd="0" presId="urn:microsoft.com/office/officeart/2016/7/layout/HorizontalActionList"/>
    <dgm:cxn modelId="{9E163C78-8DA2-4A4D-90B7-1E2E108BCC30}" type="presParOf" srcId="{936AD27E-AB67-48CA-9520-F16EF722AA99}" destId="{E75E6ED4-1C91-45EE-A9EE-416CA918CCFF}" srcOrd="0" destOrd="0" presId="urn:microsoft.com/office/officeart/2016/7/layout/HorizontalActionList"/>
    <dgm:cxn modelId="{1A520C8A-E1D7-418C-81BD-699A1FA68E19}" type="presParOf" srcId="{936AD27E-AB67-48CA-9520-F16EF722AA99}" destId="{6EB13411-8F85-4452-B256-E746B1027DAE}" srcOrd="1" destOrd="0" presId="urn:microsoft.com/office/officeart/2016/7/layout/HorizontalActionList"/>
    <dgm:cxn modelId="{1F44C273-527B-4CCA-8395-6E611F641234}" type="presParOf" srcId="{7BFB577E-28AB-4A31-A74F-20F4BAFB9FEB}" destId="{895FDB58-C4FF-4E3E-B457-4E22C06CFC3F}" srcOrd="15" destOrd="0" presId="urn:microsoft.com/office/officeart/2016/7/layout/HorizontalActionList"/>
    <dgm:cxn modelId="{82A3BE01-EDDF-4F78-9BBF-93C584274A8C}" type="presParOf" srcId="{7BFB577E-28AB-4A31-A74F-20F4BAFB9FEB}" destId="{204F3C34-E16B-4006-9BD3-4EE693D0E19A}" srcOrd="16" destOrd="0" presId="urn:microsoft.com/office/officeart/2016/7/layout/HorizontalActionList"/>
    <dgm:cxn modelId="{046F4B50-B036-44D9-B6E8-09386079E5A9}" type="presParOf" srcId="{204F3C34-E16B-4006-9BD3-4EE693D0E19A}" destId="{DF302DF2-1E13-4DE5-A3A4-92524271E352}" srcOrd="0" destOrd="0" presId="urn:microsoft.com/office/officeart/2016/7/layout/HorizontalActionList"/>
    <dgm:cxn modelId="{FECC54E8-1349-4DE5-A5B0-4C5DCEAF0F88}" type="presParOf" srcId="{204F3C34-E16B-4006-9BD3-4EE693D0E19A}" destId="{A921CEBE-F6DE-48BE-B7B9-A32CEFA86AC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0E6A58-8DAB-4B74-9721-7EAF66F742D6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78FDDA-EC86-4158-9343-8200DDD95B39}">
      <dgm:prSet/>
      <dgm:spPr/>
      <dgm:t>
        <a:bodyPr/>
        <a:lstStyle/>
        <a:p>
          <a:r>
            <a:rPr lang="en-US"/>
            <a:t>Last node points back to the header</a:t>
          </a:r>
        </a:p>
      </dgm:t>
    </dgm:pt>
    <dgm:pt modelId="{792DF178-D8E0-4E6B-A476-1489014E05CA}" type="parTrans" cxnId="{2D562EBD-D655-4B72-A7F1-4ACD4BAE7C78}">
      <dgm:prSet/>
      <dgm:spPr/>
      <dgm:t>
        <a:bodyPr/>
        <a:lstStyle/>
        <a:p>
          <a:endParaRPr lang="en-US"/>
        </a:p>
      </dgm:t>
    </dgm:pt>
    <dgm:pt modelId="{D1B4DD27-DBB2-4093-AB18-E3A9885A5395}" type="sibTrans" cxnId="{2D562EBD-D655-4B72-A7F1-4ACD4BAE7C7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D81317F-3255-4CF0-9526-397B1A1AB6EC}">
      <dgm:prSet/>
      <dgm:spPr/>
      <dgm:t>
        <a:bodyPr/>
        <a:lstStyle/>
        <a:p>
          <a:r>
            <a:rPr lang="en-US"/>
            <a:t>Good for searching through a list multiple times</a:t>
          </a:r>
        </a:p>
      </dgm:t>
    </dgm:pt>
    <dgm:pt modelId="{8A41A3DD-07BE-4BA0-9858-D8C2031B72DD}" type="parTrans" cxnId="{6D132FA7-B034-4793-A109-EE1A51DBFB8A}">
      <dgm:prSet/>
      <dgm:spPr/>
      <dgm:t>
        <a:bodyPr/>
        <a:lstStyle/>
        <a:p>
          <a:endParaRPr lang="en-US"/>
        </a:p>
      </dgm:t>
    </dgm:pt>
    <dgm:pt modelId="{D23E4518-F45B-47ED-A940-463462C97F57}" type="sibTrans" cxnId="{6D132FA7-B034-4793-A109-EE1A51DBFB8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6A7B4C6-3114-4FCC-BE0A-B94CA46B7577}">
      <dgm:prSet/>
      <dgm:spPr/>
      <dgm:t>
        <a:bodyPr/>
        <a:lstStyle/>
        <a:p>
          <a:r>
            <a:rPr lang="en-US"/>
            <a:t>Just set header.Next = header in the constructor</a:t>
          </a:r>
        </a:p>
      </dgm:t>
    </dgm:pt>
    <dgm:pt modelId="{41F22BC1-414E-440D-B8A4-9B5DBDC1994F}" type="parTrans" cxnId="{BAB17F09-5D22-456C-A5C9-923BCAF8D0D9}">
      <dgm:prSet/>
      <dgm:spPr/>
      <dgm:t>
        <a:bodyPr/>
        <a:lstStyle/>
        <a:p>
          <a:endParaRPr lang="en-US"/>
        </a:p>
      </dgm:t>
    </dgm:pt>
    <dgm:pt modelId="{CAABBE0C-FA93-4C70-9346-B59D3D8C4C42}" type="sibTrans" cxnId="{BAB17F09-5D22-456C-A5C9-923BCAF8D0D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1633DF6-E299-486A-97C1-E7AD81712139}">
      <dgm:prSet/>
      <dgm:spPr/>
      <dgm:t>
        <a:bodyPr/>
        <a:lstStyle/>
        <a:p>
          <a:r>
            <a:rPr lang="en-US"/>
            <a:t>Consider the implications of printing in a circular linked list</a:t>
          </a:r>
        </a:p>
      </dgm:t>
    </dgm:pt>
    <dgm:pt modelId="{72392913-5A44-4BD0-B290-C0090E883B6D}" type="parTrans" cxnId="{22F67D7D-ADDE-4D30-B68D-6B2ADA118188}">
      <dgm:prSet/>
      <dgm:spPr/>
      <dgm:t>
        <a:bodyPr/>
        <a:lstStyle/>
        <a:p>
          <a:endParaRPr lang="en-US"/>
        </a:p>
      </dgm:t>
    </dgm:pt>
    <dgm:pt modelId="{6669927B-5FD8-4119-989A-62AE88FBD47F}" type="sibTrans" cxnId="{22F67D7D-ADDE-4D30-B68D-6B2ADA11818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4F58188-AD46-41FA-8382-85A29B17F991}" type="pres">
      <dgm:prSet presAssocID="{100E6A58-8DAB-4B74-9721-7EAF66F742D6}" presName="Name0" presStyleCnt="0">
        <dgm:presLayoutVars>
          <dgm:animLvl val="lvl"/>
          <dgm:resizeHandles val="exact"/>
        </dgm:presLayoutVars>
      </dgm:prSet>
      <dgm:spPr/>
    </dgm:pt>
    <dgm:pt modelId="{0296EE86-947B-48D4-B40C-F0BF81F1E836}" type="pres">
      <dgm:prSet presAssocID="{8978FDDA-EC86-4158-9343-8200DDD95B39}" presName="compositeNode" presStyleCnt="0">
        <dgm:presLayoutVars>
          <dgm:bulletEnabled val="1"/>
        </dgm:presLayoutVars>
      </dgm:prSet>
      <dgm:spPr/>
    </dgm:pt>
    <dgm:pt modelId="{689149F0-C041-4DF9-9AAB-F42F240CC218}" type="pres">
      <dgm:prSet presAssocID="{8978FDDA-EC86-4158-9343-8200DDD95B39}" presName="bgRect" presStyleLbl="bgAccFollowNode1" presStyleIdx="0" presStyleCnt="4"/>
      <dgm:spPr/>
    </dgm:pt>
    <dgm:pt modelId="{AA579226-AD50-4F24-AD3F-B8746B8C46E6}" type="pres">
      <dgm:prSet presAssocID="{D1B4DD27-DBB2-4093-AB18-E3A9885A539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500113C-C94C-4F29-A1FB-697D16CB0249}" type="pres">
      <dgm:prSet presAssocID="{8978FDDA-EC86-4158-9343-8200DDD95B39}" presName="bottomLine" presStyleLbl="alignNode1" presStyleIdx="1" presStyleCnt="8">
        <dgm:presLayoutVars/>
      </dgm:prSet>
      <dgm:spPr/>
    </dgm:pt>
    <dgm:pt modelId="{AB684C0F-75E7-40FD-80E3-327D8DAD070B}" type="pres">
      <dgm:prSet presAssocID="{8978FDDA-EC86-4158-9343-8200DDD95B39}" presName="nodeText" presStyleLbl="bgAccFollowNode1" presStyleIdx="0" presStyleCnt="4">
        <dgm:presLayoutVars>
          <dgm:bulletEnabled val="1"/>
        </dgm:presLayoutVars>
      </dgm:prSet>
      <dgm:spPr/>
    </dgm:pt>
    <dgm:pt modelId="{4D30E7ED-FC02-4AEE-82C4-63D821B4205E}" type="pres">
      <dgm:prSet presAssocID="{D1B4DD27-DBB2-4093-AB18-E3A9885A5395}" presName="sibTrans" presStyleCnt="0"/>
      <dgm:spPr/>
    </dgm:pt>
    <dgm:pt modelId="{53ACC8C7-256A-45E4-928D-91E635E0B639}" type="pres">
      <dgm:prSet presAssocID="{1D81317F-3255-4CF0-9526-397B1A1AB6EC}" presName="compositeNode" presStyleCnt="0">
        <dgm:presLayoutVars>
          <dgm:bulletEnabled val="1"/>
        </dgm:presLayoutVars>
      </dgm:prSet>
      <dgm:spPr/>
    </dgm:pt>
    <dgm:pt modelId="{11772026-061E-454E-B45A-819710C4DC11}" type="pres">
      <dgm:prSet presAssocID="{1D81317F-3255-4CF0-9526-397B1A1AB6EC}" presName="bgRect" presStyleLbl="bgAccFollowNode1" presStyleIdx="1" presStyleCnt="4"/>
      <dgm:spPr/>
    </dgm:pt>
    <dgm:pt modelId="{7390D38A-F18A-4804-9AEB-ADD2647F7CF6}" type="pres">
      <dgm:prSet presAssocID="{D23E4518-F45B-47ED-A940-463462C97F5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C3819B3-3097-4966-9F0D-26B8756AE796}" type="pres">
      <dgm:prSet presAssocID="{1D81317F-3255-4CF0-9526-397B1A1AB6EC}" presName="bottomLine" presStyleLbl="alignNode1" presStyleIdx="3" presStyleCnt="8">
        <dgm:presLayoutVars/>
      </dgm:prSet>
      <dgm:spPr/>
    </dgm:pt>
    <dgm:pt modelId="{90F5C7DD-C8BD-425E-999B-D9ECA1B8EC1A}" type="pres">
      <dgm:prSet presAssocID="{1D81317F-3255-4CF0-9526-397B1A1AB6EC}" presName="nodeText" presStyleLbl="bgAccFollowNode1" presStyleIdx="1" presStyleCnt="4">
        <dgm:presLayoutVars>
          <dgm:bulletEnabled val="1"/>
        </dgm:presLayoutVars>
      </dgm:prSet>
      <dgm:spPr/>
    </dgm:pt>
    <dgm:pt modelId="{E1B31A64-A135-4135-AC5D-69F1252BBD85}" type="pres">
      <dgm:prSet presAssocID="{D23E4518-F45B-47ED-A940-463462C97F57}" presName="sibTrans" presStyleCnt="0"/>
      <dgm:spPr/>
    </dgm:pt>
    <dgm:pt modelId="{25747230-763D-463D-93DD-7A32D7B24D15}" type="pres">
      <dgm:prSet presAssocID="{56A7B4C6-3114-4FCC-BE0A-B94CA46B7577}" presName="compositeNode" presStyleCnt="0">
        <dgm:presLayoutVars>
          <dgm:bulletEnabled val="1"/>
        </dgm:presLayoutVars>
      </dgm:prSet>
      <dgm:spPr/>
    </dgm:pt>
    <dgm:pt modelId="{3CD8EBB6-E2D3-4AE1-BCBC-60FC4ADDC0BD}" type="pres">
      <dgm:prSet presAssocID="{56A7B4C6-3114-4FCC-BE0A-B94CA46B7577}" presName="bgRect" presStyleLbl="bgAccFollowNode1" presStyleIdx="2" presStyleCnt="4"/>
      <dgm:spPr/>
    </dgm:pt>
    <dgm:pt modelId="{EF6BB377-11AB-412A-A1AC-73EE864DEDC8}" type="pres">
      <dgm:prSet presAssocID="{CAABBE0C-FA93-4C70-9346-B59D3D8C4C4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287227A-F80F-4E5B-9C84-B5E2A0206505}" type="pres">
      <dgm:prSet presAssocID="{56A7B4C6-3114-4FCC-BE0A-B94CA46B7577}" presName="bottomLine" presStyleLbl="alignNode1" presStyleIdx="5" presStyleCnt="8">
        <dgm:presLayoutVars/>
      </dgm:prSet>
      <dgm:spPr/>
    </dgm:pt>
    <dgm:pt modelId="{CAD7AE34-15A8-4FBA-A500-B218B8B87F8F}" type="pres">
      <dgm:prSet presAssocID="{56A7B4C6-3114-4FCC-BE0A-B94CA46B7577}" presName="nodeText" presStyleLbl="bgAccFollowNode1" presStyleIdx="2" presStyleCnt="4">
        <dgm:presLayoutVars>
          <dgm:bulletEnabled val="1"/>
        </dgm:presLayoutVars>
      </dgm:prSet>
      <dgm:spPr/>
    </dgm:pt>
    <dgm:pt modelId="{96451DD2-D859-4394-9986-B2C07F2ACEB3}" type="pres">
      <dgm:prSet presAssocID="{CAABBE0C-FA93-4C70-9346-B59D3D8C4C42}" presName="sibTrans" presStyleCnt="0"/>
      <dgm:spPr/>
    </dgm:pt>
    <dgm:pt modelId="{433A88B9-A66E-4F7B-B489-EB1651C3FD0D}" type="pres">
      <dgm:prSet presAssocID="{D1633DF6-E299-486A-97C1-E7AD81712139}" presName="compositeNode" presStyleCnt="0">
        <dgm:presLayoutVars>
          <dgm:bulletEnabled val="1"/>
        </dgm:presLayoutVars>
      </dgm:prSet>
      <dgm:spPr/>
    </dgm:pt>
    <dgm:pt modelId="{559F1220-9447-4D71-86AC-BC65D8D88796}" type="pres">
      <dgm:prSet presAssocID="{D1633DF6-E299-486A-97C1-E7AD81712139}" presName="bgRect" presStyleLbl="bgAccFollowNode1" presStyleIdx="3" presStyleCnt="4"/>
      <dgm:spPr/>
    </dgm:pt>
    <dgm:pt modelId="{CB9E805A-B796-41EA-A8EA-477926771A9B}" type="pres">
      <dgm:prSet presAssocID="{6669927B-5FD8-4119-989A-62AE88FBD47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2D2B806-9639-4EF6-BB7D-F5D0AD096658}" type="pres">
      <dgm:prSet presAssocID="{D1633DF6-E299-486A-97C1-E7AD81712139}" presName="bottomLine" presStyleLbl="alignNode1" presStyleIdx="7" presStyleCnt="8">
        <dgm:presLayoutVars/>
      </dgm:prSet>
      <dgm:spPr/>
    </dgm:pt>
    <dgm:pt modelId="{D1148061-E348-4F0D-98C4-7E967C7C4FC4}" type="pres">
      <dgm:prSet presAssocID="{D1633DF6-E299-486A-97C1-E7AD8171213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AB17F09-5D22-456C-A5C9-923BCAF8D0D9}" srcId="{100E6A58-8DAB-4B74-9721-7EAF66F742D6}" destId="{56A7B4C6-3114-4FCC-BE0A-B94CA46B7577}" srcOrd="2" destOrd="0" parTransId="{41F22BC1-414E-440D-B8A4-9B5DBDC1994F}" sibTransId="{CAABBE0C-FA93-4C70-9346-B59D3D8C4C42}"/>
    <dgm:cxn modelId="{7CFCAF2F-37AD-4EE4-9495-1D493073F1AC}" type="presOf" srcId="{1D81317F-3255-4CF0-9526-397B1A1AB6EC}" destId="{90F5C7DD-C8BD-425E-999B-D9ECA1B8EC1A}" srcOrd="1" destOrd="0" presId="urn:microsoft.com/office/officeart/2016/7/layout/BasicLinearProcessNumbered"/>
    <dgm:cxn modelId="{079A2431-347E-4BF3-A2EC-99B19FD194E1}" type="presOf" srcId="{8978FDDA-EC86-4158-9343-8200DDD95B39}" destId="{689149F0-C041-4DF9-9AAB-F42F240CC218}" srcOrd="0" destOrd="0" presId="urn:microsoft.com/office/officeart/2016/7/layout/BasicLinearProcessNumbered"/>
    <dgm:cxn modelId="{4112D63A-62AF-40A6-8DB9-20C961CF77F6}" type="presOf" srcId="{D1B4DD27-DBB2-4093-AB18-E3A9885A5395}" destId="{AA579226-AD50-4F24-AD3F-B8746B8C46E6}" srcOrd="0" destOrd="0" presId="urn:microsoft.com/office/officeart/2016/7/layout/BasicLinearProcessNumbered"/>
    <dgm:cxn modelId="{3C97AF40-3A93-4087-B06F-7B79DFD4B7E1}" type="presOf" srcId="{6669927B-5FD8-4119-989A-62AE88FBD47F}" destId="{CB9E805A-B796-41EA-A8EA-477926771A9B}" srcOrd="0" destOrd="0" presId="urn:microsoft.com/office/officeart/2016/7/layout/BasicLinearProcessNumbered"/>
    <dgm:cxn modelId="{4F5A015D-F318-494D-93B8-902B6F813C17}" type="presOf" srcId="{D1633DF6-E299-486A-97C1-E7AD81712139}" destId="{D1148061-E348-4F0D-98C4-7E967C7C4FC4}" srcOrd="1" destOrd="0" presId="urn:microsoft.com/office/officeart/2016/7/layout/BasicLinearProcessNumbered"/>
    <dgm:cxn modelId="{FE32E24B-2630-4C89-915C-A2613817E7E3}" type="presOf" srcId="{1D81317F-3255-4CF0-9526-397B1A1AB6EC}" destId="{11772026-061E-454E-B45A-819710C4DC11}" srcOrd="0" destOrd="0" presId="urn:microsoft.com/office/officeart/2016/7/layout/BasicLinearProcessNumbered"/>
    <dgm:cxn modelId="{63C5E44F-B985-4820-B578-FCD9B1A35D93}" type="presOf" srcId="{56A7B4C6-3114-4FCC-BE0A-B94CA46B7577}" destId="{CAD7AE34-15A8-4FBA-A500-B218B8B87F8F}" srcOrd="1" destOrd="0" presId="urn:microsoft.com/office/officeart/2016/7/layout/BasicLinearProcessNumbered"/>
    <dgm:cxn modelId="{CB223870-319D-4013-AE32-E2B4D4354FDC}" type="presOf" srcId="{CAABBE0C-FA93-4C70-9346-B59D3D8C4C42}" destId="{EF6BB377-11AB-412A-A1AC-73EE864DEDC8}" srcOrd="0" destOrd="0" presId="urn:microsoft.com/office/officeart/2016/7/layout/BasicLinearProcessNumbered"/>
    <dgm:cxn modelId="{80C6A854-229C-438B-9ECF-F66775B28E42}" type="presOf" srcId="{D1633DF6-E299-486A-97C1-E7AD81712139}" destId="{559F1220-9447-4D71-86AC-BC65D8D88796}" srcOrd="0" destOrd="0" presId="urn:microsoft.com/office/officeart/2016/7/layout/BasicLinearProcessNumbered"/>
    <dgm:cxn modelId="{74FC0578-4CEC-453E-828E-1E27214D8CB6}" type="presOf" srcId="{100E6A58-8DAB-4B74-9721-7EAF66F742D6}" destId="{C4F58188-AD46-41FA-8382-85A29B17F991}" srcOrd="0" destOrd="0" presId="urn:microsoft.com/office/officeart/2016/7/layout/BasicLinearProcessNumbered"/>
    <dgm:cxn modelId="{22F67D7D-ADDE-4D30-B68D-6B2ADA118188}" srcId="{100E6A58-8DAB-4B74-9721-7EAF66F742D6}" destId="{D1633DF6-E299-486A-97C1-E7AD81712139}" srcOrd="3" destOrd="0" parTransId="{72392913-5A44-4BD0-B290-C0090E883B6D}" sibTransId="{6669927B-5FD8-4119-989A-62AE88FBD47F}"/>
    <dgm:cxn modelId="{CE9B6E80-6A37-4DDE-977A-E3737B9B3345}" type="presOf" srcId="{56A7B4C6-3114-4FCC-BE0A-B94CA46B7577}" destId="{3CD8EBB6-E2D3-4AE1-BCBC-60FC4ADDC0BD}" srcOrd="0" destOrd="0" presId="urn:microsoft.com/office/officeart/2016/7/layout/BasicLinearProcessNumbered"/>
    <dgm:cxn modelId="{FA8D6982-B34C-4C23-AB3E-BCE7701C6CB0}" type="presOf" srcId="{D23E4518-F45B-47ED-A940-463462C97F57}" destId="{7390D38A-F18A-4804-9AEB-ADD2647F7CF6}" srcOrd="0" destOrd="0" presId="urn:microsoft.com/office/officeart/2016/7/layout/BasicLinearProcessNumbered"/>
    <dgm:cxn modelId="{6D132FA7-B034-4793-A109-EE1A51DBFB8A}" srcId="{100E6A58-8DAB-4B74-9721-7EAF66F742D6}" destId="{1D81317F-3255-4CF0-9526-397B1A1AB6EC}" srcOrd="1" destOrd="0" parTransId="{8A41A3DD-07BE-4BA0-9858-D8C2031B72DD}" sibTransId="{D23E4518-F45B-47ED-A940-463462C97F57}"/>
    <dgm:cxn modelId="{2D562EBD-D655-4B72-A7F1-4ACD4BAE7C78}" srcId="{100E6A58-8DAB-4B74-9721-7EAF66F742D6}" destId="{8978FDDA-EC86-4158-9343-8200DDD95B39}" srcOrd="0" destOrd="0" parTransId="{792DF178-D8E0-4E6B-A476-1489014E05CA}" sibTransId="{D1B4DD27-DBB2-4093-AB18-E3A9885A5395}"/>
    <dgm:cxn modelId="{F14B21F7-B2B9-4B6A-BCDA-FAA5C116316D}" type="presOf" srcId="{8978FDDA-EC86-4158-9343-8200DDD95B39}" destId="{AB684C0F-75E7-40FD-80E3-327D8DAD070B}" srcOrd="1" destOrd="0" presId="urn:microsoft.com/office/officeart/2016/7/layout/BasicLinearProcessNumbered"/>
    <dgm:cxn modelId="{87330D80-D302-4F71-A078-B7A29DA7C857}" type="presParOf" srcId="{C4F58188-AD46-41FA-8382-85A29B17F991}" destId="{0296EE86-947B-48D4-B40C-F0BF81F1E836}" srcOrd="0" destOrd="0" presId="urn:microsoft.com/office/officeart/2016/7/layout/BasicLinearProcessNumbered"/>
    <dgm:cxn modelId="{ED4AAA0E-7B5C-4993-9C95-AE61415564A3}" type="presParOf" srcId="{0296EE86-947B-48D4-B40C-F0BF81F1E836}" destId="{689149F0-C041-4DF9-9AAB-F42F240CC218}" srcOrd="0" destOrd="0" presId="urn:microsoft.com/office/officeart/2016/7/layout/BasicLinearProcessNumbered"/>
    <dgm:cxn modelId="{06263FAA-D961-4493-BB05-96560CD9008B}" type="presParOf" srcId="{0296EE86-947B-48D4-B40C-F0BF81F1E836}" destId="{AA579226-AD50-4F24-AD3F-B8746B8C46E6}" srcOrd="1" destOrd="0" presId="urn:microsoft.com/office/officeart/2016/7/layout/BasicLinearProcessNumbered"/>
    <dgm:cxn modelId="{F6CBD369-A23A-41D7-816B-C45451DC80C0}" type="presParOf" srcId="{0296EE86-947B-48D4-B40C-F0BF81F1E836}" destId="{3500113C-C94C-4F29-A1FB-697D16CB0249}" srcOrd="2" destOrd="0" presId="urn:microsoft.com/office/officeart/2016/7/layout/BasicLinearProcessNumbered"/>
    <dgm:cxn modelId="{4ED7D763-D5F9-43E2-866C-B136B13F74AD}" type="presParOf" srcId="{0296EE86-947B-48D4-B40C-F0BF81F1E836}" destId="{AB684C0F-75E7-40FD-80E3-327D8DAD070B}" srcOrd="3" destOrd="0" presId="urn:microsoft.com/office/officeart/2016/7/layout/BasicLinearProcessNumbered"/>
    <dgm:cxn modelId="{1A4E502C-5A8F-4F06-BEAF-785529B242E4}" type="presParOf" srcId="{C4F58188-AD46-41FA-8382-85A29B17F991}" destId="{4D30E7ED-FC02-4AEE-82C4-63D821B4205E}" srcOrd="1" destOrd="0" presId="urn:microsoft.com/office/officeart/2016/7/layout/BasicLinearProcessNumbered"/>
    <dgm:cxn modelId="{6BC4EB7B-C3C0-4FEC-A719-F01DFBE4CF99}" type="presParOf" srcId="{C4F58188-AD46-41FA-8382-85A29B17F991}" destId="{53ACC8C7-256A-45E4-928D-91E635E0B639}" srcOrd="2" destOrd="0" presId="urn:microsoft.com/office/officeart/2016/7/layout/BasicLinearProcessNumbered"/>
    <dgm:cxn modelId="{77D58CC2-605D-4E54-A268-AFC6636C823E}" type="presParOf" srcId="{53ACC8C7-256A-45E4-928D-91E635E0B639}" destId="{11772026-061E-454E-B45A-819710C4DC11}" srcOrd="0" destOrd="0" presId="urn:microsoft.com/office/officeart/2016/7/layout/BasicLinearProcessNumbered"/>
    <dgm:cxn modelId="{34DC26C3-F1F5-493E-898E-BCEF0FC30890}" type="presParOf" srcId="{53ACC8C7-256A-45E4-928D-91E635E0B639}" destId="{7390D38A-F18A-4804-9AEB-ADD2647F7CF6}" srcOrd="1" destOrd="0" presId="urn:microsoft.com/office/officeart/2016/7/layout/BasicLinearProcessNumbered"/>
    <dgm:cxn modelId="{028E1587-6345-4873-9939-94223ECD1D16}" type="presParOf" srcId="{53ACC8C7-256A-45E4-928D-91E635E0B639}" destId="{3C3819B3-3097-4966-9F0D-26B8756AE796}" srcOrd="2" destOrd="0" presId="urn:microsoft.com/office/officeart/2016/7/layout/BasicLinearProcessNumbered"/>
    <dgm:cxn modelId="{AFEC5351-3E72-4599-B6B5-F2C5C9C5CA9E}" type="presParOf" srcId="{53ACC8C7-256A-45E4-928D-91E635E0B639}" destId="{90F5C7DD-C8BD-425E-999B-D9ECA1B8EC1A}" srcOrd="3" destOrd="0" presId="urn:microsoft.com/office/officeart/2016/7/layout/BasicLinearProcessNumbered"/>
    <dgm:cxn modelId="{3D6F9E54-06D0-44B0-8A42-AE7FCCE894EF}" type="presParOf" srcId="{C4F58188-AD46-41FA-8382-85A29B17F991}" destId="{E1B31A64-A135-4135-AC5D-69F1252BBD85}" srcOrd="3" destOrd="0" presId="urn:microsoft.com/office/officeart/2016/7/layout/BasicLinearProcessNumbered"/>
    <dgm:cxn modelId="{9F49A841-9018-4683-99E6-16301CE1DF82}" type="presParOf" srcId="{C4F58188-AD46-41FA-8382-85A29B17F991}" destId="{25747230-763D-463D-93DD-7A32D7B24D15}" srcOrd="4" destOrd="0" presId="urn:microsoft.com/office/officeart/2016/7/layout/BasicLinearProcessNumbered"/>
    <dgm:cxn modelId="{7B8DC766-B8FB-4B84-9B8F-4B9EE54AEC90}" type="presParOf" srcId="{25747230-763D-463D-93DD-7A32D7B24D15}" destId="{3CD8EBB6-E2D3-4AE1-BCBC-60FC4ADDC0BD}" srcOrd="0" destOrd="0" presId="urn:microsoft.com/office/officeart/2016/7/layout/BasicLinearProcessNumbered"/>
    <dgm:cxn modelId="{5EF264D2-0053-4BB4-BA4A-F6F65FE5B38F}" type="presParOf" srcId="{25747230-763D-463D-93DD-7A32D7B24D15}" destId="{EF6BB377-11AB-412A-A1AC-73EE864DEDC8}" srcOrd="1" destOrd="0" presId="urn:microsoft.com/office/officeart/2016/7/layout/BasicLinearProcessNumbered"/>
    <dgm:cxn modelId="{B0C7C574-EAF0-40D9-9A55-15CABB6EE61E}" type="presParOf" srcId="{25747230-763D-463D-93DD-7A32D7B24D15}" destId="{9287227A-F80F-4E5B-9C84-B5E2A0206505}" srcOrd="2" destOrd="0" presId="urn:microsoft.com/office/officeart/2016/7/layout/BasicLinearProcessNumbered"/>
    <dgm:cxn modelId="{3789D90E-74EE-4199-B63E-BE848D90527D}" type="presParOf" srcId="{25747230-763D-463D-93DD-7A32D7B24D15}" destId="{CAD7AE34-15A8-4FBA-A500-B218B8B87F8F}" srcOrd="3" destOrd="0" presId="urn:microsoft.com/office/officeart/2016/7/layout/BasicLinearProcessNumbered"/>
    <dgm:cxn modelId="{B4C1FF48-4970-4396-A62A-C9588A348C85}" type="presParOf" srcId="{C4F58188-AD46-41FA-8382-85A29B17F991}" destId="{96451DD2-D859-4394-9986-B2C07F2ACEB3}" srcOrd="5" destOrd="0" presId="urn:microsoft.com/office/officeart/2016/7/layout/BasicLinearProcessNumbered"/>
    <dgm:cxn modelId="{7DD9F47A-44FB-4F25-9D1E-26F641AEE54F}" type="presParOf" srcId="{C4F58188-AD46-41FA-8382-85A29B17F991}" destId="{433A88B9-A66E-4F7B-B489-EB1651C3FD0D}" srcOrd="6" destOrd="0" presId="urn:microsoft.com/office/officeart/2016/7/layout/BasicLinearProcessNumbered"/>
    <dgm:cxn modelId="{FED4CFC8-162F-4A8F-838A-9A75BAF5D09D}" type="presParOf" srcId="{433A88B9-A66E-4F7B-B489-EB1651C3FD0D}" destId="{559F1220-9447-4D71-86AC-BC65D8D88796}" srcOrd="0" destOrd="0" presId="urn:microsoft.com/office/officeart/2016/7/layout/BasicLinearProcessNumbered"/>
    <dgm:cxn modelId="{E577E2D2-5A9B-4AA5-9DBC-8D7D8D3D559F}" type="presParOf" srcId="{433A88B9-A66E-4F7B-B489-EB1651C3FD0D}" destId="{CB9E805A-B796-41EA-A8EA-477926771A9B}" srcOrd="1" destOrd="0" presId="urn:microsoft.com/office/officeart/2016/7/layout/BasicLinearProcessNumbered"/>
    <dgm:cxn modelId="{E7E2995D-997B-49F5-A5F3-2FDEC6A63954}" type="presParOf" srcId="{433A88B9-A66E-4F7B-B489-EB1651C3FD0D}" destId="{02D2B806-9639-4EF6-BB7D-F5D0AD096658}" srcOrd="2" destOrd="0" presId="urn:microsoft.com/office/officeart/2016/7/layout/BasicLinearProcessNumbered"/>
    <dgm:cxn modelId="{A2F4C525-6180-4966-962C-B58806869887}" type="presParOf" srcId="{433A88B9-A66E-4F7B-B489-EB1651C3FD0D}" destId="{D1148061-E348-4F0D-98C4-7E967C7C4FC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17C99F-6A81-4D3A-9894-CB7AD545201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464265-BEC9-43FC-B4BB-04DBB495D4E8}">
      <dgm:prSet/>
      <dgm:spPr/>
      <dgm:t>
        <a:bodyPr/>
        <a:lstStyle/>
        <a:p>
          <a:r>
            <a:rPr lang="en-US" dirty="0"/>
            <a:t>For object based Linked Lists, default(T) is null, so your header element will be pointing to null</a:t>
          </a:r>
        </a:p>
      </dgm:t>
    </dgm:pt>
    <dgm:pt modelId="{559B8933-E1A6-42E2-93CA-A7A9A6D5D8A9}" type="parTrans" cxnId="{D7B41395-5297-441B-AB25-86FBF455C2AD}">
      <dgm:prSet/>
      <dgm:spPr/>
      <dgm:t>
        <a:bodyPr/>
        <a:lstStyle/>
        <a:p>
          <a:endParaRPr lang="en-US"/>
        </a:p>
      </dgm:t>
    </dgm:pt>
    <dgm:pt modelId="{CAA57D6F-5500-4F05-B8C1-16CBE67D5309}" type="sibTrans" cxnId="{D7B41395-5297-441B-AB25-86FBF455C2AD}">
      <dgm:prSet/>
      <dgm:spPr/>
      <dgm:t>
        <a:bodyPr/>
        <a:lstStyle/>
        <a:p>
          <a:endParaRPr lang="en-US"/>
        </a:p>
      </dgm:t>
    </dgm:pt>
    <dgm:pt modelId="{69DEE090-4FC3-47D4-A8B9-E908100382C8}">
      <dgm:prSet/>
      <dgm:spPr/>
      <dgm:t>
        <a:bodyPr/>
        <a:lstStyle/>
        <a:p>
          <a:r>
            <a:rPr lang="en-US" dirty="0"/>
            <a:t>This makes working with custom objects difficult</a:t>
          </a:r>
        </a:p>
      </dgm:t>
    </dgm:pt>
    <dgm:pt modelId="{1D2F2182-EDAD-4706-AAD2-C5CD0BBD26E6}" type="parTrans" cxnId="{B64657FE-5FE4-40DC-B9D3-9D5FD8E5CF42}">
      <dgm:prSet/>
      <dgm:spPr/>
      <dgm:t>
        <a:bodyPr/>
        <a:lstStyle/>
        <a:p>
          <a:endParaRPr lang="en-US"/>
        </a:p>
      </dgm:t>
    </dgm:pt>
    <dgm:pt modelId="{3C6ECB58-9E06-45E3-A494-DE9AD5CE093A}" type="sibTrans" cxnId="{B64657FE-5FE4-40DC-B9D3-9D5FD8E5CF42}">
      <dgm:prSet/>
      <dgm:spPr/>
      <dgm:t>
        <a:bodyPr/>
        <a:lstStyle/>
        <a:p>
          <a:endParaRPr lang="en-US"/>
        </a:p>
      </dgm:t>
    </dgm:pt>
    <dgm:pt modelId="{CB11837D-8CA5-4FAF-A69A-119452B40255}">
      <dgm:prSet/>
      <dgm:spPr/>
      <dgm:t>
        <a:bodyPr/>
        <a:lstStyle/>
        <a:p>
          <a:r>
            <a:rPr lang="en-US" dirty="0"/>
            <a:t>How would we fix this?</a:t>
          </a:r>
        </a:p>
      </dgm:t>
    </dgm:pt>
    <dgm:pt modelId="{EF5A0EAA-01D4-4F49-9A73-4473D378AF8D}" type="parTrans" cxnId="{0910FC69-B603-4001-A02F-204692117100}">
      <dgm:prSet/>
      <dgm:spPr/>
      <dgm:t>
        <a:bodyPr/>
        <a:lstStyle/>
        <a:p>
          <a:endParaRPr lang="en-US"/>
        </a:p>
      </dgm:t>
    </dgm:pt>
    <dgm:pt modelId="{D95BB892-3E78-4D09-ADB5-C1B05DBDC540}" type="sibTrans" cxnId="{0910FC69-B603-4001-A02F-204692117100}">
      <dgm:prSet/>
      <dgm:spPr/>
      <dgm:t>
        <a:bodyPr/>
        <a:lstStyle/>
        <a:p>
          <a:endParaRPr lang="en-US"/>
        </a:p>
      </dgm:t>
    </dgm:pt>
    <dgm:pt modelId="{1E005A24-08BB-4B1A-9802-035CADD5C325}" type="pres">
      <dgm:prSet presAssocID="{0E17C99F-6A81-4D3A-9894-CB7AD54520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D4E078-16FA-40EA-AEED-BCBE6CA1AA2E}" type="pres">
      <dgm:prSet presAssocID="{DA464265-BEC9-43FC-B4BB-04DBB495D4E8}" presName="hierRoot1" presStyleCnt="0"/>
      <dgm:spPr/>
    </dgm:pt>
    <dgm:pt modelId="{09388DA5-1116-40CB-A8DD-5CE9201BD529}" type="pres">
      <dgm:prSet presAssocID="{DA464265-BEC9-43FC-B4BB-04DBB495D4E8}" presName="composite" presStyleCnt="0"/>
      <dgm:spPr/>
    </dgm:pt>
    <dgm:pt modelId="{58A51DFF-D076-48A1-9247-56187DF4ED5C}" type="pres">
      <dgm:prSet presAssocID="{DA464265-BEC9-43FC-B4BB-04DBB495D4E8}" presName="background" presStyleLbl="node0" presStyleIdx="0" presStyleCnt="3"/>
      <dgm:spPr/>
    </dgm:pt>
    <dgm:pt modelId="{107CD190-22A6-4DB7-8663-3D4CE782407C}" type="pres">
      <dgm:prSet presAssocID="{DA464265-BEC9-43FC-B4BB-04DBB495D4E8}" presName="text" presStyleLbl="fgAcc0" presStyleIdx="0" presStyleCnt="3">
        <dgm:presLayoutVars>
          <dgm:chPref val="3"/>
        </dgm:presLayoutVars>
      </dgm:prSet>
      <dgm:spPr/>
    </dgm:pt>
    <dgm:pt modelId="{57C4A78E-52ED-47DE-B8D5-363A68002A04}" type="pres">
      <dgm:prSet presAssocID="{DA464265-BEC9-43FC-B4BB-04DBB495D4E8}" presName="hierChild2" presStyleCnt="0"/>
      <dgm:spPr/>
    </dgm:pt>
    <dgm:pt modelId="{309C7C8B-3733-4A0A-9343-87B5EC30BE82}" type="pres">
      <dgm:prSet presAssocID="{69DEE090-4FC3-47D4-A8B9-E908100382C8}" presName="hierRoot1" presStyleCnt="0"/>
      <dgm:spPr/>
    </dgm:pt>
    <dgm:pt modelId="{91F09C2B-9C5C-4A8B-94D0-162DE2D3E3A5}" type="pres">
      <dgm:prSet presAssocID="{69DEE090-4FC3-47D4-A8B9-E908100382C8}" presName="composite" presStyleCnt="0"/>
      <dgm:spPr/>
    </dgm:pt>
    <dgm:pt modelId="{36F6FCDF-731C-40A7-B9A7-4F1722308A85}" type="pres">
      <dgm:prSet presAssocID="{69DEE090-4FC3-47D4-A8B9-E908100382C8}" presName="background" presStyleLbl="node0" presStyleIdx="1" presStyleCnt="3"/>
      <dgm:spPr/>
    </dgm:pt>
    <dgm:pt modelId="{C2D0362C-80F2-4FA7-A538-406FA895F1F9}" type="pres">
      <dgm:prSet presAssocID="{69DEE090-4FC3-47D4-A8B9-E908100382C8}" presName="text" presStyleLbl="fgAcc0" presStyleIdx="1" presStyleCnt="3">
        <dgm:presLayoutVars>
          <dgm:chPref val="3"/>
        </dgm:presLayoutVars>
      </dgm:prSet>
      <dgm:spPr/>
    </dgm:pt>
    <dgm:pt modelId="{1E42BA0C-5590-451A-B0AF-DEF6FAA130DF}" type="pres">
      <dgm:prSet presAssocID="{69DEE090-4FC3-47D4-A8B9-E908100382C8}" presName="hierChild2" presStyleCnt="0"/>
      <dgm:spPr/>
    </dgm:pt>
    <dgm:pt modelId="{A083AC72-210B-4642-9EDA-F7B002B569CE}" type="pres">
      <dgm:prSet presAssocID="{CB11837D-8CA5-4FAF-A69A-119452B40255}" presName="hierRoot1" presStyleCnt="0"/>
      <dgm:spPr/>
    </dgm:pt>
    <dgm:pt modelId="{202CD1C0-7D99-4656-B494-81BEF3B2E227}" type="pres">
      <dgm:prSet presAssocID="{CB11837D-8CA5-4FAF-A69A-119452B40255}" presName="composite" presStyleCnt="0"/>
      <dgm:spPr/>
    </dgm:pt>
    <dgm:pt modelId="{351B88B4-997F-45E9-BAAF-56E77B874D0A}" type="pres">
      <dgm:prSet presAssocID="{CB11837D-8CA5-4FAF-A69A-119452B40255}" presName="background" presStyleLbl="node0" presStyleIdx="2" presStyleCnt="3"/>
      <dgm:spPr/>
    </dgm:pt>
    <dgm:pt modelId="{8620938A-F692-4E5E-8819-4A2B2BE426B2}" type="pres">
      <dgm:prSet presAssocID="{CB11837D-8CA5-4FAF-A69A-119452B40255}" presName="text" presStyleLbl="fgAcc0" presStyleIdx="2" presStyleCnt="3">
        <dgm:presLayoutVars>
          <dgm:chPref val="3"/>
        </dgm:presLayoutVars>
      </dgm:prSet>
      <dgm:spPr/>
    </dgm:pt>
    <dgm:pt modelId="{C007B178-0777-41C5-907C-C6465DC99BAF}" type="pres">
      <dgm:prSet presAssocID="{CB11837D-8CA5-4FAF-A69A-119452B40255}" presName="hierChild2" presStyleCnt="0"/>
      <dgm:spPr/>
    </dgm:pt>
  </dgm:ptLst>
  <dgm:cxnLst>
    <dgm:cxn modelId="{736CEC03-A444-44BC-A6E9-90D0F4F5A5D7}" type="presOf" srcId="{0E17C99F-6A81-4D3A-9894-CB7AD5452018}" destId="{1E005A24-08BB-4B1A-9802-035CADD5C325}" srcOrd="0" destOrd="0" presId="urn:microsoft.com/office/officeart/2005/8/layout/hierarchy1"/>
    <dgm:cxn modelId="{0910FC69-B603-4001-A02F-204692117100}" srcId="{0E17C99F-6A81-4D3A-9894-CB7AD5452018}" destId="{CB11837D-8CA5-4FAF-A69A-119452B40255}" srcOrd="2" destOrd="0" parTransId="{EF5A0EAA-01D4-4F49-9A73-4473D378AF8D}" sibTransId="{D95BB892-3E78-4D09-ADB5-C1B05DBDC540}"/>
    <dgm:cxn modelId="{D7B41395-5297-441B-AB25-86FBF455C2AD}" srcId="{0E17C99F-6A81-4D3A-9894-CB7AD5452018}" destId="{DA464265-BEC9-43FC-B4BB-04DBB495D4E8}" srcOrd="0" destOrd="0" parTransId="{559B8933-E1A6-42E2-93CA-A7A9A6D5D8A9}" sibTransId="{CAA57D6F-5500-4F05-B8C1-16CBE67D5309}"/>
    <dgm:cxn modelId="{E30E55AD-F8F1-426A-B371-FF5A67E4F723}" type="presOf" srcId="{69DEE090-4FC3-47D4-A8B9-E908100382C8}" destId="{C2D0362C-80F2-4FA7-A538-406FA895F1F9}" srcOrd="0" destOrd="0" presId="urn:microsoft.com/office/officeart/2005/8/layout/hierarchy1"/>
    <dgm:cxn modelId="{AC9D61D5-2290-4720-A031-0995D0A16017}" type="presOf" srcId="{DA464265-BEC9-43FC-B4BB-04DBB495D4E8}" destId="{107CD190-22A6-4DB7-8663-3D4CE782407C}" srcOrd="0" destOrd="0" presId="urn:microsoft.com/office/officeart/2005/8/layout/hierarchy1"/>
    <dgm:cxn modelId="{DBEFE0EA-061D-4941-9FAF-C083BF0BA85C}" type="presOf" srcId="{CB11837D-8CA5-4FAF-A69A-119452B40255}" destId="{8620938A-F692-4E5E-8819-4A2B2BE426B2}" srcOrd="0" destOrd="0" presId="urn:microsoft.com/office/officeart/2005/8/layout/hierarchy1"/>
    <dgm:cxn modelId="{B64657FE-5FE4-40DC-B9D3-9D5FD8E5CF42}" srcId="{0E17C99F-6A81-4D3A-9894-CB7AD5452018}" destId="{69DEE090-4FC3-47D4-A8B9-E908100382C8}" srcOrd="1" destOrd="0" parTransId="{1D2F2182-EDAD-4706-AAD2-C5CD0BBD26E6}" sibTransId="{3C6ECB58-9E06-45E3-A494-DE9AD5CE093A}"/>
    <dgm:cxn modelId="{2E93DE40-506C-4340-8B6B-5A8F8390D18B}" type="presParOf" srcId="{1E005A24-08BB-4B1A-9802-035CADD5C325}" destId="{1AD4E078-16FA-40EA-AEED-BCBE6CA1AA2E}" srcOrd="0" destOrd="0" presId="urn:microsoft.com/office/officeart/2005/8/layout/hierarchy1"/>
    <dgm:cxn modelId="{C6ED447B-0A7D-4AE6-BA2C-9D563C6CE1B0}" type="presParOf" srcId="{1AD4E078-16FA-40EA-AEED-BCBE6CA1AA2E}" destId="{09388DA5-1116-40CB-A8DD-5CE9201BD529}" srcOrd="0" destOrd="0" presId="urn:microsoft.com/office/officeart/2005/8/layout/hierarchy1"/>
    <dgm:cxn modelId="{2C9A151F-5BCD-4A3D-B16C-0DACE70D6481}" type="presParOf" srcId="{09388DA5-1116-40CB-A8DD-5CE9201BD529}" destId="{58A51DFF-D076-48A1-9247-56187DF4ED5C}" srcOrd="0" destOrd="0" presId="urn:microsoft.com/office/officeart/2005/8/layout/hierarchy1"/>
    <dgm:cxn modelId="{9AC55A70-D9E7-414E-BC88-E9939E6C43A7}" type="presParOf" srcId="{09388DA5-1116-40CB-A8DD-5CE9201BD529}" destId="{107CD190-22A6-4DB7-8663-3D4CE782407C}" srcOrd="1" destOrd="0" presId="urn:microsoft.com/office/officeart/2005/8/layout/hierarchy1"/>
    <dgm:cxn modelId="{D5342C0C-AE2A-4F58-A069-5D141D2C5212}" type="presParOf" srcId="{1AD4E078-16FA-40EA-AEED-BCBE6CA1AA2E}" destId="{57C4A78E-52ED-47DE-B8D5-363A68002A04}" srcOrd="1" destOrd="0" presId="urn:microsoft.com/office/officeart/2005/8/layout/hierarchy1"/>
    <dgm:cxn modelId="{15E80564-4B69-4B7A-960C-0F9C8AE848B1}" type="presParOf" srcId="{1E005A24-08BB-4B1A-9802-035CADD5C325}" destId="{309C7C8B-3733-4A0A-9343-87B5EC30BE82}" srcOrd="1" destOrd="0" presId="urn:microsoft.com/office/officeart/2005/8/layout/hierarchy1"/>
    <dgm:cxn modelId="{46208E62-3072-4868-8AAD-1BE88C5E6677}" type="presParOf" srcId="{309C7C8B-3733-4A0A-9343-87B5EC30BE82}" destId="{91F09C2B-9C5C-4A8B-94D0-162DE2D3E3A5}" srcOrd="0" destOrd="0" presId="urn:microsoft.com/office/officeart/2005/8/layout/hierarchy1"/>
    <dgm:cxn modelId="{5F3A53CA-AF7D-4870-B3D9-DC865876F859}" type="presParOf" srcId="{91F09C2B-9C5C-4A8B-94D0-162DE2D3E3A5}" destId="{36F6FCDF-731C-40A7-B9A7-4F1722308A85}" srcOrd="0" destOrd="0" presId="urn:microsoft.com/office/officeart/2005/8/layout/hierarchy1"/>
    <dgm:cxn modelId="{8AC7E771-1BC2-44A0-AD17-160610EDEF32}" type="presParOf" srcId="{91F09C2B-9C5C-4A8B-94D0-162DE2D3E3A5}" destId="{C2D0362C-80F2-4FA7-A538-406FA895F1F9}" srcOrd="1" destOrd="0" presId="urn:microsoft.com/office/officeart/2005/8/layout/hierarchy1"/>
    <dgm:cxn modelId="{08B5E40D-C49D-4031-8261-1913300CB076}" type="presParOf" srcId="{309C7C8B-3733-4A0A-9343-87B5EC30BE82}" destId="{1E42BA0C-5590-451A-B0AF-DEF6FAA130DF}" srcOrd="1" destOrd="0" presId="urn:microsoft.com/office/officeart/2005/8/layout/hierarchy1"/>
    <dgm:cxn modelId="{B0FFA668-3E69-4377-A138-E9A85D567168}" type="presParOf" srcId="{1E005A24-08BB-4B1A-9802-035CADD5C325}" destId="{A083AC72-210B-4642-9EDA-F7B002B569CE}" srcOrd="2" destOrd="0" presId="urn:microsoft.com/office/officeart/2005/8/layout/hierarchy1"/>
    <dgm:cxn modelId="{C749C1D7-F4C7-4C0B-B21D-EB914F59075E}" type="presParOf" srcId="{A083AC72-210B-4642-9EDA-F7B002B569CE}" destId="{202CD1C0-7D99-4656-B494-81BEF3B2E227}" srcOrd="0" destOrd="0" presId="urn:microsoft.com/office/officeart/2005/8/layout/hierarchy1"/>
    <dgm:cxn modelId="{D29BB514-0DCE-40FF-B361-43D59136932A}" type="presParOf" srcId="{202CD1C0-7D99-4656-B494-81BEF3B2E227}" destId="{351B88B4-997F-45E9-BAAF-56E77B874D0A}" srcOrd="0" destOrd="0" presId="urn:microsoft.com/office/officeart/2005/8/layout/hierarchy1"/>
    <dgm:cxn modelId="{D05FE349-B9AD-4C88-AF38-12B13509D26D}" type="presParOf" srcId="{202CD1C0-7D99-4656-B494-81BEF3B2E227}" destId="{8620938A-F692-4E5E-8819-4A2B2BE426B2}" srcOrd="1" destOrd="0" presId="urn:microsoft.com/office/officeart/2005/8/layout/hierarchy1"/>
    <dgm:cxn modelId="{549E98EF-FBFC-49F5-87C8-731A1569C2A6}" type="presParOf" srcId="{A083AC72-210B-4642-9EDA-F7B002B569CE}" destId="{C007B178-0777-41C5-907C-C6465DC99B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392B9-446B-4890-9FAE-51D95CD3B813}">
      <dsp:nvSpPr>
        <dsp:cNvPr id="0" name=""/>
        <dsp:cNvSpPr/>
      </dsp:nvSpPr>
      <dsp:spPr>
        <a:xfrm>
          <a:off x="1108166" y="12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Language defined – no custom structure</a:t>
          </a:r>
        </a:p>
      </dsp:txBody>
      <dsp:txXfrm>
        <a:off x="1108166" y="12"/>
        <a:ext cx="2542919" cy="1525751"/>
      </dsp:txXfrm>
    </dsp:sp>
    <dsp:sp modelId="{18DFDC59-0CCD-478B-90F9-821E62B13CC9}">
      <dsp:nvSpPr>
        <dsp:cNvPr id="0" name=""/>
        <dsp:cNvSpPr/>
      </dsp:nvSpPr>
      <dsp:spPr>
        <a:xfrm>
          <a:off x="3905377" y="12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4607364"/>
                <a:satOff val="5156"/>
                <a:lumOff val="29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4607364"/>
                <a:satOff val="5156"/>
                <a:lumOff val="29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Good for having random access to set elements</a:t>
          </a:r>
        </a:p>
      </dsp:txBody>
      <dsp:txXfrm>
        <a:off x="3905377" y="12"/>
        <a:ext cx="2542919" cy="1525751"/>
      </dsp:txXfrm>
    </dsp:sp>
    <dsp:sp modelId="{49FBF020-8B18-45A7-B4E9-CCCF7C86464B}">
      <dsp:nvSpPr>
        <dsp:cNvPr id="0" name=""/>
        <dsp:cNvSpPr/>
      </dsp:nvSpPr>
      <dsp:spPr>
        <a:xfrm>
          <a:off x="6702589" y="12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Searching is slow (worst case O(n) because visit every element)</a:t>
          </a:r>
        </a:p>
      </dsp:txBody>
      <dsp:txXfrm>
        <a:off x="6702589" y="12"/>
        <a:ext cx="2542919" cy="1525751"/>
      </dsp:txXfrm>
    </dsp:sp>
    <dsp:sp modelId="{96BD57DC-D950-41C8-BBA4-67AA872CC37D}">
      <dsp:nvSpPr>
        <dsp:cNvPr id="0" name=""/>
        <dsp:cNvSpPr/>
      </dsp:nvSpPr>
      <dsp:spPr>
        <a:xfrm>
          <a:off x="2506772" y="1780055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13822094"/>
                <a:satOff val="15469"/>
                <a:lumOff val="883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3822094"/>
                <a:satOff val="15469"/>
                <a:lumOff val="883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Sorted more efficient</a:t>
          </a:r>
        </a:p>
      </dsp:txBody>
      <dsp:txXfrm>
        <a:off x="2506772" y="1780055"/>
        <a:ext cx="2542919" cy="1525751"/>
      </dsp:txXfrm>
    </dsp:sp>
    <dsp:sp modelId="{227CE759-119B-4E79-BFB3-B1344D7117D0}">
      <dsp:nvSpPr>
        <dsp:cNvPr id="0" name=""/>
        <dsp:cNvSpPr/>
      </dsp:nvSpPr>
      <dsp:spPr>
        <a:xfrm>
          <a:off x="5303983" y="1780055"/>
          <a:ext cx="2542919" cy="1525751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Insertions and deletions mean making or removing array spaces - slow</a:t>
          </a:r>
        </a:p>
      </dsp:txBody>
      <dsp:txXfrm>
        <a:off x="5303983" y="1780055"/>
        <a:ext cx="2542919" cy="15257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5B854-5F1F-484F-9699-02E87104F15A}">
      <dsp:nvSpPr>
        <dsp:cNvPr id="0" name=""/>
        <dsp:cNvSpPr/>
      </dsp:nvSpPr>
      <dsp:spPr>
        <a:xfrm>
          <a:off x="3033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only refer to a single list position at a time</a:t>
          </a:r>
        </a:p>
      </dsp:txBody>
      <dsp:txXfrm>
        <a:off x="3033" y="1255477"/>
        <a:ext cx="2406420" cy="1982332"/>
      </dsp:txXfrm>
    </dsp:sp>
    <dsp:sp modelId="{495A9B68-5DA3-4125-9B56-FCE9063DA97E}">
      <dsp:nvSpPr>
        <dsp:cNvPr id="0" name=""/>
        <dsp:cNvSpPr/>
      </dsp:nvSpPr>
      <dsp:spPr>
        <a:xfrm>
          <a:off x="710660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813" y="475541"/>
        <a:ext cx="700860" cy="700860"/>
      </dsp:txXfrm>
    </dsp:sp>
    <dsp:sp modelId="{A00D676B-E031-453A-81D2-C1459320CCD9}">
      <dsp:nvSpPr>
        <dsp:cNvPr id="0" name=""/>
        <dsp:cNvSpPr/>
      </dsp:nvSpPr>
      <dsp:spPr>
        <a:xfrm>
          <a:off x="3033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DB2C01-E3D5-48D5-92D3-AABD3E599223}">
      <dsp:nvSpPr>
        <dsp:cNvPr id="0" name=""/>
        <dsp:cNvSpPr/>
      </dsp:nvSpPr>
      <dsp:spPr>
        <a:xfrm>
          <a:off x="2650095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create an iterator class that allows us to specify a range of values</a:t>
          </a:r>
        </a:p>
      </dsp:txBody>
      <dsp:txXfrm>
        <a:off x="2650095" y="1255477"/>
        <a:ext cx="2406420" cy="1982332"/>
      </dsp:txXfrm>
    </dsp:sp>
    <dsp:sp modelId="{0FDC33F6-7A58-4EA0-AEE9-0E49F56EB82A}">
      <dsp:nvSpPr>
        <dsp:cNvPr id="0" name=""/>
        <dsp:cNvSpPr/>
      </dsp:nvSpPr>
      <dsp:spPr>
        <a:xfrm>
          <a:off x="3357722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875" y="475541"/>
        <a:ext cx="700860" cy="700860"/>
      </dsp:txXfrm>
    </dsp:sp>
    <dsp:sp modelId="{E8D29969-6A60-41A5-9367-0CB848FE45BD}">
      <dsp:nvSpPr>
        <dsp:cNvPr id="0" name=""/>
        <dsp:cNvSpPr/>
      </dsp:nvSpPr>
      <dsp:spPr>
        <a:xfrm>
          <a:off x="2650095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D747B0-3F4F-4724-8186-4695FDC37224}">
      <dsp:nvSpPr>
        <dsp:cNvPr id="0" name=""/>
        <dsp:cNvSpPr/>
      </dsp:nvSpPr>
      <dsp:spPr>
        <a:xfrm>
          <a:off x="5297158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pointers for start and end values in a range</a:t>
          </a:r>
        </a:p>
      </dsp:txBody>
      <dsp:txXfrm>
        <a:off x="5297158" y="1255477"/>
        <a:ext cx="2406420" cy="1982332"/>
      </dsp:txXfrm>
    </dsp:sp>
    <dsp:sp modelId="{ECE12E97-3BA4-42F3-8D6B-2AD138A6996D}">
      <dsp:nvSpPr>
        <dsp:cNvPr id="0" name=""/>
        <dsp:cNvSpPr/>
      </dsp:nvSpPr>
      <dsp:spPr>
        <a:xfrm>
          <a:off x="6004785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938" y="475541"/>
        <a:ext cx="700860" cy="700860"/>
      </dsp:txXfrm>
    </dsp:sp>
    <dsp:sp modelId="{A9685207-3B91-4A81-BBFA-734770310BC9}">
      <dsp:nvSpPr>
        <dsp:cNvPr id="0" name=""/>
        <dsp:cNvSpPr/>
      </dsp:nvSpPr>
      <dsp:spPr>
        <a:xfrm>
          <a:off x="5297158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6A1E81-10DA-453F-B6D6-95091AD94410}">
      <dsp:nvSpPr>
        <dsp:cNvPr id="0" name=""/>
        <dsp:cNvSpPr/>
      </dsp:nvSpPr>
      <dsp:spPr>
        <a:xfrm>
          <a:off x="7944221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for more controlled access across the list’s values</a:t>
          </a:r>
        </a:p>
      </dsp:txBody>
      <dsp:txXfrm>
        <a:off x="7944221" y="1255477"/>
        <a:ext cx="2406420" cy="1982332"/>
      </dsp:txXfrm>
    </dsp:sp>
    <dsp:sp modelId="{A26BEA1F-EE55-4580-88FC-33DF8010320F}">
      <dsp:nvSpPr>
        <dsp:cNvPr id="0" name=""/>
        <dsp:cNvSpPr/>
      </dsp:nvSpPr>
      <dsp:spPr>
        <a:xfrm>
          <a:off x="8651848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7001" y="475541"/>
        <a:ext cx="700860" cy="700860"/>
      </dsp:txXfrm>
    </dsp:sp>
    <dsp:sp modelId="{E467B4C6-90BB-4778-BEC9-1FFF2196E3C8}">
      <dsp:nvSpPr>
        <dsp:cNvPr id="0" name=""/>
        <dsp:cNvSpPr/>
      </dsp:nvSpPr>
      <dsp:spPr>
        <a:xfrm>
          <a:off x="7944221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68540-EFFA-4129-AFE5-DB16B7B363CF}">
      <dsp:nvSpPr>
        <dsp:cNvPr id="0" name=""/>
        <dsp:cNvSpPr/>
      </dsp:nvSpPr>
      <dsp:spPr>
        <a:xfrm>
          <a:off x="647699" y="0"/>
          <a:ext cx="4629150" cy="46291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48EF1-5F18-4AFD-BC85-B9C024B8DB8C}">
      <dsp:nvSpPr>
        <dsp:cNvPr id="0" name=""/>
        <dsp:cNvSpPr/>
      </dsp:nvSpPr>
      <dsp:spPr>
        <a:xfrm>
          <a:off x="1087469" y="439769"/>
          <a:ext cx="1805368" cy="18053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Important for object based linked lists</a:t>
          </a:r>
        </a:p>
      </dsp:txBody>
      <dsp:txXfrm>
        <a:off x="1175600" y="527900"/>
        <a:ext cx="1629106" cy="1629106"/>
      </dsp:txXfrm>
    </dsp:sp>
    <dsp:sp modelId="{6ADE21D7-9CCC-43F8-A93F-CE93AB29838C}">
      <dsp:nvSpPr>
        <dsp:cNvPr id="0" name=""/>
        <dsp:cNvSpPr/>
      </dsp:nvSpPr>
      <dsp:spPr>
        <a:xfrm>
          <a:off x="3031712" y="439769"/>
          <a:ext cx="1805368" cy="1805368"/>
        </a:xfrm>
        <a:prstGeom prst="roundRec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not have a header be a Node with a default element value if you’re using custom objects</a:t>
          </a:r>
        </a:p>
      </dsp:txBody>
      <dsp:txXfrm>
        <a:off x="3119843" y="527900"/>
        <a:ext cx="1629106" cy="1629106"/>
      </dsp:txXfrm>
    </dsp:sp>
    <dsp:sp modelId="{DC48C593-F591-4DF1-9D2F-CFD2626B4940}">
      <dsp:nvSpPr>
        <dsp:cNvPr id="0" name=""/>
        <dsp:cNvSpPr/>
      </dsp:nvSpPr>
      <dsp:spPr>
        <a:xfrm>
          <a:off x="1087469" y="2384012"/>
          <a:ext cx="1805368" cy="1805368"/>
        </a:xfrm>
        <a:prstGeom prst="roundRec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Why?</a:t>
          </a:r>
        </a:p>
      </dsp:txBody>
      <dsp:txXfrm>
        <a:off x="1175600" y="2472143"/>
        <a:ext cx="1629106" cy="1629106"/>
      </dsp:txXfrm>
    </dsp:sp>
    <dsp:sp modelId="{B83F969F-1148-4D52-B77D-2CBD23656E15}">
      <dsp:nvSpPr>
        <dsp:cNvPr id="0" name=""/>
        <dsp:cNvSpPr/>
      </dsp:nvSpPr>
      <dsp:spPr>
        <a:xfrm>
          <a:off x="3031712" y="2384012"/>
          <a:ext cx="1805368" cy="1805368"/>
        </a:xfrm>
        <a:prstGeom prst="round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 we change our traditional LinkedList to avoid this? </a:t>
          </a:r>
        </a:p>
      </dsp:txBody>
      <dsp:txXfrm>
        <a:off x="3119843" y="2472143"/>
        <a:ext cx="1629106" cy="1629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174DF-38EE-447C-9F7A-73624BB0574E}">
      <dsp:nvSpPr>
        <dsp:cNvPr id="0" name=""/>
        <dsp:cNvSpPr/>
      </dsp:nvSpPr>
      <dsp:spPr>
        <a:xfrm>
          <a:off x="1112211" y="689"/>
          <a:ext cx="2540391" cy="1524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Collection of nodes</a:t>
          </a:r>
        </a:p>
      </dsp:txBody>
      <dsp:txXfrm>
        <a:off x="1112211" y="689"/>
        <a:ext cx="2540391" cy="1524234"/>
      </dsp:txXfrm>
    </dsp:sp>
    <dsp:sp modelId="{CB188AD5-798C-4EB4-9CBF-5D6EFB00AD5E}">
      <dsp:nvSpPr>
        <dsp:cNvPr id="0" name=""/>
        <dsp:cNvSpPr/>
      </dsp:nvSpPr>
      <dsp:spPr>
        <a:xfrm>
          <a:off x="3906641" y="689"/>
          <a:ext cx="2540391" cy="1524234"/>
        </a:xfrm>
        <a:prstGeom prst="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node is linked to a successor node – the next node in the list</a:t>
          </a:r>
        </a:p>
      </dsp:txBody>
      <dsp:txXfrm>
        <a:off x="3906641" y="689"/>
        <a:ext cx="2540391" cy="1524234"/>
      </dsp:txXfrm>
    </dsp:sp>
    <dsp:sp modelId="{D59428F6-C36C-44EF-9B98-0B3E5255F870}">
      <dsp:nvSpPr>
        <dsp:cNvPr id="0" name=""/>
        <dsp:cNvSpPr/>
      </dsp:nvSpPr>
      <dsp:spPr>
        <a:xfrm>
          <a:off x="6701072" y="689"/>
          <a:ext cx="2540391" cy="1524234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Arrays reference by index</a:t>
          </a:r>
        </a:p>
      </dsp:txBody>
      <dsp:txXfrm>
        <a:off x="6701072" y="689"/>
        <a:ext cx="2540391" cy="1524234"/>
      </dsp:txXfrm>
    </dsp:sp>
    <dsp:sp modelId="{7A138B38-40BC-4139-B2BF-016200439094}">
      <dsp:nvSpPr>
        <dsp:cNvPr id="0" name=""/>
        <dsp:cNvSpPr/>
      </dsp:nvSpPr>
      <dsp:spPr>
        <a:xfrm>
          <a:off x="2509426" y="1778963"/>
          <a:ext cx="2540391" cy="1524234"/>
        </a:xfrm>
        <a:prstGeom prst="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Linked Lists reference by relative position to other nodes</a:t>
          </a:r>
        </a:p>
      </dsp:txBody>
      <dsp:txXfrm>
        <a:off x="2509426" y="1778963"/>
        <a:ext cx="2540391" cy="1524234"/>
      </dsp:txXfrm>
    </dsp:sp>
    <dsp:sp modelId="{32007CDA-40C6-47FA-80DF-3274419411AC}">
      <dsp:nvSpPr>
        <dsp:cNvPr id="0" name=""/>
        <dsp:cNvSpPr/>
      </dsp:nvSpPr>
      <dsp:spPr>
        <a:xfrm>
          <a:off x="5303857" y="1778963"/>
          <a:ext cx="2540391" cy="1524234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Moving through means following the links</a:t>
          </a:r>
        </a:p>
      </dsp:txBody>
      <dsp:txXfrm>
        <a:off x="5303857" y="1778963"/>
        <a:ext cx="2540391" cy="1524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D750F-A8FA-4420-94DC-0FF979B65A15}">
      <dsp:nvSpPr>
        <dsp:cNvPr id="0" name=""/>
        <dsp:cNvSpPr/>
      </dsp:nvSpPr>
      <dsp:spPr>
        <a:xfrm>
          <a:off x="0" y="3796906"/>
          <a:ext cx="5924550" cy="83067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also have a tail node</a:t>
          </a:r>
        </a:p>
      </dsp:txBody>
      <dsp:txXfrm>
        <a:off x="0" y="3796906"/>
        <a:ext cx="5924550" cy="830670"/>
      </dsp:txXfrm>
    </dsp:sp>
    <dsp:sp modelId="{B4BAD724-C948-4CC6-85A5-F6A670222859}">
      <dsp:nvSpPr>
        <dsp:cNvPr id="0" name=""/>
        <dsp:cNvSpPr/>
      </dsp:nvSpPr>
      <dsp:spPr>
        <a:xfrm rot="10800000">
          <a:off x="0" y="2531795"/>
          <a:ext cx="5924550" cy="1277570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end of the list will just point to null – that’s how we know it’s the end</a:t>
          </a:r>
        </a:p>
      </dsp:txBody>
      <dsp:txXfrm rot="10800000">
        <a:off x="0" y="2531795"/>
        <a:ext cx="5924550" cy="830127"/>
      </dsp:txXfrm>
    </dsp:sp>
    <dsp:sp modelId="{23BD445F-712D-4AE0-BE77-CB86B986A147}">
      <dsp:nvSpPr>
        <dsp:cNvPr id="0" name=""/>
        <dsp:cNvSpPr/>
      </dsp:nvSpPr>
      <dsp:spPr>
        <a:xfrm rot="10800000">
          <a:off x="0" y="1266684"/>
          <a:ext cx="5924550" cy="1277570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Header node</a:t>
          </a:r>
        </a:p>
      </dsp:txBody>
      <dsp:txXfrm rot="10800000">
        <a:off x="0" y="1266684"/>
        <a:ext cx="5924550" cy="830127"/>
      </dsp:txXfrm>
    </dsp:sp>
    <dsp:sp modelId="{420307C6-18C2-4FD8-A9D9-1C89C4C2CD60}">
      <dsp:nvSpPr>
        <dsp:cNvPr id="0" name=""/>
        <dsp:cNvSpPr/>
      </dsp:nvSpPr>
      <dsp:spPr>
        <a:xfrm rot="10800000">
          <a:off x="0" y="1573"/>
          <a:ext cx="5924550" cy="1277570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need something to demarcate the start of the list</a:t>
          </a:r>
        </a:p>
      </dsp:txBody>
      <dsp:txXfrm rot="10800000">
        <a:off x="0" y="1573"/>
        <a:ext cx="5924550" cy="8301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40309-5B81-40B9-8E93-B521F505113A}">
      <dsp:nvSpPr>
        <dsp:cNvPr id="0" name=""/>
        <dsp:cNvSpPr/>
      </dsp:nvSpPr>
      <dsp:spPr>
        <a:xfrm>
          <a:off x="3538" y="310718"/>
          <a:ext cx="1916036" cy="26824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Ease of insertion and deletion</a:t>
          </a:r>
        </a:p>
      </dsp:txBody>
      <dsp:txXfrm>
        <a:off x="3538" y="1330049"/>
        <a:ext cx="1916036" cy="1609470"/>
      </dsp:txXfrm>
    </dsp:sp>
    <dsp:sp modelId="{87430BB9-62DB-4482-8474-92E169033244}">
      <dsp:nvSpPr>
        <dsp:cNvPr id="0" name=""/>
        <dsp:cNvSpPr/>
      </dsp:nvSpPr>
      <dsp:spPr>
        <a:xfrm>
          <a:off x="559189" y="578963"/>
          <a:ext cx="804735" cy="8047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7040" y="696814"/>
        <a:ext cx="569033" cy="569033"/>
      </dsp:txXfrm>
    </dsp:sp>
    <dsp:sp modelId="{01EF304E-651C-44B4-A0F0-665DBFD9FE90}">
      <dsp:nvSpPr>
        <dsp:cNvPr id="0" name=""/>
        <dsp:cNvSpPr/>
      </dsp:nvSpPr>
      <dsp:spPr>
        <a:xfrm>
          <a:off x="3538" y="2993097"/>
          <a:ext cx="1916036" cy="72"/>
        </a:xfrm>
        <a:prstGeom prst="rect">
          <a:avLst/>
        </a:prstGeom>
        <a:solidFill>
          <a:schemeClr val="accent5">
            <a:hueOff val="-2047717"/>
            <a:satOff val="2292"/>
            <a:lumOff val="131"/>
            <a:alphaOff val="0"/>
          </a:schemeClr>
        </a:solidFill>
        <a:ln w="19050" cap="flat" cmpd="sng" algn="ctr">
          <a:solidFill>
            <a:schemeClr val="accent5">
              <a:hueOff val="-2047717"/>
              <a:satOff val="2292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D17AF4-453C-44CE-A5D1-2025E8A32394}">
      <dsp:nvSpPr>
        <dsp:cNvPr id="0" name=""/>
        <dsp:cNvSpPr/>
      </dsp:nvSpPr>
      <dsp:spPr>
        <a:xfrm>
          <a:off x="2111179" y="310718"/>
          <a:ext cx="1916036" cy="2682451"/>
        </a:xfrm>
        <a:prstGeom prst="rect">
          <a:avLst/>
        </a:prstGeom>
        <a:solidFill>
          <a:schemeClr val="accent5">
            <a:tint val="40000"/>
            <a:alpha val="90000"/>
            <a:hueOff val="-4825286"/>
            <a:satOff val="5246"/>
            <a:lumOff val="31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825286"/>
              <a:satOff val="5246"/>
              <a:lumOff val="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Traversal and searching still quite slow</a:t>
          </a:r>
        </a:p>
      </dsp:txBody>
      <dsp:txXfrm>
        <a:off x="2111179" y="1330049"/>
        <a:ext cx="1916036" cy="1609470"/>
      </dsp:txXfrm>
    </dsp:sp>
    <dsp:sp modelId="{A56CB03D-3643-4D4C-8DA9-28C9412F6B6B}">
      <dsp:nvSpPr>
        <dsp:cNvPr id="0" name=""/>
        <dsp:cNvSpPr/>
      </dsp:nvSpPr>
      <dsp:spPr>
        <a:xfrm>
          <a:off x="2666829" y="578963"/>
          <a:ext cx="804735" cy="804735"/>
        </a:xfrm>
        <a:prstGeom prst="ellipse">
          <a:avLst/>
        </a:prstGeom>
        <a:solidFill>
          <a:schemeClr val="accent5">
            <a:hueOff val="-4095435"/>
            <a:satOff val="4583"/>
            <a:lumOff val="262"/>
            <a:alphaOff val="0"/>
          </a:schemeClr>
        </a:solidFill>
        <a:ln w="19050" cap="flat" cmpd="sng" algn="ctr">
          <a:solidFill>
            <a:schemeClr val="accent5">
              <a:hueOff val="-4095435"/>
              <a:satOff val="4583"/>
              <a:lumOff val="2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784680" y="696814"/>
        <a:ext cx="569033" cy="569033"/>
      </dsp:txXfrm>
    </dsp:sp>
    <dsp:sp modelId="{2B724809-FEA0-49D3-9FDC-67A9943B03CF}">
      <dsp:nvSpPr>
        <dsp:cNvPr id="0" name=""/>
        <dsp:cNvSpPr/>
      </dsp:nvSpPr>
      <dsp:spPr>
        <a:xfrm>
          <a:off x="2111179" y="2993097"/>
          <a:ext cx="1916036" cy="72"/>
        </a:xfrm>
        <a:prstGeom prst="rect">
          <a:avLst/>
        </a:prstGeom>
        <a:solidFill>
          <a:schemeClr val="accent5">
            <a:hueOff val="-6143153"/>
            <a:satOff val="6875"/>
            <a:lumOff val="392"/>
            <a:alphaOff val="0"/>
          </a:schemeClr>
        </a:solidFill>
        <a:ln w="1905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FBF0CE-1EF8-43C6-BFB4-B1EC7452D110}">
      <dsp:nvSpPr>
        <dsp:cNvPr id="0" name=""/>
        <dsp:cNvSpPr/>
      </dsp:nvSpPr>
      <dsp:spPr>
        <a:xfrm>
          <a:off x="4218819" y="310718"/>
          <a:ext cx="1916036" cy="2682451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linked lists can easily store all types of data</a:t>
          </a:r>
        </a:p>
      </dsp:txBody>
      <dsp:txXfrm>
        <a:off x="4218819" y="1330049"/>
        <a:ext cx="1916036" cy="1609470"/>
      </dsp:txXfrm>
    </dsp:sp>
    <dsp:sp modelId="{48B862D3-B959-4F8F-9002-3ADEA7A77D32}">
      <dsp:nvSpPr>
        <dsp:cNvPr id="0" name=""/>
        <dsp:cNvSpPr/>
      </dsp:nvSpPr>
      <dsp:spPr>
        <a:xfrm>
          <a:off x="4774469" y="578963"/>
          <a:ext cx="804735" cy="804735"/>
        </a:xfrm>
        <a:prstGeom prst="ellipse">
          <a:avLst/>
        </a:prstGeom>
        <a:solidFill>
          <a:schemeClr val="accent5">
            <a:hueOff val="-8190870"/>
            <a:satOff val="9167"/>
            <a:lumOff val="523"/>
            <a:alphaOff val="0"/>
          </a:schemeClr>
        </a:solidFill>
        <a:ln w="19050" cap="flat" cmpd="sng" algn="ctr">
          <a:solidFill>
            <a:schemeClr val="accent5">
              <a:hueOff val="-8190870"/>
              <a:satOff val="9167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4892320" y="696814"/>
        <a:ext cx="569033" cy="569033"/>
      </dsp:txXfrm>
    </dsp:sp>
    <dsp:sp modelId="{5A7529C1-9DBD-4CC7-8246-CDA657761631}">
      <dsp:nvSpPr>
        <dsp:cNvPr id="0" name=""/>
        <dsp:cNvSpPr/>
      </dsp:nvSpPr>
      <dsp:spPr>
        <a:xfrm>
          <a:off x="4218819" y="2993097"/>
          <a:ext cx="1916036" cy="72"/>
        </a:xfrm>
        <a:prstGeom prst="rect">
          <a:avLst/>
        </a:prstGeom>
        <a:solidFill>
          <a:schemeClr val="accent5">
            <a:hueOff val="-10238588"/>
            <a:satOff val="11458"/>
            <a:lumOff val="654"/>
            <a:alphaOff val="0"/>
          </a:schemeClr>
        </a:solidFill>
        <a:ln w="19050" cap="flat" cmpd="sng" algn="ctr">
          <a:solidFill>
            <a:schemeClr val="accent5">
              <a:hueOff val="-10238588"/>
              <a:satOff val="11458"/>
              <a:lumOff val="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C52669-7031-4FFD-A6ED-83340894B1E6}">
      <dsp:nvSpPr>
        <dsp:cNvPr id="0" name=""/>
        <dsp:cNvSpPr/>
      </dsp:nvSpPr>
      <dsp:spPr>
        <a:xfrm>
          <a:off x="6326459" y="310718"/>
          <a:ext cx="1916036" cy="2682451"/>
        </a:xfrm>
        <a:prstGeom prst="rect">
          <a:avLst/>
        </a:prstGeom>
        <a:solidFill>
          <a:schemeClr val="accent5">
            <a:tint val="40000"/>
            <a:alpha val="90000"/>
            <a:hueOff val="-14475858"/>
            <a:satOff val="15739"/>
            <a:lumOff val="95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475858"/>
              <a:satOff val="15739"/>
              <a:lumOff val="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object oriented approach</a:t>
          </a:r>
        </a:p>
      </dsp:txBody>
      <dsp:txXfrm>
        <a:off x="6326459" y="1330049"/>
        <a:ext cx="1916036" cy="1609470"/>
      </dsp:txXfrm>
    </dsp:sp>
    <dsp:sp modelId="{C2AEDF05-3635-4623-B889-59ADF1C1F49A}">
      <dsp:nvSpPr>
        <dsp:cNvPr id="0" name=""/>
        <dsp:cNvSpPr/>
      </dsp:nvSpPr>
      <dsp:spPr>
        <a:xfrm>
          <a:off x="6882110" y="578963"/>
          <a:ext cx="804735" cy="804735"/>
        </a:xfrm>
        <a:prstGeom prst="ellipse">
          <a:avLst/>
        </a:prstGeom>
        <a:solidFill>
          <a:schemeClr val="accent5">
            <a:hueOff val="-12286306"/>
            <a:satOff val="13750"/>
            <a:lumOff val="785"/>
            <a:alphaOff val="0"/>
          </a:schemeClr>
        </a:solidFill>
        <a:ln w="1905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6999961" y="696814"/>
        <a:ext cx="569033" cy="569033"/>
      </dsp:txXfrm>
    </dsp:sp>
    <dsp:sp modelId="{E011E57B-7DFC-4562-9245-87C9A50E0527}">
      <dsp:nvSpPr>
        <dsp:cNvPr id="0" name=""/>
        <dsp:cNvSpPr/>
      </dsp:nvSpPr>
      <dsp:spPr>
        <a:xfrm>
          <a:off x="6326459" y="2993097"/>
          <a:ext cx="1916036" cy="72"/>
        </a:xfrm>
        <a:prstGeom prst="rect">
          <a:avLst/>
        </a:prstGeom>
        <a:solidFill>
          <a:schemeClr val="accent5">
            <a:hueOff val="-14334023"/>
            <a:satOff val="16042"/>
            <a:lumOff val="915"/>
            <a:alphaOff val="0"/>
          </a:schemeClr>
        </a:solidFill>
        <a:ln w="19050" cap="flat" cmpd="sng" algn="ctr">
          <a:solidFill>
            <a:schemeClr val="accent5">
              <a:hueOff val="-14334023"/>
              <a:satOff val="16042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254311-4A6A-4C39-B96E-B815A4543A5B}">
      <dsp:nvSpPr>
        <dsp:cNvPr id="0" name=""/>
        <dsp:cNvSpPr/>
      </dsp:nvSpPr>
      <dsp:spPr>
        <a:xfrm>
          <a:off x="8434099" y="310718"/>
          <a:ext cx="1916036" cy="2682451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Linked Lists have no max size</a:t>
          </a:r>
        </a:p>
      </dsp:txBody>
      <dsp:txXfrm>
        <a:off x="8434099" y="1330049"/>
        <a:ext cx="1916036" cy="1609470"/>
      </dsp:txXfrm>
    </dsp:sp>
    <dsp:sp modelId="{CBCF88B8-760E-4565-85CF-774DD38CD302}">
      <dsp:nvSpPr>
        <dsp:cNvPr id="0" name=""/>
        <dsp:cNvSpPr/>
      </dsp:nvSpPr>
      <dsp:spPr>
        <a:xfrm>
          <a:off x="8989750" y="578963"/>
          <a:ext cx="804735" cy="804735"/>
        </a:xfrm>
        <a:prstGeom prst="ellipse">
          <a:avLst/>
        </a:prstGeom>
        <a:solidFill>
          <a:schemeClr val="accent5">
            <a:hueOff val="-16381740"/>
            <a:satOff val="18333"/>
            <a:lumOff val="1046"/>
            <a:alphaOff val="0"/>
          </a:schemeClr>
        </a:solidFill>
        <a:ln w="19050" cap="flat" cmpd="sng" algn="ctr">
          <a:solidFill>
            <a:schemeClr val="accent5">
              <a:hueOff val="-16381740"/>
              <a:satOff val="18333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107601" y="696814"/>
        <a:ext cx="569033" cy="569033"/>
      </dsp:txXfrm>
    </dsp:sp>
    <dsp:sp modelId="{A0F12B56-DEE0-4A89-BA5C-8DFF453A9512}">
      <dsp:nvSpPr>
        <dsp:cNvPr id="0" name=""/>
        <dsp:cNvSpPr/>
      </dsp:nvSpPr>
      <dsp:spPr>
        <a:xfrm>
          <a:off x="8434099" y="2993097"/>
          <a:ext cx="1916036" cy="72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5B53-254D-4DF3-A16B-01D45E889C79}">
      <dsp:nvSpPr>
        <dsp:cNvPr id="0" name=""/>
        <dsp:cNvSpPr/>
      </dsp:nvSpPr>
      <dsp:spPr>
        <a:xfrm>
          <a:off x="9099" y="564965"/>
          <a:ext cx="5439723" cy="217588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is the first element needed in a LinkedList when it is constructed?</a:t>
          </a:r>
        </a:p>
      </dsp:txBody>
      <dsp:txXfrm>
        <a:off x="1097044" y="564965"/>
        <a:ext cx="3263834" cy="2175889"/>
      </dsp:txXfrm>
    </dsp:sp>
    <dsp:sp modelId="{D55B63C4-9893-4509-93B7-0DAA7C3549C5}">
      <dsp:nvSpPr>
        <dsp:cNvPr id="0" name=""/>
        <dsp:cNvSpPr/>
      </dsp:nvSpPr>
      <dsp:spPr>
        <a:xfrm>
          <a:off x="4904851" y="564965"/>
          <a:ext cx="5439723" cy="2175889"/>
        </a:xfrm>
        <a:prstGeom prst="chevron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Given that our list is generic, how would we demarcate this element in comparison to other elements?</a:t>
          </a:r>
        </a:p>
      </dsp:txBody>
      <dsp:txXfrm>
        <a:off x="5992796" y="564965"/>
        <a:ext cx="3263834" cy="2175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DE665-40A9-493C-9AC9-B07A2A1D9568}">
      <dsp:nvSpPr>
        <dsp:cNvPr id="0" name=""/>
        <dsp:cNvSpPr/>
      </dsp:nvSpPr>
      <dsp:spPr>
        <a:xfrm>
          <a:off x="2070735" y="1525"/>
          <a:ext cx="8282940" cy="7901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712" tIns="200695" rIns="160712" bIns="20069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Write Pseudocode on paper/PC for the following functions</a:t>
          </a:r>
        </a:p>
      </dsp:txBody>
      <dsp:txXfrm>
        <a:off x="2070735" y="1525"/>
        <a:ext cx="8282940" cy="790136"/>
      </dsp:txXfrm>
    </dsp:sp>
    <dsp:sp modelId="{AAA2D8BD-0D97-4D08-8544-4989B9752641}">
      <dsp:nvSpPr>
        <dsp:cNvPr id="0" name=""/>
        <dsp:cNvSpPr/>
      </dsp:nvSpPr>
      <dsp:spPr>
        <a:xfrm>
          <a:off x="0" y="1525"/>
          <a:ext cx="2070735" cy="7901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576" tIns="78048" rIns="109576" bIns="7804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</a:t>
          </a:r>
        </a:p>
      </dsp:txBody>
      <dsp:txXfrm>
        <a:off x="0" y="1525"/>
        <a:ext cx="2070735" cy="790136"/>
      </dsp:txXfrm>
    </dsp:sp>
    <dsp:sp modelId="{BCAF9CE1-CE2B-4374-B40F-9BC5A90D87D5}">
      <dsp:nvSpPr>
        <dsp:cNvPr id="0" name=""/>
        <dsp:cNvSpPr/>
      </dsp:nvSpPr>
      <dsp:spPr>
        <a:xfrm>
          <a:off x="2070735" y="839069"/>
          <a:ext cx="8282940" cy="790136"/>
        </a:xfrm>
        <a:prstGeom prst="rect">
          <a:avLst/>
        </a:prstGeom>
        <a:solidFill>
          <a:schemeClr val="accent2">
            <a:tint val="40000"/>
            <a:alpha val="90000"/>
            <a:hueOff val="974356"/>
            <a:satOff val="3241"/>
            <a:lumOff val="2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74356"/>
              <a:satOff val="3241"/>
              <a:lumOff val="24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712" tIns="200695" rIns="160712" bIns="20069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Consider how one traverses through the list</a:t>
          </a:r>
        </a:p>
      </dsp:txBody>
      <dsp:txXfrm>
        <a:off x="2070735" y="839069"/>
        <a:ext cx="8282940" cy="790136"/>
      </dsp:txXfrm>
    </dsp:sp>
    <dsp:sp modelId="{9F8091C2-B3F1-4829-9FDC-DF34B677051F}">
      <dsp:nvSpPr>
        <dsp:cNvPr id="0" name=""/>
        <dsp:cNvSpPr/>
      </dsp:nvSpPr>
      <dsp:spPr>
        <a:xfrm>
          <a:off x="0" y="839069"/>
          <a:ext cx="2070735" cy="790136"/>
        </a:xfrm>
        <a:prstGeom prst="rect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576" tIns="78048" rIns="109576" bIns="7804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Consider</a:t>
          </a:r>
        </a:p>
      </dsp:txBody>
      <dsp:txXfrm>
        <a:off x="0" y="839069"/>
        <a:ext cx="2070735" cy="790136"/>
      </dsp:txXfrm>
    </dsp:sp>
    <dsp:sp modelId="{A51A329F-477B-4348-B5FD-3B3DF116C764}">
      <dsp:nvSpPr>
        <dsp:cNvPr id="0" name=""/>
        <dsp:cNvSpPr/>
      </dsp:nvSpPr>
      <dsp:spPr>
        <a:xfrm>
          <a:off x="2070735" y="1676614"/>
          <a:ext cx="8282940" cy="790136"/>
        </a:xfrm>
        <a:prstGeom prst="rect">
          <a:avLst/>
        </a:prstGeom>
        <a:solidFill>
          <a:schemeClr val="accent2">
            <a:tint val="40000"/>
            <a:alpha val="90000"/>
            <a:hueOff val="1948712"/>
            <a:satOff val="6481"/>
            <a:lumOff val="4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48712"/>
              <a:satOff val="6481"/>
              <a:lumOff val="49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712" tIns="200695" rIns="160712" bIns="20069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Consider the parameters and return types for each function</a:t>
          </a:r>
        </a:p>
      </dsp:txBody>
      <dsp:txXfrm>
        <a:off x="2070735" y="1676614"/>
        <a:ext cx="8282940" cy="790136"/>
      </dsp:txXfrm>
    </dsp:sp>
    <dsp:sp modelId="{ADFCF052-718B-42BD-AC95-5D807B08CF2B}">
      <dsp:nvSpPr>
        <dsp:cNvPr id="0" name=""/>
        <dsp:cNvSpPr/>
      </dsp:nvSpPr>
      <dsp:spPr>
        <a:xfrm>
          <a:off x="0" y="1676614"/>
          <a:ext cx="2070735" cy="790136"/>
        </a:xfrm>
        <a:prstGeom prst="rect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576" tIns="78048" rIns="109576" bIns="7804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Consider</a:t>
          </a:r>
        </a:p>
      </dsp:txBody>
      <dsp:txXfrm>
        <a:off x="0" y="1676614"/>
        <a:ext cx="2070735" cy="790136"/>
      </dsp:txXfrm>
    </dsp:sp>
    <dsp:sp modelId="{9F5D2BAB-CB67-4370-ABBA-3AF20EB7C8A9}">
      <dsp:nvSpPr>
        <dsp:cNvPr id="0" name=""/>
        <dsp:cNvSpPr/>
      </dsp:nvSpPr>
      <dsp:spPr>
        <a:xfrm>
          <a:off x="2070735" y="2514158"/>
          <a:ext cx="8282940" cy="790136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712" tIns="200695" rIns="160712" bIns="20069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Draw representations for what is happening at each step</a:t>
          </a:r>
        </a:p>
      </dsp:txBody>
      <dsp:txXfrm>
        <a:off x="2070735" y="2514158"/>
        <a:ext cx="8282940" cy="790136"/>
      </dsp:txXfrm>
    </dsp:sp>
    <dsp:sp modelId="{3C646008-A4CD-49F7-85F9-8669165C57B4}">
      <dsp:nvSpPr>
        <dsp:cNvPr id="0" name=""/>
        <dsp:cNvSpPr/>
      </dsp:nvSpPr>
      <dsp:spPr>
        <a:xfrm>
          <a:off x="0" y="2514158"/>
          <a:ext cx="2070735" cy="790136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9576" tIns="78048" rIns="109576" bIns="7804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Draw</a:t>
          </a:r>
        </a:p>
      </dsp:txBody>
      <dsp:txXfrm>
        <a:off x="0" y="2514158"/>
        <a:ext cx="2070735" cy="7901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8A077-5440-43E8-9FDF-D52A8F4C44F1}">
      <dsp:nvSpPr>
        <dsp:cNvPr id="0" name=""/>
        <dsp:cNvSpPr/>
      </dsp:nvSpPr>
      <dsp:spPr>
        <a:xfrm>
          <a:off x="11612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>
        <a:off x="11612" y="556940"/>
        <a:ext cx="1052015" cy="315604"/>
      </dsp:txXfrm>
    </dsp:sp>
    <dsp:sp modelId="{308A5F5C-0A42-4327-B1EA-D1090639A732}">
      <dsp:nvSpPr>
        <dsp:cNvPr id="0" name=""/>
        <dsp:cNvSpPr/>
      </dsp:nvSpPr>
      <dsp:spPr>
        <a:xfrm>
          <a:off x="11612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Inserting an item of type T at the start of the list</a:t>
          </a:r>
        </a:p>
      </dsp:txBody>
      <dsp:txXfrm>
        <a:off x="11612" y="872544"/>
        <a:ext cx="1052015" cy="1876334"/>
      </dsp:txXfrm>
    </dsp:sp>
    <dsp:sp modelId="{31EF85CF-FA98-4E9A-875F-1F47DC72B856}">
      <dsp:nvSpPr>
        <dsp:cNvPr id="0" name=""/>
        <dsp:cNvSpPr/>
      </dsp:nvSpPr>
      <dsp:spPr>
        <a:xfrm>
          <a:off x="1171417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2303682"/>
                <a:satOff val="2578"/>
                <a:lumOff val="14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2303682"/>
                <a:satOff val="2578"/>
                <a:lumOff val="14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303682"/>
              <a:satOff val="2578"/>
              <a:lumOff val="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>
        <a:off x="1171417" y="556940"/>
        <a:ext cx="1052015" cy="315604"/>
      </dsp:txXfrm>
    </dsp:sp>
    <dsp:sp modelId="{0FE20F45-18E7-4B57-8378-D1712B270BC9}">
      <dsp:nvSpPr>
        <dsp:cNvPr id="0" name=""/>
        <dsp:cNvSpPr/>
      </dsp:nvSpPr>
      <dsp:spPr>
        <a:xfrm>
          <a:off x="1171417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2412643"/>
            <a:satOff val="2623"/>
            <a:lumOff val="1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12643"/>
              <a:satOff val="2623"/>
              <a:lumOff val="1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Finding an item in the list and returning its Node</a:t>
          </a:r>
        </a:p>
      </dsp:txBody>
      <dsp:txXfrm>
        <a:off x="1171417" y="872544"/>
        <a:ext cx="1052015" cy="1876334"/>
      </dsp:txXfrm>
    </dsp:sp>
    <dsp:sp modelId="{EDE71E0A-2338-420A-945C-97322C856DC6}">
      <dsp:nvSpPr>
        <dsp:cNvPr id="0" name=""/>
        <dsp:cNvSpPr/>
      </dsp:nvSpPr>
      <dsp:spPr>
        <a:xfrm>
          <a:off x="2331221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4607364"/>
                <a:satOff val="5156"/>
                <a:lumOff val="29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4607364"/>
                <a:satOff val="5156"/>
                <a:lumOff val="29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>
        <a:off x="2331221" y="556940"/>
        <a:ext cx="1052015" cy="315604"/>
      </dsp:txXfrm>
    </dsp:sp>
    <dsp:sp modelId="{5F8A5B1C-9FB2-4C56-B664-31C78679D52E}">
      <dsp:nvSpPr>
        <dsp:cNvPr id="0" name=""/>
        <dsp:cNvSpPr/>
      </dsp:nvSpPr>
      <dsp:spPr>
        <a:xfrm>
          <a:off x="2331221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4825286"/>
            <a:satOff val="5246"/>
            <a:lumOff val="3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25286"/>
              <a:satOff val="5246"/>
              <a:lumOff val="3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Inserting at any point in the list. How can we double up this method to insert at head if no node parameter is given?</a:t>
          </a:r>
        </a:p>
      </dsp:txBody>
      <dsp:txXfrm>
        <a:off x="2331221" y="872544"/>
        <a:ext cx="1052015" cy="1876334"/>
      </dsp:txXfrm>
    </dsp:sp>
    <dsp:sp modelId="{95126370-9E5F-46C2-AB43-4BFB5F74B042}">
      <dsp:nvSpPr>
        <dsp:cNvPr id="0" name=""/>
        <dsp:cNvSpPr/>
      </dsp:nvSpPr>
      <dsp:spPr>
        <a:xfrm>
          <a:off x="3491025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6911047"/>
                <a:satOff val="7734"/>
                <a:lumOff val="441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6911047"/>
                <a:satOff val="7734"/>
                <a:lumOff val="441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911047"/>
              <a:satOff val="7734"/>
              <a:lumOff val="4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>
        <a:off x="3491025" y="556940"/>
        <a:ext cx="1052015" cy="315604"/>
      </dsp:txXfrm>
    </dsp:sp>
    <dsp:sp modelId="{28486A87-FD16-4AB1-A777-CB94387E31C3}">
      <dsp:nvSpPr>
        <dsp:cNvPr id="0" name=""/>
        <dsp:cNvSpPr/>
      </dsp:nvSpPr>
      <dsp:spPr>
        <a:xfrm>
          <a:off x="3491025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7237929"/>
            <a:satOff val="7869"/>
            <a:lumOff val="47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237929"/>
              <a:satOff val="7869"/>
              <a:lumOff val="4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Finding the last node in the list</a:t>
          </a:r>
        </a:p>
      </dsp:txBody>
      <dsp:txXfrm>
        <a:off x="3491025" y="872544"/>
        <a:ext cx="1052015" cy="1876334"/>
      </dsp:txXfrm>
    </dsp:sp>
    <dsp:sp modelId="{900F2C3B-A469-4B10-84E8-ED9E3C382910}">
      <dsp:nvSpPr>
        <dsp:cNvPr id="0" name=""/>
        <dsp:cNvSpPr/>
      </dsp:nvSpPr>
      <dsp:spPr>
        <a:xfrm>
          <a:off x="4650829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>
        <a:off x="4650829" y="556940"/>
        <a:ext cx="1052015" cy="315604"/>
      </dsp:txXfrm>
    </dsp:sp>
    <dsp:sp modelId="{682725D7-4757-4D5D-9A22-60F0666AF063}">
      <dsp:nvSpPr>
        <dsp:cNvPr id="0" name=""/>
        <dsp:cNvSpPr/>
      </dsp:nvSpPr>
      <dsp:spPr>
        <a:xfrm>
          <a:off x="4650829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Removing an item from the list – what issue do you run into here?</a:t>
          </a:r>
        </a:p>
      </dsp:txBody>
      <dsp:txXfrm>
        <a:off x="4650829" y="872544"/>
        <a:ext cx="1052015" cy="1876334"/>
      </dsp:txXfrm>
    </dsp:sp>
    <dsp:sp modelId="{9806A63D-55DF-4667-9D70-E4DFD933F3BA}">
      <dsp:nvSpPr>
        <dsp:cNvPr id="0" name=""/>
        <dsp:cNvSpPr/>
      </dsp:nvSpPr>
      <dsp:spPr>
        <a:xfrm>
          <a:off x="5810634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11518411"/>
                <a:satOff val="12891"/>
                <a:lumOff val="736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1518411"/>
                <a:satOff val="12891"/>
                <a:lumOff val="736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1518411"/>
              <a:satOff val="12891"/>
              <a:lumOff val="7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>
        <a:off x="5810634" y="556940"/>
        <a:ext cx="1052015" cy="315604"/>
      </dsp:txXfrm>
    </dsp:sp>
    <dsp:sp modelId="{AAB621EB-B530-40E2-8D84-04C40BD0D9EE}">
      <dsp:nvSpPr>
        <dsp:cNvPr id="0" name=""/>
        <dsp:cNvSpPr/>
      </dsp:nvSpPr>
      <dsp:spPr>
        <a:xfrm>
          <a:off x="5810634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12063215"/>
            <a:satOff val="13116"/>
            <a:lumOff val="7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063215"/>
              <a:satOff val="13116"/>
              <a:lumOff val="7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Finding the previous node in the list relating to some item you know</a:t>
          </a:r>
        </a:p>
      </dsp:txBody>
      <dsp:txXfrm>
        <a:off x="5810634" y="872544"/>
        <a:ext cx="1052015" cy="1876334"/>
      </dsp:txXfrm>
    </dsp:sp>
    <dsp:sp modelId="{CF2D2733-175D-484B-8758-96E5BC392D39}">
      <dsp:nvSpPr>
        <dsp:cNvPr id="0" name=""/>
        <dsp:cNvSpPr/>
      </dsp:nvSpPr>
      <dsp:spPr>
        <a:xfrm>
          <a:off x="6970438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13822094"/>
                <a:satOff val="15469"/>
                <a:lumOff val="883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3822094"/>
                <a:satOff val="15469"/>
                <a:lumOff val="883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>
        <a:off x="6970438" y="556940"/>
        <a:ext cx="1052015" cy="315604"/>
      </dsp:txXfrm>
    </dsp:sp>
    <dsp:sp modelId="{72EBFD29-D091-4F20-B25A-AA098F1EB1D8}">
      <dsp:nvSpPr>
        <dsp:cNvPr id="0" name=""/>
        <dsp:cNvSpPr/>
      </dsp:nvSpPr>
      <dsp:spPr>
        <a:xfrm>
          <a:off x="6970438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14475858"/>
            <a:satOff val="15739"/>
            <a:lumOff val="95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475858"/>
              <a:satOff val="15739"/>
              <a:lumOff val="9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Clearing the list</a:t>
          </a:r>
        </a:p>
      </dsp:txBody>
      <dsp:txXfrm>
        <a:off x="6970438" y="872544"/>
        <a:ext cx="1052015" cy="1876334"/>
      </dsp:txXfrm>
    </dsp:sp>
    <dsp:sp modelId="{E75E6ED4-1C91-45EE-A9EE-416CA918CCFF}">
      <dsp:nvSpPr>
        <dsp:cNvPr id="0" name=""/>
        <dsp:cNvSpPr/>
      </dsp:nvSpPr>
      <dsp:spPr>
        <a:xfrm>
          <a:off x="8130242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16125775"/>
                <a:satOff val="18047"/>
                <a:lumOff val="103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6125775"/>
                <a:satOff val="18047"/>
                <a:lumOff val="103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6125775"/>
              <a:satOff val="18047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>
        <a:off x="8130242" y="556940"/>
        <a:ext cx="1052015" cy="315604"/>
      </dsp:txXfrm>
    </dsp:sp>
    <dsp:sp modelId="{6EB13411-8F85-4452-B256-E746B1027DAE}">
      <dsp:nvSpPr>
        <dsp:cNvPr id="0" name=""/>
        <dsp:cNvSpPr/>
      </dsp:nvSpPr>
      <dsp:spPr>
        <a:xfrm>
          <a:off x="8130242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16888500"/>
            <a:satOff val="18362"/>
            <a:lumOff val="11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88500"/>
              <a:satOff val="18362"/>
              <a:lumOff val="11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Checking if the list is empty</a:t>
          </a:r>
        </a:p>
      </dsp:txBody>
      <dsp:txXfrm>
        <a:off x="8130242" y="872544"/>
        <a:ext cx="1052015" cy="1876334"/>
      </dsp:txXfrm>
    </dsp:sp>
    <dsp:sp modelId="{DF302DF2-1E13-4DE5-A3A4-92524271E352}">
      <dsp:nvSpPr>
        <dsp:cNvPr id="0" name=""/>
        <dsp:cNvSpPr/>
      </dsp:nvSpPr>
      <dsp:spPr>
        <a:xfrm>
          <a:off x="9290047" y="556940"/>
          <a:ext cx="1052015" cy="315604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133" tIns="83133" rIns="83133" bIns="8313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</a:t>
          </a:r>
        </a:p>
      </dsp:txBody>
      <dsp:txXfrm>
        <a:off x="9290047" y="556940"/>
        <a:ext cx="1052015" cy="315604"/>
      </dsp:txXfrm>
    </dsp:sp>
    <dsp:sp modelId="{A921CEBE-F6DE-48BE-B7B9-A32CEFA86AC9}">
      <dsp:nvSpPr>
        <dsp:cNvPr id="0" name=""/>
        <dsp:cNvSpPr/>
      </dsp:nvSpPr>
      <dsp:spPr>
        <a:xfrm>
          <a:off x="9290047" y="872544"/>
          <a:ext cx="1052015" cy="1876334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16" tIns="103916" rIns="103916" bIns="10391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Returning the length</a:t>
          </a:r>
        </a:p>
      </dsp:txBody>
      <dsp:txXfrm>
        <a:off x="9290047" y="872544"/>
        <a:ext cx="1052015" cy="18763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149F0-C041-4DF9-9AAB-F42F240CC218}">
      <dsp:nvSpPr>
        <dsp:cNvPr id="0" name=""/>
        <dsp:cNvSpPr/>
      </dsp:nvSpPr>
      <dsp:spPr>
        <a:xfrm>
          <a:off x="3033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Last node points back to the header</a:t>
          </a:r>
        </a:p>
      </dsp:txBody>
      <dsp:txXfrm>
        <a:off x="3033" y="1256211"/>
        <a:ext cx="2406420" cy="1983492"/>
      </dsp:txXfrm>
    </dsp:sp>
    <dsp:sp modelId="{AA579226-AD50-4F24-AD3F-B8746B8C46E6}">
      <dsp:nvSpPr>
        <dsp:cNvPr id="0" name=""/>
        <dsp:cNvSpPr/>
      </dsp:nvSpPr>
      <dsp:spPr>
        <a:xfrm>
          <a:off x="710370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608" y="475819"/>
        <a:ext cx="701270" cy="701270"/>
      </dsp:txXfrm>
    </dsp:sp>
    <dsp:sp modelId="{3500113C-C94C-4F29-A1FB-697D16CB0249}">
      <dsp:nvSpPr>
        <dsp:cNvPr id="0" name=""/>
        <dsp:cNvSpPr/>
      </dsp:nvSpPr>
      <dsp:spPr>
        <a:xfrm>
          <a:off x="3033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2632780"/>
                <a:satOff val="2946"/>
                <a:lumOff val="168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2632780"/>
                <a:satOff val="2946"/>
                <a:lumOff val="168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632780"/>
              <a:satOff val="2946"/>
              <a:lumOff val="1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772026-061E-454E-B45A-819710C4DC11}">
      <dsp:nvSpPr>
        <dsp:cNvPr id="0" name=""/>
        <dsp:cNvSpPr/>
      </dsp:nvSpPr>
      <dsp:spPr>
        <a:xfrm>
          <a:off x="2650095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-6433715"/>
            <a:satOff val="6995"/>
            <a:lumOff val="4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433715"/>
              <a:satOff val="6995"/>
              <a:lumOff val="4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for searching through a list multiple times</a:t>
          </a:r>
        </a:p>
      </dsp:txBody>
      <dsp:txXfrm>
        <a:off x="2650095" y="1256211"/>
        <a:ext cx="2406420" cy="1983492"/>
      </dsp:txXfrm>
    </dsp:sp>
    <dsp:sp modelId="{7390D38A-F18A-4804-9AEB-ADD2647F7CF6}">
      <dsp:nvSpPr>
        <dsp:cNvPr id="0" name=""/>
        <dsp:cNvSpPr/>
      </dsp:nvSpPr>
      <dsp:spPr>
        <a:xfrm>
          <a:off x="3357433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-5265559"/>
                <a:satOff val="5893"/>
                <a:lumOff val="336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5265559"/>
                <a:satOff val="5893"/>
                <a:lumOff val="336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265559"/>
              <a:satOff val="5893"/>
              <a:lumOff val="3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671" y="475819"/>
        <a:ext cx="701270" cy="701270"/>
      </dsp:txXfrm>
    </dsp:sp>
    <dsp:sp modelId="{3C3819B3-3097-4966-9F0D-26B8756AE796}">
      <dsp:nvSpPr>
        <dsp:cNvPr id="0" name=""/>
        <dsp:cNvSpPr/>
      </dsp:nvSpPr>
      <dsp:spPr>
        <a:xfrm>
          <a:off x="2650095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7898339"/>
                <a:satOff val="8839"/>
                <a:lumOff val="50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7898339"/>
                <a:satOff val="8839"/>
                <a:lumOff val="50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898339"/>
              <a:satOff val="8839"/>
              <a:lumOff val="5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D8EBB6-E2D3-4AE1-BCBC-60FC4ADDC0BD}">
      <dsp:nvSpPr>
        <dsp:cNvPr id="0" name=""/>
        <dsp:cNvSpPr/>
      </dsp:nvSpPr>
      <dsp:spPr>
        <a:xfrm>
          <a:off x="5297158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-12867429"/>
            <a:satOff val="13990"/>
            <a:lumOff val="8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867429"/>
              <a:satOff val="13990"/>
              <a:lumOff val="8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Just set header.Next = header in the constructor</a:t>
          </a:r>
        </a:p>
      </dsp:txBody>
      <dsp:txXfrm>
        <a:off x="5297158" y="1256211"/>
        <a:ext cx="2406420" cy="1983492"/>
      </dsp:txXfrm>
    </dsp:sp>
    <dsp:sp modelId="{EF6BB377-11AB-412A-A1AC-73EE864DEDC8}">
      <dsp:nvSpPr>
        <dsp:cNvPr id="0" name=""/>
        <dsp:cNvSpPr/>
      </dsp:nvSpPr>
      <dsp:spPr>
        <a:xfrm>
          <a:off x="6004495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-10531119"/>
                <a:satOff val="11786"/>
                <a:lumOff val="673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0531119"/>
                <a:satOff val="11786"/>
                <a:lumOff val="673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531119"/>
              <a:satOff val="11786"/>
              <a:lumOff val="6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733" y="475819"/>
        <a:ext cx="701270" cy="701270"/>
      </dsp:txXfrm>
    </dsp:sp>
    <dsp:sp modelId="{9287227A-F80F-4E5B-9C84-B5E2A0206505}">
      <dsp:nvSpPr>
        <dsp:cNvPr id="0" name=""/>
        <dsp:cNvSpPr/>
      </dsp:nvSpPr>
      <dsp:spPr>
        <a:xfrm>
          <a:off x="5297158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13163898"/>
                <a:satOff val="14732"/>
                <a:lumOff val="841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3163898"/>
                <a:satOff val="14732"/>
                <a:lumOff val="841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3163898"/>
              <a:satOff val="14732"/>
              <a:lumOff val="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9F1220-9447-4D71-86AC-BC65D8D88796}">
      <dsp:nvSpPr>
        <dsp:cNvPr id="0" name=""/>
        <dsp:cNvSpPr/>
      </dsp:nvSpPr>
      <dsp:spPr>
        <a:xfrm>
          <a:off x="7944221" y="0"/>
          <a:ext cx="2406420" cy="3305820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Consider the implications of printing in a circular linked list</a:t>
          </a:r>
        </a:p>
      </dsp:txBody>
      <dsp:txXfrm>
        <a:off x="7944221" y="1256211"/>
        <a:ext cx="2406420" cy="1983492"/>
      </dsp:txXfrm>
    </dsp:sp>
    <dsp:sp modelId="{CB9E805A-B796-41EA-A8EA-477926771A9B}">
      <dsp:nvSpPr>
        <dsp:cNvPr id="0" name=""/>
        <dsp:cNvSpPr/>
      </dsp:nvSpPr>
      <dsp:spPr>
        <a:xfrm>
          <a:off x="8651558" y="330581"/>
          <a:ext cx="991746" cy="991746"/>
        </a:xfrm>
        <a:prstGeom prst="ellipse">
          <a:avLst/>
        </a:prstGeom>
        <a:gradFill rotWithShape="0">
          <a:gsLst>
            <a:gs pos="0">
              <a:schemeClr val="accent5">
                <a:hueOff val="-15796677"/>
                <a:satOff val="17679"/>
                <a:lumOff val="100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5796677"/>
                <a:satOff val="17679"/>
                <a:lumOff val="100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5796677"/>
              <a:satOff val="17679"/>
              <a:lumOff val="10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6796" y="475819"/>
        <a:ext cx="701270" cy="701270"/>
      </dsp:txXfrm>
    </dsp:sp>
    <dsp:sp modelId="{02D2B806-9639-4EF6-BB7D-F5D0AD096658}">
      <dsp:nvSpPr>
        <dsp:cNvPr id="0" name=""/>
        <dsp:cNvSpPr/>
      </dsp:nvSpPr>
      <dsp:spPr>
        <a:xfrm>
          <a:off x="7944221" y="3305748"/>
          <a:ext cx="2406420" cy="7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51DFF-D076-48A1-9247-56187DF4ED5C}">
      <dsp:nvSpPr>
        <dsp:cNvPr id="0" name=""/>
        <dsp:cNvSpPr/>
      </dsp:nvSpPr>
      <dsp:spPr>
        <a:xfrm>
          <a:off x="0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CD190-22A6-4DB7-8663-3D4CE782407C}">
      <dsp:nvSpPr>
        <dsp:cNvPr id="0" name=""/>
        <dsp:cNvSpPr/>
      </dsp:nvSpPr>
      <dsp:spPr>
        <a:xfrm>
          <a:off x="323552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object based Linked Lists, default(T) is null, so your header element will be pointing to null</a:t>
          </a:r>
        </a:p>
      </dsp:txBody>
      <dsp:txXfrm>
        <a:off x="377710" y="936204"/>
        <a:ext cx="2803655" cy="1740785"/>
      </dsp:txXfrm>
    </dsp:sp>
    <dsp:sp modelId="{36F6FCDF-731C-40A7-B9A7-4F1722308A85}">
      <dsp:nvSpPr>
        <dsp:cNvPr id="0" name=""/>
        <dsp:cNvSpPr/>
      </dsp:nvSpPr>
      <dsp:spPr>
        <a:xfrm>
          <a:off x="3559075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0362C-80F2-4FA7-A538-406FA895F1F9}">
      <dsp:nvSpPr>
        <dsp:cNvPr id="0" name=""/>
        <dsp:cNvSpPr/>
      </dsp:nvSpPr>
      <dsp:spPr>
        <a:xfrm>
          <a:off x="3882628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makes working with custom objects difficult</a:t>
          </a:r>
        </a:p>
      </dsp:txBody>
      <dsp:txXfrm>
        <a:off x="3936786" y="936204"/>
        <a:ext cx="2803655" cy="1740785"/>
      </dsp:txXfrm>
    </dsp:sp>
    <dsp:sp modelId="{351B88B4-997F-45E9-BAAF-56E77B874D0A}">
      <dsp:nvSpPr>
        <dsp:cNvPr id="0" name=""/>
        <dsp:cNvSpPr/>
      </dsp:nvSpPr>
      <dsp:spPr>
        <a:xfrm>
          <a:off x="7118151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0938A-F692-4E5E-8819-4A2B2BE426B2}">
      <dsp:nvSpPr>
        <dsp:cNvPr id="0" name=""/>
        <dsp:cNvSpPr/>
      </dsp:nvSpPr>
      <dsp:spPr>
        <a:xfrm>
          <a:off x="7441703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would we fix this?</a:t>
          </a:r>
        </a:p>
      </dsp:txBody>
      <dsp:txXfrm>
        <a:off x="7495861" y="936204"/>
        <a:ext cx="2803655" cy="174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/>
              <a:t>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A6D51-D4A1-4DF3-B779-B47FA9B0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node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98ACCA7-E039-41F9-A01A-91568FCC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241115"/>
            <a:ext cx="5926045" cy="43757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00C6-7C7D-4122-B524-7FC52CAB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58CEEF-41BE-48E6-800B-D588B502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71220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49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00C6-7C7D-4122-B524-7FC52CAB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9" y="4184822"/>
            <a:ext cx="10494062" cy="1134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The linkedlist class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F186FDB-8C30-4D59-9B59-D8EAA4EA5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7132" y="911366"/>
            <a:ext cx="6437736" cy="3019248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53624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BDD1-F6D3-4798-897E-5DC1FC93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Pseudocode 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B93856-18CA-411A-9EF8-751BB3C6D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973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947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BDD1-F6D3-4798-897E-5DC1FC93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Pseudocode exercise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278B5B-494D-4358-8A6F-3BBA2AD1B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33498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03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BE07-22EE-4B95-BF06-349EC095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/>
              <a:t>Ice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81D5-53E7-4DA8-9BE8-7E6A4DE6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r>
              <a:rPr lang="en-US" sz="1800"/>
              <a:t>Given the pseudocode you’ve written and discussed, write the actual code for your linked list with the following methods:</a:t>
            </a:r>
          </a:p>
          <a:p>
            <a:r>
              <a:rPr lang="en-US" sz="1800"/>
              <a:t>Find(item)</a:t>
            </a:r>
          </a:p>
          <a:p>
            <a:r>
              <a:rPr lang="en-US" sz="1800"/>
              <a:t>FindPreviousNode(item)</a:t>
            </a:r>
          </a:p>
          <a:p>
            <a:r>
              <a:rPr lang="en-US" sz="1800"/>
              <a:t>Insert(item, previousNode) – make it so the default previousNode is the header node somehow</a:t>
            </a:r>
          </a:p>
          <a:p>
            <a:r>
              <a:rPr lang="en-US" sz="1800"/>
              <a:t>FindLastNode()</a:t>
            </a:r>
          </a:p>
          <a:p>
            <a:r>
              <a:rPr lang="en-US" sz="1800"/>
              <a:t>Remove(item)</a:t>
            </a:r>
          </a:p>
          <a:p>
            <a:r>
              <a:rPr lang="en-US" sz="1800"/>
              <a:t>PrintList()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917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B76C-29DB-45EB-AA8B-D20A56CE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88CA-822D-470A-89AA-AA82E0AC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have </a:t>
            </a:r>
            <a:r>
              <a:rPr lang="en-US" dirty="0" err="1"/>
              <a:t>prevNode</a:t>
            </a:r>
            <a:r>
              <a:rPr lang="en-US" dirty="0"/>
              <a:t> and </a:t>
            </a:r>
            <a:r>
              <a:rPr lang="en-US" dirty="0" err="1"/>
              <a:t>nextNode</a:t>
            </a:r>
            <a:r>
              <a:rPr lang="en-US" dirty="0"/>
              <a:t> references</a:t>
            </a:r>
          </a:p>
          <a:p>
            <a:r>
              <a:rPr lang="en-US" dirty="0"/>
              <a:t>Allows for easier traversal</a:t>
            </a:r>
          </a:p>
          <a:p>
            <a:r>
              <a:rPr lang="en-US" dirty="0"/>
              <a:t>We no longer have to find a previous node for insertion or deletion using an explicit O(n) search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946A4-8461-45E7-9AE0-90B5CC8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9" y="4636708"/>
            <a:ext cx="7964401" cy="10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5FF8-DAC8-41BC-AF97-B28BBD1E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Changes to the node 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7CB3B1F5-11F3-4E0F-8C9E-37035703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208098"/>
            <a:ext cx="5926045" cy="44418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6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3E06-4C1C-4AFA-BF2B-D3C5061E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Changes to insert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AAC80-5F9E-4F5C-BD94-92A3B946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87" y="643466"/>
            <a:ext cx="6837774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B90E-30E2-4FED-A2F1-9EF39E86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We just need to point our new Node’s previousNode to our defined previousNode from the function parameter</a:t>
            </a:r>
          </a:p>
          <a:p>
            <a:r>
              <a:rPr lang="en-US" sz="1100"/>
              <a:t>We need to point the original next node’s prev back to the new node</a:t>
            </a:r>
          </a:p>
          <a:p>
            <a:r>
              <a:rPr lang="en-US" sz="1100"/>
              <a:t>NB! But only if the next node is actually a node!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026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DC52-3EBA-4238-B16E-7C839A30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Changes to remove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18CA7-53A6-45FF-9E64-AA3EA197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91929"/>
            <a:ext cx="7212920" cy="36741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523D-1181-436D-854D-20BF4BFB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n-US" sz="1200"/>
              <a:t>No longer need to find previous node as a function</a:t>
            </a:r>
          </a:p>
          <a:p>
            <a:r>
              <a:rPr lang="en-US" sz="1200"/>
              <a:t>Built in</a:t>
            </a:r>
          </a:p>
          <a:p>
            <a:r>
              <a:rPr lang="en-US" sz="1200"/>
              <a:t>Find our item node</a:t>
            </a:r>
          </a:p>
          <a:p>
            <a:r>
              <a:rPr lang="en-US" sz="1200"/>
              <a:t>Link our previous node’s next to our next (bypasses us)</a:t>
            </a:r>
          </a:p>
          <a:p>
            <a:r>
              <a:rPr lang="en-US" sz="1200"/>
              <a:t>Link our next node’s prev to our prev</a:t>
            </a:r>
          </a:p>
          <a:p>
            <a:r>
              <a:rPr lang="en-US" sz="1200"/>
              <a:t>Null our own values</a:t>
            </a:r>
          </a:p>
        </p:txBody>
      </p:sp>
    </p:spTree>
    <p:extLst>
      <p:ext uri="{BB962C8B-B14F-4D97-AF65-F5344CB8AC3E}">
        <p14:creationId xmlns:p14="http://schemas.microsoft.com/office/powerpoint/2010/main" val="357081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FC23-B757-4C72-B9C7-5F5D2B6F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problem with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49CCA-0F5A-4EF5-B53B-17F1E239E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8994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513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FB0EC-7958-4BB2-9565-F3DE21CE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Printing in 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D5571-9A2D-4915-8279-CA91E5CE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2189001"/>
            <a:ext cx="5926045" cy="2479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38DE-F523-4059-854B-17132252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We find our last node</a:t>
            </a:r>
          </a:p>
          <a:p>
            <a:r>
              <a:rPr lang="en-US" sz="1600">
                <a:solidFill>
                  <a:srgbClr val="FFFFFF"/>
                </a:solidFill>
              </a:rPr>
              <a:t>We traverse through prev links until we get to null</a:t>
            </a:r>
          </a:p>
          <a:p>
            <a:r>
              <a:rPr lang="en-US" sz="1600">
                <a:solidFill>
                  <a:srgbClr val="FFFFFF"/>
                </a:solidFill>
              </a:rPr>
              <a:t>We print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29926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775A-AA72-4716-B2D5-D38855C0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Circular linked lists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7ACB4E-C7AB-443C-B9E2-58F931E1F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77907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744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4202-505F-47A7-887F-69B659E7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Other considerations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7FEAD-4B32-4305-B2B5-6E72851E6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779494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869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AA9B-2C24-4A0A-A097-E9D6B69C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Simplifying list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1D7A6C-CD7F-4043-83B8-B47A95D3A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69469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614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6741-8556-4EE5-BA7E-9C598D06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iterator: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C82D-E7C1-44BA-A7AC-319726AA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006023" cy="3695136"/>
          </a:xfrm>
        </p:spPr>
        <p:txBody>
          <a:bodyPr/>
          <a:lstStyle/>
          <a:p>
            <a:r>
              <a:rPr lang="en-US" dirty="0"/>
              <a:t>Current is head</a:t>
            </a:r>
          </a:p>
          <a:p>
            <a:r>
              <a:rPr lang="en-US" dirty="0" err="1"/>
              <a:t>Prev</a:t>
            </a:r>
            <a:r>
              <a:rPr lang="en-US" dirty="0"/>
              <a:t> is null</a:t>
            </a:r>
          </a:p>
          <a:p>
            <a:r>
              <a:rPr lang="en-US" dirty="0"/>
              <a:t>Starts at the header to move through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71070-319E-414C-8251-9C5CAB7E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18" y="2096064"/>
            <a:ext cx="4358387" cy="1519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7980A-4948-4452-9C8D-D8D1CE2E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818" y="3775798"/>
            <a:ext cx="4356500" cy="16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6741-8556-4EE5-BA7E-9C598D06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List iterator: moving through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C82D-E7C1-44BA-A7AC-319726AA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Moves the current and </a:t>
            </a:r>
            <a:r>
              <a:rPr lang="en-US" dirty="0" err="1"/>
              <a:t>prev</a:t>
            </a:r>
            <a:r>
              <a:rPr lang="en-US" dirty="0"/>
              <a:t> pointers up the list</a:t>
            </a:r>
          </a:p>
          <a:p>
            <a:r>
              <a:rPr lang="en-US" dirty="0"/>
              <a:t>Has nothing to do with the list itself</a:t>
            </a:r>
          </a:p>
          <a:p>
            <a:r>
              <a:rPr lang="en-US" dirty="0"/>
              <a:t>Design pattern</a:t>
            </a:r>
          </a:p>
          <a:p>
            <a:r>
              <a:rPr lang="en-US" dirty="0"/>
              <a:t>Just makes access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8DDF6-7768-426E-8566-447B8C72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951896"/>
            <a:ext cx="4833257" cy="2011258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9244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3C1B-E498-4EF4-A26A-E16C2AF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sz="2900"/>
              <a:t>List iterator: easier insert and 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70FBA-8CC9-4DA7-97D6-F496D644C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02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8B80-652B-4659-92FB-12194091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en-US"/>
              <a:t>No longer have to specify node positions</a:t>
            </a:r>
          </a:p>
          <a:p>
            <a:r>
              <a:rPr lang="en-US"/>
              <a:t>You just insert and delete in relation to the pointers</a:t>
            </a:r>
          </a:p>
          <a:p>
            <a:r>
              <a:rPr lang="en-US"/>
              <a:t>Delete removes the current pointed to node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5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3C8E-2B2F-4219-9881-BE98A358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List iterator: resetting and end of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6C15F4A-5F2B-433A-B20C-884D8F6D1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6419" y="1151910"/>
            <a:ext cx="5571644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16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3EF9-AFFE-427D-AD8C-2FF0E19A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/>
              <a:t>Creating a linkedlist without a header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31C351-84B4-4317-9FC8-8A0FDF539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3644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05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6873-2FBD-4C7E-ACEF-EE9BD0D6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Linked lists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56C80-32DE-4530-A7CE-37EC9DE2B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778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37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E0E1-90DB-4851-A934-53376C86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157A01-9CD1-43E0-BEDF-DBA32F15F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915" y="1594607"/>
            <a:ext cx="8735431" cy="1216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0C1A5-B2A9-43E2-B3E3-CEA5F3188FAF}"/>
              </a:ext>
            </a:extLst>
          </p:cNvPr>
          <p:cNvSpPr txBox="1"/>
          <p:nvPr/>
        </p:nvSpPr>
        <p:spPr>
          <a:xfrm>
            <a:off x="1354974" y="3149609"/>
            <a:ext cx="9482052" cy="221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do we reference Bread if this was an array?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do we reference Bread if we can’t use array indices?</a:t>
            </a:r>
          </a:p>
        </p:txBody>
      </p:sp>
    </p:spTree>
    <p:extLst>
      <p:ext uri="{BB962C8B-B14F-4D97-AF65-F5344CB8AC3E}">
        <p14:creationId xmlns:p14="http://schemas.microsoft.com/office/powerpoint/2010/main" val="12731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595-C453-452B-8D15-A2D44DD5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Starting and ending the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111938-24F0-4E87-A09F-F26710C00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24730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906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EC3B-E7FA-48C1-836B-A80B4B57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93D7-8FAD-4FF2-B5C8-D357C7A9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efficient</a:t>
            </a:r>
          </a:p>
          <a:p>
            <a:r>
              <a:rPr lang="en-US" dirty="0"/>
              <a:t>Redirect a pointer somewhere in the list to point to the new item</a:t>
            </a:r>
          </a:p>
          <a:p>
            <a:r>
              <a:rPr lang="en-US" dirty="0"/>
              <a:t>Have the new item point to the old “next”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4B76B-0F6A-41A1-860A-C93F8B09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5" y="4266559"/>
            <a:ext cx="10641950" cy="1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236B-3A3F-422F-ADA8-455A4096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5581-FD44-4FE0-A7C9-869527A6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item you want to delete</a:t>
            </a:r>
          </a:p>
          <a:p>
            <a:r>
              <a:rPr lang="en-US" dirty="0"/>
              <a:t>Point the previous item’s next pointer to the deleted item’s next pointer</a:t>
            </a:r>
          </a:p>
          <a:p>
            <a:r>
              <a:rPr lang="en-US" dirty="0"/>
              <a:t>Set the deleted item’s next pointer to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7F061-D9A2-4E07-9A50-515B6E7B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55" y="4400917"/>
            <a:ext cx="9525100" cy="10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831C-4820-4018-BADE-CF821C2D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Linked lists over arrays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518AB1-CB90-4BB2-A4E4-7DF364909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60074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95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6D51-D4A1-4DF3-B779-B47FA9B0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The node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3D727-8A4D-42CA-8DED-82CA1D3C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76917"/>
            <a:ext cx="7212920" cy="41041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2DB7-43BB-4608-A807-A987894D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n-US" sz="1200"/>
              <a:t>Consider our existing generic Node</a:t>
            </a:r>
          </a:p>
          <a:p>
            <a:r>
              <a:rPr lang="en-US" sz="1200"/>
              <a:t>What do we need to add to this to create a LinkedList node?</a:t>
            </a:r>
          </a:p>
          <a:p>
            <a:r>
              <a:rPr lang="en-US" sz="1200"/>
              <a:t>We have 2 constructors – an empty node and a valued node</a:t>
            </a:r>
          </a:p>
          <a:p>
            <a:r>
              <a:rPr lang="en-US" sz="1200"/>
              <a:t>What about linking?</a:t>
            </a:r>
          </a:p>
        </p:txBody>
      </p:sp>
    </p:spTree>
    <p:extLst>
      <p:ext uri="{BB962C8B-B14F-4D97-AF65-F5344CB8AC3E}">
        <p14:creationId xmlns:p14="http://schemas.microsoft.com/office/powerpoint/2010/main" val="336624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950</Words>
  <Application>Microsoft Office PowerPoint</Application>
  <PresentationFormat>Widescreen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Bookman Old Style</vt:lpstr>
      <vt:lpstr>Rockwell</vt:lpstr>
      <vt:lpstr>Damask</vt:lpstr>
      <vt:lpstr>Game Development 2B</vt:lpstr>
      <vt:lpstr>The problem with arrays</vt:lpstr>
      <vt:lpstr>Linked lists</vt:lpstr>
      <vt:lpstr>referencing</vt:lpstr>
      <vt:lpstr>Starting and ending the list</vt:lpstr>
      <vt:lpstr>insertion</vt:lpstr>
      <vt:lpstr>deletion</vt:lpstr>
      <vt:lpstr>Linked lists over arrays</vt:lpstr>
      <vt:lpstr>The node class</vt:lpstr>
      <vt:lpstr>The node class</vt:lpstr>
      <vt:lpstr>The linkedlist class</vt:lpstr>
      <vt:lpstr>The linkedlist class</vt:lpstr>
      <vt:lpstr>Pseudocode exercise</vt:lpstr>
      <vt:lpstr>Pseudocode exercise</vt:lpstr>
      <vt:lpstr>Ice task</vt:lpstr>
      <vt:lpstr>Doubly linked list</vt:lpstr>
      <vt:lpstr>Changes to the node class</vt:lpstr>
      <vt:lpstr>Changes to insert</vt:lpstr>
      <vt:lpstr>Changes to remove</vt:lpstr>
      <vt:lpstr>Printing in reverse</vt:lpstr>
      <vt:lpstr>Circular linked lists</vt:lpstr>
      <vt:lpstr>Other considerations</vt:lpstr>
      <vt:lpstr>Simplifying list operations</vt:lpstr>
      <vt:lpstr>List iterator: pointers</vt:lpstr>
      <vt:lpstr>List iterator: moving through the list</vt:lpstr>
      <vt:lpstr>List iterator: easier insert and delete</vt:lpstr>
      <vt:lpstr>List iterator: resetting and end of list</vt:lpstr>
      <vt:lpstr>Creating a linkedlist without a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2A</dc:title>
  <dc:creator>Cyberchaos</dc:creator>
  <cp:lastModifiedBy>Adam Jerrett</cp:lastModifiedBy>
  <cp:revision>33</cp:revision>
  <dcterms:created xsi:type="dcterms:W3CDTF">2018-07-23T08:39:10Z</dcterms:created>
  <dcterms:modified xsi:type="dcterms:W3CDTF">2019-08-23T07:46:14Z</dcterms:modified>
</cp:coreProperties>
</file>