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3A614-9378-466E-A8C8-66F5CB4B1B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5735AF-F18A-4D4C-AB66-8C53EA8DF651}">
      <dgm:prSet/>
      <dgm:spPr/>
      <dgm:t>
        <a:bodyPr/>
        <a:lstStyle/>
        <a:p>
          <a:r>
            <a:rPr lang="en-US"/>
            <a:t>Data structure that models real life scenarios</a:t>
          </a:r>
        </a:p>
      </dgm:t>
    </dgm:pt>
    <dgm:pt modelId="{71274872-5806-484C-B5BA-E191FFC3E978}" type="parTrans" cxnId="{D3E0F792-1EA3-42D1-B1BD-F028A3618A96}">
      <dgm:prSet/>
      <dgm:spPr/>
      <dgm:t>
        <a:bodyPr/>
        <a:lstStyle/>
        <a:p>
          <a:endParaRPr lang="en-US"/>
        </a:p>
      </dgm:t>
    </dgm:pt>
    <dgm:pt modelId="{8B0C7E3F-76F9-4C63-B645-691D2D884682}" type="sibTrans" cxnId="{D3E0F792-1EA3-42D1-B1BD-F028A3618A9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F1DF88-7968-4857-8E2D-2B49AFD5C636}">
      <dgm:prSet/>
      <dgm:spPr/>
      <dgm:t>
        <a:bodyPr/>
        <a:lstStyle/>
        <a:p>
          <a:r>
            <a:rPr lang="en-US"/>
            <a:t>Meaningful data organization</a:t>
          </a:r>
        </a:p>
      </dgm:t>
    </dgm:pt>
    <dgm:pt modelId="{6EACF44F-4F67-4925-B8C1-416732B2068D}" type="parTrans" cxnId="{7B291B17-0690-4616-87AE-4CB95D6AF9A9}">
      <dgm:prSet/>
      <dgm:spPr/>
      <dgm:t>
        <a:bodyPr/>
        <a:lstStyle/>
        <a:p>
          <a:endParaRPr lang="en-US"/>
        </a:p>
      </dgm:t>
    </dgm:pt>
    <dgm:pt modelId="{E1140BF6-3022-4B2E-B342-AE32BDC22F01}" type="sibTrans" cxnId="{7B291B17-0690-4616-87AE-4CB95D6AF9A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39CA7E9-92F4-495B-911C-E116A257BE57}">
      <dgm:prSet/>
      <dgm:spPr/>
      <dgm:t>
        <a:bodyPr/>
        <a:lstStyle/>
        <a:p>
          <a:r>
            <a:rPr lang="en-US"/>
            <a:t>Stack is Last In First Out</a:t>
          </a:r>
        </a:p>
      </dgm:t>
    </dgm:pt>
    <dgm:pt modelId="{D313C780-410C-4AFA-B146-02A21CC7E255}" type="parTrans" cxnId="{3BF47AE3-F91F-45AF-89AE-CD6F8C1F6DC7}">
      <dgm:prSet/>
      <dgm:spPr/>
      <dgm:t>
        <a:bodyPr/>
        <a:lstStyle/>
        <a:p>
          <a:endParaRPr lang="en-US"/>
        </a:p>
      </dgm:t>
    </dgm:pt>
    <dgm:pt modelId="{206A2DB8-9376-4C65-A599-A5DC173B2D04}" type="sibTrans" cxnId="{3BF47AE3-F91F-45AF-89AE-CD6F8C1F6D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C3A7C84-3979-486D-AF5C-33064FA26CC3}">
      <dgm:prSet/>
      <dgm:spPr/>
      <dgm:t>
        <a:bodyPr/>
        <a:lstStyle/>
        <a:p>
          <a:r>
            <a:rPr lang="en-US"/>
            <a:t>Queue is First In First Out</a:t>
          </a:r>
        </a:p>
      </dgm:t>
    </dgm:pt>
    <dgm:pt modelId="{DA61419D-1735-4295-9DF8-51C3154F3663}" type="parTrans" cxnId="{DE579902-8DE7-4ED9-AD7E-FBC2C90AEEB7}">
      <dgm:prSet/>
      <dgm:spPr/>
      <dgm:t>
        <a:bodyPr/>
        <a:lstStyle/>
        <a:p>
          <a:endParaRPr lang="en-US"/>
        </a:p>
      </dgm:t>
    </dgm:pt>
    <dgm:pt modelId="{FD522A6B-FB6F-422E-A808-87BFA17B4576}" type="sibTrans" cxnId="{DE579902-8DE7-4ED9-AD7E-FBC2C90AEEB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6B0651-B6DF-4F33-ADB9-D44D7569A397}" type="pres">
      <dgm:prSet presAssocID="{A6C3A614-9378-466E-A8C8-66F5CB4B1BA7}" presName="Name0" presStyleCnt="0">
        <dgm:presLayoutVars>
          <dgm:animLvl val="lvl"/>
          <dgm:resizeHandles val="exact"/>
        </dgm:presLayoutVars>
      </dgm:prSet>
      <dgm:spPr/>
    </dgm:pt>
    <dgm:pt modelId="{A548DBD6-7FDD-4625-8591-0000294A4B06}" type="pres">
      <dgm:prSet presAssocID="{A15735AF-F18A-4D4C-AB66-8C53EA8DF651}" presName="compositeNode" presStyleCnt="0">
        <dgm:presLayoutVars>
          <dgm:bulletEnabled val="1"/>
        </dgm:presLayoutVars>
      </dgm:prSet>
      <dgm:spPr/>
    </dgm:pt>
    <dgm:pt modelId="{9DCC63A9-888B-4DB7-92F5-C854F2748B81}" type="pres">
      <dgm:prSet presAssocID="{A15735AF-F18A-4D4C-AB66-8C53EA8DF651}" presName="bgRect" presStyleLbl="bgAccFollowNode1" presStyleIdx="0" presStyleCnt="4"/>
      <dgm:spPr/>
    </dgm:pt>
    <dgm:pt modelId="{0A2373A5-33BD-4BB5-B9CB-77F1E0350BDB}" type="pres">
      <dgm:prSet presAssocID="{8B0C7E3F-76F9-4C63-B645-691D2D8846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2F6AA1D-2325-48D7-9B51-27DC0532D5B2}" type="pres">
      <dgm:prSet presAssocID="{A15735AF-F18A-4D4C-AB66-8C53EA8DF651}" presName="bottomLine" presStyleLbl="alignNode1" presStyleIdx="1" presStyleCnt="8">
        <dgm:presLayoutVars/>
      </dgm:prSet>
      <dgm:spPr/>
    </dgm:pt>
    <dgm:pt modelId="{C3743B2D-7D57-488D-B80E-8C52CE896CD5}" type="pres">
      <dgm:prSet presAssocID="{A15735AF-F18A-4D4C-AB66-8C53EA8DF651}" presName="nodeText" presStyleLbl="bgAccFollowNode1" presStyleIdx="0" presStyleCnt="4">
        <dgm:presLayoutVars>
          <dgm:bulletEnabled val="1"/>
        </dgm:presLayoutVars>
      </dgm:prSet>
      <dgm:spPr/>
    </dgm:pt>
    <dgm:pt modelId="{7BF3A84A-232A-4C88-A193-B738C5E70A97}" type="pres">
      <dgm:prSet presAssocID="{8B0C7E3F-76F9-4C63-B645-691D2D884682}" presName="sibTrans" presStyleCnt="0"/>
      <dgm:spPr/>
    </dgm:pt>
    <dgm:pt modelId="{3A77F836-4351-4D2B-A992-28F06FF31577}" type="pres">
      <dgm:prSet presAssocID="{2DF1DF88-7968-4857-8E2D-2B49AFD5C636}" presName="compositeNode" presStyleCnt="0">
        <dgm:presLayoutVars>
          <dgm:bulletEnabled val="1"/>
        </dgm:presLayoutVars>
      </dgm:prSet>
      <dgm:spPr/>
    </dgm:pt>
    <dgm:pt modelId="{3A4C36FE-EEE6-4B9E-9D6C-BD0142966B9E}" type="pres">
      <dgm:prSet presAssocID="{2DF1DF88-7968-4857-8E2D-2B49AFD5C636}" presName="bgRect" presStyleLbl="bgAccFollowNode1" presStyleIdx="1" presStyleCnt="4"/>
      <dgm:spPr/>
    </dgm:pt>
    <dgm:pt modelId="{65B8BC49-F3F5-4276-B79D-F64BB67D1021}" type="pres">
      <dgm:prSet presAssocID="{E1140BF6-3022-4B2E-B342-AE32BDC22F0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1C8CDE2-BF5B-4C32-9E49-3EDC5DE835A2}" type="pres">
      <dgm:prSet presAssocID="{2DF1DF88-7968-4857-8E2D-2B49AFD5C636}" presName="bottomLine" presStyleLbl="alignNode1" presStyleIdx="3" presStyleCnt="8">
        <dgm:presLayoutVars/>
      </dgm:prSet>
      <dgm:spPr/>
    </dgm:pt>
    <dgm:pt modelId="{47DF07F5-BE13-4058-8521-D53DE1C23C51}" type="pres">
      <dgm:prSet presAssocID="{2DF1DF88-7968-4857-8E2D-2B49AFD5C636}" presName="nodeText" presStyleLbl="bgAccFollowNode1" presStyleIdx="1" presStyleCnt="4">
        <dgm:presLayoutVars>
          <dgm:bulletEnabled val="1"/>
        </dgm:presLayoutVars>
      </dgm:prSet>
      <dgm:spPr/>
    </dgm:pt>
    <dgm:pt modelId="{6086A750-879C-4A4D-8AD1-7FFAE0E0CD74}" type="pres">
      <dgm:prSet presAssocID="{E1140BF6-3022-4B2E-B342-AE32BDC22F01}" presName="sibTrans" presStyleCnt="0"/>
      <dgm:spPr/>
    </dgm:pt>
    <dgm:pt modelId="{D501A0D4-49EF-40A0-81C6-4362FD84E2AD}" type="pres">
      <dgm:prSet presAssocID="{D39CA7E9-92F4-495B-911C-E116A257BE57}" presName="compositeNode" presStyleCnt="0">
        <dgm:presLayoutVars>
          <dgm:bulletEnabled val="1"/>
        </dgm:presLayoutVars>
      </dgm:prSet>
      <dgm:spPr/>
    </dgm:pt>
    <dgm:pt modelId="{AFE338EF-A602-44C8-871C-1F51A3149120}" type="pres">
      <dgm:prSet presAssocID="{D39CA7E9-92F4-495B-911C-E116A257BE57}" presName="bgRect" presStyleLbl="bgAccFollowNode1" presStyleIdx="2" presStyleCnt="4"/>
      <dgm:spPr/>
    </dgm:pt>
    <dgm:pt modelId="{5A72BE88-2ACE-4BE6-BF97-E0A8759F0E77}" type="pres">
      <dgm:prSet presAssocID="{206A2DB8-9376-4C65-A599-A5DC173B2D0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0702C09-8E8E-430A-AC8C-CD2B8E0F5346}" type="pres">
      <dgm:prSet presAssocID="{D39CA7E9-92F4-495B-911C-E116A257BE57}" presName="bottomLine" presStyleLbl="alignNode1" presStyleIdx="5" presStyleCnt="8">
        <dgm:presLayoutVars/>
      </dgm:prSet>
      <dgm:spPr/>
    </dgm:pt>
    <dgm:pt modelId="{24AFFEC8-A732-4ADB-9C24-3B95E743DAF7}" type="pres">
      <dgm:prSet presAssocID="{D39CA7E9-92F4-495B-911C-E116A257BE57}" presName="nodeText" presStyleLbl="bgAccFollowNode1" presStyleIdx="2" presStyleCnt="4">
        <dgm:presLayoutVars>
          <dgm:bulletEnabled val="1"/>
        </dgm:presLayoutVars>
      </dgm:prSet>
      <dgm:spPr/>
    </dgm:pt>
    <dgm:pt modelId="{C19C5416-089F-40EA-A2BC-D48BC8D0A076}" type="pres">
      <dgm:prSet presAssocID="{206A2DB8-9376-4C65-A599-A5DC173B2D04}" presName="sibTrans" presStyleCnt="0"/>
      <dgm:spPr/>
    </dgm:pt>
    <dgm:pt modelId="{C79573D3-A8DE-43BE-8741-5F73BB45CEEE}" type="pres">
      <dgm:prSet presAssocID="{CC3A7C84-3979-486D-AF5C-33064FA26CC3}" presName="compositeNode" presStyleCnt="0">
        <dgm:presLayoutVars>
          <dgm:bulletEnabled val="1"/>
        </dgm:presLayoutVars>
      </dgm:prSet>
      <dgm:spPr/>
    </dgm:pt>
    <dgm:pt modelId="{C29E3F0B-F860-42DC-B80D-961CDCD28EAC}" type="pres">
      <dgm:prSet presAssocID="{CC3A7C84-3979-486D-AF5C-33064FA26CC3}" presName="bgRect" presStyleLbl="bgAccFollowNode1" presStyleIdx="3" presStyleCnt="4"/>
      <dgm:spPr/>
    </dgm:pt>
    <dgm:pt modelId="{2B5183CE-DD21-4E7E-BA5B-932AAFC77013}" type="pres">
      <dgm:prSet presAssocID="{FD522A6B-FB6F-422E-A808-87BFA17B457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3B1B09F-AC90-46DC-A879-F7EB4B1285C9}" type="pres">
      <dgm:prSet presAssocID="{CC3A7C84-3979-486D-AF5C-33064FA26CC3}" presName="bottomLine" presStyleLbl="alignNode1" presStyleIdx="7" presStyleCnt="8">
        <dgm:presLayoutVars/>
      </dgm:prSet>
      <dgm:spPr/>
    </dgm:pt>
    <dgm:pt modelId="{DC4B198D-FF6D-4B8D-8E31-31FF400CB3A5}" type="pres">
      <dgm:prSet presAssocID="{CC3A7C84-3979-486D-AF5C-33064FA26C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E579902-8DE7-4ED9-AD7E-FBC2C90AEEB7}" srcId="{A6C3A614-9378-466E-A8C8-66F5CB4B1BA7}" destId="{CC3A7C84-3979-486D-AF5C-33064FA26CC3}" srcOrd="3" destOrd="0" parTransId="{DA61419D-1735-4295-9DF8-51C3154F3663}" sibTransId="{FD522A6B-FB6F-422E-A808-87BFA17B4576}"/>
    <dgm:cxn modelId="{7B291B17-0690-4616-87AE-4CB95D6AF9A9}" srcId="{A6C3A614-9378-466E-A8C8-66F5CB4B1BA7}" destId="{2DF1DF88-7968-4857-8E2D-2B49AFD5C636}" srcOrd="1" destOrd="0" parTransId="{6EACF44F-4F67-4925-B8C1-416732B2068D}" sibTransId="{E1140BF6-3022-4B2E-B342-AE32BDC22F01}"/>
    <dgm:cxn modelId="{0009193B-5B9C-4F0C-9D89-A0260EC5B995}" type="presOf" srcId="{A15735AF-F18A-4D4C-AB66-8C53EA8DF651}" destId="{9DCC63A9-888B-4DB7-92F5-C854F2748B81}" srcOrd="0" destOrd="0" presId="urn:microsoft.com/office/officeart/2016/7/layout/BasicLinearProcessNumbered"/>
    <dgm:cxn modelId="{17140D64-D42B-4BA5-A4E7-82449E9ED038}" type="presOf" srcId="{2DF1DF88-7968-4857-8E2D-2B49AFD5C636}" destId="{47DF07F5-BE13-4058-8521-D53DE1C23C51}" srcOrd="1" destOrd="0" presId="urn:microsoft.com/office/officeart/2016/7/layout/BasicLinearProcessNumbered"/>
    <dgm:cxn modelId="{55B1BF44-1BE1-40AD-BAF4-019CDDDC1C3C}" type="presOf" srcId="{CC3A7C84-3979-486D-AF5C-33064FA26CC3}" destId="{C29E3F0B-F860-42DC-B80D-961CDCD28EAC}" srcOrd="0" destOrd="0" presId="urn:microsoft.com/office/officeart/2016/7/layout/BasicLinearProcessNumbered"/>
    <dgm:cxn modelId="{163C9A69-5113-4479-9BD9-355B40F8C489}" type="presOf" srcId="{A6C3A614-9378-466E-A8C8-66F5CB4B1BA7}" destId="{E76B0651-B6DF-4F33-ADB9-D44D7569A397}" srcOrd="0" destOrd="0" presId="urn:microsoft.com/office/officeart/2016/7/layout/BasicLinearProcessNumbered"/>
    <dgm:cxn modelId="{F405666E-0F3B-4317-8A9A-B81FA06F29B2}" type="presOf" srcId="{D39CA7E9-92F4-495B-911C-E116A257BE57}" destId="{AFE338EF-A602-44C8-871C-1F51A3149120}" srcOrd="0" destOrd="0" presId="urn:microsoft.com/office/officeart/2016/7/layout/BasicLinearProcessNumbered"/>
    <dgm:cxn modelId="{4D0CCB81-55A6-4946-829F-4FC001E3064E}" type="presOf" srcId="{2DF1DF88-7968-4857-8E2D-2B49AFD5C636}" destId="{3A4C36FE-EEE6-4B9E-9D6C-BD0142966B9E}" srcOrd="0" destOrd="0" presId="urn:microsoft.com/office/officeart/2016/7/layout/BasicLinearProcessNumbered"/>
    <dgm:cxn modelId="{0042E881-B598-4538-A416-C0E7DECA055A}" type="presOf" srcId="{A15735AF-F18A-4D4C-AB66-8C53EA8DF651}" destId="{C3743B2D-7D57-488D-B80E-8C52CE896CD5}" srcOrd="1" destOrd="0" presId="urn:microsoft.com/office/officeart/2016/7/layout/BasicLinearProcessNumbered"/>
    <dgm:cxn modelId="{CB751286-33A2-4086-B9B4-1CAEF7F2D2AA}" type="presOf" srcId="{D39CA7E9-92F4-495B-911C-E116A257BE57}" destId="{24AFFEC8-A732-4ADB-9C24-3B95E743DAF7}" srcOrd="1" destOrd="0" presId="urn:microsoft.com/office/officeart/2016/7/layout/BasicLinearProcessNumbered"/>
    <dgm:cxn modelId="{B0EAA58F-A748-4B32-8867-D5360A6047FD}" type="presOf" srcId="{FD522A6B-FB6F-422E-A808-87BFA17B4576}" destId="{2B5183CE-DD21-4E7E-BA5B-932AAFC77013}" srcOrd="0" destOrd="0" presId="urn:microsoft.com/office/officeart/2016/7/layout/BasicLinearProcessNumbered"/>
    <dgm:cxn modelId="{D3E0F792-1EA3-42D1-B1BD-F028A3618A96}" srcId="{A6C3A614-9378-466E-A8C8-66F5CB4B1BA7}" destId="{A15735AF-F18A-4D4C-AB66-8C53EA8DF651}" srcOrd="0" destOrd="0" parTransId="{71274872-5806-484C-B5BA-E191FFC3E978}" sibTransId="{8B0C7E3F-76F9-4C63-B645-691D2D884682}"/>
    <dgm:cxn modelId="{0350C09E-97E4-4EDC-8624-5B4EC2C381AC}" type="presOf" srcId="{E1140BF6-3022-4B2E-B342-AE32BDC22F01}" destId="{65B8BC49-F3F5-4276-B79D-F64BB67D1021}" srcOrd="0" destOrd="0" presId="urn:microsoft.com/office/officeart/2016/7/layout/BasicLinearProcessNumbered"/>
    <dgm:cxn modelId="{25DFC0AC-640D-4A9F-B22C-E8666E51F264}" type="presOf" srcId="{CC3A7C84-3979-486D-AF5C-33064FA26CC3}" destId="{DC4B198D-FF6D-4B8D-8E31-31FF400CB3A5}" srcOrd="1" destOrd="0" presId="urn:microsoft.com/office/officeart/2016/7/layout/BasicLinearProcessNumbered"/>
    <dgm:cxn modelId="{515116B6-477F-4FC5-98F9-378DB136CF51}" type="presOf" srcId="{8B0C7E3F-76F9-4C63-B645-691D2D884682}" destId="{0A2373A5-33BD-4BB5-B9CB-77F1E0350BDB}" srcOrd="0" destOrd="0" presId="urn:microsoft.com/office/officeart/2016/7/layout/BasicLinearProcessNumbered"/>
    <dgm:cxn modelId="{4342C2D2-A5C9-40A9-934B-79B36E9430FD}" type="presOf" srcId="{206A2DB8-9376-4C65-A599-A5DC173B2D04}" destId="{5A72BE88-2ACE-4BE6-BF97-E0A8759F0E77}" srcOrd="0" destOrd="0" presId="urn:microsoft.com/office/officeart/2016/7/layout/BasicLinearProcessNumbered"/>
    <dgm:cxn modelId="{3BF47AE3-F91F-45AF-89AE-CD6F8C1F6DC7}" srcId="{A6C3A614-9378-466E-A8C8-66F5CB4B1BA7}" destId="{D39CA7E9-92F4-495B-911C-E116A257BE57}" srcOrd="2" destOrd="0" parTransId="{D313C780-410C-4AFA-B146-02A21CC7E255}" sibTransId="{206A2DB8-9376-4C65-A599-A5DC173B2D04}"/>
    <dgm:cxn modelId="{F090EE31-D802-4D37-82D5-9FB6A0263797}" type="presParOf" srcId="{E76B0651-B6DF-4F33-ADB9-D44D7569A397}" destId="{A548DBD6-7FDD-4625-8591-0000294A4B06}" srcOrd="0" destOrd="0" presId="urn:microsoft.com/office/officeart/2016/7/layout/BasicLinearProcessNumbered"/>
    <dgm:cxn modelId="{C48E496E-7EC8-486F-85F5-BD1A9F456B8A}" type="presParOf" srcId="{A548DBD6-7FDD-4625-8591-0000294A4B06}" destId="{9DCC63A9-888B-4DB7-92F5-C854F2748B81}" srcOrd="0" destOrd="0" presId="urn:microsoft.com/office/officeart/2016/7/layout/BasicLinearProcessNumbered"/>
    <dgm:cxn modelId="{80A80249-5289-45F4-9386-DB6335EB5EB1}" type="presParOf" srcId="{A548DBD6-7FDD-4625-8591-0000294A4B06}" destId="{0A2373A5-33BD-4BB5-B9CB-77F1E0350BDB}" srcOrd="1" destOrd="0" presId="urn:microsoft.com/office/officeart/2016/7/layout/BasicLinearProcessNumbered"/>
    <dgm:cxn modelId="{F77A5DE6-468C-429E-9110-42591B46A0EF}" type="presParOf" srcId="{A548DBD6-7FDD-4625-8591-0000294A4B06}" destId="{E2F6AA1D-2325-48D7-9B51-27DC0532D5B2}" srcOrd="2" destOrd="0" presId="urn:microsoft.com/office/officeart/2016/7/layout/BasicLinearProcessNumbered"/>
    <dgm:cxn modelId="{6BEB1D00-6327-4F03-8642-F7B28345ABF8}" type="presParOf" srcId="{A548DBD6-7FDD-4625-8591-0000294A4B06}" destId="{C3743B2D-7D57-488D-B80E-8C52CE896CD5}" srcOrd="3" destOrd="0" presId="urn:microsoft.com/office/officeart/2016/7/layout/BasicLinearProcessNumbered"/>
    <dgm:cxn modelId="{8EFA0C22-290B-427A-AB9D-77ABF4A4AA88}" type="presParOf" srcId="{E76B0651-B6DF-4F33-ADB9-D44D7569A397}" destId="{7BF3A84A-232A-4C88-A193-B738C5E70A97}" srcOrd="1" destOrd="0" presId="urn:microsoft.com/office/officeart/2016/7/layout/BasicLinearProcessNumbered"/>
    <dgm:cxn modelId="{EB96EE2B-0031-4777-8D6B-1640BE3503B1}" type="presParOf" srcId="{E76B0651-B6DF-4F33-ADB9-D44D7569A397}" destId="{3A77F836-4351-4D2B-A992-28F06FF31577}" srcOrd="2" destOrd="0" presId="urn:microsoft.com/office/officeart/2016/7/layout/BasicLinearProcessNumbered"/>
    <dgm:cxn modelId="{A1D464F6-61D2-4565-AFC3-9927A2B33CBE}" type="presParOf" srcId="{3A77F836-4351-4D2B-A992-28F06FF31577}" destId="{3A4C36FE-EEE6-4B9E-9D6C-BD0142966B9E}" srcOrd="0" destOrd="0" presId="urn:microsoft.com/office/officeart/2016/7/layout/BasicLinearProcessNumbered"/>
    <dgm:cxn modelId="{7DAC1308-5209-465F-AC07-CB6EDA0C8DD2}" type="presParOf" srcId="{3A77F836-4351-4D2B-A992-28F06FF31577}" destId="{65B8BC49-F3F5-4276-B79D-F64BB67D1021}" srcOrd="1" destOrd="0" presId="urn:microsoft.com/office/officeart/2016/7/layout/BasicLinearProcessNumbered"/>
    <dgm:cxn modelId="{36CCEA2C-3903-48DE-848F-8A6EFC68C613}" type="presParOf" srcId="{3A77F836-4351-4D2B-A992-28F06FF31577}" destId="{F1C8CDE2-BF5B-4C32-9E49-3EDC5DE835A2}" srcOrd="2" destOrd="0" presId="urn:microsoft.com/office/officeart/2016/7/layout/BasicLinearProcessNumbered"/>
    <dgm:cxn modelId="{8866C03E-799B-4608-A25E-DD6D236E9BAE}" type="presParOf" srcId="{3A77F836-4351-4D2B-A992-28F06FF31577}" destId="{47DF07F5-BE13-4058-8521-D53DE1C23C51}" srcOrd="3" destOrd="0" presId="urn:microsoft.com/office/officeart/2016/7/layout/BasicLinearProcessNumbered"/>
    <dgm:cxn modelId="{D59EF85C-F5BB-4898-9F58-9E2AB89B200B}" type="presParOf" srcId="{E76B0651-B6DF-4F33-ADB9-D44D7569A397}" destId="{6086A750-879C-4A4D-8AD1-7FFAE0E0CD74}" srcOrd="3" destOrd="0" presId="urn:microsoft.com/office/officeart/2016/7/layout/BasicLinearProcessNumbered"/>
    <dgm:cxn modelId="{EFE9B865-3894-4C10-9C73-4AD5BC3DAAB8}" type="presParOf" srcId="{E76B0651-B6DF-4F33-ADB9-D44D7569A397}" destId="{D501A0D4-49EF-40A0-81C6-4362FD84E2AD}" srcOrd="4" destOrd="0" presId="urn:microsoft.com/office/officeart/2016/7/layout/BasicLinearProcessNumbered"/>
    <dgm:cxn modelId="{EB7DE035-2DE2-47AE-B844-DD0973F0B5BC}" type="presParOf" srcId="{D501A0D4-49EF-40A0-81C6-4362FD84E2AD}" destId="{AFE338EF-A602-44C8-871C-1F51A3149120}" srcOrd="0" destOrd="0" presId="urn:microsoft.com/office/officeart/2016/7/layout/BasicLinearProcessNumbered"/>
    <dgm:cxn modelId="{7D3ADCE3-8DDE-4050-8EB7-D9030FE60723}" type="presParOf" srcId="{D501A0D4-49EF-40A0-81C6-4362FD84E2AD}" destId="{5A72BE88-2ACE-4BE6-BF97-E0A8759F0E77}" srcOrd="1" destOrd="0" presId="urn:microsoft.com/office/officeart/2016/7/layout/BasicLinearProcessNumbered"/>
    <dgm:cxn modelId="{3B0532C8-5DAA-499C-AB85-365F3E79C749}" type="presParOf" srcId="{D501A0D4-49EF-40A0-81C6-4362FD84E2AD}" destId="{50702C09-8E8E-430A-AC8C-CD2B8E0F5346}" srcOrd="2" destOrd="0" presId="urn:microsoft.com/office/officeart/2016/7/layout/BasicLinearProcessNumbered"/>
    <dgm:cxn modelId="{5C7010C0-AEDC-46A0-881D-BEF3383B55E1}" type="presParOf" srcId="{D501A0D4-49EF-40A0-81C6-4362FD84E2AD}" destId="{24AFFEC8-A732-4ADB-9C24-3B95E743DAF7}" srcOrd="3" destOrd="0" presId="urn:microsoft.com/office/officeart/2016/7/layout/BasicLinearProcessNumbered"/>
    <dgm:cxn modelId="{09CE8BC7-A58E-4355-A284-4C59453D544C}" type="presParOf" srcId="{E76B0651-B6DF-4F33-ADB9-D44D7569A397}" destId="{C19C5416-089F-40EA-A2BC-D48BC8D0A076}" srcOrd="5" destOrd="0" presId="urn:microsoft.com/office/officeart/2016/7/layout/BasicLinearProcessNumbered"/>
    <dgm:cxn modelId="{A9759EB5-F3E9-4F8A-AC50-F3F7E786E821}" type="presParOf" srcId="{E76B0651-B6DF-4F33-ADB9-D44D7569A397}" destId="{C79573D3-A8DE-43BE-8741-5F73BB45CEEE}" srcOrd="6" destOrd="0" presId="urn:microsoft.com/office/officeart/2016/7/layout/BasicLinearProcessNumbered"/>
    <dgm:cxn modelId="{13BDA090-B9B4-4A17-B2B8-2F8EE2D0A01E}" type="presParOf" srcId="{C79573D3-A8DE-43BE-8741-5F73BB45CEEE}" destId="{C29E3F0B-F860-42DC-B80D-961CDCD28EAC}" srcOrd="0" destOrd="0" presId="urn:microsoft.com/office/officeart/2016/7/layout/BasicLinearProcessNumbered"/>
    <dgm:cxn modelId="{60035077-9C39-4727-9F06-615ABA6629E0}" type="presParOf" srcId="{C79573D3-A8DE-43BE-8741-5F73BB45CEEE}" destId="{2B5183CE-DD21-4E7E-BA5B-932AAFC77013}" srcOrd="1" destOrd="0" presId="urn:microsoft.com/office/officeart/2016/7/layout/BasicLinearProcessNumbered"/>
    <dgm:cxn modelId="{21641A91-6CB4-4FF2-9FBF-E28D6DB671FE}" type="presParOf" srcId="{C79573D3-A8DE-43BE-8741-5F73BB45CEEE}" destId="{53B1B09F-AC90-46DC-A879-F7EB4B1285C9}" srcOrd="2" destOrd="0" presId="urn:microsoft.com/office/officeart/2016/7/layout/BasicLinearProcessNumbered"/>
    <dgm:cxn modelId="{3EEAC48D-276E-48AF-A9A3-1D1758918694}" type="presParOf" srcId="{C79573D3-A8DE-43BE-8741-5F73BB45CEEE}" destId="{DC4B198D-FF6D-4B8D-8E31-31FF400CB3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9AECF-4665-4966-90A5-B48FE3C68B2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257067-822C-40B6-86DD-19724A45120B}">
      <dgm:prSet/>
      <dgm:spPr/>
      <dgm:t>
        <a:bodyPr/>
        <a:lstStyle/>
        <a:p>
          <a:r>
            <a:rPr lang="en-US"/>
            <a:t>Items only accessible from end of a list</a:t>
          </a:r>
        </a:p>
      </dgm:t>
    </dgm:pt>
    <dgm:pt modelId="{8776DEBD-BD46-4779-856A-1DD92577FCB5}" type="parTrans" cxnId="{BA1F1211-4005-433B-880A-963A6CEA3E8D}">
      <dgm:prSet/>
      <dgm:spPr/>
      <dgm:t>
        <a:bodyPr/>
        <a:lstStyle/>
        <a:p>
          <a:endParaRPr lang="en-US"/>
        </a:p>
      </dgm:t>
    </dgm:pt>
    <dgm:pt modelId="{79779FAF-09F4-4E3D-A2B5-34DA5AF1866E}" type="sibTrans" cxnId="{BA1F1211-4005-433B-880A-963A6CEA3E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8E2C70C-E762-4DE9-937B-B82FE7014D31}">
      <dgm:prSet/>
      <dgm:spPr/>
      <dgm:t>
        <a:bodyPr/>
        <a:lstStyle/>
        <a:p>
          <a:r>
            <a:rPr lang="en-US"/>
            <a:t>Top of stack</a:t>
          </a:r>
        </a:p>
      </dgm:t>
    </dgm:pt>
    <dgm:pt modelId="{4B342F85-504F-488E-BF54-DD0BE263E29F}" type="parTrans" cxnId="{9F127B3B-3DB6-4E40-A308-4D5323EB639D}">
      <dgm:prSet/>
      <dgm:spPr/>
      <dgm:t>
        <a:bodyPr/>
        <a:lstStyle/>
        <a:p>
          <a:endParaRPr lang="en-US"/>
        </a:p>
      </dgm:t>
    </dgm:pt>
    <dgm:pt modelId="{DFE06346-63D0-45F2-AFE4-94EE695D22F8}" type="sibTrans" cxnId="{9F127B3B-3DB6-4E40-A308-4D5323EB639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FFF22D8-3A68-4A93-A0D5-8B10CA7EE592}">
      <dgm:prSet/>
      <dgm:spPr/>
      <dgm:t>
        <a:bodyPr/>
        <a:lstStyle/>
        <a:p>
          <a:r>
            <a:rPr lang="en-US"/>
            <a:t>Pushing to a stack: Adding an item</a:t>
          </a:r>
        </a:p>
      </dgm:t>
    </dgm:pt>
    <dgm:pt modelId="{2E2C7515-57E4-4D4F-9ABE-DEA35D8D88A8}" type="parTrans" cxnId="{C1C58B1D-5975-445A-932B-203132C99E17}">
      <dgm:prSet/>
      <dgm:spPr/>
      <dgm:t>
        <a:bodyPr/>
        <a:lstStyle/>
        <a:p>
          <a:endParaRPr lang="en-US"/>
        </a:p>
      </dgm:t>
    </dgm:pt>
    <dgm:pt modelId="{2A90FA23-F89A-4C7A-89E5-CF7A6D6E756C}" type="sibTrans" cxnId="{C1C58B1D-5975-445A-932B-203132C99E1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EC91D4-047A-4F59-B157-159F8F987EA9}">
      <dgm:prSet/>
      <dgm:spPr/>
      <dgm:t>
        <a:bodyPr/>
        <a:lstStyle/>
        <a:p>
          <a:r>
            <a:rPr lang="en-US"/>
            <a:t>Peeking at a stack: Returning the top item</a:t>
          </a:r>
        </a:p>
      </dgm:t>
    </dgm:pt>
    <dgm:pt modelId="{309764C5-C316-4126-9DB4-ABF59C32C650}" type="parTrans" cxnId="{699D2E90-EF27-4390-ADFE-9B6FF0A9B752}">
      <dgm:prSet/>
      <dgm:spPr/>
      <dgm:t>
        <a:bodyPr/>
        <a:lstStyle/>
        <a:p>
          <a:endParaRPr lang="en-US"/>
        </a:p>
      </dgm:t>
    </dgm:pt>
    <dgm:pt modelId="{EB5BC687-FCB8-46C6-BEFD-66863A8FAE53}" type="sibTrans" cxnId="{699D2E90-EF27-4390-ADFE-9B6FF0A9B75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3CCC43-0906-4987-AC35-02A223264585}">
      <dgm:prSet/>
      <dgm:spPr/>
      <dgm:t>
        <a:bodyPr/>
        <a:lstStyle/>
        <a:p>
          <a:r>
            <a:rPr lang="en-US"/>
            <a:t>Popping from a stack: Returning and removing an item</a:t>
          </a:r>
        </a:p>
      </dgm:t>
    </dgm:pt>
    <dgm:pt modelId="{55A8EEFD-3C93-4DE7-960D-39E312A3EEAC}" type="parTrans" cxnId="{409A7ABE-E174-4E1D-895B-15815E040A3B}">
      <dgm:prSet/>
      <dgm:spPr/>
      <dgm:t>
        <a:bodyPr/>
        <a:lstStyle/>
        <a:p>
          <a:endParaRPr lang="en-US"/>
        </a:p>
      </dgm:t>
    </dgm:pt>
    <dgm:pt modelId="{A88460A8-1F12-4196-9871-337D418AB8C1}" type="sibTrans" cxnId="{409A7ABE-E174-4E1D-895B-15815E040A3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6F48E23-2800-4A29-866F-554422DF5E81}" type="pres">
      <dgm:prSet presAssocID="{1EF9AECF-4665-4966-90A5-B48FE3C68B2F}" presName="Name0" presStyleCnt="0">
        <dgm:presLayoutVars>
          <dgm:animLvl val="lvl"/>
          <dgm:resizeHandles val="exact"/>
        </dgm:presLayoutVars>
      </dgm:prSet>
      <dgm:spPr/>
    </dgm:pt>
    <dgm:pt modelId="{CB917813-6EA3-473C-8418-4A709AC9CC20}" type="pres">
      <dgm:prSet presAssocID="{D6257067-822C-40B6-86DD-19724A45120B}" presName="compositeNode" presStyleCnt="0">
        <dgm:presLayoutVars>
          <dgm:bulletEnabled val="1"/>
        </dgm:presLayoutVars>
      </dgm:prSet>
      <dgm:spPr/>
    </dgm:pt>
    <dgm:pt modelId="{C6FFA0D4-F988-44F6-BAD0-7D90D3DC8965}" type="pres">
      <dgm:prSet presAssocID="{D6257067-822C-40B6-86DD-19724A45120B}" presName="bgRect" presStyleLbl="bgAccFollowNode1" presStyleIdx="0" presStyleCnt="5"/>
      <dgm:spPr/>
    </dgm:pt>
    <dgm:pt modelId="{93B649D1-8D52-455B-9292-FD5F7B41B7CC}" type="pres">
      <dgm:prSet presAssocID="{79779FAF-09F4-4E3D-A2B5-34DA5AF1866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6889C25-0742-4E6F-894E-7E9355D5D0B0}" type="pres">
      <dgm:prSet presAssocID="{D6257067-822C-40B6-86DD-19724A45120B}" presName="bottomLine" presStyleLbl="alignNode1" presStyleIdx="1" presStyleCnt="10">
        <dgm:presLayoutVars/>
      </dgm:prSet>
      <dgm:spPr/>
    </dgm:pt>
    <dgm:pt modelId="{BA734F59-2D28-44B1-B3E2-6FC779CD7126}" type="pres">
      <dgm:prSet presAssocID="{D6257067-822C-40B6-86DD-19724A45120B}" presName="nodeText" presStyleLbl="bgAccFollowNode1" presStyleIdx="0" presStyleCnt="5">
        <dgm:presLayoutVars>
          <dgm:bulletEnabled val="1"/>
        </dgm:presLayoutVars>
      </dgm:prSet>
      <dgm:spPr/>
    </dgm:pt>
    <dgm:pt modelId="{11E738BF-D789-42BD-A1A5-934D035E709B}" type="pres">
      <dgm:prSet presAssocID="{79779FAF-09F4-4E3D-A2B5-34DA5AF1866E}" presName="sibTrans" presStyleCnt="0"/>
      <dgm:spPr/>
    </dgm:pt>
    <dgm:pt modelId="{21C83C17-837D-4FEC-A94F-8E9C4FA550D7}" type="pres">
      <dgm:prSet presAssocID="{08E2C70C-E762-4DE9-937B-B82FE7014D31}" presName="compositeNode" presStyleCnt="0">
        <dgm:presLayoutVars>
          <dgm:bulletEnabled val="1"/>
        </dgm:presLayoutVars>
      </dgm:prSet>
      <dgm:spPr/>
    </dgm:pt>
    <dgm:pt modelId="{DF5304D0-633B-4BBE-AD15-EE8E940C4D24}" type="pres">
      <dgm:prSet presAssocID="{08E2C70C-E762-4DE9-937B-B82FE7014D31}" presName="bgRect" presStyleLbl="bgAccFollowNode1" presStyleIdx="1" presStyleCnt="5"/>
      <dgm:spPr/>
    </dgm:pt>
    <dgm:pt modelId="{EC5F52E0-643B-4258-93AB-D96998611B72}" type="pres">
      <dgm:prSet presAssocID="{DFE06346-63D0-45F2-AFE4-94EE695D22F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10A842C1-E685-4E11-B730-63A8080E84FF}" type="pres">
      <dgm:prSet presAssocID="{08E2C70C-E762-4DE9-937B-B82FE7014D31}" presName="bottomLine" presStyleLbl="alignNode1" presStyleIdx="3" presStyleCnt="10">
        <dgm:presLayoutVars/>
      </dgm:prSet>
      <dgm:spPr/>
    </dgm:pt>
    <dgm:pt modelId="{4E3E1E1F-A11A-4B6B-BE15-43CA63DF6F49}" type="pres">
      <dgm:prSet presAssocID="{08E2C70C-E762-4DE9-937B-B82FE7014D31}" presName="nodeText" presStyleLbl="bgAccFollowNode1" presStyleIdx="1" presStyleCnt="5">
        <dgm:presLayoutVars>
          <dgm:bulletEnabled val="1"/>
        </dgm:presLayoutVars>
      </dgm:prSet>
      <dgm:spPr/>
    </dgm:pt>
    <dgm:pt modelId="{1D0F5BFA-4E05-4A47-A45B-114962A51E8D}" type="pres">
      <dgm:prSet presAssocID="{DFE06346-63D0-45F2-AFE4-94EE695D22F8}" presName="sibTrans" presStyleCnt="0"/>
      <dgm:spPr/>
    </dgm:pt>
    <dgm:pt modelId="{DAC29096-E411-41C8-8689-8811FF562930}" type="pres">
      <dgm:prSet presAssocID="{FFFF22D8-3A68-4A93-A0D5-8B10CA7EE592}" presName="compositeNode" presStyleCnt="0">
        <dgm:presLayoutVars>
          <dgm:bulletEnabled val="1"/>
        </dgm:presLayoutVars>
      </dgm:prSet>
      <dgm:spPr/>
    </dgm:pt>
    <dgm:pt modelId="{D1E802BE-7138-4C59-9225-8A24667D9E6C}" type="pres">
      <dgm:prSet presAssocID="{FFFF22D8-3A68-4A93-A0D5-8B10CA7EE592}" presName="bgRect" presStyleLbl="bgAccFollowNode1" presStyleIdx="2" presStyleCnt="5"/>
      <dgm:spPr/>
    </dgm:pt>
    <dgm:pt modelId="{9368CCCE-2283-42B6-85F6-7968EDDF8890}" type="pres">
      <dgm:prSet presAssocID="{2A90FA23-F89A-4C7A-89E5-CF7A6D6E756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388E517F-632C-4A7E-9AFB-1A1E54F5D080}" type="pres">
      <dgm:prSet presAssocID="{FFFF22D8-3A68-4A93-A0D5-8B10CA7EE592}" presName="bottomLine" presStyleLbl="alignNode1" presStyleIdx="5" presStyleCnt="10">
        <dgm:presLayoutVars/>
      </dgm:prSet>
      <dgm:spPr/>
    </dgm:pt>
    <dgm:pt modelId="{E5F1E958-8E26-4662-9BD1-79425CA6C88D}" type="pres">
      <dgm:prSet presAssocID="{FFFF22D8-3A68-4A93-A0D5-8B10CA7EE592}" presName="nodeText" presStyleLbl="bgAccFollowNode1" presStyleIdx="2" presStyleCnt="5">
        <dgm:presLayoutVars>
          <dgm:bulletEnabled val="1"/>
        </dgm:presLayoutVars>
      </dgm:prSet>
      <dgm:spPr/>
    </dgm:pt>
    <dgm:pt modelId="{28DC471F-2295-497E-9C41-46578615DACA}" type="pres">
      <dgm:prSet presAssocID="{2A90FA23-F89A-4C7A-89E5-CF7A6D6E756C}" presName="sibTrans" presStyleCnt="0"/>
      <dgm:spPr/>
    </dgm:pt>
    <dgm:pt modelId="{5094239C-7A03-4547-830D-00142727A0C8}" type="pres">
      <dgm:prSet presAssocID="{4DEC91D4-047A-4F59-B157-159F8F987EA9}" presName="compositeNode" presStyleCnt="0">
        <dgm:presLayoutVars>
          <dgm:bulletEnabled val="1"/>
        </dgm:presLayoutVars>
      </dgm:prSet>
      <dgm:spPr/>
    </dgm:pt>
    <dgm:pt modelId="{2C2C3E60-F7CA-4EAE-909B-73CC5B79F768}" type="pres">
      <dgm:prSet presAssocID="{4DEC91D4-047A-4F59-B157-159F8F987EA9}" presName="bgRect" presStyleLbl="bgAccFollowNode1" presStyleIdx="3" presStyleCnt="5"/>
      <dgm:spPr/>
    </dgm:pt>
    <dgm:pt modelId="{CB08D948-D4EB-4E34-87D3-C3AEFC8571ED}" type="pres">
      <dgm:prSet presAssocID="{EB5BC687-FCB8-46C6-BEFD-66863A8FAE5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363E1048-140A-48D9-8414-3E7154224835}" type="pres">
      <dgm:prSet presAssocID="{4DEC91D4-047A-4F59-B157-159F8F987EA9}" presName="bottomLine" presStyleLbl="alignNode1" presStyleIdx="7" presStyleCnt="10">
        <dgm:presLayoutVars/>
      </dgm:prSet>
      <dgm:spPr/>
    </dgm:pt>
    <dgm:pt modelId="{F9AAC56E-1E25-4FB1-AD03-890153580B9F}" type="pres">
      <dgm:prSet presAssocID="{4DEC91D4-047A-4F59-B157-159F8F987EA9}" presName="nodeText" presStyleLbl="bgAccFollowNode1" presStyleIdx="3" presStyleCnt="5">
        <dgm:presLayoutVars>
          <dgm:bulletEnabled val="1"/>
        </dgm:presLayoutVars>
      </dgm:prSet>
      <dgm:spPr/>
    </dgm:pt>
    <dgm:pt modelId="{5B2E9493-E5FA-4B0C-9822-5C3C720E6AFF}" type="pres">
      <dgm:prSet presAssocID="{EB5BC687-FCB8-46C6-BEFD-66863A8FAE53}" presName="sibTrans" presStyleCnt="0"/>
      <dgm:spPr/>
    </dgm:pt>
    <dgm:pt modelId="{A59FDA82-290A-40C0-9DA1-069F9643364A}" type="pres">
      <dgm:prSet presAssocID="{CC3CCC43-0906-4987-AC35-02A223264585}" presName="compositeNode" presStyleCnt="0">
        <dgm:presLayoutVars>
          <dgm:bulletEnabled val="1"/>
        </dgm:presLayoutVars>
      </dgm:prSet>
      <dgm:spPr/>
    </dgm:pt>
    <dgm:pt modelId="{AF4A4820-E01B-44F7-8F15-E7C8BE7956EE}" type="pres">
      <dgm:prSet presAssocID="{CC3CCC43-0906-4987-AC35-02A223264585}" presName="bgRect" presStyleLbl="bgAccFollowNode1" presStyleIdx="4" presStyleCnt="5"/>
      <dgm:spPr/>
    </dgm:pt>
    <dgm:pt modelId="{E27A51B6-E7B4-4FAF-8F0E-84B77BC5C162}" type="pres">
      <dgm:prSet presAssocID="{A88460A8-1F12-4196-9871-337D418AB8C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722045C-4E1E-4258-B89F-643F07E23FFB}" type="pres">
      <dgm:prSet presAssocID="{CC3CCC43-0906-4987-AC35-02A223264585}" presName="bottomLine" presStyleLbl="alignNode1" presStyleIdx="9" presStyleCnt="10">
        <dgm:presLayoutVars/>
      </dgm:prSet>
      <dgm:spPr/>
    </dgm:pt>
    <dgm:pt modelId="{2BA59EA3-F132-4D88-91DE-94E44916332F}" type="pres">
      <dgm:prSet presAssocID="{CC3CCC43-0906-4987-AC35-02A22326458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65776B0A-038E-40E8-A3A9-137A1BD24470}" type="presOf" srcId="{EB5BC687-FCB8-46C6-BEFD-66863A8FAE53}" destId="{CB08D948-D4EB-4E34-87D3-C3AEFC8571ED}" srcOrd="0" destOrd="0" presId="urn:microsoft.com/office/officeart/2016/7/layout/BasicLinearProcessNumbered"/>
    <dgm:cxn modelId="{C979490E-EDE2-49D1-B894-6CA052FC22D4}" type="presOf" srcId="{A88460A8-1F12-4196-9871-337D418AB8C1}" destId="{E27A51B6-E7B4-4FAF-8F0E-84B77BC5C162}" srcOrd="0" destOrd="0" presId="urn:microsoft.com/office/officeart/2016/7/layout/BasicLinearProcessNumbered"/>
    <dgm:cxn modelId="{BA1F1211-4005-433B-880A-963A6CEA3E8D}" srcId="{1EF9AECF-4665-4966-90A5-B48FE3C68B2F}" destId="{D6257067-822C-40B6-86DD-19724A45120B}" srcOrd="0" destOrd="0" parTransId="{8776DEBD-BD46-4779-856A-1DD92577FCB5}" sibTransId="{79779FAF-09F4-4E3D-A2B5-34DA5AF1866E}"/>
    <dgm:cxn modelId="{8562AC1B-081A-49AB-AABD-E169D20D3FF2}" type="presOf" srcId="{08E2C70C-E762-4DE9-937B-B82FE7014D31}" destId="{DF5304D0-633B-4BBE-AD15-EE8E940C4D24}" srcOrd="0" destOrd="0" presId="urn:microsoft.com/office/officeart/2016/7/layout/BasicLinearProcessNumbered"/>
    <dgm:cxn modelId="{C1C58B1D-5975-445A-932B-203132C99E17}" srcId="{1EF9AECF-4665-4966-90A5-B48FE3C68B2F}" destId="{FFFF22D8-3A68-4A93-A0D5-8B10CA7EE592}" srcOrd="2" destOrd="0" parTransId="{2E2C7515-57E4-4D4F-9ABE-DEA35D8D88A8}" sibTransId="{2A90FA23-F89A-4C7A-89E5-CF7A6D6E756C}"/>
    <dgm:cxn modelId="{6A21AC26-34B6-4876-A4E4-D8322E766461}" type="presOf" srcId="{79779FAF-09F4-4E3D-A2B5-34DA5AF1866E}" destId="{93B649D1-8D52-455B-9292-FD5F7B41B7CC}" srcOrd="0" destOrd="0" presId="urn:microsoft.com/office/officeart/2016/7/layout/BasicLinearProcessNumbered"/>
    <dgm:cxn modelId="{75CBE92D-A8EC-47DA-B017-15B3EE961DE3}" type="presOf" srcId="{D6257067-822C-40B6-86DD-19724A45120B}" destId="{BA734F59-2D28-44B1-B3E2-6FC779CD7126}" srcOrd="1" destOrd="0" presId="urn:microsoft.com/office/officeart/2016/7/layout/BasicLinearProcessNumbered"/>
    <dgm:cxn modelId="{0402AF3A-E814-4985-BDDB-0D5DE77A8872}" type="presOf" srcId="{1EF9AECF-4665-4966-90A5-B48FE3C68B2F}" destId="{B6F48E23-2800-4A29-866F-554422DF5E81}" srcOrd="0" destOrd="0" presId="urn:microsoft.com/office/officeart/2016/7/layout/BasicLinearProcessNumbered"/>
    <dgm:cxn modelId="{9F127B3B-3DB6-4E40-A308-4D5323EB639D}" srcId="{1EF9AECF-4665-4966-90A5-B48FE3C68B2F}" destId="{08E2C70C-E762-4DE9-937B-B82FE7014D31}" srcOrd="1" destOrd="0" parTransId="{4B342F85-504F-488E-BF54-DD0BE263E29F}" sibTransId="{DFE06346-63D0-45F2-AFE4-94EE695D22F8}"/>
    <dgm:cxn modelId="{A610C847-5AF5-4C52-AB28-651E7D7EF81D}" type="presOf" srcId="{2A90FA23-F89A-4C7A-89E5-CF7A6D6E756C}" destId="{9368CCCE-2283-42B6-85F6-7968EDDF8890}" srcOrd="0" destOrd="0" presId="urn:microsoft.com/office/officeart/2016/7/layout/BasicLinearProcessNumbered"/>
    <dgm:cxn modelId="{692B116A-C94E-4B12-A171-B0BDD1F67436}" type="presOf" srcId="{08E2C70C-E762-4DE9-937B-B82FE7014D31}" destId="{4E3E1E1F-A11A-4B6B-BE15-43CA63DF6F49}" srcOrd="1" destOrd="0" presId="urn:microsoft.com/office/officeart/2016/7/layout/BasicLinearProcessNumbered"/>
    <dgm:cxn modelId="{C06F206C-A5FB-4F61-AD68-100AE02EB786}" type="presOf" srcId="{FFFF22D8-3A68-4A93-A0D5-8B10CA7EE592}" destId="{E5F1E958-8E26-4662-9BD1-79425CA6C88D}" srcOrd="1" destOrd="0" presId="urn:microsoft.com/office/officeart/2016/7/layout/BasicLinearProcessNumbered"/>
    <dgm:cxn modelId="{CBB4F154-9662-4FDF-9F31-B715456924BB}" type="presOf" srcId="{D6257067-822C-40B6-86DD-19724A45120B}" destId="{C6FFA0D4-F988-44F6-BAD0-7D90D3DC8965}" srcOrd="0" destOrd="0" presId="urn:microsoft.com/office/officeart/2016/7/layout/BasicLinearProcessNumbered"/>
    <dgm:cxn modelId="{D9F8F354-9A8D-4B5E-ADAB-890B1C27186D}" type="presOf" srcId="{4DEC91D4-047A-4F59-B157-159F8F987EA9}" destId="{F9AAC56E-1E25-4FB1-AD03-890153580B9F}" srcOrd="1" destOrd="0" presId="urn:microsoft.com/office/officeart/2016/7/layout/BasicLinearProcessNumbered"/>
    <dgm:cxn modelId="{3DB66B75-E86E-44C4-BB41-F8BFFC2CFD52}" type="presOf" srcId="{FFFF22D8-3A68-4A93-A0D5-8B10CA7EE592}" destId="{D1E802BE-7138-4C59-9225-8A24667D9E6C}" srcOrd="0" destOrd="0" presId="urn:microsoft.com/office/officeart/2016/7/layout/BasicLinearProcessNumbered"/>
    <dgm:cxn modelId="{115E1785-6209-48A8-9367-58060AC3D699}" type="presOf" srcId="{CC3CCC43-0906-4987-AC35-02A223264585}" destId="{2BA59EA3-F132-4D88-91DE-94E44916332F}" srcOrd="1" destOrd="0" presId="urn:microsoft.com/office/officeart/2016/7/layout/BasicLinearProcessNumbered"/>
    <dgm:cxn modelId="{699D2E90-EF27-4390-ADFE-9B6FF0A9B752}" srcId="{1EF9AECF-4665-4966-90A5-B48FE3C68B2F}" destId="{4DEC91D4-047A-4F59-B157-159F8F987EA9}" srcOrd="3" destOrd="0" parTransId="{309764C5-C316-4126-9DB4-ABF59C32C650}" sibTransId="{EB5BC687-FCB8-46C6-BEFD-66863A8FAE53}"/>
    <dgm:cxn modelId="{409A7ABE-E174-4E1D-895B-15815E040A3B}" srcId="{1EF9AECF-4665-4966-90A5-B48FE3C68B2F}" destId="{CC3CCC43-0906-4987-AC35-02A223264585}" srcOrd="4" destOrd="0" parTransId="{55A8EEFD-3C93-4DE7-960D-39E312A3EEAC}" sibTransId="{A88460A8-1F12-4196-9871-337D418AB8C1}"/>
    <dgm:cxn modelId="{8E5895CF-6C44-4274-B236-B393692DA472}" type="presOf" srcId="{CC3CCC43-0906-4987-AC35-02A223264585}" destId="{AF4A4820-E01B-44F7-8F15-E7C8BE7956EE}" srcOrd="0" destOrd="0" presId="urn:microsoft.com/office/officeart/2016/7/layout/BasicLinearProcessNumbered"/>
    <dgm:cxn modelId="{D79264E4-6567-4EF2-90C5-4E568042B496}" type="presOf" srcId="{DFE06346-63D0-45F2-AFE4-94EE695D22F8}" destId="{EC5F52E0-643B-4258-93AB-D96998611B72}" srcOrd="0" destOrd="0" presId="urn:microsoft.com/office/officeart/2016/7/layout/BasicLinearProcessNumbered"/>
    <dgm:cxn modelId="{E8169FF2-EC84-4DCB-B67A-3D64F3FE4D90}" type="presOf" srcId="{4DEC91D4-047A-4F59-B157-159F8F987EA9}" destId="{2C2C3E60-F7CA-4EAE-909B-73CC5B79F768}" srcOrd="0" destOrd="0" presId="urn:microsoft.com/office/officeart/2016/7/layout/BasicLinearProcessNumbered"/>
    <dgm:cxn modelId="{C820D6FB-1521-4B9C-8AAE-C1001FE46651}" type="presParOf" srcId="{B6F48E23-2800-4A29-866F-554422DF5E81}" destId="{CB917813-6EA3-473C-8418-4A709AC9CC20}" srcOrd="0" destOrd="0" presId="urn:microsoft.com/office/officeart/2016/7/layout/BasicLinearProcessNumbered"/>
    <dgm:cxn modelId="{7132D1FB-CFD0-4564-9074-7BE203A6E7AA}" type="presParOf" srcId="{CB917813-6EA3-473C-8418-4A709AC9CC20}" destId="{C6FFA0D4-F988-44F6-BAD0-7D90D3DC8965}" srcOrd="0" destOrd="0" presId="urn:microsoft.com/office/officeart/2016/7/layout/BasicLinearProcessNumbered"/>
    <dgm:cxn modelId="{561A0F31-6B9C-44CC-8D2C-AE5454913F8C}" type="presParOf" srcId="{CB917813-6EA3-473C-8418-4A709AC9CC20}" destId="{93B649D1-8D52-455B-9292-FD5F7B41B7CC}" srcOrd="1" destOrd="0" presId="urn:microsoft.com/office/officeart/2016/7/layout/BasicLinearProcessNumbered"/>
    <dgm:cxn modelId="{0EDCD4E8-7255-43D2-8A57-3FA19D6F23CD}" type="presParOf" srcId="{CB917813-6EA3-473C-8418-4A709AC9CC20}" destId="{96889C25-0742-4E6F-894E-7E9355D5D0B0}" srcOrd="2" destOrd="0" presId="urn:microsoft.com/office/officeart/2016/7/layout/BasicLinearProcessNumbered"/>
    <dgm:cxn modelId="{E4C05EBB-1586-4438-ACED-D20BEAC931DD}" type="presParOf" srcId="{CB917813-6EA3-473C-8418-4A709AC9CC20}" destId="{BA734F59-2D28-44B1-B3E2-6FC779CD7126}" srcOrd="3" destOrd="0" presId="urn:microsoft.com/office/officeart/2016/7/layout/BasicLinearProcessNumbered"/>
    <dgm:cxn modelId="{62E35EEF-78B5-48E4-B82E-3528B9231269}" type="presParOf" srcId="{B6F48E23-2800-4A29-866F-554422DF5E81}" destId="{11E738BF-D789-42BD-A1A5-934D035E709B}" srcOrd="1" destOrd="0" presId="urn:microsoft.com/office/officeart/2016/7/layout/BasicLinearProcessNumbered"/>
    <dgm:cxn modelId="{E4818745-EEDB-42A6-813E-61A579B72130}" type="presParOf" srcId="{B6F48E23-2800-4A29-866F-554422DF5E81}" destId="{21C83C17-837D-4FEC-A94F-8E9C4FA550D7}" srcOrd="2" destOrd="0" presId="urn:microsoft.com/office/officeart/2016/7/layout/BasicLinearProcessNumbered"/>
    <dgm:cxn modelId="{AE044FED-2D57-49EE-9895-2BEC8415C13B}" type="presParOf" srcId="{21C83C17-837D-4FEC-A94F-8E9C4FA550D7}" destId="{DF5304D0-633B-4BBE-AD15-EE8E940C4D24}" srcOrd="0" destOrd="0" presId="urn:microsoft.com/office/officeart/2016/7/layout/BasicLinearProcessNumbered"/>
    <dgm:cxn modelId="{91159029-57A0-4097-ACDD-C52E34FE9A70}" type="presParOf" srcId="{21C83C17-837D-4FEC-A94F-8E9C4FA550D7}" destId="{EC5F52E0-643B-4258-93AB-D96998611B72}" srcOrd="1" destOrd="0" presId="urn:microsoft.com/office/officeart/2016/7/layout/BasicLinearProcessNumbered"/>
    <dgm:cxn modelId="{33EE7632-C249-4D43-99B5-EEC1800679F3}" type="presParOf" srcId="{21C83C17-837D-4FEC-A94F-8E9C4FA550D7}" destId="{10A842C1-E685-4E11-B730-63A8080E84FF}" srcOrd="2" destOrd="0" presId="urn:microsoft.com/office/officeart/2016/7/layout/BasicLinearProcessNumbered"/>
    <dgm:cxn modelId="{24D5402F-7C24-4295-811F-63C257ED2E39}" type="presParOf" srcId="{21C83C17-837D-4FEC-A94F-8E9C4FA550D7}" destId="{4E3E1E1F-A11A-4B6B-BE15-43CA63DF6F49}" srcOrd="3" destOrd="0" presId="urn:microsoft.com/office/officeart/2016/7/layout/BasicLinearProcessNumbered"/>
    <dgm:cxn modelId="{D7F85F2D-892C-47A3-92B6-61CC7E28A65D}" type="presParOf" srcId="{B6F48E23-2800-4A29-866F-554422DF5E81}" destId="{1D0F5BFA-4E05-4A47-A45B-114962A51E8D}" srcOrd="3" destOrd="0" presId="urn:microsoft.com/office/officeart/2016/7/layout/BasicLinearProcessNumbered"/>
    <dgm:cxn modelId="{5E294739-BB85-4381-9A3F-FD15A923D521}" type="presParOf" srcId="{B6F48E23-2800-4A29-866F-554422DF5E81}" destId="{DAC29096-E411-41C8-8689-8811FF562930}" srcOrd="4" destOrd="0" presId="urn:microsoft.com/office/officeart/2016/7/layout/BasicLinearProcessNumbered"/>
    <dgm:cxn modelId="{21C73EBC-170F-4E76-AF83-CF6DC18352F7}" type="presParOf" srcId="{DAC29096-E411-41C8-8689-8811FF562930}" destId="{D1E802BE-7138-4C59-9225-8A24667D9E6C}" srcOrd="0" destOrd="0" presId="urn:microsoft.com/office/officeart/2016/7/layout/BasicLinearProcessNumbered"/>
    <dgm:cxn modelId="{DC0B1559-D08C-4B1B-BE95-E20007B2C4C1}" type="presParOf" srcId="{DAC29096-E411-41C8-8689-8811FF562930}" destId="{9368CCCE-2283-42B6-85F6-7968EDDF8890}" srcOrd="1" destOrd="0" presId="urn:microsoft.com/office/officeart/2016/7/layout/BasicLinearProcessNumbered"/>
    <dgm:cxn modelId="{C25F32B2-5830-4AED-8FC1-D1727EE78314}" type="presParOf" srcId="{DAC29096-E411-41C8-8689-8811FF562930}" destId="{388E517F-632C-4A7E-9AFB-1A1E54F5D080}" srcOrd="2" destOrd="0" presId="urn:microsoft.com/office/officeart/2016/7/layout/BasicLinearProcessNumbered"/>
    <dgm:cxn modelId="{E9CB2AE6-7961-4BC1-A44E-0117456D3F15}" type="presParOf" srcId="{DAC29096-E411-41C8-8689-8811FF562930}" destId="{E5F1E958-8E26-4662-9BD1-79425CA6C88D}" srcOrd="3" destOrd="0" presId="urn:microsoft.com/office/officeart/2016/7/layout/BasicLinearProcessNumbered"/>
    <dgm:cxn modelId="{E9D36134-C9D8-448F-AE56-FEB66E111DD0}" type="presParOf" srcId="{B6F48E23-2800-4A29-866F-554422DF5E81}" destId="{28DC471F-2295-497E-9C41-46578615DACA}" srcOrd="5" destOrd="0" presId="urn:microsoft.com/office/officeart/2016/7/layout/BasicLinearProcessNumbered"/>
    <dgm:cxn modelId="{B6CE88D9-E66A-430B-BE87-20AB3EC28423}" type="presParOf" srcId="{B6F48E23-2800-4A29-866F-554422DF5E81}" destId="{5094239C-7A03-4547-830D-00142727A0C8}" srcOrd="6" destOrd="0" presId="urn:microsoft.com/office/officeart/2016/7/layout/BasicLinearProcessNumbered"/>
    <dgm:cxn modelId="{CCBC15F0-1A45-4157-9526-A76572B2DFA8}" type="presParOf" srcId="{5094239C-7A03-4547-830D-00142727A0C8}" destId="{2C2C3E60-F7CA-4EAE-909B-73CC5B79F768}" srcOrd="0" destOrd="0" presId="urn:microsoft.com/office/officeart/2016/7/layout/BasicLinearProcessNumbered"/>
    <dgm:cxn modelId="{6AB7D42D-D465-4AEA-B12F-43E22D6F9888}" type="presParOf" srcId="{5094239C-7A03-4547-830D-00142727A0C8}" destId="{CB08D948-D4EB-4E34-87D3-C3AEFC8571ED}" srcOrd="1" destOrd="0" presId="urn:microsoft.com/office/officeart/2016/7/layout/BasicLinearProcessNumbered"/>
    <dgm:cxn modelId="{F5AA338A-7F5F-4D4E-AB73-26918C44E542}" type="presParOf" srcId="{5094239C-7A03-4547-830D-00142727A0C8}" destId="{363E1048-140A-48D9-8414-3E7154224835}" srcOrd="2" destOrd="0" presId="urn:microsoft.com/office/officeart/2016/7/layout/BasicLinearProcessNumbered"/>
    <dgm:cxn modelId="{1A9A34D1-A4D2-4A78-A428-A7FD951305AA}" type="presParOf" srcId="{5094239C-7A03-4547-830D-00142727A0C8}" destId="{F9AAC56E-1E25-4FB1-AD03-890153580B9F}" srcOrd="3" destOrd="0" presId="urn:microsoft.com/office/officeart/2016/7/layout/BasicLinearProcessNumbered"/>
    <dgm:cxn modelId="{DC797F70-6032-42E7-B0AA-E711C3411543}" type="presParOf" srcId="{B6F48E23-2800-4A29-866F-554422DF5E81}" destId="{5B2E9493-E5FA-4B0C-9822-5C3C720E6AFF}" srcOrd="7" destOrd="0" presId="urn:microsoft.com/office/officeart/2016/7/layout/BasicLinearProcessNumbered"/>
    <dgm:cxn modelId="{C9DF235D-5129-499E-8518-9606A3CA7587}" type="presParOf" srcId="{B6F48E23-2800-4A29-866F-554422DF5E81}" destId="{A59FDA82-290A-40C0-9DA1-069F9643364A}" srcOrd="8" destOrd="0" presId="urn:microsoft.com/office/officeart/2016/7/layout/BasicLinearProcessNumbered"/>
    <dgm:cxn modelId="{511043BE-477B-43AA-8B99-9514078512B5}" type="presParOf" srcId="{A59FDA82-290A-40C0-9DA1-069F9643364A}" destId="{AF4A4820-E01B-44F7-8F15-E7C8BE7956EE}" srcOrd="0" destOrd="0" presId="urn:microsoft.com/office/officeart/2016/7/layout/BasicLinearProcessNumbered"/>
    <dgm:cxn modelId="{6362D519-AC3D-46F5-91A5-E3C7B95AE91D}" type="presParOf" srcId="{A59FDA82-290A-40C0-9DA1-069F9643364A}" destId="{E27A51B6-E7B4-4FAF-8F0E-84B77BC5C162}" srcOrd="1" destOrd="0" presId="urn:microsoft.com/office/officeart/2016/7/layout/BasicLinearProcessNumbered"/>
    <dgm:cxn modelId="{3C58F5B7-21B9-4BEC-9085-3BFE71D83131}" type="presParOf" srcId="{A59FDA82-290A-40C0-9DA1-069F9643364A}" destId="{B722045C-4E1E-4258-B89F-643F07E23FFB}" srcOrd="2" destOrd="0" presId="urn:microsoft.com/office/officeart/2016/7/layout/BasicLinearProcessNumbered"/>
    <dgm:cxn modelId="{3586FC40-6708-4C8B-BCB0-DD5863C1DAA7}" type="presParOf" srcId="{A59FDA82-290A-40C0-9DA1-069F9643364A}" destId="{2BA59EA3-F132-4D88-91DE-94E4491633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13D31-99F6-432D-B34C-EB1ECFE5014F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6D5483-CF75-47D8-A400-5E291F17603F}">
      <dgm:prSet/>
      <dgm:spPr/>
      <dgm:t>
        <a:bodyPr/>
        <a:lstStyle/>
        <a:p>
          <a:r>
            <a:rPr lang="en-US"/>
            <a:t>Clear</a:t>
          </a:r>
        </a:p>
      </dgm:t>
    </dgm:pt>
    <dgm:pt modelId="{C91B9EA3-A4D0-465A-BD93-0DD21DCD4A14}" type="parTrans" cxnId="{F7C0161E-4F05-4BF9-9555-CC728629B9B4}">
      <dgm:prSet/>
      <dgm:spPr/>
      <dgm:t>
        <a:bodyPr/>
        <a:lstStyle/>
        <a:p>
          <a:endParaRPr lang="en-US"/>
        </a:p>
      </dgm:t>
    </dgm:pt>
    <dgm:pt modelId="{7613ECFF-10F4-4202-A668-C169C9E072E9}" type="sibTrans" cxnId="{F7C0161E-4F05-4BF9-9555-CC728629B9B4}">
      <dgm:prSet/>
      <dgm:spPr/>
      <dgm:t>
        <a:bodyPr/>
        <a:lstStyle/>
        <a:p>
          <a:endParaRPr lang="en-US"/>
        </a:p>
      </dgm:t>
    </dgm:pt>
    <dgm:pt modelId="{13AFE395-A90D-4F79-828E-DF61A2371F76}">
      <dgm:prSet/>
      <dgm:spPr/>
      <dgm:t>
        <a:bodyPr/>
        <a:lstStyle/>
        <a:p>
          <a:r>
            <a:rPr lang="en-US"/>
            <a:t>Count</a:t>
          </a:r>
        </a:p>
      </dgm:t>
    </dgm:pt>
    <dgm:pt modelId="{ED0C84DD-FE21-44E9-B447-889BF1255B02}" type="parTrans" cxnId="{66ABCAC1-94F4-4A5C-8A55-90E7C6B1BD59}">
      <dgm:prSet/>
      <dgm:spPr/>
      <dgm:t>
        <a:bodyPr/>
        <a:lstStyle/>
        <a:p>
          <a:endParaRPr lang="en-US"/>
        </a:p>
      </dgm:t>
    </dgm:pt>
    <dgm:pt modelId="{69843B90-C090-4421-AB4D-3F36C12533B6}" type="sibTrans" cxnId="{66ABCAC1-94F4-4A5C-8A55-90E7C6B1BD59}">
      <dgm:prSet/>
      <dgm:spPr/>
      <dgm:t>
        <a:bodyPr/>
        <a:lstStyle/>
        <a:p>
          <a:endParaRPr lang="en-US"/>
        </a:p>
      </dgm:t>
    </dgm:pt>
    <dgm:pt modelId="{4C7D5B21-E1BE-47E8-9619-482605AE32C4}">
      <dgm:prSet/>
      <dgm:spPr/>
      <dgm:t>
        <a:bodyPr/>
        <a:lstStyle/>
        <a:p>
          <a:r>
            <a:rPr lang="en-US"/>
            <a:t>isEmpty</a:t>
          </a:r>
        </a:p>
      </dgm:t>
    </dgm:pt>
    <dgm:pt modelId="{2850A4E3-3F61-44E5-98C7-165B8A9E87B3}" type="parTrans" cxnId="{13D43AC2-8487-410A-AF66-CC4EEE329B70}">
      <dgm:prSet/>
      <dgm:spPr/>
      <dgm:t>
        <a:bodyPr/>
        <a:lstStyle/>
        <a:p>
          <a:endParaRPr lang="en-US"/>
        </a:p>
      </dgm:t>
    </dgm:pt>
    <dgm:pt modelId="{3417048C-A7B4-4A29-A01B-72B7D1AAC5FE}" type="sibTrans" cxnId="{13D43AC2-8487-410A-AF66-CC4EEE329B70}">
      <dgm:prSet/>
      <dgm:spPr/>
      <dgm:t>
        <a:bodyPr/>
        <a:lstStyle/>
        <a:p>
          <a:endParaRPr lang="en-US"/>
        </a:p>
      </dgm:t>
    </dgm:pt>
    <dgm:pt modelId="{609742D3-1817-445D-BF82-0C240A70F97A}" type="pres">
      <dgm:prSet presAssocID="{DD913D31-99F6-432D-B34C-EB1ECFE501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61730D-997D-44B8-B8EA-602BD51D16E2}" type="pres">
      <dgm:prSet presAssocID="{0C6D5483-CF75-47D8-A400-5E291F17603F}" presName="root" presStyleCnt="0"/>
      <dgm:spPr/>
    </dgm:pt>
    <dgm:pt modelId="{CDEA1AE2-D964-424C-8FE3-DA472FD29F60}" type="pres">
      <dgm:prSet presAssocID="{0C6D5483-CF75-47D8-A400-5E291F17603F}" presName="rootComposite" presStyleCnt="0"/>
      <dgm:spPr/>
    </dgm:pt>
    <dgm:pt modelId="{B996E207-065B-4B2E-BA2F-59C34F6A4761}" type="pres">
      <dgm:prSet presAssocID="{0C6D5483-CF75-47D8-A400-5E291F17603F}" presName="rootText" presStyleLbl="node1" presStyleIdx="0" presStyleCnt="3"/>
      <dgm:spPr/>
    </dgm:pt>
    <dgm:pt modelId="{93C3725B-10B8-4E71-A647-90F42A476A6E}" type="pres">
      <dgm:prSet presAssocID="{0C6D5483-CF75-47D8-A400-5E291F17603F}" presName="rootConnector" presStyleLbl="node1" presStyleIdx="0" presStyleCnt="3"/>
      <dgm:spPr/>
    </dgm:pt>
    <dgm:pt modelId="{60F396E2-E36A-4E4E-8B6D-35D53B66F5B0}" type="pres">
      <dgm:prSet presAssocID="{0C6D5483-CF75-47D8-A400-5E291F17603F}" presName="childShape" presStyleCnt="0"/>
      <dgm:spPr/>
    </dgm:pt>
    <dgm:pt modelId="{B57ADA3A-D856-42CF-BDE9-01C283AF70D7}" type="pres">
      <dgm:prSet presAssocID="{13AFE395-A90D-4F79-828E-DF61A2371F76}" presName="root" presStyleCnt="0"/>
      <dgm:spPr/>
    </dgm:pt>
    <dgm:pt modelId="{A7DB5398-B0EC-4761-8B2A-10996FB23D16}" type="pres">
      <dgm:prSet presAssocID="{13AFE395-A90D-4F79-828E-DF61A2371F76}" presName="rootComposite" presStyleCnt="0"/>
      <dgm:spPr/>
    </dgm:pt>
    <dgm:pt modelId="{19D86D9D-05E6-4BC9-A5E0-5FB349A24DFD}" type="pres">
      <dgm:prSet presAssocID="{13AFE395-A90D-4F79-828E-DF61A2371F76}" presName="rootText" presStyleLbl="node1" presStyleIdx="1" presStyleCnt="3"/>
      <dgm:spPr/>
    </dgm:pt>
    <dgm:pt modelId="{87D5A7E2-CF9D-4716-BB7C-BA60301C38B1}" type="pres">
      <dgm:prSet presAssocID="{13AFE395-A90D-4F79-828E-DF61A2371F76}" presName="rootConnector" presStyleLbl="node1" presStyleIdx="1" presStyleCnt="3"/>
      <dgm:spPr/>
    </dgm:pt>
    <dgm:pt modelId="{22BDD772-8257-44B7-9A91-63513848DE3D}" type="pres">
      <dgm:prSet presAssocID="{13AFE395-A90D-4F79-828E-DF61A2371F76}" presName="childShape" presStyleCnt="0"/>
      <dgm:spPr/>
    </dgm:pt>
    <dgm:pt modelId="{B09DB913-A3C2-4CD7-B71C-B772E8842EEF}" type="pres">
      <dgm:prSet presAssocID="{4C7D5B21-E1BE-47E8-9619-482605AE32C4}" presName="root" presStyleCnt="0"/>
      <dgm:spPr/>
    </dgm:pt>
    <dgm:pt modelId="{841DF969-B563-4E5D-8366-89C47B2B5C8E}" type="pres">
      <dgm:prSet presAssocID="{4C7D5B21-E1BE-47E8-9619-482605AE32C4}" presName="rootComposite" presStyleCnt="0"/>
      <dgm:spPr/>
    </dgm:pt>
    <dgm:pt modelId="{D19A379A-687B-4F33-AE72-8F320B4559EA}" type="pres">
      <dgm:prSet presAssocID="{4C7D5B21-E1BE-47E8-9619-482605AE32C4}" presName="rootText" presStyleLbl="node1" presStyleIdx="2" presStyleCnt="3"/>
      <dgm:spPr/>
    </dgm:pt>
    <dgm:pt modelId="{D21B6A46-AB18-4EA6-B79A-0DA39C8CD32B}" type="pres">
      <dgm:prSet presAssocID="{4C7D5B21-E1BE-47E8-9619-482605AE32C4}" presName="rootConnector" presStyleLbl="node1" presStyleIdx="2" presStyleCnt="3"/>
      <dgm:spPr/>
    </dgm:pt>
    <dgm:pt modelId="{76F1FEF1-6620-418A-80B9-1AB318B8BD39}" type="pres">
      <dgm:prSet presAssocID="{4C7D5B21-E1BE-47E8-9619-482605AE32C4}" presName="childShape" presStyleCnt="0"/>
      <dgm:spPr/>
    </dgm:pt>
  </dgm:ptLst>
  <dgm:cxnLst>
    <dgm:cxn modelId="{E9D3771D-2607-407C-A8A3-D4B03D3F01ED}" type="presOf" srcId="{0C6D5483-CF75-47D8-A400-5E291F17603F}" destId="{93C3725B-10B8-4E71-A647-90F42A476A6E}" srcOrd="1" destOrd="0" presId="urn:microsoft.com/office/officeart/2005/8/layout/hierarchy3"/>
    <dgm:cxn modelId="{F7C0161E-4F05-4BF9-9555-CC728629B9B4}" srcId="{DD913D31-99F6-432D-B34C-EB1ECFE5014F}" destId="{0C6D5483-CF75-47D8-A400-5E291F17603F}" srcOrd="0" destOrd="0" parTransId="{C91B9EA3-A4D0-465A-BD93-0DD21DCD4A14}" sibTransId="{7613ECFF-10F4-4202-A668-C169C9E072E9}"/>
    <dgm:cxn modelId="{88F1D348-4E73-4A0C-81A1-F3DFC9C17E7D}" type="presOf" srcId="{0C6D5483-CF75-47D8-A400-5E291F17603F}" destId="{B996E207-065B-4B2E-BA2F-59C34F6A4761}" srcOrd="0" destOrd="0" presId="urn:microsoft.com/office/officeart/2005/8/layout/hierarchy3"/>
    <dgm:cxn modelId="{2E5D6E82-C6F2-49EC-8461-F749F5B0A252}" type="presOf" srcId="{13AFE395-A90D-4F79-828E-DF61A2371F76}" destId="{19D86D9D-05E6-4BC9-A5E0-5FB349A24DFD}" srcOrd="0" destOrd="0" presId="urn:microsoft.com/office/officeart/2005/8/layout/hierarchy3"/>
    <dgm:cxn modelId="{16031284-7F8A-4871-B597-11C6FA33BA66}" type="presOf" srcId="{DD913D31-99F6-432D-B34C-EB1ECFE5014F}" destId="{609742D3-1817-445D-BF82-0C240A70F97A}" srcOrd="0" destOrd="0" presId="urn:microsoft.com/office/officeart/2005/8/layout/hierarchy3"/>
    <dgm:cxn modelId="{DDB6D6B5-FD4D-4806-9BFB-761C45D946B8}" type="presOf" srcId="{4C7D5B21-E1BE-47E8-9619-482605AE32C4}" destId="{D19A379A-687B-4F33-AE72-8F320B4559EA}" srcOrd="0" destOrd="0" presId="urn:microsoft.com/office/officeart/2005/8/layout/hierarchy3"/>
    <dgm:cxn modelId="{CE55E5BB-1F6B-4BE4-8FAE-F93C941F845C}" type="presOf" srcId="{13AFE395-A90D-4F79-828E-DF61A2371F76}" destId="{87D5A7E2-CF9D-4716-BB7C-BA60301C38B1}" srcOrd="1" destOrd="0" presId="urn:microsoft.com/office/officeart/2005/8/layout/hierarchy3"/>
    <dgm:cxn modelId="{66ABCAC1-94F4-4A5C-8A55-90E7C6B1BD59}" srcId="{DD913D31-99F6-432D-B34C-EB1ECFE5014F}" destId="{13AFE395-A90D-4F79-828E-DF61A2371F76}" srcOrd="1" destOrd="0" parTransId="{ED0C84DD-FE21-44E9-B447-889BF1255B02}" sibTransId="{69843B90-C090-4421-AB4D-3F36C12533B6}"/>
    <dgm:cxn modelId="{13D43AC2-8487-410A-AF66-CC4EEE329B70}" srcId="{DD913D31-99F6-432D-B34C-EB1ECFE5014F}" destId="{4C7D5B21-E1BE-47E8-9619-482605AE32C4}" srcOrd="2" destOrd="0" parTransId="{2850A4E3-3F61-44E5-98C7-165B8A9E87B3}" sibTransId="{3417048C-A7B4-4A29-A01B-72B7D1AAC5FE}"/>
    <dgm:cxn modelId="{E528D6C8-4330-4BDA-A520-48F1A85CDC96}" type="presOf" srcId="{4C7D5B21-E1BE-47E8-9619-482605AE32C4}" destId="{D21B6A46-AB18-4EA6-B79A-0DA39C8CD32B}" srcOrd="1" destOrd="0" presId="urn:microsoft.com/office/officeart/2005/8/layout/hierarchy3"/>
    <dgm:cxn modelId="{1F607F9B-0F81-49CB-8566-6B1E5EB19D71}" type="presParOf" srcId="{609742D3-1817-445D-BF82-0C240A70F97A}" destId="{EB61730D-997D-44B8-B8EA-602BD51D16E2}" srcOrd="0" destOrd="0" presId="urn:microsoft.com/office/officeart/2005/8/layout/hierarchy3"/>
    <dgm:cxn modelId="{A160EBDC-5EB8-4B8A-8B44-A072123C69C8}" type="presParOf" srcId="{EB61730D-997D-44B8-B8EA-602BD51D16E2}" destId="{CDEA1AE2-D964-424C-8FE3-DA472FD29F60}" srcOrd="0" destOrd="0" presId="urn:microsoft.com/office/officeart/2005/8/layout/hierarchy3"/>
    <dgm:cxn modelId="{18825799-84E7-4EAA-885B-A1D674C3E299}" type="presParOf" srcId="{CDEA1AE2-D964-424C-8FE3-DA472FD29F60}" destId="{B996E207-065B-4B2E-BA2F-59C34F6A4761}" srcOrd="0" destOrd="0" presId="urn:microsoft.com/office/officeart/2005/8/layout/hierarchy3"/>
    <dgm:cxn modelId="{49B59E26-0528-4D82-8B26-E547DEA26B70}" type="presParOf" srcId="{CDEA1AE2-D964-424C-8FE3-DA472FD29F60}" destId="{93C3725B-10B8-4E71-A647-90F42A476A6E}" srcOrd="1" destOrd="0" presId="urn:microsoft.com/office/officeart/2005/8/layout/hierarchy3"/>
    <dgm:cxn modelId="{804CE4C5-A977-40B1-9D05-505ACF77F229}" type="presParOf" srcId="{EB61730D-997D-44B8-B8EA-602BD51D16E2}" destId="{60F396E2-E36A-4E4E-8B6D-35D53B66F5B0}" srcOrd="1" destOrd="0" presId="urn:microsoft.com/office/officeart/2005/8/layout/hierarchy3"/>
    <dgm:cxn modelId="{C81D0CA1-93F5-4A13-924F-CBCC6BD8985C}" type="presParOf" srcId="{609742D3-1817-445D-BF82-0C240A70F97A}" destId="{B57ADA3A-D856-42CF-BDE9-01C283AF70D7}" srcOrd="1" destOrd="0" presId="urn:microsoft.com/office/officeart/2005/8/layout/hierarchy3"/>
    <dgm:cxn modelId="{DDB47B36-ECC0-4D4D-ABB1-8E4323898ACF}" type="presParOf" srcId="{B57ADA3A-D856-42CF-BDE9-01C283AF70D7}" destId="{A7DB5398-B0EC-4761-8B2A-10996FB23D16}" srcOrd="0" destOrd="0" presId="urn:microsoft.com/office/officeart/2005/8/layout/hierarchy3"/>
    <dgm:cxn modelId="{AE77187F-35A2-4064-A4AB-FBDE559D9C17}" type="presParOf" srcId="{A7DB5398-B0EC-4761-8B2A-10996FB23D16}" destId="{19D86D9D-05E6-4BC9-A5E0-5FB349A24DFD}" srcOrd="0" destOrd="0" presId="urn:microsoft.com/office/officeart/2005/8/layout/hierarchy3"/>
    <dgm:cxn modelId="{7E0D1367-46A3-4599-AC9D-36B73AB6C29B}" type="presParOf" srcId="{A7DB5398-B0EC-4761-8B2A-10996FB23D16}" destId="{87D5A7E2-CF9D-4716-BB7C-BA60301C38B1}" srcOrd="1" destOrd="0" presId="urn:microsoft.com/office/officeart/2005/8/layout/hierarchy3"/>
    <dgm:cxn modelId="{A01998DD-DDB3-4D1E-8462-4871BFA9334E}" type="presParOf" srcId="{B57ADA3A-D856-42CF-BDE9-01C283AF70D7}" destId="{22BDD772-8257-44B7-9A91-63513848DE3D}" srcOrd="1" destOrd="0" presId="urn:microsoft.com/office/officeart/2005/8/layout/hierarchy3"/>
    <dgm:cxn modelId="{9E0E5041-1A68-4A9C-A90B-74DC9A239B5F}" type="presParOf" srcId="{609742D3-1817-445D-BF82-0C240A70F97A}" destId="{B09DB913-A3C2-4CD7-B71C-B772E8842EEF}" srcOrd="2" destOrd="0" presId="urn:microsoft.com/office/officeart/2005/8/layout/hierarchy3"/>
    <dgm:cxn modelId="{F9A80E50-3E2C-43DE-845C-8E1D3366EB22}" type="presParOf" srcId="{B09DB913-A3C2-4CD7-B71C-B772E8842EEF}" destId="{841DF969-B563-4E5D-8366-89C47B2B5C8E}" srcOrd="0" destOrd="0" presId="urn:microsoft.com/office/officeart/2005/8/layout/hierarchy3"/>
    <dgm:cxn modelId="{AC24FB64-A725-482A-85C5-45730A366840}" type="presParOf" srcId="{841DF969-B563-4E5D-8366-89C47B2B5C8E}" destId="{D19A379A-687B-4F33-AE72-8F320B4559EA}" srcOrd="0" destOrd="0" presId="urn:microsoft.com/office/officeart/2005/8/layout/hierarchy3"/>
    <dgm:cxn modelId="{15B0D4E3-78F8-482B-A853-9E1073ED8622}" type="presParOf" srcId="{841DF969-B563-4E5D-8366-89C47B2B5C8E}" destId="{D21B6A46-AB18-4EA6-B79A-0DA39C8CD32B}" srcOrd="1" destOrd="0" presId="urn:microsoft.com/office/officeart/2005/8/layout/hierarchy3"/>
    <dgm:cxn modelId="{EC6EDF3B-FF2A-4CD7-AE74-6169E8A758FB}" type="presParOf" srcId="{B09DB913-A3C2-4CD7-B71C-B772E8842EEF}" destId="{76F1FEF1-6620-418A-80B9-1AB318B8BD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4E22E-52BF-437D-939B-BD7ED5928547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E0A1F8-28CA-446B-87F7-21CEE025D8D7}">
      <dgm:prSet/>
      <dgm:spPr/>
      <dgm:t>
        <a:bodyPr/>
        <a:lstStyle/>
        <a:p>
          <a:r>
            <a:rPr lang="en-US"/>
            <a:t>An underlying data structure/linked list</a:t>
          </a:r>
        </a:p>
      </dgm:t>
    </dgm:pt>
    <dgm:pt modelId="{EAA99E72-6A42-4BFD-8C7D-91D4FFB07961}" type="parTrans" cxnId="{8C34047C-E89F-4B5F-BC7D-35DB25CCB436}">
      <dgm:prSet/>
      <dgm:spPr/>
      <dgm:t>
        <a:bodyPr/>
        <a:lstStyle/>
        <a:p>
          <a:endParaRPr lang="en-US"/>
        </a:p>
      </dgm:t>
    </dgm:pt>
    <dgm:pt modelId="{AB715A30-5AF3-4BAE-AAD5-1C03CAB2FE99}" type="sibTrans" cxnId="{8C34047C-E89F-4B5F-BC7D-35DB25CCB436}">
      <dgm:prSet/>
      <dgm:spPr/>
      <dgm:t>
        <a:bodyPr/>
        <a:lstStyle/>
        <a:p>
          <a:endParaRPr lang="en-US"/>
        </a:p>
      </dgm:t>
    </dgm:pt>
    <dgm:pt modelId="{CCDF405D-886D-4787-AB69-B145DDDB1286}">
      <dgm:prSet/>
      <dgm:spPr/>
      <dgm:t>
        <a:bodyPr/>
        <a:lstStyle/>
        <a:p>
          <a:r>
            <a:rPr lang="en-US"/>
            <a:t>Something to keep track of where items are in the list (where is the top of the stack?)</a:t>
          </a:r>
        </a:p>
      </dgm:t>
    </dgm:pt>
    <dgm:pt modelId="{4EE97960-3024-4BCE-A581-3BF96CD5BEDF}" type="parTrans" cxnId="{EF420390-99ED-459F-A7C3-536E9AD197C2}">
      <dgm:prSet/>
      <dgm:spPr/>
      <dgm:t>
        <a:bodyPr/>
        <a:lstStyle/>
        <a:p>
          <a:endParaRPr lang="en-US"/>
        </a:p>
      </dgm:t>
    </dgm:pt>
    <dgm:pt modelId="{D84E9D61-F5A4-4B2A-9120-64C41E50F121}" type="sibTrans" cxnId="{EF420390-99ED-459F-A7C3-536E9AD197C2}">
      <dgm:prSet/>
      <dgm:spPr/>
      <dgm:t>
        <a:bodyPr/>
        <a:lstStyle/>
        <a:p>
          <a:endParaRPr lang="en-US"/>
        </a:p>
      </dgm:t>
    </dgm:pt>
    <dgm:pt modelId="{26226938-7450-46FE-823E-A54B0487E0BF}" type="pres">
      <dgm:prSet presAssocID="{7604E22E-52BF-437D-939B-BD7ED5928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FC839-9021-4BB6-9C0F-4AA18D0F5E95}" type="pres">
      <dgm:prSet presAssocID="{B2E0A1F8-28CA-446B-87F7-21CEE025D8D7}" presName="root" presStyleCnt="0"/>
      <dgm:spPr/>
    </dgm:pt>
    <dgm:pt modelId="{4DA8CE8B-74FD-4875-B266-86A67002F794}" type="pres">
      <dgm:prSet presAssocID="{B2E0A1F8-28CA-446B-87F7-21CEE025D8D7}" presName="rootComposite" presStyleCnt="0"/>
      <dgm:spPr/>
    </dgm:pt>
    <dgm:pt modelId="{D2497195-E232-4130-977F-902E3B00758E}" type="pres">
      <dgm:prSet presAssocID="{B2E0A1F8-28CA-446B-87F7-21CEE025D8D7}" presName="rootText" presStyleLbl="node1" presStyleIdx="0" presStyleCnt="2"/>
      <dgm:spPr/>
    </dgm:pt>
    <dgm:pt modelId="{26CB09DC-CB5F-4950-9A83-A8FEEB5FA340}" type="pres">
      <dgm:prSet presAssocID="{B2E0A1F8-28CA-446B-87F7-21CEE025D8D7}" presName="rootConnector" presStyleLbl="node1" presStyleIdx="0" presStyleCnt="2"/>
      <dgm:spPr/>
    </dgm:pt>
    <dgm:pt modelId="{A153FA4B-29FD-4ADE-96AF-5B973812D5A0}" type="pres">
      <dgm:prSet presAssocID="{B2E0A1F8-28CA-446B-87F7-21CEE025D8D7}" presName="childShape" presStyleCnt="0"/>
      <dgm:spPr/>
    </dgm:pt>
    <dgm:pt modelId="{BD360645-82B5-4B17-AA17-DB67DD23FE10}" type="pres">
      <dgm:prSet presAssocID="{CCDF405D-886D-4787-AB69-B145DDDB1286}" presName="root" presStyleCnt="0"/>
      <dgm:spPr/>
    </dgm:pt>
    <dgm:pt modelId="{6005305A-19B0-435D-8790-435D0862195D}" type="pres">
      <dgm:prSet presAssocID="{CCDF405D-886D-4787-AB69-B145DDDB1286}" presName="rootComposite" presStyleCnt="0"/>
      <dgm:spPr/>
    </dgm:pt>
    <dgm:pt modelId="{80C93B80-CDF1-4260-BBCB-A8EAAFBB4FE3}" type="pres">
      <dgm:prSet presAssocID="{CCDF405D-886D-4787-AB69-B145DDDB1286}" presName="rootText" presStyleLbl="node1" presStyleIdx="1" presStyleCnt="2"/>
      <dgm:spPr/>
    </dgm:pt>
    <dgm:pt modelId="{F9C3AA1D-5C37-489F-AB64-0AA90D8659F0}" type="pres">
      <dgm:prSet presAssocID="{CCDF405D-886D-4787-AB69-B145DDDB1286}" presName="rootConnector" presStyleLbl="node1" presStyleIdx="1" presStyleCnt="2"/>
      <dgm:spPr/>
    </dgm:pt>
    <dgm:pt modelId="{36A87DC9-E2CD-4906-923D-9CFC0EC9C993}" type="pres">
      <dgm:prSet presAssocID="{CCDF405D-886D-4787-AB69-B145DDDB1286}" presName="childShape" presStyleCnt="0"/>
      <dgm:spPr/>
    </dgm:pt>
  </dgm:ptLst>
  <dgm:cxnLst>
    <dgm:cxn modelId="{8C34047C-E89F-4B5F-BC7D-35DB25CCB436}" srcId="{7604E22E-52BF-437D-939B-BD7ED5928547}" destId="{B2E0A1F8-28CA-446B-87F7-21CEE025D8D7}" srcOrd="0" destOrd="0" parTransId="{EAA99E72-6A42-4BFD-8C7D-91D4FFB07961}" sibTransId="{AB715A30-5AF3-4BAE-AAD5-1C03CAB2FE99}"/>
    <dgm:cxn modelId="{EF420390-99ED-459F-A7C3-536E9AD197C2}" srcId="{7604E22E-52BF-437D-939B-BD7ED5928547}" destId="{CCDF405D-886D-4787-AB69-B145DDDB1286}" srcOrd="1" destOrd="0" parTransId="{4EE97960-3024-4BCE-A581-3BF96CD5BEDF}" sibTransId="{D84E9D61-F5A4-4B2A-9120-64C41E50F121}"/>
    <dgm:cxn modelId="{521804A4-B07A-40A5-8A0C-C5250C8CD021}" type="presOf" srcId="{B2E0A1F8-28CA-446B-87F7-21CEE025D8D7}" destId="{26CB09DC-CB5F-4950-9A83-A8FEEB5FA340}" srcOrd="1" destOrd="0" presId="urn:microsoft.com/office/officeart/2005/8/layout/hierarchy3"/>
    <dgm:cxn modelId="{5D4DFDB2-6E43-48E9-82E7-6305804A4FB9}" type="presOf" srcId="{CCDF405D-886D-4787-AB69-B145DDDB1286}" destId="{80C93B80-CDF1-4260-BBCB-A8EAAFBB4FE3}" srcOrd="0" destOrd="0" presId="urn:microsoft.com/office/officeart/2005/8/layout/hierarchy3"/>
    <dgm:cxn modelId="{A811EEDC-7F94-4D78-93C5-D56E314E09BE}" type="presOf" srcId="{CCDF405D-886D-4787-AB69-B145DDDB1286}" destId="{F9C3AA1D-5C37-489F-AB64-0AA90D8659F0}" srcOrd="1" destOrd="0" presId="urn:microsoft.com/office/officeart/2005/8/layout/hierarchy3"/>
    <dgm:cxn modelId="{3C145BE6-209E-4B77-B517-AADD4586F3C3}" type="presOf" srcId="{7604E22E-52BF-437D-939B-BD7ED5928547}" destId="{26226938-7450-46FE-823E-A54B0487E0BF}" srcOrd="0" destOrd="0" presId="urn:microsoft.com/office/officeart/2005/8/layout/hierarchy3"/>
    <dgm:cxn modelId="{545C8AFB-A00C-46D1-ABBA-43C7B0A6FAA5}" type="presOf" srcId="{B2E0A1F8-28CA-446B-87F7-21CEE025D8D7}" destId="{D2497195-E232-4130-977F-902E3B00758E}" srcOrd="0" destOrd="0" presId="urn:microsoft.com/office/officeart/2005/8/layout/hierarchy3"/>
    <dgm:cxn modelId="{F9763B58-54DF-49BA-841B-8DEB4125B42F}" type="presParOf" srcId="{26226938-7450-46FE-823E-A54B0487E0BF}" destId="{91CFC839-9021-4BB6-9C0F-4AA18D0F5E95}" srcOrd="0" destOrd="0" presId="urn:microsoft.com/office/officeart/2005/8/layout/hierarchy3"/>
    <dgm:cxn modelId="{3ADB8B98-314C-47EB-A478-FE508E976248}" type="presParOf" srcId="{91CFC839-9021-4BB6-9C0F-4AA18D0F5E95}" destId="{4DA8CE8B-74FD-4875-B266-86A67002F794}" srcOrd="0" destOrd="0" presId="urn:microsoft.com/office/officeart/2005/8/layout/hierarchy3"/>
    <dgm:cxn modelId="{E6369609-D95C-4B19-924D-EDEB0DDA7455}" type="presParOf" srcId="{4DA8CE8B-74FD-4875-B266-86A67002F794}" destId="{D2497195-E232-4130-977F-902E3B00758E}" srcOrd="0" destOrd="0" presId="urn:microsoft.com/office/officeart/2005/8/layout/hierarchy3"/>
    <dgm:cxn modelId="{52EC0B5F-8216-43CB-8071-1298814DDAA7}" type="presParOf" srcId="{4DA8CE8B-74FD-4875-B266-86A67002F794}" destId="{26CB09DC-CB5F-4950-9A83-A8FEEB5FA340}" srcOrd="1" destOrd="0" presId="urn:microsoft.com/office/officeart/2005/8/layout/hierarchy3"/>
    <dgm:cxn modelId="{D0E00E59-3B2C-4E2F-AC6E-0469423076DF}" type="presParOf" srcId="{91CFC839-9021-4BB6-9C0F-4AA18D0F5E95}" destId="{A153FA4B-29FD-4ADE-96AF-5B973812D5A0}" srcOrd="1" destOrd="0" presId="urn:microsoft.com/office/officeart/2005/8/layout/hierarchy3"/>
    <dgm:cxn modelId="{5FCFB7D1-A3EA-495D-9427-D55FE76971F1}" type="presParOf" srcId="{26226938-7450-46FE-823E-A54B0487E0BF}" destId="{BD360645-82B5-4B17-AA17-DB67DD23FE10}" srcOrd="1" destOrd="0" presId="urn:microsoft.com/office/officeart/2005/8/layout/hierarchy3"/>
    <dgm:cxn modelId="{46DE1C9F-25A0-415C-8EB5-F4A04C3FF612}" type="presParOf" srcId="{BD360645-82B5-4B17-AA17-DB67DD23FE10}" destId="{6005305A-19B0-435D-8790-435D0862195D}" srcOrd="0" destOrd="0" presId="urn:microsoft.com/office/officeart/2005/8/layout/hierarchy3"/>
    <dgm:cxn modelId="{B61352EA-26D6-42F8-BAD8-DCA8782DE2A8}" type="presParOf" srcId="{6005305A-19B0-435D-8790-435D0862195D}" destId="{80C93B80-CDF1-4260-BBCB-A8EAAFBB4FE3}" srcOrd="0" destOrd="0" presId="urn:microsoft.com/office/officeart/2005/8/layout/hierarchy3"/>
    <dgm:cxn modelId="{2A4506FA-1185-4D13-A8A9-9C5CF420CB77}" type="presParOf" srcId="{6005305A-19B0-435D-8790-435D0862195D}" destId="{F9C3AA1D-5C37-489F-AB64-0AA90D8659F0}" srcOrd="1" destOrd="0" presId="urn:microsoft.com/office/officeart/2005/8/layout/hierarchy3"/>
    <dgm:cxn modelId="{9523EE91-2F2C-467C-85AF-1C8BE2653FAD}" type="presParOf" srcId="{BD360645-82B5-4B17-AA17-DB67DD23FE10}" destId="{36A87DC9-E2CD-4906-923D-9CFC0EC9C9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0E1E1E-FA92-471A-A8CC-C3E8F8727C7E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318AA2-7E15-41DE-A7D4-1B1C23551506}">
      <dgm:prSet/>
      <dgm:spPr/>
      <dgm:t>
        <a:bodyPr/>
        <a:lstStyle/>
        <a:p>
          <a:r>
            <a:rPr lang="en-US"/>
            <a:t>Data enters last</a:t>
          </a:r>
        </a:p>
      </dgm:t>
    </dgm:pt>
    <dgm:pt modelId="{F1865348-29AC-45B8-97A7-EE473A4293F2}" type="parTrans" cxnId="{187E7A90-12F3-4859-B006-226D323C54C3}">
      <dgm:prSet/>
      <dgm:spPr/>
      <dgm:t>
        <a:bodyPr/>
        <a:lstStyle/>
        <a:p>
          <a:endParaRPr lang="en-US"/>
        </a:p>
      </dgm:t>
    </dgm:pt>
    <dgm:pt modelId="{0E8F819B-640E-4397-9221-C76638E72869}" type="sibTrans" cxnId="{187E7A90-12F3-4859-B006-226D323C54C3}">
      <dgm:prSet/>
      <dgm:spPr/>
      <dgm:t>
        <a:bodyPr/>
        <a:lstStyle/>
        <a:p>
          <a:endParaRPr lang="en-US"/>
        </a:p>
      </dgm:t>
    </dgm:pt>
    <dgm:pt modelId="{040395FD-EF9D-4A81-97DA-1BEA943494E2}">
      <dgm:prSet/>
      <dgm:spPr/>
      <dgm:t>
        <a:bodyPr/>
        <a:lstStyle/>
        <a:p>
          <a:r>
            <a:rPr lang="en-US"/>
            <a:t>Removes first</a:t>
          </a:r>
        </a:p>
      </dgm:t>
    </dgm:pt>
    <dgm:pt modelId="{7F9D1382-1BCC-4414-8349-28EC604CF31B}" type="parTrans" cxnId="{D8A57C4D-FF12-42B6-9543-93C06559E1F6}">
      <dgm:prSet/>
      <dgm:spPr/>
      <dgm:t>
        <a:bodyPr/>
        <a:lstStyle/>
        <a:p>
          <a:endParaRPr lang="en-US"/>
        </a:p>
      </dgm:t>
    </dgm:pt>
    <dgm:pt modelId="{6ECF0AB9-3573-4778-A842-14336D12CCC2}" type="sibTrans" cxnId="{D8A57C4D-FF12-42B6-9543-93C06559E1F6}">
      <dgm:prSet/>
      <dgm:spPr/>
      <dgm:t>
        <a:bodyPr/>
        <a:lstStyle/>
        <a:p>
          <a:endParaRPr lang="en-US"/>
        </a:p>
      </dgm:t>
    </dgm:pt>
    <dgm:pt modelId="{423863FE-6F45-4795-85FC-53B7D061ADE4}">
      <dgm:prSet/>
      <dgm:spPr/>
      <dgm:t>
        <a:bodyPr/>
        <a:lstStyle/>
        <a:p>
          <a:r>
            <a:rPr lang="en-US"/>
            <a:t>First in first out</a:t>
          </a:r>
        </a:p>
      </dgm:t>
    </dgm:pt>
    <dgm:pt modelId="{66DA91D1-0F5B-4756-96CE-9F9F73D91B6A}" type="parTrans" cxnId="{14A758B3-0E1A-471B-A5D5-52056D785A69}">
      <dgm:prSet/>
      <dgm:spPr/>
      <dgm:t>
        <a:bodyPr/>
        <a:lstStyle/>
        <a:p>
          <a:endParaRPr lang="en-US"/>
        </a:p>
      </dgm:t>
    </dgm:pt>
    <dgm:pt modelId="{9281857B-0584-4961-9C80-D51DB02FB4F5}" type="sibTrans" cxnId="{14A758B3-0E1A-471B-A5D5-52056D785A69}">
      <dgm:prSet/>
      <dgm:spPr/>
      <dgm:t>
        <a:bodyPr/>
        <a:lstStyle/>
        <a:p>
          <a:endParaRPr lang="en-US"/>
        </a:p>
      </dgm:t>
    </dgm:pt>
    <dgm:pt modelId="{1B1D3166-63B6-46A2-8D4F-3985750C6438}">
      <dgm:prSet/>
      <dgm:spPr/>
      <dgm:t>
        <a:bodyPr/>
        <a:lstStyle/>
        <a:p>
          <a:r>
            <a:rPr lang="en-US"/>
            <a:t>Models any waiting process</a:t>
          </a:r>
        </a:p>
      </dgm:t>
    </dgm:pt>
    <dgm:pt modelId="{3A25256D-C955-4D96-B024-73D0052F5A60}" type="parTrans" cxnId="{0F1B9A7F-49DB-4544-9EE9-2F3397610028}">
      <dgm:prSet/>
      <dgm:spPr/>
      <dgm:t>
        <a:bodyPr/>
        <a:lstStyle/>
        <a:p>
          <a:endParaRPr lang="en-US"/>
        </a:p>
      </dgm:t>
    </dgm:pt>
    <dgm:pt modelId="{BEB45147-9131-4E6E-812A-E61CEF7C2DEF}" type="sibTrans" cxnId="{0F1B9A7F-49DB-4544-9EE9-2F3397610028}">
      <dgm:prSet/>
      <dgm:spPr/>
      <dgm:t>
        <a:bodyPr/>
        <a:lstStyle/>
        <a:p>
          <a:endParaRPr lang="en-US"/>
        </a:p>
      </dgm:t>
    </dgm:pt>
    <dgm:pt modelId="{DEBA36D9-95A1-4FAD-858B-6BF3BE3BBBB5}" type="pres">
      <dgm:prSet presAssocID="{980E1E1E-FA92-471A-A8CC-C3E8F8727C7E}" presName="outerComposite" presStyleCnt="0">
        <dgm:presLayoutVars>
          <dgm:chMax val="5"/>
          <dgm:dir/>
          <dgm:resizeHandles val="exact"/>
        </dgm:presLayoutVars>
      </dgm:prSet>
      <dgm:spPr/>
    </dgm:pt>
    <dgm:pt modelId="{CA12CA02-F89B-473B-8835-5EDA459CB9A3}" type="pres">
      <dgm:prSet presAssocID="{980E1E1E-FA92-471A-A8CC-C3E8F8727C7E}" presName="dummyMaxCanvas" presStyleCnt="0">
        <dgm:presLayoutVars/>
      </dgm:prSet>
      <dgm:spPr/>
    </dgm:pt>
    <dgm:pt modelId="{B22DBAEB-9788-429D-B396-5A82B2220D7B}" type="pres">
      <dgm:prSet presAssocID="{980E1E1E-FA92-471A-A8CC-C3E8F8727C7E}" presName="FourNodes_1" presStyleLbl="node1" presStyleIdx="0" presStyleCnt="4">
        <dgm:presLayoutVars>
          <dgm:bulletEnabled val="1"/>
        </dgm:presLayoutVars>
      </dgm:prSet>
      <dgm:spPr/>
    </dgm:pt>
    <dgm:pt modelId="{C8CEE79B-97C4-4370-A083-941D99DBF4B5}" type="pres">
      <dgm:prSet presAssocID="{980E1E1E-FA92-471A-A8CC-C3E8F8727C7E}" presName="FourNodes_2" presStyleLbl="node1" presStyleIdx="1" presStyleCnt="4">
        <dgm:presLayoutVars>
          <dgm:bulletEnabled val="1"/>
        </dgm:presLayoutVars>
      </dgm:prSet>
      <dgm:spPr/>
    </dgm:pt>
    <dgm:pt modelId="{76EC010B-4A82-4B31-A6DC-1B3583F81791}" type="pres">
      <dgm:prSet presAssocID="{980E1E1E-FA92-471A-A8CC-C3E8F8727C7E}" presName="FourNodes_3" presStyleLbl="node1" presStyleIdx="2" presStyleCnt="4">
        <dgm:presLayoutVars>
          <dgm:bulletEnabled val="1"/>
        </dgm:presLayoutVars>
      </dgm:prSet>
      <dgm:spPr/>
    </dgm:pt>
    <dgm:pt modelId="{6D0174D4-CBA7-452E-8D35-DDC40D5724BE}" type="pres">
      <dgm:prSet presAssocID="{980E1E1E-FA92-471A-A8CC-C3E8F8727C7E}" presName="FourNodes_4" presStyleLbl="node1" presStyleIdx="3" presStyleCnt="4">
        <dgm:presLayoutVars>
          <dgm:bulletEnabled val="1"/>
        </dgm:presLayoutVars>
      </dgm:prSet>
      <dgm:spPr/>
    </dgm:pt>
    <dgm:pt modelId="{989AD52C-B9FA-4E67-B4EB-4C3769066D5B}" type="pres">
      <dgm:prSet presAssocID="{980E1E1E-FA92-471A-A8CC-C3E8F8727C7E}" presName="FourConn_1-2" presStyleLbl="fgAccFollowNode1" presStyleIdx="0" presStyleCnt="3">
        <dgm:presLayoutVars>
          <dgm:bulletEnabled val="1"/>
        </dgm:presLayoutVars>
      </dgm:prSet>
      <dgm:spPr/>
    </dgm:pt>
    <dgm:pt modelId="{0A59A594-B508-4045-B089-EDA0FB46F0F7}" type="pres">
      <dgm:prSet presAssocID="{980E1E1E-FA92-471A-A8CC-C3E8F8727C7E}" presName="FourConn_2-3" presStyleLbl="fgAccFollowNode1" presStyleIdx="1" presStyleCnt="3">
        <dgm:presLayoutVars>
          <dgm:bulletEnabled val="1"/>
        </dgm:presLayoutVars>
      </dgm:prSet>
      <dgm:spPr/>
    </dgm:pt>
    <dgm:pt modelId="{C13A4D66-0807-4C48-A097-FD0BCD0F6F13}" type="pres">
      <dgm:prSet presAssocID="{980E1E1E-FA92-471A-A8CC-C3E8F8727C7E}" presName="FourConn_3-4" presStyleLbl="fgAccFollowNode1" presStyleIdx="2" presStyleCnt="3">
        <dgm:presLayoutVars>
          <dgm:bulletEnabled val="1"/>
        </dgm:presLayoutVars>
      </dgm:prSet>
      <dgm:spPr/>
    </dgm:pt>
    <dgm:pt modelId="{D7668E3C-4BD7-460E-AFF4-9532256F8B43}" type="pres">
      <dgm:prSet presAssocID="{980E1E1E-FA92-471A-A8CC-C3E8F8727C7E}" presName="FourNodes_1_text" presStyleLbl="node1" presStyleIdx="3" presStyleCnt="4">
        <dgm:presLayoutVars>
          <dgm:bulletEnabled val="1"/>
        </dgm:presLayoutVars>
      </dgm:prSet>
      <dgm:spPr/>
    </dgm:pt>
    <dgm:pt modelId="{CC63C9E2-9D21-4E16-8547-35640B902890}" type="pres">
      <dgm:prSet presAssocID="{980E1E1E-FA92-471A-A8CC-C3E8F8727C7E}" presName="FourNodes_2_text" presStyleLbl="node1" presStyleIdx="3" presStyleCnt="4">
        <dgm:presLayoutVars>
          <dgm:bulletEnabled val="1"/>
        </dgm:presLayoutVars>
      </dgm:prSet>
      <dgm:spPr/>
    </dgm:pt>
    <dgm:pt modelId="{99174C81-A632-4FC0-9BB8-79C61D7934B3}" type="pres">
      <dgm:prSet presAssocID="{980E1E1E-FA92-471A-A8CC-C3E8F8727C7E}" presName="FourNodes_3_text" presStyleLbl="node1" presStyleIdx="3" presStyleCnt="4">
        <dgm:presLayoutVars>
          <dgm:bulletEnabled val="1"/>
        </dgm:presLayoutVars>
      </dgm:prSet>
      <dgm:spPr/>
    </dgm:pt>
    <dgm:pt modelId="{75031703-7A44-4D4D-9FB9-4306AFC8F3B8}" type="pres">
      <dgm:prSet presAssocID="{980E1E1E-FA92-471A-A8CC-C3E8F8727C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133E311-BF70-411D-B14C-B8674C1345EA}" type="presOf" srcId="{1B1D3166-63B6-46A2-8D4F-3985750C6438}" destId="{75031703-7A44-4D4D-9FB9-4306AFC8F3B8}" srcOrd="1" destOrd="0" presId="urn:microsoft.com/office/officeart/2005/8/layout/vProcess5"/>
    <dgm:cxn modelId="{5049FD34-221D-46A9-A573-A1A8FC7E5E36}" type="presOf" srcId="{423863FE-6F45-4795-85FC-53B7D061ADE4}" destId="{99174C81-A632-4FC0-9BB8-79C61D7934B3}" srcOrd="1" destOrd="0" presId="urn:microsoft.com/office/officeart/2005/8/layout/vProcess5"/>
    <dgm:cxn modelId="{0A5D4E69-998D-463B-82B2-0DB02E18194A}" type="presOf" srcId="{040395FD-EF9D-4A81-97DA-1BEA943494E2}" destId="{C8CEE79B-97C4-4370-A083-941D99DBF4B5}" srcOrd="0" destOrd="0" presId="urn:microsoft.com/office/officeart/2005/8/layout/vProcess5"/>
    <dgm:cxn modelId="{B1FEF04A-C5B6-494D-8443-9AEE1D5F8521}" type="presOf" srcId="{980E1E1E-FA92-471A-A8CC-C3E8F8727C7E}" destId="{DEBA36D9-95A1-4FAD-858B-6BF3BE3BBBB5}" srcOrd="0" destOrd="0" presId="urn:microsoft.com/office/officeart/2005/8/layout/vProcess5"/>
    <dgm:cxn modelId="{D8A57C4D-FF12-42B6-9543-93C06559E1F6}" srcId="{980E1E1E-FA92-471A-A8CC-C3E8F8727C7E}" destId="{040395FD-EF9D-4A81-97DA-1BEA943494E2}" srcOrd="1" destOrd="0" parTransId="{7F9D1382-1BCC-4414-8349-28EC604CF31B}" sibTransId="{6ECF0AB9-3573-4778-A842-14336D12CCC2}"/>
    <dgm:cxn modelId="{BAA51072-4D2C-456B-8DF0-9F278549D5CF}" type="presOf" srcId="{5D318AA2-7E15-41DE-A7D4-1B1C23551506}" destId="{D7668E3C-4BD7-460E-AFF4-9532256F8B43}" srcOrd="1" destOrd="0" presId="urn:microsoft.com/office/officeart/2005/8/layout/vProcess5"/>
    <dgm:cxn modelId="{0F1B9A7F-49DB-4544-9EE9-2F3397610028}" srcId="{980E1E1E-FA92-471A-A8CC-C3E8F8727C7E}" destId="{1B1D3166-63B6-46A2-8D4F-3985750C6438}" srcOrd="3" destOrd="0" parTransId="{3A25256D-C955-4D96-B024-73D0052F5A60}" sibTransId="{BEB45147-9131-4E6E-812A-E61CEF7C2DEF}"/>
    <dgm:cxn modelId="{48A6B97F-0836-4E83-B2B5-8585C6BFE1A0}" type="presOf" srcId="{040395FD-EF9D-4A81-97DA-1BEA943494E2}" destId="{CC63C9E2-9D21-4E16-8547-35640B902890}" srcOrd="1" destOrd="0" presId="urn:microsoft.com/office/officeart/2005/8/layout/vProcess5"/>
    <dgm:cxn modelId="{187E7A90-12F3-4859-B006-226D323C54C3}" srcId="{980E1E1E-FA92-471A-A8CC-C3E8F8727C7E}" destId="{5D318AA2-7E15-41DE-A7D4-1B1C23551506}" srcOrd="0" destOrd="0" parTransId="{F1865348-29AC-45B8-97A7-EE473A4293F2}" sibTransId="{0E8F819B-640E-4397-9221-C76638E72869}"/>
    <dgm:cxn modelId="{14C0A999-5B5C-4CAE-87DD-18AC892347AD}" type="presOf" srcId="{6ECF0AB9-3573-4778-A842-14336D12CCC2}" destId="{0A59A594-B508-4045-B089-EDA0FB46F0F7}" srcOrd="0" destOrd="0" presId="urn:microsoft.com/office/officeart/2005/8/layout/vProcess5"/>
    <dgm:cxn modelId="{765F04A8-3FD2-43D8-87C3-03207CDBAA24}" type="presOf" srcId="{0E8F819B-640E-4397-9221-C76638E72869}" destId="{989AD52C-B9FA-4E67-B4EB-4C3769066D5B}" srcOrd="0" destOrd="0" presId="urn:microsoft.com/office/officeart/2005/8/layout/vProcess5"/>
    <dgm:cxn modelId="{14A758B3-0E1A-471B-A5D5-52056D785A69}" srcId="{980E1E1E-FA92-471A-A8CC-C3E8F8727C7E}" destId="{423863FE-6F45-4795-85FC-53B7D061ADE4}" srcOrd="2" destOrd="0" parTransId="{66DA91D1-0F5B-4756-96CE-9F9F73D91B6A}" sibTransId="{9281857B-0584-4961-9C80-D51DB02FB4F5}"/>
    <dgm:cxn modelId="{C4E384C7-36D6-461D-B026-D83CB2BCDFAE}" type="presOf" srcId="{9281857B-0584-4961-9C80-D51DB02FB4F5}" destId="{C13A4D66-0807-4C48-A097-FD0BCD0F6F13}" srcOrd="0" destOrd="0" presId="urn:microsoft.com/office/officeart/2005/8/layout/vProcess5"/>
    <dgm:cxn modelId="{12A21AD6-47E9-486F-B23B-535FC4BCA129}" type="presOf" srcId="{423863FE-6F45-4795-85FC-53B7D061ADE4}" destId="{76EC010B-4A82-4B31-A6DC-1B3583F81791}" srcOrd="0" destOrd="0" presId="urn:microsoft.com/office/officeart/2005/8/layout/vProcess5"/>
    <dgm:cxn modelId="{CB8550E8-4791-457C-BCCC-CD7D9A598673}" type="presOf" srcId="{1B1D3166-63B6-46A2-8D4F-3985750C6438}" destId="{6D0174D4-CBA7-452E-8D35-DDC40D5724BE}" srcOrd="0" destOrd="0" presId="urn:microsoft.com/office/officeart/2005/8/layout/vProcess5"/>
    <dgm:cxn modelId="{4ED6CCF5-E3CB-43D2-AAAA-1A25E196B90E}" type="presOf" srcId="{5D318AA2-7E15-41DE-A7D4-1B1C23551506}" destId="{B22DBAEB-9788-429D-B396-5A82B2220D7B}" srcOrd="0" destOrd="0" presId="urn:microsoft.com/office/officeart/2005/8/layout/vProcess5"/>
    <dgm:cxn modelId="{05A68F08-F9DE-4D49-995C-947C26D2708B}" type="presParOf" srcId="{DEBA36D9-95A1-4FAD-858B-6BF3BE3BBBB5}" destId="{CA12CA02-F89B-473B-8835-5EDA459CB9A3}" srcOrd="0" destOrd="0" presId="urn:microsoft.com/office/officeart/2005/8/layout/vProcess5"/>
    <dgm:cxn modelId="{95A2C1C4-E5A2-48EB-85BC-22EB0BF4CAF7}" type="presParOf" srcId="{DEBA36D9-95A1-4FAD-858B-6BF3BE3BBBB5}" destId="{B22DBAEB-9788-429D-B396-5A82B2220D7B}" srcOrd="1" destOrd="0" presId="urn:microsoft.com/office/officeart/2005/8/layout/vProcess5"/>
    <dgm:cxn modelId="{72154EE2-3C4A-4B9F-9B9F-10AF54C4222C}" type="presParOf" srcId="{DEBA36D9-95A1-4FAD-858B-6BF3BE3BBBB5}" destId="{C8CEE79B-97C4-4370-A083-941D99DBF4B5}" srcOrd="2" destOrd="0" presId="urn:microsoft.com/office/officeart/2005/8/layout/vProcess5"/>
    <dgm:cxn modelId="{C4C2BA6B-9811-4D4B-8FEE-00A1110D6E08}" type="presParOf" srcId="{DEBA36D9-95A1-4FAD-858B-6BF3BE3BBBB5}" destId="{76EC010B-4A82-4B31-A6DC-1B3583F81791}" srcOrd="3" destOrd="0" presId="urn:microsoft.com/office/officeart/2005/8/layout/vProcess5"/>
    <dgm:cxn modelId="{1BA49929-70C4-493A-BE0C-81D7BC1AA9BC}" type="presParOf" srcId="{DEBA36D9-95A1-4FAD-858B-6BF3BE3BBBB5}" destId="{6D0174D4-CBA7-452E-8D35-DDC40D5724BE}" srcOrd="4" destOrd="0" presId="urn:microsoft.com/office/officeart/2005/8/layout/vProcess5"/>
    <dgm:cxn modelId="{35B94CA8-B5D3-4D0A-A5CB-0C684E8FAACD}" type="presParOf" srcId="{DEBA36D9-95A1-4FAD-858B-6BF3BE3BBBB5}" destId="{989AD52C-B9FA-4E67-B4EB-4C3769066D5B}" srcOrd="5" destOrd="0" presId="urn:microsoft.com/office/officeart/2005/8/layout/vProcess5"/>
    <dgm:cxn modelId="{E387E0AE-D231-4122-8A92-642F09E70FD4}" type="presParOf" srcId="{DEBA36D9-95A1-4FAD-858B-6BF3BE3BBBB5}" destId="{0A59A594-B508-4045-B089-EDA0FB46F0F7}" srcOrd="6" destOrd="0" presId="urn:microsoft.com/office/officeart/2005/8/layout/vProcess5"/>
    <dgm:cxn modelId="{242F8776-9EB0-4119-88CE-EBDF49DBBDEA}" type="presParOf" srcId="{DEBA36D9-95A1-4FAD-858B-6BF3BE3BBBB5}" destId="{C13A4D66-0807-4C48-A097-FD0BCD0F6F13}" srcOrd="7" destOrd="0" presId="urn:microsoft.com/office/officeart/2005/8/layout/vProcess5"/>
    <dgm:cxn modelId="{98AED0E2-B153-4FEE-9414-A29536FF25DF}" type="presParOf" srcId="{DEBA36D9-95A1-4FAD-858B-6BF3BE3BBBB5}" destId="{D7668E3C-4BD7-460E-AFF4-9532256F8B43}" srcOrd="8" destOrd="0" presId="urn:microsoft.com/office/officeart/2005/8/layout/vProcess5"/>
    <dgm:cxn modelId="{D49077BE-CFA9-4F46-9B32-73BA96895FA7}" type="presParOf" srcId="{DEBA36D9-95A1-4FAD-858B-6BF3BE3BBBB5}" destId="{CC63C9E2-9D21-4E16-8547-35640B902890}" srcOrd="9" destOrd="0" presId="urn:microsoft.com/office/officeart/2005/8/layout/vProcess5"/>
    <dgm:cxn modelId="{D6897B0F-B2B9-426C-82AA-BCA28ACE72E8}" type="presParOf" srcId="{DEBA36D9-95A1-4FAD-858B-6BF3BE3BBBB5}" destId="{99174C81-A632-4FC0-9BB8-79C61D7934B3}" srcOrd="10" destOrd="0" presId="urn:microsoft.com/office/officeart/2005/8/layout/vProcess5"/>
    <dgm:cxn modelId="{CF759862-9A71-4B1E-81C6-48A7250B648F}" type="presParOf" srcId="{DEBA36D9-95A1-4FAD-858B-6BF3BE3BBBB5}" destId="{75031703-7A44-4D4D-9FB9-4306AFC8F3B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2C0650-6E5C-44CF-B6C7-435122D8625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18E363-F08C-4A83-BB72-7C1C92442865}">
      <dgm:prSet/>
      <dgm:spPr/>
      <dgm:t>
        <a:bodyPr/>
        <a:lstStyle/>
        <a:p>
          <a:r>
            <a:rPr lang="en-US"/>
            <a:t>Enqueue</a:t>
          </a:r>
        </a:p>
      </dgm:t>
    </dgm:pt>
    <dgm:pt modelId="{6355860D-EDF1-47CE-92F6-6601F16641ED}" type="parTrans" cxnId="{91558FC0-6412-4F7A-A180-02386827F761}">
      <dgm:prSet/>
      <dgm:spPr/>
      <dgm:t>
        <a:bodyPr/>
        <a:lstStyle/>
        <a:p>
          <a:endParaRPr lang="en-US"/>
        </a:p>
      </dgm:t>
    </dgm:pt>
    <dgm:pt modelId="{A9FCD87D-C9FF-4CD6-9627-9733B688750B}" type="sibTrans" cxnId="{91558FC0-6412-4F7A-A180-02386827F761}">
      <dgm:prSet/>
      <dgm:spPr/>
      <dgm:t>
        <a:bodyPr/>
        <a:lstStyle/>
        <a:p>
          <a:endParaRPr lang="en-US"/>
        </a:p>
      </dgm:t>
    </dgm:pt>
    <dgm:pt modelId="{F72CFC99-A0EE-4DD2-B641-21B484E5D0C9}">
      <dgm:prSet/>
      <dgm:spPr/>
      <dgm:t>
        <a:bodyPr/>
        <a:lstStyle/>
        <a:p>
          <a:r>
            <a:rPr lang="en-US"/>
            <a:t>Dequeue</a:t>
          </a:r>
        </a:p>
      </dgm:t>
    </dgm:pt>
    <dgm:pt modelId="{1BE2D541-5D16-48B5-80C0-45F66CDF6AFD}" type="parTrans" cxnId="{3F5DC269-2CE7-4341-82E4-51384FBCD150}">
      <dgm:prSet/>
      <dgm:spPr/>
      <dgm:t>
        <a:bodyPr/>
        <a:lstStyle/>
        <a:p>
          <a:endParaRPr lang="en-US"/>
        </a:p>
      </dgm:t>
    </dgm:pt>
    <dgm:pt modelId="{B795ED38-5A76-42EB-B88F-387165A3E4BF}" type="sibTrans" cxnId="{3F5DC269-2CE7-4341-82E4-51384FBCD150}">
      <dgm:prSet/>
      <dgm:spPr/>
      <dgm:t>
        <a:bodyPr/>
        <a:lstStyle/>
        <a:p>
          <a:endParaRPr lang="en-US"/>
        </a:p>
      </dgm:t>
    </dgm:pt>
    <dgm:pt modelId="{69033105-EDEA-4FFF-8B46-39CBD33DEB7D}">
      <dgm:prSet/>
      <dgm:spPr/>
      <dgm:t>
        <a:bodyPr/>
        <a:lstStyle/>
        <a:p>
          <a:r>
            <a:rPr lang="en-US"/>
            <a:t>Peek</a:t>
          </a:r>
        </a:p>
      </dgm:t>
    </dgm:pt>
    <dgm:pt modelId="{9AEEFF81-16AF-465D-AE25-D14EED0D9134}" type="parTrans" cxnId="{F1546813-192D-49ED-9CC0-EA6F2B7AF2E5}">
      <dgm:prSet/>
      <dgm:spPr/>
      <dgm:t>
        <a:bodyPr/>
        <a:lstStyle/>
        <a:p>
          <a:endParaRPr lang="en-US"/>
        </a:p>
      </dgm:t>
    </dgm:pt>
    <dgm:pt modelId="{5E2C9A23-C741-4BDD-B322-91C5C47607F4}" type="sibTrans" cxnId="{F1546813-192D-49ED-9CC0-EA6F2B7AF2E5}">
      <dgm:prSet/>
      <dgm:spPr/>
      <dgm:t>
        <a:bodyPr/>
        <a:lstStyle/>
        <a:p>
          <a:endParaRPr lang="en-US"/>
        </a:p>
      </dgm:t>
    </dgm:pt>
    <dgm:pt modelId="{CE6B64B7-EB62-4CEE-A430-16BACA9B78D5}">
      <dgm:prSet/>
      <dgm:spPr/>
      <dgm:t>
        <a:bodyPr/>
        <a:lstStyle/>
        <a:p>
          <a:r>
            <a:rPr lang="en-US"/>
            <a:t>Clear</a:t>
          </a:r>
        </a:p>
      </dgm:t>
    </dgm:pt>
    <dgm:pt modelId="{FEBF742B-E082-4CF5-B1AE-706CEA2BD9B7}" type="parTrans" cxnId="{76E3D2F5-C674-4835-AFF7-62507506EED7}">
      <dgm:prSet/>
      <dgm:spPr/>
      <dgm:t>
        <a:bodyPr/>
        <a:lstStyle/>
        <a:p>
          <a:endParaRPr lang="en-US"/>
        </a:p>
      </dgm:t>
    </dgm:pt>
    <dgm:pt modelId="{5C16426E-90CF-485A-9742-00768D77E1D2}" type="sibTrans" cxnId="{76E3D2F5-C674-4835-AFF7-62507506EED7}">
      <dgm:prSet/>
      <dgm:spPr/>
      <dgm:t>
        <a:bodyPr/>
        <a:lstStyle/>
        <a:p>
          <a:endParaRPr lang="en-US"/>
        </a:p>
      </dgm:t>
    </dgm:pt>
    <dgm:pt modelId="{6E7F43D6-9C13-4419-888D-B584546B0CFC}">
      <dgm:prSet/>
      <dgm:spPr/>
      <dgm:t>
        <a:bodyPr/>
        <a:lstStyle/>
        <a:p>
          <a:r>
            <a:rPr lang="en-US"/>
            <a:t>Count</a:t>
          </a:r>
        </a:p>
      </dgm:t>
    </dgm:pt>
    <dgm:pt modelId="{0E415A5C-80C0-48CC-8B37-78E739890C2C}" type="parTrans" cxnId="{AB5BEFA9-78C5-425B-B54C-C106B166E1BC}">
      <dgm:prSet/>
      <dgm:spPr/>
      <dgm:t>
        <a:bodyPr/>
        <a:lstStyle/>
        <a:p>
          <a:endParaRPr lang="en-US"/>
        </a:p>
      </dgm:t>
    </dgm:pt>
    <dgm:pt modelId="{DC8964DF-9F87-4EE5-831C-54C14E39CC4B}" type="sibTrans" cxnId="{AB5BEFA9-78C5-425B-B54C-C106B166E1BC}">
      <dgm:prSet/>
      <dgm:spPr/>
      <dgm:t>
        <a:bodyPr/>
        <a:lstStyle/>
        <a:p>
          <a:endParaRPr lang="en-US"/>
        </a:p>
      </dgm:t>
    </dgm:pt>
    <dgm:pt modelId="{EC972DFC-4639-41DE-A7B7-BDF8B9C1F441}">
      <dgm:prSet/>
      <dgm:spPr/>
      <dgm:t>
        <a:bodyPr/>
        <a:lstStyle/>
        <a:p>
          <a:r>
            <a:rPr lang="en-US"/>
            <a:t>isEmpty</a:t>
          </a:r>
        </a:p>
      </dgm:t>
    </dgm:pt>
    <dgm:pt modelId="{44FC8B93-D8AA-412E-96E8-3477A1A9446D}" type="parTrans" cxnId="{853B242A-463A-4231-8E1F-772485A6077A}">
      <dgm:prSet/>
      <dgm:spPr/>
      <dgm:t>
        <a:bodyPr/>
        <a:lstStyle/>
        <a:p>
          <a:endParaRPr lang="en-US"/>
        </a:p>
      </dgm:t>
    </dgm:pt>
    <dgm:pt modelId="{19DBDB2F-C4F1-404E-BEC9-4424F4D5E1E7}" type="sibTrans" cxnId="{853B242A-463A-4231-8E1F-772485A6077A}">
      <dgm:prSet/>
      <dgm:spPr/>
      <dgm:t>
        <a:bodyPr/>
        <a:lstStyle/>
        <a:p>
          <a:endParaRPr lang="en-US"/>
        </a:p>
      </dgm:t>
    </dgm:pt>
    <dgm:pt modelId="{20F3DA1A-F92A-4112-843E-AD7DB4DD0638}" type="pres">
      <dgm:prSet presAssocID="{B82C0650-6E5C-44CF-B6C7-435122D86254}" presName="Name0" presStyleCnt="0">
        <dgm:presLayoutVars>
          <dgm:dir/>
          <dgm:animLvl val="lvl"/>
          <dgm:resizeHandles val="exact"/>
        </dgm:presLayoutVars>
      </dgm:prSet>
      <dgm:spPr/>
    </dgm:pt>
    <dgm:pt modelId="{E7BE01B5-B161-4CB6-B7C9-7BE8CEE48E56}" type="pres">
      <dgm:prSet presAssocID="{2118E363-F08C-4A83-BB72-7C1C92442865}" presName="linNode" presStyleCnt="0"/>
      <dgm:spPr/>
    </dgm:pt>
    <dgm:pt modelId="{67654C6C-10EA-4B74-A56D-BC947678FA55}" type="pres">
      <dgm:prSet presAssocID="{2118E363-F08C-4A83-BB72-7C1C9244286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DAA00CD-9484-4B26-BDDC-764D8C179D80}" type="pres">
      <dgm:prSet presAssocID="{A9FCD87D-C9FF-4CD6-9627-9733B688750B}" presName="sp" presStyleCnt="0"/>
      <dgm:spPr/>
    </dgm:pt>
    <dgm:pt modelId="{9A2047AF-74ED-4B3C-BBA9-7EAFEF2B75C6}" type="pres">
      <dgm:prSet presAssocID="{F72CFC99-A0EE-4DD2-B641-21B484E5D0C9}" presName="linNode" presStyleCnt="0"/>
      <dgm:spPr/>
    </dgm:pt>
    <dgm:pt modelId="{B5E75A89-C457-47A4-B73A-F7317D66F85D}" type="pres">
      <dgm:prSet presAssocID="{F72CFC99-A0EE-4DD2-B641-21B484E5D0C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3C3F4B6-9F54-4945-A5CB-F69EE5AC2404}" type="pres">
      <dgm:prSet presAssocID="{B795ED38-5A76-42EB-B88F-387165A3E4BF}" presName="sp" presStyleCnt="0"/>
      <dgm:spPr/>
    </dgm:pt>
    <dgm:pt modelId="{B6067337-2511-495B-872F-D97467062611}" type="pres">
      <dgm:prSet presAssocID="{69033105-EDEA-4FFF-8B46-39CBD33DEB7D}" presName="linNode" presStyleCnt="0"/>
      <dgm:spPr/>
    </dgm:pt>
    <dgm:pt modelId="{C5F78479-E68A-4355-817B-BA29F4BB5F8B}" type="pres">
      <dgm:prSet presAssocID="{69033105-EDEA-4FFF-8B46-39CBD33DEB7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7F1B278-F405-428F-B70C-7B30CA741281}" type="pres">
      <dgm:prSet presAssocID="{5E2C9A23-C741-4BDD-B322-91C5C47607F4}" presName="sp" presStyleCnt="0"/>
      <dgm:spPr/>
    </dgm:pt>
    <dgm:pt modelId="{EECB94A5-56B4-41A0-A1B8-8A1BEA0F00D1}" type="pres">
      <dgm:prSet presAssocID="{CE6B64B7-EB62-4CEE-A430-16BACA9B78D5}" presName="linNode" presStyleCnt="0"/>
      <dgm:spPr/>
    </dgm:pt>
    <dgm:pt modelId="{AE4EA6CB-D1CF-4579-A6F8-B9E1C8A37FF9}" type="pres">
      <dgm:prSet presAssocID="{CE6B64B7-EB62-4CEE-A430-16BACA9B78D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275E585-8201-4E56-B39D-A537B3382385}" type="pres">
      <dgm:prSet presAssocID="{5C16426E-90CF-485A-9742-00768D77E1D2}" presName="sp" presStyleCnt="0"/>
      <dgm:spPr/>
    </dgm:pt>
    <dgm:pt modelId="{A9083BD0-9683-419D-A061-D31CFEE7128E}" type="pres">
      <dgm:prSet presAssocID="{6E7F43D6-9C13-4419-888D-B584546B0CFC}" presName="linNode" presStyleCnt="0"/>
      <dgm:spPr/>
    </dgm:pt>
    <dgm:pt modelId="{A8D6D4CB-8932-4D4B-8036-4E762AEA685C}" type="pres">
      <dgm:prSet presAssocID="{6E7F43D6-9C13-4419-888D-B584546B0CF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1BDB6BC-5FDD-4EFA-96D0-6AF44EF70189}" type="pres">
      <dgm:prSet presAssocID="{DC8964DF-9F87-4EE5-831C-54C14E39CC4B}" presName="sp" presStyleCnt="0"/>
      <dgm:spPr/>
    </dgm:pt>
    <dgm:pt modelId="{890CBAA4-386A-47F1-AEDC-3C61F21B82E7}" type="pres">
      <dgm:prSet presAssocID="{EC972DFC-4639-41DE-A7B7-BDF8B9C1F441}" presName="linNode" presStyleCnt="0"/>
      <dgm:spPr/>
    </dgm:pt>
    <dgm:pt modelId="{39C17767-F104-4C37-9871-572E1A3A3AC5}" type="pres">
      <dgm:prSet presAssocID="{EC972DFC-4639-41DE-A7B7-BDF8B9C1F44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1546813-192D-49ED-9CC0-EA6F2B7AF2E5}" srcId="{B82C0650-6E5C-44CF-B6C7-435122D86254}" destId="{69033105-EDEA-4FFF-8B46-39CBD33DEB7D}" srcOrd="2" destOrd="0" parTransId="{9AEEFF81-16AF-465D-AE25-D14EED0D9134}" sibTransId="{5E2C9A23-C741-4BDD-B322-91C5C47607F4}"/>
    <dgm:cxn modelId="{853B242A-463A-4231-8E1F-772485A6077A}" srcId="{B82C0650-6E5C-44CF-B6C7-435122D86254}" destId="{EC972DFC-4639-41DE-A7B7-BDF8B9C1F441}" srcOrd="5" destOrd="0" parTransId="{44FC8B93-D8AA-412E-96E8-3477A1A9446D}" sibTransId="{19DBDB2F-C4F1-404E-BEC9-4424F4D5E1E7}"/>
    <dgm:cxn modelId="{3F5DC269-2CE7-4341-82E4-51384FBCD150}" srcId="{B82C0650-6E5C-44CF-B6C7-435122D86254}" destId="{F72CFC99-A0EE-4DD2-B641-21B484E5D0C9}" srcOrd="1" destOrd="0" parTransId="{1BE2D541-5D16-48B5-80C0-45F66CDF6AFD}" sibTransId="{B795ED38-5A76-42EB-B88F-387165A3E4BF}"/>
    <dgm:cxn modelId="{266B554A-6000-46EB-8B55-AEEB91DEBD51}" type="presOf" srcId="{CE6B64B7-EB62-4CEE-A430-16BACA9B78D5}" destId="{AE4EA6CB-D1CF-4579-A6F8-B9E1C8A37FF9}" srcOrd="0" destOrd="0" presId="urn:microsoft.com/office/officeart/2005/8/layout/vList5"/>
    <dgm:cxn modelId="{0D9B9E78-251D-4683-B5F7-385A8DE5577C}" type="presOf" srcId="{B82C0650-6E5C-44CF-B6C7-435122D86254}" destId="{20F3DA1A-F92A-4112-843E-AD7DB4DD0638}" srcOrd="0" destOrd="0" presId="urn:microsoft.com/office/officeart/2005/8/layout/vList5"/>
    <dgm:cxn modelId="{AB5BEFA9-78C5-425B-B54C-C106B166E1BC}" srcId="{B82C0650-6E5C-44CF-B6C7-435122D86254}" destId="{6E7F43D6-9C13-4419-888D-B584546B0CFC}" srcOrd="4" destOrd="0" parTransId="{0E415A5C-80C0-48CC-8B37-78E739890C2C}" sibTransId="{DC8964DF-9F87-4EE5-831C-54C14E39CC4B}"/>
    <dgm:cxn modelId="{52E659AC-6CCD-4A26-AB91-5FFC209D24D7}" type="presOf" srcId="{F72CFC99-A0EE-4DD2-B641-21B484E5D0C9}" destId="{B5E75A89-C457-47A4-B73A-F7317D66F85D}" srcOrd="0" destOrd="0" presId="urn:microsoft.com/office/officeart/2005/8/layout/vList5"/>
    <dgm:cxn modelId="{46E3C4B2-78EE-477C-A377-5510E54DE5D0}" type="presOf" srcId="{2118E363-F08C-4A83-BB72-7C1C92442865}" destId="{67654C6C-10EA-4B74-A56D-BC947678FA55}" srcOrd="0" destOrd="0" presId="urn:microsoft.com/office/officeart/2005/8/layout/vList5"/>
    <dgm:cxn modelId="{91558FC0-6412-4F7A-A180-02386827F761}" srcId="{B82C0650-6E5C-44CF-B6C7-435122D86254}" destId="{2118E363-F08C-4A83-BB72-7C1C92442865}" srcOrd="0" destOrd="0" parTransId="{6355860D-EDF1-47CE-92F6-6601F16641ED}" sibTransId="{A9FCD87D-C9FF-4CD6-9627-9733B688750B}"/>
    <dgm:cxn modelId="{7CFA60C6-5713-46C1-9B13-5065019BC622}" type="presOf" srcId="{69033105-EDEA-4FFF-8B46-39CBD33DEB7D}" destId="{C5F78479-E68A-4355-817B-BA29F4BB5F8B}" srcOrd="0" destOrd="0" presId="urn:microsoft.com/office/officeart/2005/8/layout/vList5"/>
    <dgm:cxn modelId="{FE6380D8-62FC-4F7B-9D68-3FCAA565A2AC}" type="presOf" srcId="{6E7F43D6-9C13-4419-888D-B584546B0CFC}" destId="{A8D6D4CB-8932-4D4B-8036-4E762AEA685C}" srcOrd="0" destOrd="0" presId="urn:microsoft.com/office/officeart/2005/8/layout/vList5"/>
    <dgm:cxn modelId="{76E3D2F5-C674-4835-AFF7-62507506EED7}" srcId="{B82C0650-6E5C-44CF-B6C7-435122D86254}" destId="{CE6B64B7-EB62-4CEE-A430-16BACA9B78D5}" srcOrd="3" destOrd="0" parTransId="{FEBF742B-E082-4CF5-B1AE-706CEA2BD9B7}" sibTransId="{5C16426E-90CF-485A-9742-00768D77E1D2}"/>
    <dgm:cxn modelId="{0729B3F6-64EC-4CA3-95C1-A47EF106DC9C}" type="presOf" srcId="{EC972DFC-4639-41DE-A7B7-BDF8B9C1F441}" destId="{39C17767-F104-4C37-9871-572E1A3A3AC5}" srcOrd="0" destOrd="0" presId="urn:microsoft.com/office/officeart/2005/8/layout/vList5"/>
    <dgm:cxn modelId="{2A0ED17C-2CA1-4E35-8636-FBAC388EF264}" type="presParOf" srcId="{20F3DA1A-F92A-4112-843E-AD7DB4DD0638}" destId="{E7BE01B5-B161-4CB6-B7C9-7BE8CEE48E56}" srcOrd="0" destOrd="0" presId="urn:microsoft.com/office/officeart/2005/8/layout/vList5"/>
    <dgm:cxn modelId="{DE1DFB7F-F845-4CE3-84CC-12FBC05C702F}" type="presParOf" srcId="{E7BE01B5-B161-4CB6-B7C9-7BE8CEE48E56}" destId="{67654C6C-10EA-4B74-A56D-BC947678FA55}" srcOrd="0" destOrd="0" presId="urn:microsoft.com/office/officeart/2005/8/layout/vList5"/>
    <dgm:cxn modelId="{C976C33B-4702-4111-88CF-0D6DA9F49202}" type="presParOf" srcId="{20F3DA1A-F92A-4112-843E-AD7DB4DD0638}" destId="{ADAA00CD-9484-4B26-BDDC-764D8C179D80}" srcOrd="1" destOrd="0" presId="urn:microsoft.com/office/officeart/2005/8/layout/vList5"/>
    <dgm:cxn modelId="{E516A2B3-1CCE-4434-9B7A-D084838511D4}" type="presParOf" srcId="{20F3DA1A-F92A-4112-843E-AD7DB4DD0638}" destId="{9A2047AF-74ED-4B3C-BBA9-7EAFEF2B75C6}" srcOrd="2" destOrd="0" presId="urn:microsoft.com/office/officeart/2005/8/layout/vList5"/>
    <dgm:cxn modelId="{8CA0AEF2-EE1A-4BB6-95FD-B5EC17347676}" type="presParOf" srcId="{9A2047AF-74ED-4B3C-BBA9-7EAFEF2B75C6}" destId="{B5E75A89-C457-47A4-B73A-F7317D66F85D}" srcOrd="0" destOrd="0" presId="urn:microsoft.com/office/officeart/2005/8/layout/vList5"/>
    <dgm:cxn modelId="{9DE0271C-DEE1-4FB5-A38B-EC5421690669}" type="presParOf" srcId="{20F3DA1A-F92A-4112-843E-AD7DB4DD0638}" destId="{E3C3F4B6-9F54-4945-A5CB-F69EE5AC2404}" srcOrd="3" destOrd="0" presId="urn:microsoft.com/office/officeart/2005/8/layout/vList5"/>
    <dgm:cxn modelId="{49E17E05-504F-4539-96D2-394535045798}" type="presParOf" srcId="{20F3DA1A-F92A-4112-843E-AD7DB4DD0638}" destId="{B6067337-2511-495B-872F-D97467062611}" srcOrd="4" destOrd="0" presId="urn:microsoft.com/office/officeart/2005/8/layout/vList5"/>
    <dgm:cxn modelId="{84C664DD-45F7-4622-AEB8-8D145A85B873}" type="presParOf" srcId="{B6067337-2511-495B-872F-D97467062611}" destId="{C5F78479-E68A-4355-817B-BA29F4BB5F8B}" srcOrd="0" destOrd="0" presId="urn:microsoft.com/office/officeart/2005/8/layout/vList5"/>
    <dgm:cxn modelId="{9320F530-6080-46B2-B8A8-075F632B4E19}" type="presParOf" srcId="{20F3DA1A-F92A-4112-843E-AD7DB4DD0638}" destId="{67F1B278-F405-428F-B70C-7B30CA741281}" srcOrd="5" destOrd="0" presId="urn:microsoft.com/office/officeart/2005/8/layout/vList5"/>
    <dgm:cxn modelId="{D4B1C339-2BF7-464D-A951-66893534ACA7}" type="presParOf" srcId="{20F3DA1A-F92A-4112-843E-AD7DB4DD0638}" destId="{EECB94A5-56B4-41A0-A1B8-8A1BEA0F00D1}" srcOrd="6" destOrd="0" presId="urn:microsoft.com/office/officeart/2005/8/layout/vList5"/>
    <dgm:cxn modelId="{D2E43105-A3A5-44FC-BC85-31DD8E9F2756}" type="presParOf" srcId="{EECB94A5-56B4-41A0-A1B8-8A1BEA0F00D1}" destId="{AE4EA6CB-D1CF-4579-A6F8-B9E1C8A37FF9}" srcOrd="0" destOrd="0" presId="urn:microsoft.com/office/officeart/2005/8/layout/vList5"/>
    <dgm:cxn modelId="{840E7595-7963-4CC5-80F7-6FF289B89360}" type="presParOf" srcId="{20F3DA1A-F92A-4112-843E-AD7DB4DD0638}" destId="{0275E585-8201-4E56-B39D-A537B3382385}" srcOrd="7" destOrd="0" presId="urn:microsoft.com/office/officeart/2005/8/layout/vList5"/>
    <dgm:cxn modelId="{AA9462FA-305E-44F7-A718-4ADE62B7D8B8}" type="presParOf" srcId="{20F3DA1A-F92A-4112-843E-AD7DB4DD0638}" destId="{A9083BD0-9683-419D-A061-D31CFEE7128E}" srcOrd="8" destOrd="0" presId="urn:microsoft.com/office/officeart/2005/8/layout/vList5"/>
    <dgm:cxn modelId="{9F62F269-62A7-4D1F-A6D0-43E16575C4ED}" type="presParOf" srcId="{A9083BD0-9683-419D-A061-D31CFEE7128E}" destId="{A8D6D4CB-8932-4D4B-8036-4E762AEA685C}" srcOrd="0" destOrd="0" presId="urn:microsoft.com/office/officeart/2005/8/layout/vList5"/>
    <dgm:cxn modelId="{E11E647D-618B-46E9-B68F-3315FAC6AE8E}" type="presParOf" srcId="{20F3DA1A-F92A-4112-843E-AD7DB4DD0638}" destId="{41BDB6BC-5FDD-4EFA-96D0-6AF44EF70189}" srcOrd="9" destOrd="0" presId="urn:microsoft.com/office/officeart/2005/8/layout/vList5"/>
    <dgm:cxn modelId="{5DC713E9-8C9B-492E-9E86-810B8D9A03F5}" type="presParOf" srcId="{20F3DA1A-F92A-4112-843E-AD7DB4DD0638}" destId="{890CBAA4-386A-47F1-AEDC-3C61F21B82E7}" srcOrd="10" destOrd="0" presId="urn:microsoft.com/office/officeart/2005/8/layout/vList5"/>
    <dgm:cxn modelId="{E287CFD4-5B9F-4D93-A150-5A6181095F1D}" type="presParOf" srcId="{890CBAA4-386A-47F1-AEDC-3C61F21B82E7}" destId="{39C17767-F104-4C37-9871-572E1A3A3AC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04FC99-5D18-40D6-90DB-B4BD5B66A0C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80BD9D-D34E-4035-861C-9703CC866E81}">
      <dgm:prSet/>
      <dgm:spPr/>
      <dgm:t>
        <a:bodyPr/>
        <a:lstStyle/>
        <a:p>
          <a:r>
            <a:rPr lang="en-US"/>
            <a:t>Extension of queue class</a:t>
          </a:r>
        </a:p>
      </dgm:t>
    </dgm:pt>
    <dgm:pt modelId="{AFA8F622-D444-4DF0-AEB7-75DC946DD0CF}" type="parTrans" cxnId="{FDDCC46B-B6F6-4848-9CC4-3FF7C05A0650}">
      <dgm:prSet/>
      <dgm:spPr/>
      <dgm:t>
        <a:bodyPr/>
        <a:lstStyle/>
        <a:p>
          <a:endParaRPr lang="en-US"/>
        </a:p>
      </dgm:t>
    </dgm:pt>
    <dgm:pt modelId="{BA73AA9E-1877-430A-9F79-584133B9D026}" type="sibTrans" cxnId="{FDDCC46B-B6F6-4848-9CC4-3FF7C05A065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C2D06EE-0029-43A9-841F-A16409604254}">
      <dgm:prSet/>
      <dgm:spPr/>
      <dgm:t>
        <a:bodyPr/>
        <a:lstStyle/>
        <a:p>
          <a:r>
            <a:rPr lang="en-US"/>
            <a:t>Assigns weights to each element</a:t>
          </a:r>
        </a:p>
      </dgm:t>
    </dgm:pt>
    <dgm:pt modelId="{5EFF0E68-90DA-484F-B0A9-673B86E1EF3C}" type="parTrans" cxnId="{1FD5E021-8EA0-4A46-8DF6-0C93481E551F}">
      <dgm:prSet/>
      <dgm:spPr/>
      <dgm:t>
        <a:bodyPr/>
        <a:lstStyle/>
        <a:p>
          <a:endParaRPr lang="en-US"/>
        </a:p>
      </dgm:t>
    </dgm:pt>
    <dgm:pt modelId="{CAA8135E-97DB-4795-8ECE-E8C2C0089EC1}" type="sibTrans" cxnId="{1FD5E021-8EA0-4A46-8DF6-0C93481E55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4851B6-1CD7-4230-808D-DA42A172D15A}">
      <dgm:prSet/>
      <dgm:spPr/>
      <dgm:t>
        <a:bodyPr/>
        <a:lstStyle/>
        <a:p>
          <a:r>
            <a:rPr lang="en-US"/>
            <a:t>Inheritance so our original queue is not compromised</a:t>
          </a:r>
        </a:p>
      </dgm:t>
    </dgm:pt>
    <dgm:pt modelId="{85117130-9CD6-4272-B771-150ECD6C7D6E}" type="parTrans" cxnId="{BB02A463-EEAE-487E-A95B-7C546AD66C37}">
      <dgm:prSet/>
      <dgm:spPr/>
      <dgm:t>
        <a:bodyPr/>
        <a:lstStyle/>
        <a:p>
          <a:endParaRPr lang="en-US"/>
        </a:p>
      </dgm:t>
    </dgm:pt>
    <dgm:pt modelId="{7D0FC039-4D08-4A41-AD2E-53A8197C2E4C}" type="sibTrans" cxnId="{BB02A463-EEAE-487E-A95B-7C546AD66C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ACF6255-68C5-442B-B6C9-AA17EADC1A17}">
      <dgm:prSet/>
      <dgm:spPr/>
      <dgm:t>
        <a:bodyPr/>
        <a:lstStyle/>
        <a:p>
          <a:r>
            <a:rPr lang="en-US"/>
            <a:t>What additional elements do we need?</a:t>
          </a:r>
        </a:p>
      </dgm:t>
    </dgm:pt>
    <dgm:pt modelId="{7F164E82-3471-4647-9F72-017D27B86C4E}" type="parTrans" cxnId="{61F3F0F2-82C9-4659-B189-623048224779}">
      <dgm:prSet/>
      <dgm:spPr/>
      <dgm:t>
        <a:bodyPr/>
        <a:lstStyle/>
        <a:p>
          <a:endParaRPr lang="en-US"/>
        </a:p>
      </dgm:t>
    </dgm:pt>
    <dgm:pt modelId="{0AC96A41-8D85-4478-8B20-C808C812D348}" type="sibTrans" cxnId="{61F3F0F2-82C9-4659-B189-62304822477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EB12067-F6DF-4587-9DA1-313AD595D10F}" type="pres">
      <dgm:prSet presAssocID="{B604FC99-5D18-40D6-90DB-B4BD5B66A0C7}" presName="Name0" presStyleCnt="0">
        <dgm:presLayoutVars>
          <dgm:animLvl val="lvl"/>
          <dgm:resizeHandles val="exact"/>
        </dgm:presLayoutVars>
      </dgm:prSet>
      <dgm:spPr/>
    </dgm:pt>
    <dgm:pt modelId="{C41D6208-AE5C-4C7F-AC41-2AE89A6089B0}" type="pres">
      <dgm:prSet presAssocID="{F880BD9D-D34E-4035-861C-9703CC866E81}" presName="compositeNode" presStyleCnt="0">
        <dgm:presLayoutVars>
          <dgm:bulletEnabled val="1"/>
        </dgm:presLayoutVars>
      </dgm:prSet>
      <dgm:spPr/>
    </dgm:pt>
    <dgm:pt modelId="{A5F6DCF9-6DB8-4DF9-8B50-81E737BC4CAD}" type="pres">
      <dgm:prSet presAssocID="{F880BD9D-D34E-4035-861C-9703CC866E81}" presName="bgRect" presStyleLbl="bgAccFollowNode1" presStyleIdx="0" presStyleCnt="4"/>
      <dgm:spPr/>
    </dgm:pt>
    <dgm:pt modelId="{299E8CD4-0386-4330-9F34-1A274D2D9B07}" type="pres">
      <dgm:prSet presAssocID="{BA73AA9E-1877-430A-9F79-584133B9D02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36438A4-0E97-4C63-83A3-7C071FDF6113}" type="pres">
      <dgm:prSet presAssocID="{F880BD9D-D34E-4035-861C-9703CC866E81}" presName="bottomLine" presStyleLbl="alignNode1" presStyleIdx="1" presStyleCnt="8">
        <dgm:presLayoutVars/>
      </dgm:prSet>
      <dgm:spPr/>
    </dgm:pt>
    <dgm:pt modelId="{307A7761-14E4-496A-A90C-2D68C74A0008}" type="pres">
      <dgm:prSet presAssocID="{F880BD9D-D34E-4035-861C-9703CC866E81}" presName="nodeText" presStyleLbl="bgAccFollowNode1" presStyleIdx="0" presStyleCnt="4">
        <dgm:presLayoutVars>
          <dgm:bulletEnabled val="1"/>
        </dgm:presLayoutVars>
      </dgm:prSet>
      <dgm:spPr/>
    </dgm:pt>
    <dgm:pt modelId="{2F893408-B27A-46DF-9A02-55151FB3CF9F}" type="pres">
      <dgm:prSet presAssocID="{BA73AA9E-1877-430A-9F79-584133B9D026}" presName="sibTrans" presStyleCnt="0"/>
      <dgm:spPr/>
    </dgm:pt>
    <dgm:pt modelId="{C2B9AA15-CA4F-4225-A229-A453E971F22C}" type="pres">
      <dgm:prSet presAssocID="{4C2D06EE-0029-43A9-841F-A16409604254}" presName="compositeNode" presStyleCnt="0">
        <dgm:presLayoutVars>
          <dgm:bulletEnabled val="1"/>
        </dgm:presLayoutVars>
      </dgm:prSet>
      <dgm:spPr/>
    </dgm:pt>
    <dgm:pt modelId="{ECCB3896-2BB5-4653-BCA3-62BBA8E6189A}" type="pres">
      <dgm:prSet presAssocID="{4C2D06EE-0029-43A9-841F-A16409604254}" presName="bgRect" presStyleLbl="bgAccFollowNode1" presStyleIdx="1" presStyleCnt="4"/>
      <dgm:spPr/>
    </dgm:pt>
    <dgm:pt modelId="{D7F74D8E-358B-46CF-8CD1-CED1F94408C3}" type="pres">
      <dgm:prSet presAssocID="{CAA8135E-97DB-4795-8ECE-E8C2C0089EC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2A34272-C999-4E47-A2C4-60DAA1B8E620}" type="pres">
      <dgm:prSet presAssocID="{4C2D06EE-0029-43A9-841F-A16409604254}" presName="bottomLine" presStyleLbl="alignNode1" presStyleIdx="3" presStyleCnt="8">
        <dgm:presLayoutVars/>
      </dgm:prSet>
      <dgm:spPr/>
    </dgm:pt>
    <dgm:pt modelId="{7FA26343-A03B-4E1A-9E8E-C2328318FFFD}" type="pres">
      <dgm:prSet presAssocID="{4C2D06EE-0029-43A9-841F-A16409604254}" presName="nodeText" presStyleLbl="bgAccFollowNode1" presStyleIdx="1" presStyleCnt="4">
        <dgm:presLayoutVars>
          <dgm:bulletEnabled val="1"/>
        </dgm:presLayoutVars>
      </dgm:prSet>
      <dgm:spPr/>
    </dgm:pt>
    <dgm:pt modelId="{B6C7E1D2-A687-4AFE-A81C-55359A34D363}" type="pres">
      <dgm:prSet presAssocID="{CAA8135E-97DB-4795-8ECE-E8C2C0089EC1}" presName="sibTrans" presStyleCnt="0"/>
      <dgm:spPr/>
    </dgm:pt>
    <dgm:pt modelId="{43468C05-2D78-4ACF-9D61-0CC2A0AFFA5F}" type="pres">
      <dgm:prSet presAssocID="{F54851B6-1CD7-4230-808D-DA42A172D15A}" presName="compositeNode" presStyleCnt="0">
        <dgm:presLayoutVars>
          <dgm:bulletEnabled val="1"/>
        </dgm:presLayoutVars>
      </dgm:prSet>
      <dgm:spPr/>
    </dgm:pt>
    <dgm:pt modelId="{9F23CAEE-6EE5-473B-886D-E79E4C6CABFB}" type="pres">
      <dgm:prSet presAssocID="{F54851B6-1CD7-4230-808D-DA42A172D15A}" presName="bgRect" presStyleLbl="bgAccFollowNode1" presStyleIdx="2" presStyleCnt="4"/>
      <dgm:spPr/>
    </dgm:pt>
    <dgm:pt modelId="{00FEC7AE-283F-4818-B06E-4520AED8A400}" type="pres">
      <dgm:prSet presAssocID="{7D0FC039-4D08-4A41-AD2E-53A8197C2E4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27BBA9E-BDA9-428D-BEB3-BC3DEF8013A6}" type="pres">
      <dgm:prSet presAssocID="{F54851B6-1CD7-4230-808D-DA42A172D15A}" presName="bottomLine" presStyleLbl="alignNode1" presStyleIdx="5" presStyleCnt="8">
        <dgm:presLayoutVars/>
      </dgm:prSet>
      <dgm:spPr/>
    </dgm:pt>
    <dgm:pt modelId="{3FAE865B-4C25-4074-89BE-F5E34213DAF2}" type="pres">
      <dgm:prSet presAssocID="{F54851B6-1CD7-4230-808D-DA42A172D15A}" presName="nodeText" presStyleLbl="bgAccFollowNode1" presStyleIdx="2" presStyleCnt="4">
        <dgm:presLayoutVars>
          <dgm:bulletEnabled val="1"/>
        </dgm:presLayoutVars>
      </dgm:prSet>
      <dgm:spPr/>
    </dgm:pt>
    <dgm:pt modelId="{BAF51873-5450-4041-A216-95BBDB5408CA}" type="pres">
      <dgm:prSet presAssocID="{7D0FC039-4D08-4A41-AD2E-53A8197C2E4C}" presName="sibTrans" presStyleCnt="0"/>
      <dgm:spPr/>
    </dgm:pt>
    <dgm:pt modelId="{B168EDA1-3130-4C91-92F9-78ADDF57C916}" type="pres">
      <dgm:prSet presAssocID="{EACF6255-68C5-442B-B6C9-AA17EADC1A17}" presName="compositeNode" presStyleCnt="0">
        <dgm:presLayoutVars>
          <dgm:bulletEnabled val="1"/>
        </dgm:presLayoutVars>
      </dgm:prSet>
      <dgm:spPr/>
    </dgm:pt>
    <dgm:pt modelId="{E812147B-8D62-41EC-9A11-A756C2D2A683}" type="pres">
      <dgm:prSet presAssocID="{EACF6255-68C5-442B-B6C9-AA17EADC1A17}" presName="bgRect" presStyleLbl="bgAccFollowNode1" presStyleIdx="3" presStyleCnt="4"/>
      <dgm:spPr/>
    </dgm:pt>
    <dgm:pt modelId="{7C7118CD-5BDD-49CA-82BC-549B1172076F}" type="pres">
      <dgm:prSet presAssocID="{0AC96A41-8D85-4478-8B20-C808C812D34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869B76A-E15E-4F89-836F-5BAFAB870663}" type="pres">
      <dgm:prSet presAssocID="{EACF6255-68C5-442B-B6C9-AA17EADC1A17}" presName="bottomLine" presStyleLbl="alignNode1" presStyleIdx="7" presStyleCnt="8">
        <dgm:presLayoutVars/>
      </dgm:prSet>
      <dgm:spPr/>
    </dgm:pt>
    <dgm:pt modelId="{74C21B75-DD14-48C7-9886-17A037C45804}" type="pres">
      <dgm:prSet presAssocID="{EACF6255-68C5-442B-B6C9-AA17EADC1A1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E84F515-C14E-47A0-ADC1-92B21068D164}" type="presOf" srcId="{7D0FC039-4D08-4A41-AD2E-53A8197C2E4C}" destId="{00FEC7AE-283F-4818-B06E-4520AED8A400}" srcOrd="0" destOrd="0" presId="urn:microsoft.com/office/officeart/2016/7/layout/BasicLinearProcessNumbered"/>
    <dgm:cxn modelId="{B7261320-AB09-43FE-AE2F-E8B6E662F1B8}" type="presOf" srcId="{F54851B6-1CD7-4230-808D-DA42A172D15A}" destId="{3FAE865B-4C25-4074-89BE-F5E34213DAF2}" srcOrd="1" destOrd="0" presId="urn:microsoft.com/office/officeart/2016/7/layout/BasicLinearProcessNumbered"/>
    <dgm:cxn modelId="{844D8E21-C4F2-4CDE-8D3A-61AD195BF39D}" type="presOf" srcId="{F880BD9D-D34E-4035-861C-9703CC866E81}" destId="{A5F6DCF9-6DB8-4DF9-8B50-81E737BC4CAD}" srcOrd="0" destOrd="0" presId="urn:microsoft.com/office/officeart/2016/7/layout/BasicLinearProcessNumbered"/>
    <dgm:cxn modelId="{1FD5E021-8EA0-4A46-8DF6-0C93481E551F}" srcId="{B604FC99-5D18-40D6-90DB-B4BD5B66A0C7}" destId="{4C2D06EE-0029-43A9-841F-A16409604254}" srcOrd="1" destOrd="0" parTransId="{5EFF0E68-90DA-484F-B0A9-673B86E1EF3C}" sibTransId="{CAA8135E-97DB-4795-8ECE-E8C2C0089EC1}"/>
    <dgm:cxn modelId="{7577935F-A744-4DAB-AB41-DA96C10A6572}" type="presOf" srcId="{F54851B6-1CD7-4230-808D-DA42A172D15A}" destId="{9F23CAEE-6EE5-473B-886D-E79E4C6CABFB}" srcOrd="0" destOrd="0" presId="urn:microsoft.com/office/officeart/2016/7/layout/BasicLinearProcessNumbered"/>
    <dgm:cxn modelId="{BB02A463-EEAE-487E-A95B-7C546AD66C37}" srcId="{B604FC99-5D18-40D6-90DB-B4BD5B66A0C7}" destId="{F54851B6-1CD7-4230-808D-DA42A172D15A}" srcOrd="2" destOrd="0" parTransId="{85117130-9CD6-4272-B771-150ECD6C7D6E}" sibTransId="{7D0FC039-4D08-4A41-AD2E-53A8197C2E4C}"/>
    <dgm:cxn modelId="{FDDCC46B-B6F6-4848-9CC4-3FF7C05A0650}" srcId="{B604FC99-5D18-40D6-90DB-B4BD5B66A0C7}" destId="{F880BD9D-D34E-4035-861C-9703CC866E81}" srcOrd="0" destOrd="0" parTransId="{AFA8F622-D444-4DF0-AEB7-75DC946DD0CF}" sibTransId="{BA73AA9E-1877-430A-9F79-584133B9D026}"/>
    <dgm:cxn modelId="{92A15B4D-AEAC-43C9-A415-448E836F71DB}" type="presOf" srcId="{CAA8135E-97DB-4795-8ECE-E8C2C0089EC1}" destId="{D7F74D8E-358B-46CF-8CD1-CED1F94408C3}" srcOrd="0" destOrd="0" presId="urn:microsoft.com/office/officeart/2016/7/layout/BasicLinearProcessNumbered"/>
    <dgm:cxn modelId="{2D0C3271-4569-4DFB-ADAE-A25F75E0A1F2}" type="presOf" srcId="{EACF6255-68C5-442B-B6C9-AA17EADC1A17}" destId="{E812147B-8D62-41EC-9A11-A756C2D2A683}" srcOrd="0" destOrd="0" presId="urn:microsoft.com/office/officeart/2016/7/layout/BasicLinearProcessNumbered"/>
    <dgm:cxn modelId="{3BF80B7B-4099-4532-9241-1F3CFAF49ECF}" type="presOf" srcId="{4C2D06EE-0029-43A9-841F-A16409604254}" destId="{ECCB3896-2BB5-4653-BCA3-62BBA8E6189A}" srcOrd="0" destOrd="0" presId="urn:microsoft.com/office/officeart/2016/7/layout/BasicLinearProcessNumbered"/>
    <dgm:cxn modelId="{DEFB2A89-0C71-4587-852C-8727A66A6E7D}" type="presOf" srcId="{0AC96A41-8D85-4478-8B20-C808C812D348}" destId="{7C7118CD-5BDD-49CA-82BC-549B1172076F}" srcOrd="0" destOrd="0" presId="urn:microsoft.com/office/officeart/2016/7/layout/BasicLinearProcessNumbered"/>
    <dgm:cxn modelId="{5041BFAB-034A-43A8-9A02-8BE28F7D02E5}" type="presOf" srcId="{F880BD9D-D34E-4035-861C-9703CC866E81}" destId="{307A7761-14E4-496A-A90C-2D68C74A0008}" srcOrd="1" destOrd="0" presId="urn:microsoft.com/office/officeart/2016/7/layout/BasicLinearProcessNumbered"/>
    <dgm:cxn modelId="{65D4D0B2-DE32-4011-92A6-F143B5D3A705}" type="presOf" srcId="{B604FC99-5D18-40D6-90DB-B4BD5B66A0C7}" destId="{0EB12067-F6DF-4587-9DA1-313AD595D10F}" srcOrd="0" destOrd="0" presId="urn:microsoft.com/office/officeart/2016/7/layout/BasicLinearProcessNumbered"/>
    <dgm:cxn modelId="{F6DF06B8-8B96-4E99-B94B-E48C32083CED}" type="presOf" srcId="{4C2D06EE-0029-43A9-841F-A16409604254}" destId="{7FA26343-A03B-4E1A-9E8E-C2328318FFFD}" srcOrd="1" destOrd="0" presId="urn:microsoft.com/office/officeart/2016/7/layout/BasicLinearProcessNumbered"/>
    <dgm:cxn modelId="{A2C39FBF-79B7-4729-B482-622D0F83BD94}" type="presOf" srcId="{BA73AA9E-1877-430A-9F79-584133B9D026}" destId="{299E8CD4-0386-4330-9F34-1A274D2D9B07}" srcOrd="0" destOrd="0" presId="urn:microsoft.com/office/officeart/2016/7/layout/BasicLinearProcessNumbered"/>
    <dgm:cxn modelId="{772DF6BF-558C-4D2B-8F17-3D331DA8B573}" type="presOf" srcId="{EACF6255-68C5-442B-B6C9-AA17EADC1A17}" destId="{74C21B75-DD14-48C7-9886-17A037C45804}" srcOrd="1" destOrd="0" presId="urn:microsoft.com/office/officeart/2016/7/layout/BasicLinearProcessNumbered"/>
    <dgm:cxn modelId="{61F3F0F2-82C9-4659-B189-623048224779}" srcId="{B604FC99-5D18-40D6-90DB-B4BD5B66A0C7}" destId="{EACF6255-68C5-442B-B6C9-AA17EADC1A17}" srcOrd="3" destOrd="0" parTransId="{7F164E82-3471-4647-9F72-017D27B86C4E}" sibTransId="{0AC96A41-8D85-4478-8B20-C808C812D348}"/>
    <dgm:cxn modelId="{FB9F198E-FF69-4CF3-8328-C0E66AAAB333}" type="presParOf" srcId="{0EB12067-F6DF-4587-9DA1-313AD595D10F}" destId="{C41D6208-AE5C-4C7F-AC41-2AE89A6089B0}" srcOrd="0" destOrd="0" presId="urn:microsoft.com/office/officeart/2016/7/layout/BasicLinearProcessNumbered"/>
    <dgm:cxn modelId="{A59FC0F3-B300-4693-89D6-ABF9DD34BE91}" type="presParOf" srcId="{C41D6208-AE5C-4C7F-AC41-2AE89A6089B0}" destId="{A5F6DCF9-6DB8-4DF9-8B50-81E737BC4CAD}" srcOrd="0" destOrd="0" presId="urn:microsoft.com/office/officeart/2016/7/layout/BasicLinearProcessNumbered"/>
    <dgm:cxn modelId="{59E751F5-B8C2-4CD0-93B4-B85BDB1D5FD0}" type="presParOf" srcId="{C41D6208-AE5C-4C7F-AC41-2AE89A6089B0}" destId="{299E8CD4-0386-4330-9F34-1A274D2D9B07}" srcOrd="1" destOrd="0" presId="urn:microsoft.com/office/officeart/2016/7/layout/BasicLinearProcessNumbered"/>
    <dgm:cxn modelId="{60DA09E2-0626-445B-B821-C2344FC30BF4}" type="presParOf" srcId="{C41D6208-AE5C-4C7F-AC41-2AE89A6089B0}" destId="{F36438A4-0E97-4C63-83A3-7C071FDF6113}" srcOrd="2" destOrd="0" presId="urn:microsoft.com/office/officeart/2016/7/layout/BasicLinearProcessNumbered"/>
    <dgm:cxn modelId="{D3EA1033-5421-42F2-B5F4-ED23591E4A24}" type="presParOf" srcId="{C41D6208-AE5C-4C7F-AC41-2AE89A6089B0}" destId="{307A7761-14E4-496A-A90C-2D68C74A0008}" srcOrd="3" destOrd="0" presId="urn:microsoft.com/office/officeart/2016/7/layout/BasicLinearProcessNumbered"/>
    <dgm:cxn modelId="{701B96DE-77E3-4023-8964-B9A914B197C7}" type="presParOf" srcId="{0EB12067-F6DF-4587-9DA1-313AD595D10F}" destId="{2F893408-B27A-46DF-9A02-55151FB3CF9F}" srcOrd="1" destOrd="0" presId="urn:microsoft.com/office/officeart/2016/7/layout/BasicLinearProcessNumbered"/>
    <dgm:cxn modelId="{C0F6C942-0921-4786-B772-F57AEBFC9753}" type="presParOf" srcId="{0EB12067-F6DF-4587-9DA1-313AD595D10F}" destId="{C2B9AA15-CA4F-4225-A229-A453E971F22C}" srcOrd="2" destOrd="0" presId="urn:microsoft.com/office/officeart/2016/7/layout/BasicLinearProcessNumbered"/>
    <dgm:cxn modelId="{CFDE7C10-1061-4C45-8B89-804935EA48B4}" type="presParOf" srcId="{C2B9AA15-CA4F-4225-A229-A453E971F22C}" destId="{ECCB3896-2BB5-4653-BCA3-62BBA8E6189A}" srcOrd="0" destOrd="0" presId="urn:microsoft.com/office/officeart/2016/7/layout/BasicLinearProcessNumbered"/>
    <dgm:cxn modelId="{C9A1A63F-95CC-4A9E-BE6D-082552B2CE27}" type="presParOf" srcId="{C2B9AA15-CA4F-4225-A229-A453E971F22C}" destId="{D7F74D8E-358B-46CF-8CD1-CED1F94408C3}" srcOrd="1" destOrd="0" presId="urn:microsoft.com/office/officeart/2016/7/layout/BasicLinearProcessNumbered"/>
    <dgm:cxn modelId="{D7C91F7E-5D22-4B56-A695-F241B2C19B17}" type="presParOf" srcId="{C2B9AA15-CA4F-4225-A229-A453E971F22C}" destId="{72A34272-C999-4E47-A2C4-60DAA1B8E620}" srcOrd="2" destOrd="0" presId="urn:microsoft.com/office/officeart/2016/7/layout/BasicLinearProcessNumbered"/>
    <dgm:cxn modelId="{7F1BD973-99D8-4598-AC4B-3F378D380719}" type="presParOf" srcId="{C2B9AA15-CA4F-4225-A229-A453E971F22C}" destId="{7FA26343-A03B-4E1A-9E8E-C2328318FFFD}" srcOrd="3" destOrd="0" presId="urn:microsoft.com/office/officeart/2016/7/layout/BasicLinearProcessNumbered"/>
    <dgm:cxn modelId="{A2CF71C0-3AEE-4227-B0A2-BCE7BF63129F}" type="presParOf" srcId="{0EB12067-F6DF-4587-9DA1-313AD595D10F}" destId="{B6C7E1D2-A687-4AFE-A81C-55359A34D363}" srcOrd="3" destOrd="0" presId="urn:microsoft.com/office/officeart/2016/7/layout/BasicLinearProcessNumbered"/>
    <dgm:cxn modelId="{620B8098-A586-4ACC-A50D-F23AE828795C}" type="presParOf" srcId="{0EB12067-F6DF-4587-9DA1-313AD595D10F}" destId="{43468C05-2D78-4ACF-9D61-0CC2A0AFFA5F}" srcOrd="4" destOrd="0" presId="urn:microsoft.com/office/officeart/2016/7/layout/BasicLinearProcessNumbered"/>
    <dgm:cxn modelId="{E076C03D-809B-4908-AA36-9016AECBC376}" type="presParOf" srcId="{43468C05-2D78-4ACF-9D61-0CC2A0AFFA5F}" destId="{9F23CAEE-6EE5-473B-886D-E79E4C6CABFB}" srcOrd="0" destOrd="0" presId="urn:microsoft.com/office/officeart/2016/7/layout/BasicLinearProcessNumbered"/>
    <dgm:cxn modelId="{3ECE582E-D311-4CEF-8A36-19280B290A56}" type="presParOf" srcId="{43468C05-2D78-4ACF-9D61-0CC2A0AFFA5F}" destId="{00FEC7AE-283F-4818-B06E-4520AED8A400}" srcOrd="1" destOrd="0" presId="urn:microsoft.com/office/officeart/2016/7/layout/BasicLinearProcessNumbered"/>
    <dgm:cxn modelId="{FB163745-9D3E-482D-BFE2-446CA4FBC9D7}" type="presParOf" srcId="{43468C05-2D78-4ACF-9D61-0CC2A0AFFA5F}" destId="{C27BBA9E-BDA9-428D-BEB3-BC3DEF8013A6}" srcOrd="2" destOrd="0" presId="urn:microsoft.com/office/officeart/2016/7/layout/BasicLinearProcessNumbered"/>
    <dgm:cxn modelId="{A230BAC3-3313-469F-8FAA-BD073E3E8C01}" type="presParOf" srcId="{43468C05-2D78-4ACF-9D61-0CC2A0AFFA5F}" destId="{3FAE865B-4C25-4074-89BE-F5E34213DAF2}" srcOrd="3" destOrd="0" presId="urn:microsoft.com/office/officeart/2016/7/layout/BasicLinearProcessNumbered"/>
    <dgm:cxn modelId="{12E8D217-3B56-482E-A934-4C48CAD2E62B}" type="presParOf" srcId="{0EB12067-F6DF-4587-9DA1-313AD595D10F}" destId="{BAF51873-5450-4041-A216-95BBDB5408CA}" srcOrd="5" destOrd="0" presId="urn:microsoft.com/office/officeart/2016/7/layout/BasicLinearProcessNumbered"/>
    <dgm:cxn modelId="{0A0B8C62-3A09-4A20-ADCA-49C52A5E60E9}" type="presParOf" srcId="{0EB12067-F6DF-4587-9DA1-313AD595D10F}" destId="{B168EDA1-3130-4C91-92F9-78ADDF57C916}" srcOrd="6" destOrd="0" presId="urn:microsoft.com/office/officeart/2016/7/layout/BasicLinearProcessNumbered"/>
    <dgm:cxn modelId="{B27F2AF5-32FD-4DEF-BC7C-83ECE3D79713}" type="presParOf" srcId="{B168EDA1-3130-4C91-92F9-78ADDF57C916}" destId="{E812147B-8D62-41EC-9A11-A756C2D2A683}" srcOrd="0" destOrd="0" presId="urn:microsoft.com/office/officeart/2016/7/layout/BasicLinearProcessNumbered"/>
    <dgm:cxn modelId="{3FBA4532-234D-4369-A509-43F5DCABE775}" type="presParOf" srcId="{B168EDA1-3130-4C91-92F9-78ADDF57C916}" destId="{7C7118CD-5BDD-49CA-82BC-549B1172076F}" srcOrd="1" destOrd="0" presId="urn:microsoft.com/office/officeart/2016/7/layout/BasicLinearProcessNumbered"/>
    <dgm:cxn modelId="{02BFEB9C-3851-4E51-8B38-2216544E01A7}" type="presParOf" srcId="{B168EDA1-3130-4C91-92F9-78ADDF57C916}" destId="{D869B76A-E15E-4F89-836F-5BAFAB870663}" srcOrd="2" destOrd="0" presId="urn:microsoft.com/office/officeart/2016/7/layout/BasicLinearProcessNumbered"/>
    <dgm:cxn modelId="{7D0D3E2F-A565-4101-A679-4ED80D989699}" type="presParOf" srcId="{B168EDA1-3130-4C91-92F9-78ADDF57C916}" destId="{74C21B75-DD14-48C7-9886-17A037C4580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33BE46-832D-4738-8CBC-CF776399D4C4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2D5E35-D609-430F-B623-D583BFC6459E}">
      <dgm:prSet/>
      <dgm:spPr/>
      <dgm:t>
        <a:bodyPr/>
        <a:lstStyle/>
        <a:p>
          <a:r>
            <a:rPr lang="en-US"/>
            <a:t>How do we conceptually go about dequeuing an object in a Priority Queue?</a:t>
          </a:r>
        </a:p>
      </dgm:t>
    </dgm:pt>
    <dgm:pt modelId="{1C67D7CF-DF4F-4710-BB55-E313EA25724E}" type="parTrans" cxnId="{32E87F9B-5808-49B5-A3F0-516D0BE35BB1}">
      <dgm:prSet/>
      <dgm:spPr/>
      <dgm:t>
        <a:bodyPr/>
        <a:lstStyle/>
        <a:p>
          <a:endParaRPr lang="en-US"/>
        </a:p>
      </dgm:t>
    </dgm:pt>
    <dgm:pt modelId="{0F0E14AE-AACB-43D0-897B-98FE0C623363}" type="sibTrans" cxnId="{32E87F9B-5808-49B5-A3F0-516D0BE35BB1}">
      <dgm:prSet/>
      <dgm:spPr/>
      <dgm:t>
        <a:bodyPr/>
        <a:lstStyle/>
        <a:p>
          <a:endParaRPr lang="en-US"/>
        </a:p>
      </dgm:t>
    </dgm:pt>
    <dgm:pt modelId="{4154E91E-A8B3-43C9-B740-4D5BE0CEAE03}">
      <dgm:prSet/>
      <dgm:spPr/>
      <dgm:t>
        <a:bodyPr/>
        <a:lstStyle/>
        <a:p>
          <a:r>
            <a:rPr lang="en-US"/>
            <a:t>Dequeue occurs by priority</a:t>
          </a:r>
        </a:p>
      </dgm:t>
    </dgm:pt>
    <dgm:pt modelId="{F0E37461-EEE3-4542-B2FB-50231BA11026}" type="parTrans" cxnId="{5C36F8AD-7CC4-49FB-8FE6-701C66886CF8}">
      <dgm:prSet/>
      <dgm:spPr/>
      <dgm:t>
        <a:bodyPr/>
        <a:lstStyle/>
        <a:p>
          <a:endParaRPr lang="en-US"/>
        </a:p>
      </dgm:t>
    </dgm:pt>
    <dgm:pt modelId="{662AD4AB-B077-4046-A76E-889D9DC62527}" type="sibTrans" cxnId="{5C36F8AD-7CC4-49FB-8FE6-701C66886CF8}">
      <dgm:prSet/>
      <dgm:spPr/>
      <dgm:t>
        <a:bodyPr/>
        <a:lstStyle/>
        <a:p>
          <a:endParaRPr lang="en-US"/>
        </a:p>
      </dgm:t>
    </dgm:pt>
    <dgm:pt modelId="{5453372E-22C3-4C8C-A482-D0480F35E777}" type="pres">
      <dgm:prSet presAssocID="{3F33BE46-832D-4738-8CBC-CF776399D4C4}" presName="Name0" presStyleCnt="0">
        <dgm:presLayoutVars>
          <dgm:dir/>
          <dgm:animLvl val="lvl"/>
          <dgm:resizeHandles val="exact"/>
        </dgm:presLayoutVars>
      </dgm:prSet>
      <dgm:spPr/>
    </dgm:pt>
    <dgm:pt modelId="{B9453640-0724-457C-8FFD-682DC0C138AA}" type="pres">
      <dgm:prSet presAssocID="{C92D5E35-D609-430F-B623-D583BFC6459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B6E4574-5011-480F-8A1C-EA8A7F0B5C56}" type="pres">
      <dgm:prSet presAssocID="{0F0E14AE-AACB-43D0-897B-98FE0C623363}" presName="parTxOnlySpace" presStyleCnt="0"/>
      <dgm:spPr/>
    </dgm:pt>
    <dgm:pt modelId="{924005EC-DA31-4432-AB2E-DFE8B37245D5}" type="pres">
      <dgm:prSet presAssocID="{4154E91E-A8B3-43C9-B740-4D5BE0CEAE0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857A347-F446-45F7-8D4D-9E647D0014DB}" type="presOf" srcId="{3F33BE46-832D-4738-8CBC-CF776399D4C4}" destId="{5453372E-22C3-4C8C-A482-D0480F35E777}" srcOrd="0" destOrd="0" presId="urn:microsoft.com/office/officeart/2005/8/layout/chevron1"/>
    <dgm:cxn modelId="{32E87F9B-5808-49B5-A3F0-516D0BE35BB1}" srcId="{3F33BE46-832D-4738-8CBC-CF776399D4C4}" destId="{C92D5E35-D609-430F-B623-D583BFC6459E}" srcOrd="0" destOrd="0" parTransId="{1C67D7CF-DF4F-4710-BB55-E313EA25724E}" sibTransId="{0F0E14AE-AACB-43D0-897B-98FE0C623363}"/>
    <dgm:cxn modelId="{5C36F8AD-7CC4-49FB-8FE6-701C66886CF8}" srcId="{3F33BE46-832D-4738-8CBC-CF776399D4C4}" destId="{4154E91E-A8B3-43C9-B740-4D5BE0CEAE03}" srcOrd="1" destOrd="0" parTransId="{F0E37461-EEE3-4542-B2FB-50231BA11026}" sibTransId="{662AD4AB-B077-4046-A76E-889D9DC62527}"/>
    <dgm:cxn modelId="{7FDC84B9-9A52-4B33-AFB1-74EF83A09C66}" type="presOf" srcId="{C92D5E35-D609-430F-B623-D583BFC6459E}" destId="{B9453640-0724-457C-8FFD-682DC0C138AA}" srcOrd="0" destOrd="0" presId="urn:microsoft.com/office/officeart/2005/8/layout/chevron1"/>
    <dgm:cxn modelId="{1F1AD3BF-9405-4689-94F0-8ADE44EF952F}" type="presOf" srcId="{4154E91E-A8B3-43C9-B740-4D5BE0CEAE03}" destId="{924005EC-DA31-4432-AB2E-DFE8B37245D5}" srcOrd="0" destOrd="0" presId="urn:microsoft.com/office/officeart/2005/8/layout/chevron1"/>
    <dgm:cxn modelId="{61452674-66E8-4754-87EE-A1CF8F2E0B23}" type="presParOf" srcId="{5453372E-22C3-4C8C-A482-D0480F35E777}" destId="{B9453640-0724-457C-8FFD-682DC0C138AA}" srcOrd="0" destOrd="0" presId="urn:microsoft.com/office/officeart/2005/8/layout/chevron1"/>
    <dgm:cxn modelId="{C8D87F87-C4CC-431D-B1C7-56579E7FC906}" type="presParOf" srcId="{5453372E-22C3-4C8C-A482-D0480F35E777}" destId="{1B6E4574-5011-480F-8A1C-EA8A7F0B5C56}" srcOrd="1" destOrd="0" presId="urn:microsoft.com/office/officeart/2005/8/layout/chevron1"/>
    <dgm:cxn modelId="{642B6BC9-01D5-4F96-A903-76D65DD8DAB4}" type="presParOf" srcId="{5453372E-22C3-4C8C-A482-D0480F35E777}" destId="{924005EC-DA31-4432-AB2E-DFE8B37245D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C63A9-888B-4DB7-92F5-C854F2748B81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structure that models real life scenarios</a:t>
          </a:r>
        </a:p>
      </dsp:txBody>
      <dsp:txXfrm>
        <a:off x="3033" y="1255477"/>
        <a:ext cx="2406420" cy="1982332"/>
      </dsp:txXfrm>
    </dsp:sp>
    <dsp:sp modelId="{0A2373A5-33BD-4BB5-B9CB-77F1E0350BDB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E2F6AA1D-2325-48D7-9B51-27DC0532D5B2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solidFill>
          <a:schemeClr val="accent2">
            <a:hueOff val="316131"/>
            <a:satOff val="1457"/>
            <a:lumOff val="224"/>
            <a:alphaOff val="0"/>
          </a:schemeClr>
        </a:solidFill>
        <a:ln w="19050" cap="flat" cmpd="sng" algn="ctr">
          <a:solidFill>
            <a:schemeClr val="accent2">
              <a:hueOff val="316131"/>
              <a:satOff val="1457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C36FE-EEE6-4B9E-9D6C-BD0142966B9E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974356"/>
            <a:satOff val="3241"/>
            <a:lumOff val="24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74356"/>
              <a:satOff val="3241"/>
              <a:lumOff val="2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Meaningful data organization</a:t>
          </a:r>
        </a:p>
      </dsp:txBody>
      <dsp:txXfrm>
        <a:off x="2650095" y="1255477"/>
        <a:ext cx="2406420" cy="1982332"/>
      </dsp:txXfrm>
    </dsp:sp>
    <dsp:sp modelId="{65B8BC49-F3F5-4276-B79D-F64BB67D1021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solidFill>
          <a:schemeClr val="accent2">
            <a:hueOff val="632263"/>
            <a:satOff val="2915"/>
            <a:lumOff val="448"/>
            <a:alphaOff val="0"/>
          </a:schemeClr>
        </a:solidFill>
        <a:ln w="19050" cap="flat" cmpd="sng" algn="ctr">
          <a:solidFill>
            <a:schemeClr val="accent2">
              <a:hueOff val="632263"/>
              <a:satOff val="2915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F1C8CDE2-BF5B-4C32-9E49-3EDC5DE835A2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solidFill>
          <a:schemeClr val="accent2">
            <a:hueOff val="948394"/>
            <a:satOff val="4372"/>
            <a:lumOff val="672"/>
            <a:alphaOff val="0"/>
          </a:schemeClr>
        </a:solidFill>
        <a:ln w="19050" cap="flat" cmpd="sng" algn="ctr">
          <a:solidFill>
            <a:schemeClr val="accent2">
              <a:hueOff val="948394"/>
              <a:satOff val="4372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38EF-A602-44C8-871C-1F51A3149120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1948712"/>
            <a:satOff val="6481"/>
            <a:lumOff val="49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48712"/>
              <a:satOff val="6481"/>
              <a:lumOff val="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Stack is Last In First Out</a:t>
          </a:r>
        </a:p>
      </dsp:txBody>
      <dsp:txXfrm>
        <a:off x="5297158" y="1255477"/>
        <a:ext cx="2406420" cy="1982332"/>
      </dsp:txXfrm>
    </dsp:sp>
    <dsp:sp modelId="{5A72BE88-2ACE-4BE6-BF97-E0A8759F0E77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solidFill>
          <a:schemeClr val="accent2">
            <a:hueOff val="1264526"/>
            <a:satOff val="5829"/>
            <a:lumOff val="897"/>
            <a:alphaOff val="0"/>
          </a:schemeClr>
        </a:solidFill>
        <a:ln w="19050" cap="flat" cmpd="sng" algn="ctr">
          <a:solidFill>
            <a:schemeClr val="accent2">
              <a:hueOff val="1264526"/>
              <a:satOff val="5829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50702C09-8E8E-430A-AC8C-CD2B8E0F5346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solidFill>
          <a:schemeClr val="accent2">
            <a:hueOff val="1580657"/>
            <a:satOff val="7286"/>
            <a:lumOff val="1121"/>
            <a:alphaOff val="0"/>
          </a:schemeClr>
        </a:solidFill>
        <a:ln w="19050" cap="flat" cmpd="sng" algn="ctr">
          <a:solidFill>
            <a:schemeClr val="accent2">
              <a:hueOff val="1580657"/>
              <a:satOff val="7286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E3F0B-F860-42DC-B80D-961CDCD28EAC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Queue is First In First Out</a:t>
          </a:r>
        </a:p>
      </dsp:txBody>
      <dsp:txXfrm>
        <a:off x="7944221" y="1255477"/>
        <a:ext cx="2406420" cy="1982332"/>
      </dsp:txXfrm>
    </dsp:sp>
    <dsp:sp modelId="{2B5183CE-DD21-4E7E-BA5B-932AAFC77013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solidFill>
          <a:schemeClr val="accent2">
            <a:hueOff val="1896789"/>
            <a:satOff val="8744"/>
            <a:lumOff val="1345"/>
            <a:alphaOff val="0"/>
          </a:schemeClr>
        </a:solidFill>
        <a:ln w="19050" cap="flat" cmpd="sng" algn="ctr">
          <a:solidFill>
            <a:schemeClr val="accent2">
              <a:hueOff val="1896789"/>
              <a:satOff val="8744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53B1B09F-AC90-46DC-A879-F7EB4B1285C9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FA0D4-F988-44F6-BAD0-7D90D3DC8965}">
      <dsp:nvSpPr>
        <dsp:cNvPr id="0" name=""/>
        <dsp:cNvSpPr/>
      </dsp:nvSpPr>
      <dsp:spPr>
        <a:xfrm>
          <a:off x="3538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Items only accessible from end of a list</a:t>
          </a:r>
        </a:p>
      </dsp:txBody>
      <dsp:txXfrm>
        <a:off x="3538" y="1331015"/>
        <a:ext cx="1916036" cy="1609470"/>
      </dsp:txXfrm>
    </dsp:sp>
    <dsp:sp modelId="{93B649D1-8D52-455B-9292-FD5F7B41B7CC}">
      <dsp:nvSpPr>
        <dsp:cNvPr id="0" name=""/>
        <dsp:cNvSpPr/>
      </dsp:nvSpPr>
      <dsp:spPr>
        <a:xfrm>
          <a:off x="55918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7780"/>
        <a:ext cx="569033" cy="569033"/>
      </dsp:txXfrm>
    </dsp:sp>
    <dsp:sp modelId="{96889C25-0742-4E6F-894E-7E9355D5D0B0}">
      <dsp:nvSpPr>
        <dsp:cNvPr id="0" name=""/>
        <dsp:cNvSpPr/>
      </dsp:nvSpPr>
      <dsp:spPr>
        <a:xfrm>
          <a:off x="3538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304D0-633B-4BBE-AD15-EE8E940C4D24}">
      <dsp:nvSpPr>
        <dsp:cNvPr id="0" name=""/>
        <dsp:cNvSpPr/>
      </dsp:nvSpPr>
      <dsp:spPr>
        <a:xfrm>
          <a:off x="211117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of stack</a:t>
          </a:r>
        </a:p>
      </dsp:txBody>
      <dsp:txXfrm>
        <a:off x="2111179" y="1331015"/>
        <a:ext cx="1916036" cy="1609470"/>
      </dsp:txXfrm>
    </dsp:sp>
    <dsp:sp modelId="{EC5F52E0-643B-4258-93AB-D96998611B72}">
      <dsp:nvSpPr>
        <dsp:cNvPr id="0" name=""/>
        <dsp:cNvSpPr/>
      </dsp:nvSpPr>
      <dsp:spPr>
        <a:xfrm>
          <a:off x="266682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7780"/>
        <a:ext cx="569033" cy="569033"/>
      </dsp:txXfrm>
    </dsp:sp>
    <dsp:sp modelId="{10A842C1-E685-4E11-B730-63A8080E84FF}">
      <dsp:nvSpPr>
        <dsp:cNvPr id="0" name=""/>
        <dsp:cNvSpPr/>
      </dsp:nvSpPr>
      <dsp:spPr>
        <a:xfrm>
          <a:off x="211117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802BE-7138-4C59-9225-8A24667D9E6C}">
      <dsp:nvSpPr>
        <dsp:cNvPr id="0" name=""/>
        <dsp:cNvSpPr/>
      </dsp:nvSpPr>
      <dsp:spPr>
        <a:xfrm>
          <a:off x="421881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Pushing to a stack: Adding an item</a:t>
          </a:r>
        </a:p>
      </dsp:txBody>
      <dsp:txXfrm>
        <a:off x="4218819" y="1331015"/>
        <a:ext cx="1916036" cy="1609470"/>
      </dsp:txXfrm>
    </dsp:sp>
    <dsp:sp modelId="{9368CCCE-2283-42B6-85F6-7968EDDF8890}">
      <dsp:nvSpPr>
        <dsp:cNvPr id="0" name=""/>
        <dsp:cNvSpPr/>
      </dsp:nvSpPr>
      <dsp:spPr>
        <a:xfrm>
          <a:off x="477446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7780"/>
        <a:ext cx="569033" cy="569033"/>
      </dsp:txXfrm>
    </dsp:sp>
    <dsp:sp modelId="{388E517F-632C-4A7E-9AFB-1A1E54F5D080}">
      <dsp:nvSpPr>
        <dsp:cNvPr id="0" name=""/>
        <dsp:cNvSpPr/>
      </dsp:nvSpPr>
      <dsp:spPr>
        <a:xfrm>
          <a:off x="421881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C3E60-F7CA-4EAE-909B-73CC5B79F768}">
      <dsp:nvSpPr>
        <dsp:cNvPr id="0" name=""/>
        <dsp:cNvSpPr/>
      </dsp:nvSpPr>
      <dsp:spPr>
        <a:xfrm>
          <a:off x="632645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Peeking at a stack: Returning the top item</a:t>
          </a:r>
        </a:p>
      </dsp:txBody>
      <dsp:txXfrm>
        <a:off x="6326459" y="1331015"/>
        <a:ext cx="1916036" cy="1609470"/>
      </dsp:txXfrm>
    </dsp:sp>
    <dsp:sp modelId="{CB08D948-D4EB-4E34-87D3-C3AEFC8571ED}">
      <dsp:nvSpPr>
        <dsp:cNvPr id="0" name=""/>
        <dsp:cNvSpPr/>
      </dsp:nvSpPr>
      <dsp:spPr>
        <a:xfrm>
          <a:off x="6882110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7780"/>
        <a:ext cx="569033" cy="569033"/>
      </dsp:txXfrm>
    </dsp:sp>
    <dsp:sp modelId="{363E1048-140A-48D9-8414-3E7154224835}">
      <dsp:nvSpPr>
        <dsp:cNvPr id="0" name=""/>
        <dsp:cNvSpPr/>
      </dsp:nvSpPr>
      <dsp:spPr>
        <a:xfrm>
          <a:off x="632645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A4820-E01B-44F7-8F15-E7C8BE7956EE}">
      <dsp:nvSpPr>
        <dsp:cNvPr id="0" name=""/>
        <dsp:cNvSpPr/>
      </dsp:nvSpPr>
      <dsp:spPr>
        <a:xfrm>
          <a:off x="843409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Popping from a stack: Returning and removing an item</a:t>
          </a:r>
        </a:p>
      </dsp:txBody>
      <dsp:txXfrm>
        <a:off x="8434099" y="1331015"/>
        <a:ext cx="1916036" cy="1609470"/>
      </dsp:txXfrm>
    </dsp:sp>
    <dsp:sp modelId="{E27A51B6-E7B4-4FAF-8F0E-84B77BC5C162}">
      <dsp:nvSpPr>
        <dsp:cNvPr id="0" name=""/>
        <dsp:cNvSpPr/>
      </dsp:nvSpPr>
      <dsp:spPr>
        <a:xfrm>
          <a:off x="8989750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7780"/>
        <a:ext cx="569033" cy="569033"/>
      </dsp:txXfrm>
    </dsp:sp>
    <dsp:sp modelId="{B722045C-4E1E-4258-B89F-643F07E23FFB}">
      <dsp:nvSpPr>
        <dsp:cNvPr id="0" name=""/>
        <dsp:cNvSpPr/>
      </dsp:nvSpPr>
      <dsp:spPr>
        <a:xfrm>
          <a:off x="843409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6E207-065B-4B2E-BA2F-59C34F6A4761}">
      <dsp:nvSpPr>
        <dsp:cNvPr id="0" name=""/>
        <dsp:cNvSpPr/>
      </dsp:nvSpPr>
      <dsp:spPr>
        <a:xfrm>
          <a:off x="1263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Clear</a:t>
          </a:r>
        </a:p>
      </dsp:txBody>
      <dsp:txXfrm>
        <a:off x="44574" y="955887"/>
        <a:ext cx="2870848" cy="1392113"/>
      </dsp:txXfrm>
    </dsp:sp>
    <dsp:sp modelId="{19D86D9D-05E6-4BC9-A5E0-5FB349A24DFD}">
      <dsp:nvSpPr>
        <dsp:cNvPr id="0" name=""/>
        <dsp:cNvSpPr/>
      </dsp:nvSpPr>
      <dsp:spPr>
        <a:xfrm>
          <a:off x="3698102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Count</a:t>
          </a:r>
        </a:p>
      </dsp:txBody>
      <dsp:txXfrm>
        <a:off x="3741413" y="955887"/>
        <a:ext cx="2870848" cy="1392113"/>
      </dsp:txXfrm>
    </dsp:sp>
    <dsp:sp modelId="{D19A379A-687B-4F33-AE72-8F320B4559EA}">
      <dsp:nvSpPr>
        <dsp:cNvPr id="0" name=""/>
        <dsp:cNvSpPr/>
      </dsp:nvSpPr>
      <dsp:spPr>
        <a:xfrm>
          <a:off x="7394940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isEmpty</a:t>
          </a:r>
        </a:p>
      </dsp:txBody>
      <dsp:txXfrm>
        <a:off x="7438251" y="955887"/>
        <a:ext cx="2870848" cy="1392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7195-E232-4130-977F-902E3B00758E}">
      <dsp:nvSpPr>
        <dsp:cNvPr id="0" name=""/>
        <dsp:cNvSpPr/>
      </dsp:nvSpPr>
      <dsp:spPr>
        <a:xfrm>
          <a:off x="1263" y="501816"/>
          <a:ext cx="4600509" cy="2300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 underlying data structure/linked list</a:t>
          </a:r>
        </a:p>
      </dsp:txBody>
      <dsp:txXfrm>
        <a:off x="68635" y="569188"/>
        <a:ext cx="4465765" cy="2165510"/>
      </dsp:txXfrm>
    </dsp:sp>
    <dsp:sp modelId="{80C93B80-CDF1-4260-BBCB-A8EAAFBB4FE3}">
      <dsp:nvSpPr>
        <dsp:cNvPr id="0" name=""/>
        <dsp:cNvSpPr/>
      </dsp:nvSpPr>
      <dsp:spPr>
        <a:xfrm>
          <a:off x="5751901" y="501816"/>
          <a:ext cx="4600509" cy="2300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Something to keep track of where items are in the list (where is the top of the stack?)</a:t>
          </a:r>
        </a:p>
      </dsp:txBody>
      <dsp:txXfrm>
        <a:off x="5819273" y="569188"/>
        <a:ext cx="4465765" cy="2165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BAEB-9788-429D-B396-5A82B2220D7B}">
      <dsp:nvSpPr>
        <dsp:cNvPr id="0" name=""/>
        <dsp:cNvSpPr/>
      </dsp:nvSpPr>
      <dsp:spPr>
        <a:xfrm>
          <a:off x="0" y="0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enters last</a:t>
          </a:r>
        </a:p>
      </dsp:txBody>
      <dsp:txXfrm>
        <a:off x="21289" y="21289"/>
        <a:ext cx="7437186" cy="684277"/>
      </dsp:txXfrm>
    </dsp:sp>
    <dsp:sp modelId="{C8CEE79B-97C4-4370-A083-941D99DBF4B5}">
      <dsp:nvSpPr>
        <dsp:cNvPr id="0" name=""/>
        <dsp:cNvSpPr/>
      </dsp:nvSpPr>
      <dsp:spPr>
        <a:xfrm>
          <a:off x="693696" y="859010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Removes first</a:t>
          </a:r>
        </a:p>
      </dsp:txBody>
      <dsp:txXfrm>
        <a:off x="714985" y="880299"/>
        <a:ext cx="7074209" cy="684277"/>
      </dsp:txXfrm>
    </dsp:sp>
    <dsp:sp modelId="{76EC010B-4A82-4B31-A6DC-1B3583F81791}">
      <dsp:nvSpPr>
        <dsp:cNvPr id="0" name=""/>
        <dsp:cNvSpPr/>
      </dsp:nvSpPr>
      <dsp:spPr>
        <a:xfrm>
          <a:off x="1377038" y="1718021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First in first out</a:t>
          </a:r>
        </a:p>
      </dsp:txBody>
      <dsp:txXfrm>
        <a:off x="1398327" y="1739310"/>
        <a:ext cx="7084563" cy="684277"/>
      </dsp:txXfrm>
    </dsp:sp>
    <dsp:sp modelId="{6D0174D4-CBA7-452E-8D35-DDC40D5724BE}">
      <dsp:nvSpPr>
        <dsp:cNvPr id="0" name=""/>
        <dsp:cNvSpPr/>
      </dsp:nvSpPr>
      <dsp:spPr>
        <a:xfrm>
          <a:off x="2070734" y="2577032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Models any waiting process</a:t>
          </a:r>
        </a:p>
      </dsp:txBody>
      <dsp:txXfrm>
        <a:off x="2092023" y="2598321"/>
        <a:ext cx="7074209" cy="684277"/>
      </dsp:txXfrm>
    </dsp:sp>
    <dsp:sp modelId="{989AD52C-B9FA-4E67-B4EB-4C3769066D5B}">
      <dsp:nvSpPr>
        <dsp:cNvPr id="0" name=""/>
        <dsp:cNvSpPr/>
      </dsp:nvSpPr>
      <dsp:spPr>
        <a:xfrm>
          <a:off x="7810484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16786" y="556705"/>
        <a:ext cx="259851" cy="355522"/>
      </dsp:txXfrm>
    </dsp:sp>
    <dsp:sp modelId="{0A59A594-B508-4045-B089-EDA0FB46F0F7}">
      <dsp:nvSpPr>
        <dsp:cNvPr id="0" name=""/>
        <dsp:cNvSpPr/>
      </dsp:nvSpPr>
      <dsp:spPr>
        <a:xfrm>
          <a:off x="850418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10482" y="1415716"/>
        <a:ext cx="259851" cy="355522"/>
      </dsp:txXfrm>
    </dsp:sp>
    <dsp:sp modelId="{C13A4D66-0807-4C48-A097-FD0BCD0F6F13}">
      <dsp:nvSpPr>
        <dsp:cNvPr id="0" name=""/>
        <dsp:cNvSpPr/>
      </dsp:nvSpPr>
      <dsp:spPr>
        <a:xfrm>
          <a:off x="9187522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3824" y="2274726"/>
        <a:ext cx="259851" cy="355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54C6C-10EA-4B74-A56D-BC947678FA55}">
      <dsp:nvSpPr>
        <dsp:cNvPr id="0" name=""/>
        <dsp:cNvSpPr/>
      </dsp:nvSpPr>
      <dsp:spPr>
        <a:xfrm>
          <a:off x="3313175" y="907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Enqueue</a:t>
          </a:r>
        </a:p>
      </dsp:txBody>
      <dsp:txXfrm>
        <a:off x="3338981" y="26713"/>
        <a:ext cx="3675711" cy="477028"/>
      </dsp:txXfrm>
    </dsp:sp>
    <dsp:sp modelId="{B5E75A89-C457-47A4-B73A-F7317D66F85D}">
      <dsp:nvSpPr>
        <dsp:cNvPr id="0" name=""/>
        <dsp:cNvSpPr/>
      </dsp:nvSpPr>
      <dsp:spPr>
        <a:xfrm>
          <a:off x="3313175" y="555980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Dequeue</a:t>
          </a:r>
        </a:p>
      </dsp:txBody>
      <dsp:txXfrm>
        <a:off x="3338981" y="581786"/>
        <a:ext cx="3675711" cy="477028"/>
      </dsp:txXfrm>
    </dsp:sp>
    <dsp:sp modelId="{C5F78479-E68A-4355-817B-BA29F4BB5F8B}">
      <dsp:nvSpPr>
        <dsp:cNvPr id="0" name=""/>
        <dsp:cNvSpPr/>
      </dsp:nvSpPr>
      <dsp:spPr>
        <a:xfrm>
          <a:off x="3313175" y="1111053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Peek</a:t>
          </a:r>
        </a:p>
      </dsp:txBody>
      <dsp:txXfrm>
        <a:off x="3338981" y="1136859"/>
        <a:ext cx="3675711" cy="477028"/>
      </dsp:txXfrm>
    </dsp:sp>
    <dsp:sp modelId="{AE4EA6CB-D1CF-4579-A6F8-B9E1C8A37FF9}">
      <dsp:nvSpPr>
        <dsp:cNvPr id="0" name=""/>
        <dsp:cNvSpPr/>
      </dsp:nvSpPr>
      <dsp:spPr>
        <a:xfrm>
          <a:off x="3313175" y="1666126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Clear</a:t>
          </a:r>
        </a:p>
      </dsp:txBody>
      <dsp:txXfrm>
        <a:off x="3338981" y="1691932"/>
        <a:ext cx="3675711" cy="477028"/>
      </dsp:txXfrm>
    </dsp:sp>
    <dsp:sp modelId="{A8D6D4CB-8932-4D4B-8036-4E762AEA685C}">
      <dsp:nvSpPr>
        <dsp:cNvPr id="0" name=""/>
        <dsp:cNvSpPr/>
      </dsp:nvSpPr>
      <dsp:spPr>
        <a:xfrm>
          <a:off x="3313175" y="2221198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Count</a:t>
          </a:r>
        </a:p>
      </dsp:txBody>
      <dsp:txXfrm>
        <a:off x="3338981" y="2247004"/>
        <a:ext cx="3675711" cy="477028"/>
      </dsp:txXfrm>
    </dsp:sp>
    <dsp:sp modelId="{39C17767-F104-4C37-9871-572E1A3A3AC5}">
      <dsp:nvSpPr>
        <dsp:cNvPr id="0" name=""/>
        <dsp:cNvSpPr/>
      </dsp:nvSpPr>
      <dsp:spPr>
        <a:xfrm>
          <a:off x="3313175" y="2776271"/>
          <a:ext cx="3727323" cy="5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isEmpty</a:t>
          </a:r>
        </a:p>
      </dsp:txBody>
      <dsp:txXfrm>
        <a:off x="3338981" y="2802077"/>
        <a:ext cx="3675711" cy="477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6DCF9-6DB8-4DF9-8B50-81E737BC4CAD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Extension of queue class</a:t>
          </a:r>
        </a:p>
      </dsp:txBody>
      <dsp:txXfrm>
        <a:off x="3033" y="1255477"/>
        <a:ext cx="2406420" cy="1982332"/>
      </dsp:txXfrm>
    </dsp:sp>
    <dsp:sp modelId="{299E8CD4-0386-4330-9F34-1A274D2D9B07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F36438A4-0E97-4C63-83A3-7C071FDF6113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CB3896-2BB5-4653-BCA3-62BBA8E6189A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Assigns weights to each element</a:t>
          </a:r>
        </a:p>
      </dsp:txBody>
      <dsp:txXfrm>
        <a:off x="2650095" y="1255477"/>
        <a:ext cx="2406420" cy="1982332"/>
      </dsp:txXfrm>
    </dsp:sp>
    <dsp:sp modelId="{D7F74D8E-358B-46CF-8CD1-CED1F94408C3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72A34272-C999-4E47-A2C4-60DAA1B8E620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3CAEE-6EE5-473B-886D-E79E4C6CABFB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Inheritance so our original queue is not compromised</a:t>
          </a:r>
        </a:p>
      </dsp:txBody>
      <dsp:txXfrm>
        <a:off x="5297158" y="1255477"/>
        <a:ext cx="2406420" cy="1982332"/>
      </dsp:txXfrm>
    </dsp:sp>
    <dsp:sp modelId="{00FEC7AE-283F-4818-B06E-4520AED8A400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C27BBA9E-BDA9-428D-BEB3-BC3DEF8013A6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12147B-8D62-41EC-9A11-A756C2D2A683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additional elements do we need?</a:t>
          </a:r>
        </a:p>
      </dsp:txBody>
      <dsp:txXfrm>
        <a:off x="7944221" y="1255477"/>
        <a:ext cx="2406420" cy="1982332"/>
      </dsp:txXfrm>
    </dsp:sp>
    <dsp:sp modelId="{7C7118CD-5BDD-49CA-82BC-549B1172076F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D869B76A-E15E-4F89-836F-5BAFAB870663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53640-0724-457C-8FFD-682DC0C138AA}">
      <dsp:nvSpPr>
        <dsp:cNvPr id="0" name=""/>
        <dsp:cNvSpPr/>
      </dsp:nvSpPr>
      <dsp:spPr>
        <a:xfrm>
          <a:off x="9099" y="564965"/>
          <a:ext cx="5439723" cy="217588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do we conceptually go about dequeuing an object in a Priority Queue?</a:t>
          </a:r>
        </a:p>
      </dsp:txBody>
      <dsp:txXfrm>
        <a:off x="1097044" y="564965"/>
        <a:ext cx="3263834" cy="2175889"/>
      </dsp:txXfrm>
    </dsp:sp>
    <dsp:sp modelId="{924005EC-DA31-4432-AB2E-DFE8B37245D5}">
      <dsp:nvSpPr>
        <dsp:cNvPr id="0" name=""/>
        <dsp:cNvSpPr/>
      </dsp:nvSpPr>
      <dsp:spPr>
        <a:xfrm>
          <a:off x="4904851" y="564965"/>
          <a:ext cx="5439723" cy="2175889"/>
        </a:xfrm>
        <a:prstGeom prst="chevron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Dequeue occurs by priority</a:t>
          </a:r>
        </a:p>
      </dsp:txBody>
      <dsp:txXfrm>
        <a:off x="5992796" y="564965"/>
        <a:ext cx="3263834" cy="2175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Stacks and Queues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4FAB-746A-4C72-8B31-279F8987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Popping from a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BAD2-8B3A-4C61-A816-76A94AF5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33" y="643466"/>
            <a:ext cx="8728683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EA62-2C39-4A2E-92F3-E8B35B55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Finding our last node is easy</a:t>
            </a:r>
          </a:p>
          <a:p>
            <a:r>
              <a:rPr lang="en-US" sz="1100"/>
              <a:t>Based on our current LinkedList Remove method, what is the problem with removing the tail with a standard Remove() function?</a:t>
            </a:r>
          </a:p>
        </p:txBody>
      </p:sp>
    </p:spTree>
    <p:extLst>
      <p:ext uri="{BB962C8B-B14F-4D97-AF65-F5344CB8AC3E}">
        <p14:creationId xmlns:p14="http://schemas.microsoft.com/office/powerpoint/2010/main" val="16809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CEC2-789A-445C-8FD8-6B44396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Popping from a stack - removelast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5F4A-7135-4E2D-8119-17DBA06E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/>
              <a:t>Our counter starts at 1, because there will always be one element in our list because it’s a NoHeader LinkedList</a:t>
            </a:r>
          </a:p>
          <a:p>
            <a:r>
              <a:rPr lang="en-US" sz="1400"/>
              <a:t>This makes sure we get the node before our actual last node (not based on the value of the item)</a:t>
            </a:r>
          </a:p>
          <a:p>
            <a:r>
              <a:rPr lang="en-US" sz="1400"/>
              <a:t>Redirects that pointer to 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4638F-6DBA-4FEE-AA75-E4F9E020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51" y="1151910"/>
            <a:ext cx="4247217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4619-F442-4BF6-BB4D-174AEE9C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/>
              <a:t>Pop functionality in customstack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DD0665-846C-422C-A76E-AA5A1359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187721"/>
            <a:ext cx="5895257" cy="45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4F7-13FA-4858-82BE-E4BF52CE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Using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9C24-E537-459D-B1EC-C0A7850F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Based on your understanding of stacks, how can we use this last in first out functionality in games?</a:t>
            </a:r>
          </a:p>
        </p:txBody>
      </p:sp>
    </p:spTree>
    <p:extLst>
      <p:ext uri="{BB962C8B-B14F-4D97-AF65-F5344CB8AC3E}">
        <p14:creationId xmlns:p14="http://schemas.microsoft.com/office/powerpoint/2010/main" val="3774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864A-24E3-411D-9805-EBD7DBBB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queues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F9C5E-7D7E-4793-9FEA-50D8F8F92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942769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17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512-5B2A-4F81-A47E-B47592D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Queue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AFCF2-BB16-4DFF-B1B0-A0FD7C67D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8080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1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1184-53E4-4070-B9D0-14C52BD3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Changes to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D29E3-B0D0-47B3-90CC-A95821E1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88" y="2892698"/>
            <a:ext cx="4833257" cy="212965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4C87-7BBE-412E-B6FA-B6B1A758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We have access to our header, but it’s read only access</a:t>
            </a:r>
          </a:p>
          <a:p>
            <a:r>
              <a:rPr lang="en-US" dirty="0"/>
              <a:t>We need a way to access the start of the list</a:t>
            </a:r>
          </a:p>
          <a:p>
            <a:r>
              <a:rPr lang="en-US" dirty="0" err="1"/>
              <a:t>RemoveFirst</a:t>
            </a:r>
            <a:r>
              <a:rPr lang="en-US" dirty="0"/>
              <a:t>()</a:t>
            </a:r>
          </a:p>
          <a:p>
            <a:r>
              <a:rPr lang="en-US" dirty="0"/>
              <a:t>Reroute the header to up one in the list</a:t>
            </a:r>
          </a:p>
        </p:txBody>
      </p:sp>
    </p:spTree>
    <p:extLst>
      <p:ext uri="{BB962C8B-B14F-4D97-AF65-F5344CB8AC3E}">
        <p14:creationId xmlns:p14="http://schemas.microsoft.com/office/powerpoint/2010/main" val="41339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82EDC-D70C-4B50-991A-CD0E645C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1" y="628651"/>
            <a:ext cx="6588253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Basic queue methods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2AE789-022C-44EC-92B4-E1679FDA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4" y="1114868"/>
            <a:ext cx="2844086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82C3-ECF6-414F-AD17-A39F25F0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1F6C-D833-4DDE-A0B5-5389A6CA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Return the first node</a:t>
            </a:r>
          </a:p>
          <a:p>
            <a:r>
              <a:rPr lang="en-US" sz="1400" dirty="0"/>
              <a:t>Remove the node and refocus pointer</a:t>
            </a:r>
          </a:p>
          <a:p>
            <a:r>
              <a:rPr lang="en-US" sz="1400" dirty="0"/>
              <a:t>Virtual because overriding later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D25AB-E322-4F66-9185-5ACCCE83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449017"/>
            <a:ext cx="5895257" cy="39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6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2574-7402-4627-A3BB-E50E90C7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priority queue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1027A-683C-4A99-B991-2B7E92A61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11009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5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9509-EE2B-416B-9390-682D3D0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point of stacks and queues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0BACF-36F9-45B5-93E6-1A2AB58F2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5404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20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125-431B-4CD1-B2D1-50CF21C9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Priority queue</a:t>
            </a:r>
          </a:p>
        </p:txBody>
      </p:sp>
      <p:pic>
        <p:nvPicPr>
          <p:cNvPr id="4" name="Picture 3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6857BECC-4040-493C-9294-5D7F0D81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70" y="643466"/>
            <a:ext cx="9093608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9959-D44E-4D84-BC97-FAD4434F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We need a parallel LinkedList for priorities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0958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662-F528-4C13-8BCE-2B5D8A18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insert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DE763-DC52-43F9-A307-8DDAF7FA5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502" y="2450148"/>
            <a:ext cx="9806046" cy="31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0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E919-D8E1-4AB4-BB34-B7324D45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Dequeue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9E68D-1CFC-495A-AF60-084F6596A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72164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46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7AB-2BF7-4E58-B11E-3AB3704B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Determining highest priority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58821-C15D-4D41-844A-D13B9550A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494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5CD-8518-4C19-A2A8-0EF5D831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Loop through each item in the queue – mark its index, as well as its priority as “the current highest priority”</a:t>
            </a:r>
          </a:p>
          <a:p>
            <a:pPr>
              <a:lnSpc>
                <a:spcPct val="110000"/>
              </a:lnSpc>
            </a:pPr>
            <a:r>
              <a:rPr lang="en-US" sz="1800"/>
              <a:t>Move through the list marking highest priorities and matching indices until you can return the value of the highest index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4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811-2630-4FA5-9AAB-CECB7822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sz="2900"/>
              <a:t>Removing the item from the middle of the queue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D304F-A826-4811-B22F-10A839B50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" r="-3" b="3959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62FA-FC85-49AC-8896-DA3076DA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Track both the list and priority list</a:t>
            </a:r>
          </a:p>
          <a:p>
            <a:r>
              <a:rPr lang="en-US" dirty="0"/>
              <a:t>Loop to the previous node before the index</a:t>
            </a:r>
          </a:p>
          <a:p>
            <a:r>
              <a:rPr lang="en-US" dirty="0"/>
              <a:t>Start at 1 because we only loop if there’s an element</a:t>
            </a:r>
          </a:p>
          <a:p>
            <a:r>
              <a:rPr lang="en-US" dirty="0"/>
              <a:t>When you get to </a:t>
            </a:r>
            <a:r>
              <a:rPr lang="en-US" dirty="0" err="1"/>
              <a:t>previousNode</a:t>
            </a:r>
            <a:r>
              <a:rPr lang="en-US" dirty="0"/>
              <a:t>, reroute</a:t>
            </a:r>
          </a:p>
          <a:p>
            <a:r>
              <a:rPr lang="en-US" dirty="0"/>
              <a:t>If there’s no previous node, there must only be one item in the list – return it and clear the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915-D998-4278-BBAB-6A9CEB5D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EF9A5-1F8E-466F-9CB9-C4797F45C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4513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27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A5B8-B9B6-45C0-94AF-C235D41B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Other properties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D53CC-2C24-4349-9331-72A51C851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4106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7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B09A-272C-4F3B-9AFE-B19F29D3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Creating a custom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339C4-3B9A-4010-BF22-542AD2A82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1922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78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77A-0505-4E9A-AF67-6A2C4D51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4A14-6D25-44B9-A1DA-9EA1BF7E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387DC-BD26-4EFD-A0CF-58803AFB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2920"/>
            <a:ext cx="10343264" cy="29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B172-CDAD-494C-AC34-14CBFBE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Fixing some linkedlist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397C-C268-4D24-8EB0-3256A3A3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/>
              <a:t>Our LinkedList currently works on unique items</a:t>
            </a:r>
          </a:p>
          <a:p>
            <a:r>
              <a:rPr lang="en-US" sz="1400"/>
              <a:t>What is the problem with our current InsertAfter LinkedList code if we’re trying to insert at the tail of our list?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D7CE-7353-41E4-B3B7-02AB5CF6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580738"/>
            <a:ext cx="5895257" cy="37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9BAC-9E8D-4B1E-961D-B625BD4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Creating insertlast in our linked list to insert at the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426-9FA6-4B71-B03E-0B287667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/>
              <a:t>Insert(item) inserts at the head of our linked list</a:t>
            </a:r>
          </a:p>
          <a:p>
            <a:r>
              <a:rPr lang="en-US" sz="1400"/>
              <a:t>InsertLast(item) inserts at the tail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5DBFF-5EC0-4473-B5EA-5817410C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43" y="1151910"/>
            <a:ext cx="5684832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6C66-AB7E-4370-AFB9-EFD086EA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98" y="2765839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Basic customstack structures</a:t>
            </a:r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7DD502E-F60A-4CC6-AB8B-9C7C955AA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79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7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554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Bookman Old Style</vt:lpstr>
      <vt:lpstr>Rockwell</vt:lpstr>
      <vt:lpstr>Damask</vt:lpstr>
      <vt:lpstr>Game Development 2B</vt:lpstr>
      <vt:lpstr>The point of stacks and queues</vt:lpstr>
      <vt:lpstr>stack</vt:lpstr>
      <vt:lpstr>Other properties</vt:lpstr>
      <vt:lpstr>Creating a custom stack</vt:lpstr>
      <vt:lpstr>Custom stack</vt:lpstr>
      <vt:lpstr>Fixing some linkedlist structures</vt:lpstr>
      <vt:lpstr>Creating insertlast in our linked list to insert at the tail</vt:lpstr>
      <vt:lpstr>Basic customstack structures</vt:lpstr>
      <vt:lpstr>Popping from a stack</vt:lpstr>
      <vt:lpstr>Popping from a stack - removelast</vt:lpstr>
      <vt:lpstr>Pop functionality in customstack</vt:lpstr>
      <vt:lpstr>Using stacks</vt:lpstr>
      <vt:lpstr>queues</vt:lpstr>
      <vt:lpstr>Queue methods</vt:lpstr>
      <vt:lpstr>Changes to the linkedlist class</vt:lpstr>
      <vt:lpstr>Basic queue methods</vt:lpstr>
      <vt:lpstr>dequeue</vt:lpstr>
      <vt:lpstr>The priority queue</vt:lpstr>
      <vt:lpstr>Priority queue</vt:lpstr>
      <vt:lpstr>Parallel insert</vt:lpstr>
      <vt:lpstr>Dequeue logic</vt:lpstr>
      <vt:lpstr>Determining highest priority</vt:lpstr>
      <vt:lpstr>Removing the item from the middle of the queue by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2A</dc:title>
  <dc:creator>Cyberchaos</dc:creator>
  <cp:lastModifiedBy>Adam Jerrett</cp:lastModifiedBy>
  <cp:revision>41</cp:revision>
  <dcterms:created xsi:type="dcterms:W3CDTF">2018-07-23T08:39:10Z</dcterms:created>
  <dcterms:modified xsi:type="dcterms:W3CDTF">2018-08-13T15:53:00Z</dcterms:modified>
</cp:coreProperties>
</file>