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454CAA-0A8E-4BA8-802B-36CDE39AFDBA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154953D-9422-405C-8C74-8DD33339604E}">
      <dgm:prSet/>
      <dgm:spPr/>
      <dgm:t>
        <a:bodyPr/>
        <a:lstStyle/>
        <a:p>
          <a:r>
            <a:rPr lang="en-US"/>
            <a:t>Enormous array</a:t>
          </a:r>
        </a:p>
      </dgm:t>
    </dgm:pt>
    <dgm:pt modelId="{6AF84FF9-E8C9-4A6E-9772-6E0844B1A589}" type="parTrans" cxnId="{74E67511-1B41-492D-9CE0-0464887BE09D}">
      <dgm:prSet/>
      <dgm:spPr/>
      <dgm:t>
        <a:bodyPr/>
        <a:lstStyle/>
        <a:p>
          <a:endParaRPr lang="en-US"/>
        </a:p>
      </dgm:t>
    </dgm:pt>
    <dgm:pt modelId="{446E04AF-02E7-4C9D-B203-638A1E8E6747}" type="sibTrans" cxnId="{74E67511-1B41-492D-9CE0-0464887BE09D}">
      <dgm:prSet/>
      <dgm:spPr/>
      <dgm:t>
        <a:bodyPr/>
        <a:lstStyle/>
        <a:p>
          <a:endParaRPr lang="en-US"/>
        </a:p>
      </dgm:t>
    </dgm:pt>
    <dgm:pt modelId="{134F3FAE-758B-4E91-B95E-72ACC28B3A7D}">
      <dgm:prSet/>
      <dgm:spPr/>
      <dgm:t>
        <a:bodyPr/>
        <a:lstStyle/>
        <a:p>
          <a:r>
            <a:rPr lang="en-US"/>
            <a:t>Mostly empty or sparsely populated</a:t>
          </a:r>
        </a:p>
      </dgm:t>
    </dgm:pt>
    <dgm:pt modelId="{3495944C-0469-442D-AF92-FDE42BD7E093}" type="parTrans" cxnId="{2DE31E7E-2870-4F65-BDFC-33A233ABB460}">
      <dgm:prSet/>
      <dgm:spPr/>
      <dgm:t>
        <a:bodyPr/>
        <a:lstStyle/>
        <a:p>
          <a:endParaRPr lang="en-US"/>
        </a:p>
      </dgm:t>
    </dgm:pt>
    <dgm:pt modelId="{627B86F6-B285-482B-8512-DB7B205DE97F}" type="sibTrans" cxnId="{2DE31E7E-2870-4F65-BDFC-33A233ABB460}">
      <dgm:prSet/>
      <dgm:spPr/>
      <dgm:t>
        <a:bodyPr/>
        <a:lstStyle/>
        <a:p>
          <a:endParaRPr lang="en-US"/>
        </a:p>
      </dgm:t>
    </dgm:pt>
    <dgm:pt modelId="{C392A061-3242-4DFF-B046-A431C101388B}">
      <dgm:prSet/>
      <dgm:spPr/>
      <dgm:t>
        <a:bodyPr/>
        <a:lstStyle/>
        <a:p>
          <a:r>
            <a:rPr lang="en-US"/>
            <a:t>Items put into the data structure via their hashing number</a:t>
          </a:r>
        </a:p>
      </dgm:t>
    </dgm:pt>
    <dgm:pt modelId="{B3432249-97B6-409E-922E-78CD19016225}" type="parTrans" cxnId="{6198B13E-EF8F-4F18-BD21-49982BC984B9}">
      <dgm:prSet/>
      <dgm:spPr/>
      <dgm:t>
        <a:bodyPr/>
        <a:lstStyle/>
        <a:p>
          <a:endParaRPr lang="en-US"/>
        </a:p>
      </dgm:t>
    </dgm:pt>
    <dgm:pt modelId="{EE96B09D-4120-49FF-80D8-4FE5D5540160}" type="sibTrans" cxnId="{6198B13E-EF8F-4F18-BD21-49982BC984B9}">
      <dgm:prSet/>
      <dgm:spPr/>
      <dgm:t>
        <a:bodyPr/>
        <a:lstStyle/>
        <a:p>
          <a:endParaRPr lang="en-US"/>
        </a:p>
      </dgm:t>
    </dgm:pt>
    <dgm:pt modelId="{F7CB4F07-F913-4A07-A124-C623D1F55A46}">
      <dgm:prSet/>
      <dgm:spPr/>
      <dgm:t>
        <a:bodyPr/>
        <a:lstStyle/>
        <a:p>
          <a:r>
            <a:rPr lang="en-US"/>
            <a:t>Allows for quick insertion and access</a:t>
          </a:r>
        </a:p>
      </dgm:t>
    </dgm:pt>
    <dgm:pt modelId="{B74AB240-29EA-4C89-B655-D36653E756AB}" type="parTrans" cxnId="{1FECC0DA-CBD2-40CC-94DE-5828461A4943}">
      <dgm:prSet/>
      <dgm:spPr/>
      <dgm:t>
        <a:bodyPr/>
        <a:lstStyle/>
        <a:p>
          <a:endParaRPr lang="en-US"/>
        </a:p>
      </dgm:t>
    </dgm:pt>
    <dgm:pt modelId="{BD0098A0-C26E-49E5-8D17-9549B5E36816}" type="sibTrans" cxnId="{1FECC0DA-CBD2-40CC-94DE-5828461A4943}">
      <dgm:prSet/>
      <dgm:spPr/>
      <dgm:t>
        <a:bodyPr/>
        <a:lstStyle/>
        <a:p>
          <a:endParaRPr lang="en-US"/>
        </a:p>
      </dgm:t>
    </dgm:pt>
    <dgm:pt modelId="{BE87E275-0BF5-4450-8A98-1377DFFB0B75}">
      <dgm:prSet/>
      <dgm:spPr/>
      <dgm:t>
        <a:bodyPr/>
        <a:lstStyle/>
        <a:p>
          <a:r>
            <a:rPr lang="en-US"/>
            <a:t>No longer need to search the array</a:t>
          </a:r>
        </a:p>
      </dgm:t>
    </dgm:pt>
    <dgm:pt modelId="{CDD6D56E-1A70-4A07-BB00-ABF0A79DBBE9}" type="parTrans" cxnId="{9E1BDF70-D118-4AE0-829C-135B8D139F9F}">
      <dgm:prSet/>
      <dgm:spPr/>
      <dgm:t>
        <a:bodyPr/>
        <a:lstStyle/>
        <a:p>
          <a:endParaRPr lang="en-US"/>
        </a:p>
      </dgm:t>
    </dgm:pt>
    <dgm:pt modelId="{23B2DF7E-B2BF-4B94-8233-2D8230CBE200}" type="sibTrans" cxnId="{9E1BDF70-D118-4AE0-829C-135B8D139F9F}">
      <dgm:prSet/>
      <dgm:spPr/>
      <dgm:t>
        <a:bodyPr/>
        <a:lstStyle/>
        <a:p>
          <a:endParaRPr lang="en-US"/>
        </a:p>
      </dgm:t>
    </dgm:pt>
    <dgm:pt modelId="{B1E18744-9A10-4796-BB97-227181F5EBCE}">
      <dgm:prSet/>
      <dgm:spPr/>
      <dgm:t>
        <a:bodyPr/>
        <a:lstStyle/>
        <a:p>
          <a:r>
            <a:rPr lang="en-US"/>
            <a:t>You look in the position of the hash</a:t>
          </a:r>
        </a:p>
      </dgm:t>
    </dgm:pt>
    <dgm:pt modelId="{2724C1AF-89A8-4116-9B4A-F716325D3B50}" type="parTrans" cxnId="{563BB53A-91F2-42AF-B7C4-712DEF4D6987}">
      <dgm:prSet/>
      <dgm:spPr/>
      <dgm:t>
        <a:bodyPr/>
        <a:lstStyle/>
        <a:p>
          <a:endParaRPr lang="en-US"/>
        </a:p>
      </dgm:t>
    </dgm:pt>
    <dgm:pt modelId="{3C66A137-E66D-4BDF-8505-B079204BB686}" type="sibTrans" cxnId="{563BB53A-91F2-42AF-B7C4-712DEF4D6987}">
      <dgm:prSet/>
      <dgm:spPr/>
      <dgm:t>
        <a:bodyPr/>
        <a:lstStyle/>
        <a:p>
          <a:endParaRPr lang="en-US"/>
        </a:p>
      </dgm:t>
    </dgm:pt>
    <dgm:pt modelId="{28BD7878-0A3E-4E05-994B-C9C025B3D821}" type="pres">
      <dgm:prSet presAssocID="{97454CAA-0A8E-4BA8-802B-36CDE39AFDBA}" presName="diagram" presStyleCnt="0">
        <dgm:presLayoutVars>
          <dgm:dir/>
          <dgm:resizeHandles val="exact"/>
        </dgm:presLayoutVars>
      </dgm:prSet>
      <dgm:spPr/>
    </dgm:pt>
    <dgm:pt modelId="{38221DCA-8268-4D51-9C57-242683D68F3B}" type="pres">
      <dgm:prSet presAssocID="{7154953D-9422-405C-8C74-8DD33339604E}" presName="node" presStyleLbl="node1" presStyleIdx="0" presStyleCnt="6">
        <dgm:presLayoutVars>
          <dgm:bulletEnabled val="1"/>
        </dgm:presLayoutVars>
      </dgm:prSet>
      <dgm:spPr/>
    </dgm:pt>
    <dgm:pt modelId="{1CAB25E1-861F-4473-B739-C25292525793}" type="pres">
      <dgm:prSet presAssocID="{446E04AF-02E7-4C9D-B203-638A1E8E6747}" presName="sibTrans" presStyleCnt="0"/>
      <dgm:spPr/>
    </dgm:pt>
    <dgm:pt modelId="{04C1BDFC-8B94-4878-A60A-BC4A65BD2771}" type="pres">
      <dgm:prSet presAssocID="{134F3FAE-758B-4E91-B95E-72ACC28B3A7D}" presName="node" presStyleLbl="node1" presStyleIdx="1" presStyleCnt="6">
        <dgm:presLayoutVars>
          <dgm:bulletEnabled val="1"/>
        </dgm:presLayoutVars>
      </dgm:prSet>
      <dgm:spPr/>
    </dgm:pt>
    <dgm:pt modelId="{AEA5460D-1619-4ACC-B2C9-10184B02C214}" type="pres">
      <dgm:prSet presAssocID="{627B86F6-B285-482B-8512-DB7B205DE97F}" presName="sibTrans" presStyleCnt="0"/>
      <dgm:spPr/>
    </dgm:pt>
    <dgm:pt modelId="{1E1EEA22-8444-4F41-8F46-C34D8F3042AC}" type="pres">
      <dgm:prSet presAssocID="{C392A061-3242-4DFF-B046-A431C101388B}" presName="node" presStyleLbl="node1" presStyleIdx="2" presStyleCnt="6">
        <dgm:presLayoutVars>
          <dgm:bulletEnabled val="1"/>
        </dgm:presLayoutVars>
      </dgm:prSet>
      <dgm:spPr/>
    </dgm:pt>
    <dgm:pt modelId="{838A643D-B2C7-40BD-AA19-EBDA80740633}" type="pres">
      <dgm:prSet presAssocID="{EE96B09D-4120-49FF-80D8-4FE5D5540160}" presName="sibTrans" presStyleCnt="0"/>
      <dgm:spPr/>
    </dgm:pt>
    <dgm:pt modelId="{A88DE9FA-12F6-4B73-8F8A-BD3F3426349F}" type="pres">
      <dgm:prSet presAssocID="{F7CB4F07-F913-4A07-A124-C623D1F55A46}" presName="node" presStyleLbl="node1" presStyleIdx="3" presStyleCnt="6">
        <dgm:presLayoutVars>
          <dgm:bulletEnabled val="1"/>
        </dgm:presLayoutVars>
      </dgm:prSet>
      <dgm:spPr/>
    </dgm:pt>
    <dgm:pt modelId="{EF1E62DD-0485-457B-BC6A-32F92D60B585}" type="pres">
      <dgm:prSet presAssocID="{BD0098A0-C26E-49E5-8D17-9549B5E36816}" presName="sibTrans" presStyleCnt="0"/>
      <dgm:spPr/>
    </dgm:pt>
    <dgm:pt modelId="{C0307095-4D69-4F46-918B-0CB59C0133D9}" type="pres">
      <dgm:prSet presAssocID="{BE87E275-0BF5-4450-8A98-1377DFFB0B75}" presName="node" presStyleLbl="node1" presStyleIdx="4" presStyleCnt="6">
        <dgm:presLayoutVars>
          <dgm:bulletEnabled val="1"/>
        </dgm:presLayoutVars>
      </dgm:prSet>
      <dgm:spPr/>
    </dgm:pt>
    <dgm:pt modelId="{1BA5CB7E-C82B-4DE3-B587-69B191AD795D}" type="pres">
      <dgm:prSet presAssocID="{23B2DF7E-B2BF-4B94-8233-2D8230CBE200}" presName="sibTrans" presStyleCnt="0"/>
      <dgm:spPr/>
    </dgm:pt>
    <dgm:pt modelId="{4B36324C-9942-4C60-9F20-8CE945884002}" type="pres">
      <dgm:prSet presAssocID="{B1E18744-9A10-4796-BB97-227181F5EBCE}" presName="node" presStyleLbl="node1" presStyleIdx="5" presStyleCnt="6">
        <dgm:presLayoutVars>
          <dgm:bulletEnabled val="1"/>
        </dgm:presLayoutVars>
      </dgm:prSet>
      <dgm:spPr/>
    </dgm:pt>
  </dgm:ptLst>
  <dgm:cxnLst>
    <dgm:cxn modelId="{74E67511-1B41-492D-9CE0-0464887BE09D}" srcId="{97454CAA-0A8E-4BA8-802B-36CDE39AFDBA}" destId="{7154953D-9422-405C-8C74-8DD33339604E}" srcOrd="0" destOrd="0" parTransId="{6AF84FF9-E8C9-4A6E-9772-6E0844B1A589}" sibTransId="{446E04AF-02E7-4C9D-B203-638A1E8E6747}"/>
    <dgm:cxn modelId="{709F6E1F-4EAC-4FAC-972D-0B8754498404}" type="presOf" srcId="{C392A061-3242-4DFF-B046-A431C101388B}" destId="{1E1EEA22-8444-4F41-8F46-C34D8F3042AC}" srcOrd="0" destOrd="0" presId="urn:microsoft.com/office/officeart/2005/8/layout/default"/>
    <dgm:cxn modelId="{563BB53A-91F2-42AF-B7C4-712DEF4D6987}" srcId="{97454CAA-0A8E-4BA8-802B-36CDE39AFDBA}" destId="{B1E18744-9A10-4796-BB97-227181F5EBCE}" srcOrd="5" destOrd="0" parTransId="{2724C1AF-89A8-4116-9B4A-F716325D3B50}" sibTransId="{3C66A137-E66D-4BDF-8505-B079204BB686}"/>
    <dgm:cxn modelId="{6198B13E-EF8F-4F18-BD21-49982BC984B9}" srcId="{97454CAA-0A8E-4BA8-802B-36CDE39AFDBA}" destId="{C392A061-3242-4DFF-B046-A431C101388B}" srcOrd="2" destOrd="0" parTransId="{B3432249-97B6-409E-922E-78CD19016225}" sibTransId="{EE96B09D-4120-49FF-80D8-4FE5D5540160}"/>
    <dgm:cxn modelId="{9E1BDF70-D118-4AE0-829C-135B8D139F9F}" srcId="{97454CAA-0A8E-4BA8-802B-36CDE39AFDBA}" destId="{BE87E275-0BF5-4450-8A98-1377DFFB0B75}" srcOrd="4" destOrd="0" parTransId="{CDD6D56E-1A70-4A07-BB00-ABF0A79DBBE9}" sibTransId="{23B2DF7E-B2BF-4B94-8233-2D8230CBE200}"/>
    <dgm:cxn modelId="{2DE31E7E-2870-4F65-BDFC-33A233ABB460}" srcId="{97454CAA-0A8E-4BA8-802B-36CDE39AFDBA}" destId="{134F3FAE-758B-4E91-B95E-72ACC28B3A7D}" srcOrd="1" destOrd="0" parTransId="{3495944C-0469-442D-AF92-FDE42BD7E093}" sibTransId="{627B86F6-B285-482B-8512-DB7B205DE97F}"/>
    <dgm:cxn modelId="{2EACCCB7-4D72-4AAF-B4AA-51937F615AD9}" type="presOf" srcId="{97454CAA-0A8E-4BA8-802B-36CDE39AFDBA}" destId="{28BD7878-0A3E-4E05-994B-C9C025B3D821}" srcOrd="0" destOrd="0" presId="urn:microsoft.com/office/officeart/2005/8/layout/default"/>
    <dgm:cxn modelId="{39BDD9CB-010B-4A85-B3AA-7E0EA389E650}" type="presOf" srcId="{BE87E275-0BF5-4450-8A98-1377DFFB0B75}" destId="{C0307095-4D69-4F46-918B-0CB59C0133D9}" srcOrd="0" destOrd="0" presId="urn:microsoft.com/office/officeart/2005/8/layout/default"/>
    <dgm:cxn modelId="{1FECC0DA-CBD2-40CC-94DE-5828461A4943}" srcId="{97454CAA-0A8E-4BA8-802B-36CDE39AFDBA}" destId="{F7CB4F07-F913-4A07-A124-C623D1F55A46}" srcOrd="3" destOrd="0" parTransId="{B74AB240-29EA-4C89-B655-D36653E756AB}" sibTransId="{BD0098A0-C26E-49E5-8D17-9549B5E36816}"/>
    <dgm:cxn modelId="{C46957E0-12F0-4C9E-95B4-3D4CBF301676}" type="presOf" srcId="{134F3FAE-758B-4E91-B95E-72ACC28B3A7D}" destId="{04C1BDFC-8B94-4878-A60A-BC4A65BD2771}" srcOrd="0" destOrd="0" presId="urn:microsoft.com/office/officeart/2005/8/layout/default"/>
    <dgm:cxn modelId="{629C86E0-672D-45D3-9428-E301D73EA359}" type="presOf" srcId="{F7CB4F07-F913-4A07-A124-C623D1F55A46}" destId="{A88DE9FA-12F6-4B73-8F8A-BD3F3426349F}" srcOrd="0" destOrd="0" presId="urn:microsoft.com/office/officeart/2005/8/layout/default"/>
    <dgm:cxn modelId="{11E2E0F4-56F0-4F72-85E6-546393639A71}" type="presOf" srcId="{7154953D-9422-405C-8C74-8DD33339604E}" destId="{38221DCA-8268-4D51-9C57-242683D68F3B}" srcOrd="0" destOrd="0" presId="urn:microsoft.com/office/officeart/2005/8/layout/default"/>
    <dgm:cxn modelId="{D5B1EFF4-4B4E-447C-A749-4433747A1BB8}" type="presOf" srcId="{B1E18744-9A10-4796-BB97-227181F5EBCE}" destId="{4B36324C-9942-4C60-9F20-8CE945884002}" srcOrd="0" destOrd="0" presId="urn:microsoft.com/office/officeart/2005/8/layout/default"/>
    <dgm:cxn modelId="{AABB49D0-1880-4271-999A-63AF21117D8C}" type="presParOf" srcId="{28BD7878-0A3E-4E05-994B-C9C025B3D821}" destId="{38221DCA-8268-4D51-9C57-242683D68F3B}" srcOrd="0" destOrd="0" presId="urn:microsoft.com/office/officeart/2005/8/layout/default"/>
    <dgm:cxn modelId="{2824E99B-6A6D-4912-9CF6-E7D35F155D64}" type="presParOf" srcId="{28BD7878-0A3E-4E05-994B-C9C025B3D821}" destId="{1CAB25E1-861F-4473-B739-C25292525793}" srcOrd="1" destOrd="0" presId="urn:microsoft.com/office/officeart/2005/8/layout/default"/>
    <dgm:cxn modelId="{B596B78D-96CF-4E48-828C-1EEBA49D146F}" type="presParOf" srcId="{28BD7878-0A3E-4E05-994B-C9C025B3D821}" destId="{04C1BDFC-8B94-4878-A60A-BC4A65BD2771}" srcOrd="2" destOrd="0" presId="urn:microsoft.com/office/officeart/2005/8/layout/default"/>
    <dgm:cxn modelId="{CAD4A520-10A3-466D-B5BE-72CC44979951}" type="presParOf" srcId="{28BD7878-0A3E-4E05-994B-C9C025B3D821}" destId="{AEA5460D-1619-4ACC-B2C9-10184B02C214}" srcOrd="3" destOrd="0" presId="urn:microsoft.com/office/officeart/2005/8/layout/default"/>
    <dgm:cxn modelId="{1713A8E8-880C-4ABC-AFE9-2AEFEE0D290C}" type="presParOf" srcId="{28BD7878-0A3E-4E05-994B-C9C025B3D821}" destId="{1E1EEA22-8444-4F41-8F46-C34D8F3042AC}" srcOrd="4" destOrd="0" presId="urn:microsoft.com/office/officeart/2005/8/layout/default"/>
    <dgm:cxn modelId="{8F687880-5504-4BFB-A329-979C4990139B}" type="presParOf" srcId="{28BD7878-0A3E-4E05-994B-C9C025B3D821}" destId="{838A643D-B2C7-40BD-AA19-EBDA80740633}" srcOrd="5" destOrd="0" presId="urn:microsoft.com/office/officeart/2005/8/layout/default"/>
    <dgm:cxn modelId="{EF93F20C-6E56-48B3-B167-4D08A412E02F}" type="presParOf" srcId="{28BD7878-0A3E-4E05-994B-C9C025B3D821}" destId="{A88DE9FA-12F6-4B73-8F8A-BD3F3426349F}" srcOrd="6" destOrd="0" presId="urn:microsoft.com/office/officeart/2005/8/layout/default"/>
    <dgm:cxn modelId="{08DD9C18-FC41-404F-8186-F7BD2B7C0DF8}" type="presParOf" srcId="{28BD7878-0A3E-4E05-994B-C9C025B3D821}" destId="{EF1E62DD-0485-457B-BC6A-32F92D60B585}" srcOrd="7" destOrd="0" presId="urn:microsoft.com/office/officeart/2005/8/layout/default"/>
    <dgm:cxn modelId="{F74AE8AB-E154-44E4-A053-5E6C34D27519}" type="presParOf" srcId="{28BD7878-0A3E-4E05-994B-C9C025B3D821}" destId="{C0307095-4D69-4F46-918B-0CB59C0133D9}" srcOrd="8" destOrd="0" presId="urn:microsoft.com/office/officeart/2005/8/layout/default"/>
    <dgm:cxn modelId="{A4ECE78D-4DAB-494C-8888-57B3428A2E6F}" type="presParOf" srcId="{28BD7878-0A3E-4E05-994B-C9C025B3D821}" destId="{1BA5CB7E-C82B-4DE3-B587-69B191AD795D}" srcOrd="9" destOrd="0" presId="urn:microsoft.com/office/officeart/2005/8/layout/default"/>
    <dgm:cxn modelId="{33068DA7-2B62-4178-A4B2-AD8A67E99929}" type="presParOf" srcId="{28BD7878-0A3E-4E05-994B-C9C025B3D821}" destId="{4B36324C-9942-4C60-9F20-8CE94588400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74548EE-A5AA-474A-A9CB-4849A1337F82}" type="doc">
      <dgm:prSet loTypeId="urn:microsoft.com/office/officeart/2005/8/layout/orgChart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64576A-3FA5-47B0-B50C-C1EEF2A9B16F}">
      <dgm:prSet/>
      <dgm:spPr/>
      <dgm:t>
        <a:bodyPr/>
        <a:lstStyle/>
        <a:p>
          <a:r>
            <a:rPr lang="en-US"/>
            <a:t>Bucket hashing has serious performance hits for when we need to search through additional inner-table structures</a:t>
          </a:r>
        </a:p>
      </dgm:t>
    </dgm:pt>
    <dgm:pt modelId="{34DEA404-89AF-4C5F-80CB-E71B4D3E2028}" type="parTrans" cxnId="{650707BB-56C0-4804-8A23-679597DFA950}">
      <dgm:prSet/>
      <dgm:spPr/>
      <dgm:t>
        <a:bodyPr/>
        <a:lstStyle/>
        <a:p>
          <a:endParaRPr lang="en-US"/>
        </a:p>
      </dgm:t>
    </dgm:pt>
    <dgm:pt modelId="{B1570B7D-1E64-45C8-AC5B-664EF4C0EC58}" type="sibTrans" cxnId="{650707BB-56C0-4804-8A23-679597DFA950}">
      <dgm:prSet/>
      <dgm:spPr/>
      <dgm:t>
        <a:bodyPr/>
        <a:lstStyle/>
        <a:p>
          <a:endParaRPr lang="en-US"/>
        </a:p>
      </dgm:t>
    </dgm:pt>
    <dgm:pt modelId="{E9C1670B-0DDF-4806-8052-0E3FE1D8DA1F}">
      <dgm:prSet/>
      <dgm:spPr/>
      <dgm:t>
        <a:bodyPr/>
        <a:lstStyle/>
        <a:p>
          <a:r>
            <a:rPr lang="en-US"/>
            <a:t>Open addressing just finds the nearest empty cell if the destination is full</a:t>
          </a:r>
        </a:p>
      </dgm:t>
    </dgm:pt>
    <dgm:pt modelId="{2583769D-5F68-490D-9763-FB095AA24B4E}" type="parTrans" cxnId="{DB9BDAE2-F668-4D13-9513-757846900D96}">
      <dgm:prSet/>
      <dgm:spPr/>
      <dgm:t>
        <a:bodyPr/>
        <a:lstStyle/>
        <a:p>
          <a:endParaRPr lang="en-US"/>
        </a:p>
      </dgm:t>
    </dgm:pt>
    <dgm:pt modelId="{E6202F43-9760-4851-B7ED-F961CDD1409E}" type="sibTrans" cxnId="{DB9BDAE2-F668-4D13-9513-757846900D96}">
      <dgm:prSet/>
      <dgm:spPr/>
      <dgm:t>
        <a:bodyPr/>
        <a:lstStyle/>
        <a:p>
          <a:endParaRPr lang="en-US"/>
        </a:p>
      </dgm:t>
    </dgm:pt>
    <dgm:pt modelId="{CD2CBBBF-2743-409A-8682-98F76CE33F39}" type="pres">
      <dgm:prSet presAssocID="{174548EE-A5AA-474A-A9CB-4849A1337F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5D79C8-97F4-4408-A141-AE66BF08AB38}" type="pres">
      <dgm:prSet presAssocID="{1964576A-3FA5-47B0-B50C-C1EEF2A9B16F}" presName="hierRoot1" presStyleCnt="0">
        <dgm:presLayoutVars>
          <dgm:hierBranch val="init"/>
        </dgm:presLayoutVars>
      </dgm:prSet>
      <dgm:spPr/>
    </dgm:pt>
    <dgm:pt modelId="{06C468A5-15CA-4B42-B652-9996AF02CA9F}" type="pres">
      <dgm:prSet presAssocID="{1964576A-3FA5-47B0-B50C-C1EEF2A9B16F}" presName="rootComposite1" presStyleCnt="0"/>
      <dgm:spPr/>
    </dgm:pt>
    <dgm:pt modelId="{1EAFD2DA-7DC8-4023-80C8-48FC67386896}" type="pres">
      <dgm:prSet presAssocID="{1964576A-3FA5-47B0-B50C-C1EEF2A9B16F}" presName="rootText1" presStyleLbl="node0" presStyleIdx="0" presStyleCnt="2">
        <dgm:presLayoutVars>
          <dgm:chPref val="3"/>
        </dgm:presLayoutVars>
      </dgm:prSet>
      <dgm:spPr/>
    </dgm:pt>
    <dgm:pt modelId="{98F81EFD-99DF-4636-95F3-14FE71BB59E5}" type="pres">
      <dgm:prSet presAssocID="{1964576A-3FA5-47B0-B50C-C1EEF2A9B16F}" presName="rootConnector1" presStyleLbl="node1" presStyleIdx="0" presStyleCnt="0"/>
      <dgm:spPr/>
    </dgm:pt>
    <dgm:pt modelId="{408AE439-B9E6-4C13-859B-611395907024}" type="pres">
      <dgm:prSet presAssocID="{1964576A-3FA5-47B0-B50C-C1EEF2A9B16F}" presName="hierChild2" presStyleCnt="0"/>
      <dgm:spPr/>
    </dgm:pt>
    <dgm:pt modelId="{1F1080E3-65D2-4E2A-8669-AD3A7AA2E88E}" type="pres">
      <dgm:prSet presAssocID="{1964576A-3FA5-47B0-B50C-C1EEF2A9B16F}" presName="hierChild3" presStyleCnt="0"/>
      <dgm:spPr/>
    </dgm:pt>
    <dgm:pt modelId="{E40E8CA6-5C0D-4A0F-A2D1-E7D0BC0F45BB}" type="pres">
      <dgm:prSet presAssocID="{E9C1670B-0DDF-4806-8052-0E3FE1D8DA1F}" presName="hierRoot1" presStyleCnt="0">
        <dgm:presLayoutVars>
          <dgm:hierBranch val="init"/>
        </dgm:presLayoutVars>
      </dgm:prSet>
      <dgm:spPr/>
    </dgm:pt>
    <dgm:pt modelId="{86A302C9-7125-4E7F-A65C-D59C8546A13D}" type="pres">
      <dgm:prSet presAssocID="{E9C1670B-0DDF-4806-8052-0E3FE1D8DA1F}" presName="rootComposite1" presStyleCnt="0"/>
      <dgm:spPr/>
    </dgm:pt>
    <dgm:pt modelId="{F4AA2B1A-93B2-4745-921C-0C3D5A097A63}" type="pres">
      <dgm:prSet presAssocID="{E9C1670B-0DDF-4806-8052-0E3FE1D8DA1F}" presName="rootText1" presStyleLbl="node0" presStyleIdx="1" presStyleCnt="2">
        <dgm:presLayoutVars>
          <dgm:chPref val="3"/>
        </dgm:presLayoutVars>
      </dgm:prSet>
      <dgm:spPr/>
    </dgm:pt>
    <dgm:pt modelId="{9EFDA84F-BC1A-43F6-93B6-F3CFD7321CDF}" type="pres">
      <dgm:prSet presAssocID="{E9C1670B-0DDF-4806-8052-0E3FE1D8DA1F}" presName="rootConnector1" presStyleLbl="node1" presStyleIdx="0" presStyleCnt="0"/>
      <dgm:spPr/>
    </dgm:pt>
    <dgm:pt modelId="{D632005C-E3EA-4036-83BA-A0FF01FF646A}" type="pres">
      <dgm:prSet presAssocID="{E9C1670B-0DDF-4806-8052-0E3FE1D8DA1F}" presName="hierChild2" presStyleCnt="0"/>
      <dgm:spPr/>
    </dgm:pt>
    <dgm:pt modelId="{5AB6E052-0EDB-49C7-AE2C-14492D0B50BE}" type="pres">
      <dgm:prSet presAssocID="{E9C1670B-0DDF-4806-8052-0E3FE1D8DA1F}" presName="hierChild3" presStyleCnt="0"/>
      <dgm:spPr/>
    </dgm:pt>
  </dgm:ptLst>
  <dgm:cxnLst>
    <dgm:cxn modelId="{D107A915-84DA-45BD-8923-F055606F8C73}" type="presOf" srcId="{E9C1670B-0DDF-4806-8052-0E3FE1D8DA1F}" destId="{F4AA2B1A-93B2-4745-921C-0C3D5A097A63}" srcOrd="0" destOrd="0" presId="urn:microsoft.com/office/officeart/2005/8/layout/orgChart1"/>
    <dgm:cxn modelId="{0391AE45-BEDE-4B70-86AF-63C73A198445}" type="presOf" srcId="{1964576A-3FA5-47B0-B50C-C1EEF2A9B16F}" destId="{98F81EFD-99DF-4636-95F3-14FE71BB59E5}" srcOrd="1" destOrd="0" presId="urn:microsoft.com/office/officeart/2005/8/layout/orgChart1"/>
    <dgm:cxn modelId="{7B6B8483-2971-4554-B8FE-ED1ACC2317C7}" type="presOf" srcId="{E9C1670B-0DDF-4806-8052-0E3FE1D8DA1F}" destId="{9EFDA84F-BC1A-43F6-93B6-F3CFD7321CDF}" srcOrd="1" destOrd="0" presId="urn:microsoft.com/office/officeart/2005/8/layout/orgChart1"/>
    <dgm:cxn modelId="{650707BB-56C0-4804-8A23-679597DFA950}" srcId="{174548EE-A5AA-474A-A9CB-4849A1337F82}" destId="{1964576A-3FA5-47B0-B50C-C1EEF2A9B16F}" srcOrd="0" destOrd="0" parTransId="{34DEA404-89AF-4C5F-80CB-E71B4D3E2028}" sibTransId="{B1570B7D-1E64-45C8-AC5B-664EF4C0EC58}"/>
    <dgm:cxn modelId="{76FF30BD-7E4F-4493-8A32-C9A2A4E4E987}" type="presOf" srcId="{1964576A-3FA5-47B0-B50C-C1EEF2A9B16F}" destId="{1EAFD2DA-7DC8-4023-80C8-48FC67386896}" srcOrd="0" destOrd="0" presId="urn:microsoft.com/office/officeart/2005/8/layout/orgChart1"/>
    <dgm:cxn modelId="{DB9BDAE2-F668-4D13-9513-757846900D96}" srcId="{174548EE-A5AA-474A-A9CB-4849A1337F82}" destId="{E9C1670B-0DDF-4806-8052-0E3FE1D8DA1F}" srcOrd="1" destOrd="0" parTransId="{2583769D-5F68-490D-9763-FB095AA24B4E}" sibTransId="{E6202F43-9760-4851-B7ED-F961CDD1409E}"/>
    <dgm:cxn modelId="{B435C7F1-71AD-4C7F-84B5-91F2F50897C5}" type="presOf" srcId="{174548EE-A5AA-474A-A9CB-4849A1337F82}" destId="{CD2CBBBF-2743-409A-8682-98F76CE33F39}" srcOrd="0" destOrd="0" presId="urn:microsoft.com/office/officeart/2005/8/layout/orgChart1"/>
    <dgm:cxn modelId="{7BF55A92-8504-42D0-A13C-4D88E6470A26}" type="presParOf" srcId="{CD2CBBBF-2743-409A-8682-98F76CE33F39}" destId="{F55D79C8-97F4-4408-A141-AE66BF08AB38}" srcOrd="0" destOrd="0" presId="urn:microsoft.com/office/officeart/2005/8/layout/orgChart1"/>
    <dgm:cxn modelId="{0FC0ED81-25F3-4BE4-B37F-3A6711D08124}" type="presParOf" srcId="{F55D79C8-97F4-4408-A141-AE66BF08AB38}" destId="{06C468A5-15CA-4B42-B652-9996AF02CA9F}" srcOrd="0" destOrd="0" presId="urn:microsoft.com/office/officeart/2005/8/layout/orgChart1"/>
    <dgm:cxn modelId="{32770FFA-1A0B-4F89-B2BD-07E19BE5A896}" type="presParOf" srcId="{06C468A5-15CA-4B42-B652-9996AF02CA9F}" destId="{1EAFD2DA-7DC8-4023-80C8-48FC67386896}" srcOrd="0" destOrd="0" presId="urn:microsoft.com/office/officeart/2005/8/layout/orgChart1"/>
    <dgm:cxn modelId="{FA25240F-8D18-40C7-8069-B43A91FC0934}" type="presParOf" srcId="{06C468A5-15CA-4B42-B652-9996AF02CA9F}" destId="{98F81EFD-99DF-4636-95F3-14FE71BB59E5}" srcOrd="1" destOrd="0" presId="urn:microsoft.com/office/officeart/2005/8/layout/orgChart1"/>
    <dgm:cxn modelId="{B9E57D49-A0DC-4CEF-9FFE-C2682B67C986}" type="presParOf" srcId="{F55D79C8-97F4-4408-A141-AE66BF08AB38}" destId="{408AE439-B9E6-4C13-859B-611395907024}" srcOrd="1" destOrd="0" presId="urn:microsoft.com/office/officeart/2005/8/layout/orgChart1"/>
    <dgm:cxn modelId="{EE2E44E9-6711-495A-825F-468FFB960E00}" type="presParOf" srcId="{F55D79C8-97F4-4408-A141-AE66BF08AB38}" destId="{1F1080E3-65D2-4E2A-8669-AD3A7AA2E88E}" srcOrd="2" destOrd="0" presId="urn:microsoft.com/office/officeart/2005/8/layout/orgChart1"/>
    <dgm:cxn modelId="{5F415A54-C741-4211-B79C-A7193A9A848D}" type="presParOf" srcId="{CD2CBBBF-2743-409A-8682-98F76CE33F39}" destId="{E40E8CA6-5C0D-4A0F-A2D1-E7D0BC0F45BB}" srcOrd="1" destOrd="0" presId="urn:microsoft.com/office/officeart/2005/8/layout/orgChart1"/>
    <dgm:cxn modelId="{06093677-886B-4195-B5C7-085A2D724129}" type="presParOf" srcId="{E40E8CA6-5C0D-4A0F-A2D1-E7D0BC0F45BB}" destId="{86A302C9-7125-4E7F-A65C-D59C8546A13D}" srcOrd="0" destOrd="0" presId="urn:microsoft.com/office/officeart/2005/8/layout/orgChart1"/>
    <dgm:cxn modelId="{9ACE76C8-A59C-4EC7-A786-261535C34F1E}" type="presParOf" srcId="{86A302C9-7125-4E7F-A65C-D59C8546A13D}" destId="{F4AA2B1A-93B2-4745-921C-0C3D5A097A63}" srcOrd="0" destOrd="0" presId="urn:microsoft.com/office/officeart/2005/8/layout/orgChart1"/>
    <dgm:cxn modelId="{CE1D0466-7D6D-458C-8299-5D0EDBC2272B}" type="presParOf" srcId="{86A302C9-7125-4E7F-A65C-D59C8546A13D}" destId="{9EFDA84F-BC1A-43F6-93B6-F3CFD7321CDF}" srcOrd="1" destOrd="0" presId="urn:microsoft.com/office/officeart/2005/8/layout/orgChart1"/>
    <dgm:cxn modelId="{28693917-E859-48D0-BBBE-B742009E3B7F}" type="presParOf" srcId="{E40E8CA6-5C0D-4A0F-A2D1-E7D0BC0F45BB}" destId="{D632005C-E3EA-4036-83BA-A0FF01FF646A}" srcOrd="1" destOrd="0" presId="urn:microsoft.com/office/officeart/2005/8/layout/orgChart1"/>
    <dgm:cxn modelId="{FF68BEAC-6125-4BA0-92B2-D9FCCF48CF81}" type="presParOf" srcId="{E40E8CA6-5C0D-4A0F-A2D1-E7D0BC0F45BB}" destId="{5AB6E052-0EDB-49C7-AE2C-14492D0B50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A5703C5-7FA8-438C-89B2-005D74658B1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967D3B-11E7-4629-B6CF-873BF4D3EA01}">
      <dgm:prSet/>
      <dgm:spPr/>
      <dgm:t>
        <a:bodyPr/>
        <a:lstStyle/>
        <a:p>
          <a:r>
            <a:rPr lang="en-US"/>
            <a:t>Linear addressing moves up the array until an empty cell is found</a:t>
          </a:r>
        </a:p>
      </dgm:t>
    </dgm:pt>
    <dgm:pt modelId="{44D6D2CF-B73F-4583-8EA8-E2C2C684C15C}" type="parTrans" cxnId="{DAED2674-C5E5-40E0-9FEA-1A2168D12D42}">
      <dgm:prSet/>
      <dgm:spPr/>
      <dgm:t>
        <a:bodyPr/>
        <a:lstStyle/>
        <a:p>
          <a:endParaRPr lang="en-US"/>
        </a:p>
      </dgm:t>
    </dgm:pt>
    <dgm:pt modelId="{E65C8BFF-D9D6-4012-AF7B-A7A99DB2DA74}" type="sibTrans" cxnId="{DAED2674-C5E5-40E0-9FEA-1A2168D12D4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B1188A3-E54C-4EFF-A541-711B425D0B29}">
      <dgm:prSet/>
      <dgm:spPr/>
      <dgm:t>
        <a:bodyPr/>
        <a:lstStyle/>
        <a:p>
          <a:r>
            <a:rPr lang="en-US"/>
            <a:t>This means that searching becomes less efficient: If an item ios not in the correct position, search the table until it is found (or not)</a:t>
          </a:r>
        </a:p>
      </dgm:t>
    </dgm:pt>
    <dgm:pt modelId="{38834ADF-C641-4BE8-9E8F-EF7FD10E5582}" type="parTrans" cxnId="{0F13A378-1F0F-4E3A-BE02-0E2272BB5774}">
      <dgm:prSet/>
      <dgm:spPr/>
      <dgm:t>
        <a:bodyPr/>
        <a:lstStyle/>
        <a:p>
          <a:endParaRPr lang="en-US"/>
        </a:p>
      </dgm:t>
    </dgm:pt>
    <dgm:pt modelId="{58D04E18-7567-4D39-97D9-A79B3A3F26D7}" type="sibTrans" cxnId="{0F13A378-1F0F-4E3A-BE02-0E2272BB577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32AA111-B9F6-473D-A0CE-427E6F9B0820}">
      <dgm:prSet/>
      <dgm:spPr/>
      <dgm:t>
        <a:bodyPr/>
        <a:lstStyle/>
        <a:p>
          <a:r>
            <a:rPr lang="en-US"/>
            <a:t>Quadratic probing formulaically chooses a new cell: 2 * collision number – 1</a:t>
          </a:r>
        </a:p>
      </dgm:t>
    </dgm:pt>
    <dgm:pt modelId="{0307C382-B365-4696-A3F7-EBB170204BFF}" type="parTrans" cxnId="{D453FBFF-ACF4-4570-ACAD-AD60AA4FEF3C}">
      <dgm:prSet/>
      <dgm:spPr/>
      <dgm:t>
        <a:bodyPr/>
        <a:lstStyle/>
        <a:p>
          <a:endParaRPr lang="en-US"/>
        </a:p>
      </dgm:t>
    </dgm:pt>
    <dgm:pt modelId="{E3E6CDCE-6709-48DD-A115-73C576B8E1BE}" type="sibTrans" cxnId="{D453FBFF-ACF4-4570-ACAD-AD60AA4FEF3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6F39D57-B434-495D-AEC5-22225118D053}">
      <dgm:prSet/>
      <dgm:spPr/>
      <dgm:t>
        <a:bodyPr/>
        <a:lstStyle/>
        <a:p>
          <a:r>
            <a:rPr lang="en-US"/>
            <a:t>Quadratic probing makes subsequent searches for stray items quicker</a:t>
          </a:r>
        </a:p>
      </dgm:t>
    </dgm:pt>
    <dgm:pt modelId="{FE189D8B-56AF-40F5-A582-171FF4C033CA}" type="parTrans" cxnId="{D8D1AC2E-AD06-4DAF-A587-C14C4FEAAB13}">
      <dgm:prSet/>
      <dgm:spPr/>
      <dgm:t>
        <a:bodyPr/>
        <a:lstStyle/>
        <a:p>
          <a:endParaRPr lang="en-US"/>
        </a:p>
      </dgm:t>
    </dgm:pt>
    <dgm:pt modelId="{9E30E3A1-0F70-45F9-A84C-8505D4A1C734}" type="sibTrans" cxnId="{D8D1AC2E-AD06-4DAF-A587-C14C4FEAAB1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94D451E-2EFF-4EAB-9123-945B7596069D}" type="pres">
      <dgm:prSet presAssocID="{7A5703C5-7FA8-438C-89B2-005D74658B17}" presName="Name0" presStyleCnt="0">
        <dgm:presLayoutVars>
          <dgm:animLvl val="lvl"/>
          <dgm:resizeHandles val="exact"/>
        </dgm:presLayoutVars>
      </dgm:prSet>
      <dgm:spPr/>
    </dgm:pt>
    <dgm:pt modelId="{2A896809-5AB4-42A8-B20C-1E733CD193EF}" type="pres">
      <dgm:prSet presAssocID="{5D967D3B-11E7-4629-B6CF-873BF4D3EA01}" presName="compositeNode" presStyleCnt="0">
        <dgm:presLayoutVars>
          <dgm:bulletEnabled val="1"/>
        </dgm:presLayoutVars>
      </dgm:prSet>
      <dgm:spPr/>
    </dgm:pt>
    <dgm:pt modelId="{6845C8EF-0179-4993-A331-6214950ACA04}" type="pres">
      <dgm:prSet presAssocID="{5D967D3B-11E7-4629-B6CF-873BF4D3EA01}" presName="bgRect" presStyleLbl="alignNode1" presStyleIdx="0" presStyleCnt="4"/>
      <dgm:spPr/>
    </dgm:pt>
    <dgm:pt modelId="{36A7C01B-2937-409A-A417-6B7DF08805FD}" type="pres">
      <dgm:prSet presAssocID="{E65C8BFF-D9D6-4012-AF7B-A7A99DB2DA7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742673E-26D6-4454-A5F4-38D420FA0533}" type="pres">
      <dgm:prSet presAssocID="{5D967D3B-11E7-4629-B6CF-873BF4D3EA01}" presName="nodeRect" presStyleLbl="alignNode1" presStyleIdx="0" presStyleCnt="4">
        <dgm:presLayoutVars>
          <dgm:bulletEnabled val="1"/>
        </dgm:presLayoutVars>
      </dgm:prSet>
      <dgm:spPr/>
    </dgm:pt>
    <dgm:pt modelId="{C2DE2C65-DD16-4679-AC15-0818213DF707}" type="pres">
      <dgm:prSet presAssocID="{E65C8BFF-D9D6-4012-AF7B-A7A99DB2DA74}" presName="sibTrans" presStyleCnt="0"/>
      <dgm:spPr/>
    </dgm:pt>
    <dgm:pt modelId="{C333F367-2E67-4FF2-BF2E-0B764BEAADEB}" type="pres">
      <dgm:prSet presAssocID="{2B1188A3-E54C-4EFF-A541-711B425D0B29}" presName="compositeNode" presStyleCnt="0">
        <dgm:presLayoutVars>
          <dgm:bulletEnabled val="1"/>
        </dgm:presLayoutVars>
      </dgm:prSet>
      <dgm:spPr/>
    </dgm:pt>
    <dgm:pt modelId="{BE08793C-F740-40A3-B2F4-CECE317AAB7C}" type="pres">
      <dgm:prSet presAssocID="{2B1188A3-E54C-4EFF-A541-711B425D0B29}" presName="bgRect" presStyleLbl="alignNode1" presStyleIdx="1" presStyleCnt="4"/>
      <dgm:spPr/>
    </dgm:pt>
    <dgm:pt modelId="{EE306D81-D5C0-43A4-B87E-61D4F895CBA8}" type="pres">
      <dgm:prSet presAssocID="{58D04E18-7567-4D39-97D9-A79B3A3F26D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0704EF5-71DC-4681-BF6D-7D61B60130A9}" type="pres">
      <dgm:prSet presAssocID="{2B1188A3-E54C-4EFF-A541-711B425D0B29}" presName="nodeRect" presStyleLbl="alignNode1" presStyleIdx="1" presStyleCnt="4">
        <dgm:presLayoutVars>
          <dgm:bulletEnabled val="1"/>
        </dgm:presLayoutVars>
      </dgm:prSet>
      <dgm:spPr/>
    </dgm:pt>
    <dgm:pt modelId="{4E28C654-32FA-430C-B532-288A5EF51A33}" type="pres">
      <dgm:prSet presAssocID="{58D04E18-7567-4D39-97D9-A79B3A3F26D7}" presName="sibTrans" presStyleCnt="0"/>
      <dgm:spPr/>
    </dgm:pt>
    <dgm:pt modelId="{FFE2F5F9-452E-4C0F-86AF-7E30F347362B}" type="pres">
      <dgm:prSet presAssocID="{732AA111-B9F6-473D-A0CE-427E6F9B0820}" presName="compositeNode" presStyleCnt="0">
        <dgm:presLayoutVars>
          <dgm:bulletEnabled val="1"/>
        </dgm:presLayoutVars>
      </dgm:prSet>
      <dgm:spPr/>
    </dgm:pt>
    <dgm:pt modelId="{54013709-A5A8-4A20-83FD-5BF0794DF6F3}" type="pres">
      <dgm:prSet presAssocID="{732AA111-B9F6-473D-A0CE-427E6F9B0820}" presName="bgRect" presStyleLbl="alignNode1" presStyleIdx="2" presStyleCnt="4"/>
      <dgm:spPr/>
    </dgm:pt>
    <dgm:pt modelId="{B6777C56-307F-4087-B12D-93769FCB86E6}" type="pres">
      <dgm:prSet presAssocID="{E3E6CDCE-6709-48DD-A115-73C576B8E1B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255C32E-6B32-431D-8C6C-11F5324F4DB9}" type="pres">
      <dgm:prSet presAssocID="{732AA111-B9F6-473D-A0CE-427E6F9B0820}" presName="nodeRect" presStyleLbl="alignNode1" presStyleIdx="2" presStyleCnt="4">
        <dgm:presLayoutVars>
          <dgm:bulletEnabled val="1"/>
        </dgm:presLayoutVars>
      </dgm:prSet>
      <dgm:spPr/>
    </dgm:pt>
    <dgm:pt modelId="{8D7BB6CC-46CB-4D97-9798-8CFCAE4DD19C}" type="pres">
      <dgm:prSet presAssocID="{E3E6CDCE-6709-48DD-A115-73C576B8E1BE}" presName="sibTrans" presStyleCnt="0"/>
      <dgm:spPr/>
    </dgm:pt>
    <dgm:pt modelId="{DD568223-BA62-4850-B8A2-2AD216B8246A}" type="pres">
      <dgm:prSet presAssocID="{D6F39D57-B434-495D-AEC5-22225118D053}" presName="compositeNode" presStyleCnt="0">
        <dgm:presLayoutVars>
          <dgm:bulletEnabled val="1"/>
        </dgm:presLayoutVars>
      </dgm:prSet>
      <dgm:spPr/>
    </dgm:pt>
    <dgm:pt modelId="{10681207-AC1A-4E3A-8FF9-F0D545468CF8}" type="pres">
      <dgm:prSet presAssocID="{D6F39D57-B434-495D-AEC5-22225118D053}" presName="bgRect" presStyleLbl="alignNode1" presStyleIdx="3" presStyleCnt="4"/>
      <dgm:spPr/>
    </dgm:pt>
    <dgm:pt modelId="{8C8A6965-B40F-49B1-AD7F-44A9CFB67330}" type="pres">
      <dgm:prSet presAssocID="{9E30E3A1-0F70-45F9-A84C-8505D4A1C73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0E2B145-9425-4A81-8494-1AA00D90DFF7}" type="pres">
      <dgm:prSet presAssocID="{D6F39D57-B434-495D-AEC5-22225118D05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47A1D0A-99B8-4B1D-B1C8-B01EC7D2B25B}" type="presOf" srcId="{5D967D3B-11E7-4629-B6CF-873BF4D3EA01}" destId="{6845C8EF-0179-4993-A331-6214950ACA04}" srcOrd="0" destOrd="0" presId="urn:microsoft.com/office/officeart/2016/7/layout/LinearBlockProcessNumbered"/>
    <dgm:cxn modelId="{F5163D0C-098B-4DB6-8FA4-22C2BDFC307D}" type="presOf" srcId="{7A5703C5-7FA8-438C-89B2-005D74658B17}" destId="{794D451E-2EFF-4EAB-9123-945B7596069D}" srcOrd="0" destOrd="0" presId="urn:microsoft.com/office/officeart/2016/7/layout/LinearBlockProcessNumbered"/>
    <dgm:cxn modelId="{704A8E1D-1C49-4273-85AD-C4E9C9FEA7E5}" type="presOf" srcId="{E3E6CDCE-6709-48DD-A115-73C576B8E1BE}" destId="{B6777C56-307F-4087-B12D-93769FCB86E6}" srcOrd="0" destOrd="0" presId="urn:microsoft.com/office/officeart/2016/7/layout/LinearBlockProcessNumbered"/>
    <dgm:cxn modelId="{D8D1AC2E-AD06-4DAF-A587-C14C4FEAAB13}" srcId="{7A5703C5-7FA8-438C-89B2-005D74658B17}" destId="{D6F39D57-B434-495D-AEC5-22225118D053}" srcOrd="3" destOrd="0" parTransId="{FE189D8B-56AF-40F5-A582-171FF4C033CA}" sibTransId="{9E30E3A1-0F70-45F9-A84C-8505D4A1C734}"/>
    <dgm:cxn modelId="{93E5F344-2A2A-4A13-9B4D-14C035452F37}" type="presOf" srcId="{732AA111-B9F6-473D-A0CE-427E6F9B0820}" destId="{54013709-A5A8-4A20-83FD-5BF0794DF6F3}" srcOrd="0" destOrd="0" presId="urn:microsoft.com/office/officeart/2016/7/layout/LinearBlockProcessNumbered"/>
    <dgm:cxn modelId="{50DAF845-3082-48BD-B625-497BEC8F5123}" type="presOf" srcId="{2B1188A3-E54C-4EFF-A541-711B425D0B29}" destId="{70704EF5-71DC-4681-BF6D-7D61B60130A9}" srcOrd="1" destOrd="0" presId="urn:microsoft.com/office/officeart/2016/7/layout/LinearBlockProcessNumbered"/>
    <dgm:cxn modelId="{BB5FB446-7A0D-41FB-A65A-C0926A94AD4E}" type="presOf" srcId="{5D967D3B-11E7-4629-B6CF-873BF4D3EA01}" destId="{E742673E-26D6-4454-A5F4-38D420FA0533}" srcOrd="1" destOrd="0" presId="urn:microsoft.com/office/officeart/2016/7/layout/LinearBlockProcessNumbered"/>
    <dgm:cxn modelId="{7E781D6C-22B8-44DC-BB15-C7A675A75A89}" type="presOf" srcId="{9E30E3A1-0F70-45F9-A84C-8505D4A1C734}" destId="{8C8A6965-B40F-49B1-AD7F-44A9CFB67330}" srcOrd="0" destOrd="0" presId="urn:microsoft.com/office/officeart/2016/7/layout/LinearBlockProcessNumbered"/>
    <dgm:cxn modelId="{9EFD6D6E-62C9-4410-8E67-C67FAC56081F}" type="presOf" srcId="{2B1188A3-E54C-4EFF-A541-711B425D0B29}" destId="{BE08793C-F740-40A3-B2F4-CECE317AAB7C}" srcOrd="0" destOrd="0" presId="urn:microsoft.com/office/officeart/2016/7/layout/LinearBlockProcessNumbered"/>
    <dgm:cxn modelId="{DAED2674-C5E5-40E0-9FEA-1A2168D12D42}" srcId="{7A5703C5-7FA8-438C-89B2-005D74658B17}" destId="{5D967D3B-11E7-4629-B6CF-873BF4D3EA01}" srcOrd="0" destOrd="0" parTransId="{44D6D2CF-B73F-4583-8EA8-E2C2C684C15C}" sibTransId="{E65C8BFF-D9D6-4012-AF7B-A7A99DB2DA74}"/>
    <dgm:cxn modelId="{0F13A378-1F0F-4E3A-BE02-0E2272BB5774}" srcId="{7A5703C5-7FA8-438C-89B2-005D74658B17}" destId="{2B1188A3-E54C-4EFF-A541-711B425D0B29}" srcOrd="1" destOrd="0" parTransId="{38834ADF-C641-4BE8-9E8F-EF7FD10E5582}" sibTransId="{58D04E18-7567-4D39-97D9-A79B3A3F26D7}"/>
    <dgm:cxn modelId="{A948B280-0D40-41E0-A38F-4E5D8E8C27C9}" type="presOf" srcId="{D6F39D57-B434-495D-AEC5-22225118D053}" destId="{A0E2B145-9425-4A81-8494-1AA00D90DFF7}" srcOrd="1" destOrd="0" presId="urn:microsoft.com/office/officeart/2016/7/layout/LinearBlockProcessNumbered"/>
    <dgm:cxn modelId="{50420B97-B3C3-431A-AAAC-D3596520365F}" type="presOf" srcId="{732AA111-B9F6-473D-A0CE-427E6F9B0820}" destId="{3255C32E-6B32-431D-8C6C-11F5324F4DB9}" srcOrd="1" destOrd="0" presId="urn:microsoft.com/office/officeart/2016/7/layout/LinearBlockProcessNumbered"/>
    <dgm:cxn modelId="{B20193AF-5EE9-4240-B0BF-BA087F3F8AB5}" type="presOf" srcId="{58D04E18-7567-4D39-97D9-A79B3A3F26D7}" destId="{EE306D81-D5C0-43A4-B87E-61D4F895CBA8}" srcOrd="0" destOrd="0" presId="urn:microsoft.com/office/officeart/2016/7/layout/LinearBlockProcessNumbered"/>
    <dgm:cxn modelId="{C3C7BAB0-367A-4E33-B07C-3FB5D9DD407F}" type="presOf" srcId="{E65C8BFF-D9D6-4012-AF7B-A7A99DB2DA74}" destId="{36A7C01B-2937-409A-A417-6B7DF08805FD}" srcOrd="0" destOrd="0" presId="urn:microsoft.com/office/officeart/2016/7/layout/LinearBlockProcessNumbered"/>
    <dgm:cxn modelId="{F65775EC-30AE-418F-935C-8F65C03BCEC5}" type="presOf" srcId="{D6F39D57-B434-495D-AEC5-22225118D053}" destId="{10681207-AC1A-4E3A-8FF9-F0D545468CF8}" srcOrd="0" destOrd="0" presId="urn:microsoft.com/office/officeart/2016/7/layout/LinearBlockProcessNumbered"/>
    <dgm:cxn modelId="{D453FBFF-ACF4-4570-ACAD-AD60AA4FEF3C}" srcId="{7A5703C5-7FA8-438C-89B2-005D74658B17}" destId="{732AA111-B9F6-473D-A0CE-427E6F9B0820}" srcOrd="2" destOrd="0" parTransId="{0307C382-B365-4696-A3F7-EBB170204BFF}" sibTransId="{E3E6CDCE-6709-48DD-A115-73C576B8E1BE}"/>
    <dgm:cxn modelId="{2C60CB3C-0019-4778-9432-46A7D89104D8}" type="presParOf" srcId="{794D451E-2EFF-4EAB-9123-945B7596069D}" destId="{2A896809-5AB4-42A8-B20C-1E733CD193EF}" srcOrd="0" destOrd="0" presId="urn:microsoft.com/office/officeart/2016/7/layout/LinearBlockProcessNumbered"/>
    <dgm:cxn modelId="{327F212D-0792-4E5B-8E35-3DD473A8A562}" type="presParOf" srcId="{2A896809-5AB4-42A8-B20C-1E733CD193EF}" destId="{6845C8EF-0179-4993-A331-6214950ACA04}" srcOrd="0" destOrd="0" presId="urn:microsoft.com/office/officeart/2016/7/layout/LinearBlockProcessNumbered"/>
    <dgm:cxn modelId="{41B055DA-65BF-4D0C-B67F-E7B1C7239BE5}" type="presParOf" srcId="{2A896809-5AB4-42A8-B20C-1E733CD193EF}" destId="{36A7C01B-2937-409A-A417-6B7DF08805FD}" srcOrd="1" destOrd="0" presId="urn:microsoft.com/office/officeart/2016/7/layout/LinearBlockProcessNumbered"/>
    <dgm:cxn modelId="{31D9461F-C4D1-4DF5-BBB9-84217E854B56}" type="presParOf" srcId="{2A896809-5AB4-42A8-B20C-1E733CD193EF}" destId="{E742673E-26D6-4454-A5F4-38D420FA0533}" srcOrd="2" destOrd="0" presId="urn:microsoft.com/office/officeart/2016/7/layout/LinearBlockProcessNumbered"/>
    <dgm:cxn modelId="{04EB5ED9-A9FB-46D8-9644-974114816260}" type="presParOf" srcId="{794D451E-2EFF-4EAB-9123-945B7596069D}" destId="{C2DE2C65-DD16-4679-AC15-0818213DF707}" srcOrd="1" destOrd="0" presId="urn:microsoft.com/office/officeart/2016/7/layout/LinearBlockProcessNumbered"/>
    <dgm:cxn modelId="{7686B838-F156-49E4-B834-3BAEC700CC21}" type="presParOf" srcId="{794D451E-2EFF-4EAB-9123-945B7596069D}" destId="{C333F367-2E67-4FF2-BF2E-0B764BEAADEB}" srcOrd="2" destOrd="0" presId="urn:microsoft.com/office/officeart/2016/7/layout/LinearBlockProcessNumbered"/>
    <dgm:cxn modelId="{9AA6B6EF-D92D-47DD-85D3-5D6B3942681C}" type="presParOf" srcId="{C333F367-2E67-4FF2-BF2E-0B764BEAADEB}" destId="{BE08793C-F740-40A3-B2F4-CECE317AAB7C}" srcOrd="0" destOrd="0" presId="urn:microsoft.com/office/officeart/2016/7/layout/LinearBlockProcessNumbered"/>
    <dgm:cxn modelId="{A4035773-CCC3-4106-A3DB-493D772216C6}" type="presParOf" srcId="{C333F367-2E67-4FF2-BF2E-0B764BEAADEB}" destId="{EE306D81-D5C0-43A4-B87E-61D4F895CBA8}" srcOrd="1" destOrd="0" presId="urn:microsoft.com/office/officeart/2016/7/layout/LinearBlockProcessNumbered"/>
    <dgm:cxn modelId="{396E8D86-B99C-472A-8F0C-3E122E1AD927}" type="presParOf" srcId="{C333F367-2E67-4FF2-BF2E-0B764BEAADEB}" destId="{70704EF5-71DC-4681-BF6D-7D61B60130A9}" srcOrd="2" destOrd="0" presId="urn:microsoft.com/office/officeart/2016/7/layout/LinearBlockProcessNumbered"/>
    <dgm:cxn modelId="{888E0571-299B-4646-ABC8-FF89AAB4DFE0}" type="presParOf" srcId="{794D451E-2EFF-4EAB-9123-945B7596069D}" destId="{4E28C654-32FA-430C-B532-288A5EF51A33}" srcOrd="3" destOrd="0" presId="urn:microsoft.com/office/officeart/2016/7/layout/LinearBlockProcessNumbered"/>
    <dgm:cxn modelId="{FF2D8D12-FE60-483C-8767-958B559F7E5D}" type="presParOf" srcId="{794D451E-2EFF-4EAB-9123-945B7596069D}" destId="{FFE2F5F9-452E-4C0F-86AF-7E30F347362B}" srcOrd="4" destOrd="0" presId="urn:microsoft.com/office/officeart/2016/7/layout/LinearBlockProcessNumbered"/>
    <dgm:cxn modelId="{EF0272EE-48B0-40D1-B99D-CD9928C29D56}" type="presParOf" srcId="{FFE2F5F9-452E-4C0F-86AF-7E30F347362B}" destId="{54013709-A5A8-4A20-83FD-5BF0794DF6F3}" srcOrd="0" destOrd="0" presId="urn:microsoft.com/office/officeart/2016/7/layout/LinearBlockProcessNumbered"/>
    <dgm:cxn modelId="{B7763C55-F15E-4068-816D-7FC6619FDE51}" type="presParOf" srcId="{FFE2F5F9-452E-4C0F-86AF-7E30F347362B}" destId="{B6777C56-307F-4087-B12D-93769FCB86E6}" srcOrd="1" destOrd="0" presId="urn:microsoft.com/office/officeart/2016/7/layout/LinearBlockProcessNumbered"/>
    <dgm:cxn modelId="{40037DA9-6B5A-4E68-AECF-CA77B861E1A7}" type="presParOf" srcId="{FFE2F5F9-452E-4C0F-86AF-7E30F347362B}" destId="{3255C32E-6B32-431D-8C6C-11F5324F4DB9}" srcOrd="2" destOrd="0" presId="urn:microsoft.com/office/officeart/2016/7/layout/LinearBlockProcessNumbered"/>
    <dgm:cxn modelId="{09B25658-DE67-4538-B605-6A922794118B}" type="presParOf" srcId="{794D451E-2EFF-4EAB-9123-945B7596069D}" destId="{8D7BB6CC-46CB-4D97-9798-8CFCAE4DD19C}" srcOrd="5" destOrd="0" presId="urn:microsoft.com/office/officeart/2016/7/layout/LinearBlockProcessNumbered"/>
    <dgm:cxn modelId="{C35E1C2D-D31B-4222-80C3-4B93C7C42B73}" type="presParOf" srcId="{794D451E-2EFF-4EAB-9123-945B7596069D}" destId="{DD568223-BA62-4850-B8A2-2AD216B8246A}" srcOrd="6" destOrd="0" presId="urn:microsoft.com/office/officeart/2016/7/layout/LinearBlockProcessNumbered"/>
    <dgm:cxn modelId="{CBFE9259-CDD8-457B-8C87-7E83FEED3621}" type="presParOf" srcId="{DD568223-BA62-4850-B8A2-2AD216B8246A}" destId="{10681207-AC1A-4E3A-8FF9-F0D545468CF8}" srcOrd="0" destOrd="0" presId="urn:microsoft.com/office/officeart/2016/7/layout/LinearBlockProcessNumbered"/>
    <dgm:cxn modelId="{B5DA43D7-C3C9-4D38-8E67-2E5F9059D05C}" type="presParOf" srcId="{DD568223-BA62-4850-B8A2-2AD216B8246A}" destId="{8C8A6965-B40F-49B1-AD7F-44A9CFB67330}" srcOrd="1" destOrd="0" presId="urn:microsoft.com/office/officeart/2016/7/layout/LinearBlockProcessNumbered"/>
    <dgm:cxn modelId="{E189C5BA-3C91-4A6A-AEE3-51E6E3B9CB79}" type="presParOf" srcId="{DD568223-BA62-4850-B8A2-2AD216B8246A}" destId="{A0E2B145-9425-4A81-8494-1AA00D90DFF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07EBE6B-D2D7-441A-9491-01B7CB68C4E8}" type="doc">
      <dgm:prSet loTypeId="urn:microsoft.com/office/officeart/2005/8/layout/process4" loCatId="process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FDE9AD-E4F3-420B-8F5B-5CC2E24EC982}">
      <dgm:prSet/>
      <dgm:spPr/>
      <dgm:t>
        <a:bodyPr/>
        <a:lstStyle/>
        <a:p>
          <a:r>
            <a:rPr lang="en-US"/>
            <a:t>If a collision is found, hash the hash value</a:t>
          </a:r>
        </a:p>
      </dgm:t>
    </dgm:pt>
    <dgm:pt modelId="{95E62124-B2AE-41BE-8731-0F6824DFCEF4}" type="parTrans" cxnId="{8EC6BF8C-5B19-460A-BAF1-E3D04FB04E98}">
      <dgm:prSet/>
      <dgm:spPr/>
      <dgm:t>
        <a:bodyPr/>
        <a:lstStyle/>
        <a:p>
          <a:endParaRPr lang="en-US"/>
        </a:p>
      </dgm:t>
    </dgm:pt>
    <dgm:pt modelId="{4A7C0976-89DD-4923-B29F-F461CA96FC19}" type="sibTrans" cxnId="{8EC6BF8C-5B19-460A-BAF1-E3D04FB04E98}">
      <dgm:prSet/>
      <dgm:spPr/>
      <dgm:t>
        <a:bodyPr/>
        <a:lstStyle/>
        <a:p>
          <a:endParaRPr lang="en-US"/>
        </a:p>
      </dgm:t>
    </dgm:pt>
    <dgm:pt modelId="{C51C9D9D-F305-4E1A-8329-6725D3D63A6C}">
      <dgm:prSet/>
      <dgm:spPr/>
      <dgm:t>
        <a:bodyPr/>
        <a:lstStyle/>
        <a:p>
          <a:r>
            <a:rPr lang="en-US"/>
            <a:t>Continue recurring this until an empty cell is found</a:t>
          </a:r>
        </a:p>
      </dgm:t>
    </dgm:pt>
    <dgm:pt modelId="{9E86D80C-9F89-4433-A1BE-C38730517E9A}" type="parTrans" cxnId="{925662CC-2932-48F4-A316-2A89D76CCA8C}">
      <dgm:prSet/>
      <dgm:spPr/>
      <dgm:t>
        <a:bodyPr/>
        <a:lstStyle/>
        <a:p>
          <a:endParaRPr lang="en-US"/>
        </a:p>
      </dgm:t>
    </dgm:pt>
    <dgm:pt modelId="{6067993F-D507-4ADE-9358-2834373B1181}" type="sibTrans" cxnId="{925662CC-2932-48F4-A316-2A89D76CCA8C}">
      <dgm:prSet/>
      <dgm:spPr/>
      <dgm:t>
        <a:bodyPr/>
        <a:lstStyle/>
        <a:p>
          <a:endParaRPr lang="en-US"/>
        </a:p>
      </dgm:t>
    </dgm:pt>
    <dgm:pt modelId="{261D1DC7-EA50-4306-A30D-D53EA608A32B}">
      <dgm:prSet/>
      <dgm:spPr/>
      <dgm:t>
        <a:bodyPr/>
        <a:lstStyle/>
        <a:p>
          <a:r>
            <a:rPr lang="en-US"/>
            <a:t>The hash function can never return 0 (because then one might divide by 0)</a:t>
          </a:r>
        </a:p>
      </dgm:t>
    </dgm:pt>
    <dgm:pt modelId="{C3D9FC8A-AA71-4E3E-ADE4-6B3DBE250E81}" type="parTrans" cxnId="{3319F8B0-FF83-4265-843D-E89F77D964E5}">
      <dgm:prSet/>
      <dgm:spPr/>
      <dgm:t>
        <a:bodyPr/>
        <a:lstStyle/>
        <a:p>
          <a:endParaRPr lang="en-US"/>
        </a:p>
      </dgm:t>
    </dgm:pt>
    <dgm:pt modelId="{2A5264DA-198F-4DE9-AFEB-A5905567A25E}" type="sibTrans" cxnId="{3319F8B0-FF83-4265-843D-E89F77D964E5}">
      <dgm:prSet/>
      <dgm:spPr/>
      <dgm:t>
        <a:bodyPr/>
        <a:lstStyle/>
        <a:p>
          <a:endParaRPr lang="en-US"/>
        </a:p>
      </dgm:t>
    </dgm:pt>
    <dgm:pt modelId="{5616B33B-699F-44A0-8F2D-9F0A96361FCC}">
      <dgm:prSet/>
      <dgm:spPr/>
      <dgm:t>
        <a:bodyPr/>
        <a:lstStyle/>
        <a:p>
          <a:r>
            <a:rPr lang="en-US"/>
            <a:t>The table size should be prime</a:t>
          </a:r>
        </a:p>
      </dgm:t>
    </dgm:pt>
    <dgm:pt modelId="{A1BAEA8D-D333-4D3A-A4EB-805A040040E1}" type="parTrans" cxnId="{5219AF98-832A-4C43-AAB8-E292B9E4B208}">
      <dgm:prSet/>
      <dgm:spPr/>
      <dgm:t>
        <a:bodyPr/>
        <a:lstStyle/>
        <a:p>
          <a:endParaRPr lang="en-US"/>
        </a:p>
      </dgm:t>
    </dgm:pt>
    <dgm:pt modelId="{656C68BD-C76E-4661-82CC-939DEA6EEBCB}" type="sibTrans" cxnId="{5219AF98-832A-4C43-AAB8-E292B9E4B208}">
      <dgm:prSet/>
      <dgm:spPr/>
      <dgm:t>
        <a:bodyPr/>
        <a:lstStyle/>
        <a:p>
          <a:endParaRPr lang="en-US"/>
        </a:p>
      </dgm:t>
    </dgm:pt>
    <dgm:pt modelId="{F87ADFC1-732E-4CB4-A205-994A8084D04B}">
      <dgm:prSet/>
      <dgm:spPr/>
      <dgm:t>
        <a:bodyPr/>
        <a:lstStyle/>
        <a:p>
          <a:r>
            <a:rPr lang="en-US"/>
            <a:t>Quadratic probing has better performance</a:t>
          </a:r>
        </a:p>
      </dgm:t>
    </dgm:pt>
    <dgm:pt modelId="{AA63D42B-0140-45A9-B5BE-C27751802AE4}" type="parTrans" cxnId="{8AD258B5-7C76-447B-86FA-8833AFEBACFB}">
      <dgm:prSet/>
      <dgm:spPr/>
      <dgm:t>
        <a:bodyPr/>
        <a:lstStyle/>
        <a:p>
          <a:endParaRPr lang="en-US"/>
        </a:p>
      </dgm:t>
    </dgm:pt>
    <dgm:pt modelId="{682F9977-151A-491A-82DC-5DF7849F3406}" type="sibTrans" cxnId="{8AD258B5-7C76-447B-86FA-8833AFEBACFB}">
      <dgm:prSet/>
      <dgm:spPr/>
      <dgm:t>
        <a:bodyPr/>
        <a:lstStyle/>
        <a:p>
          <a:endParaRPr lang="en-US"/>
        </a:p>
      </dgm:t>
    </dgm:pt>
    <dgm:pt modelId="{44BE8586-3D40-4AAC-B2FC-163BD1B95B75}" type="pres">
      <dgm:prSet presAssocID="{E07EBE6B-D2D7-441A-9491-01B7CB68C4E8}" presName="Name0" presStyleCnt="0">
        <dgm:presLayoutVars>
          <dgm:dir/>
          <dgm:animLvl val="lvl"/>
          <dgm:resizeHandles val="exact"/>
        </dgm:presLayoutVars>
      </dgm:prSet>
      <dgm:spPr/>
    </dgm:pt>
    <dgm:pt modelId="{33003393-2D74-4125-8E8C-FBDE7EFFEEC4}" type="pres">
      <dgm:prSet presAssocID="{F87ADFC1-732E-4CB4-A205-994A8084D04B}" presName="boxAndChildren" presStyleCnt="0"/>
      <dgm:spPr/>
    </dgm:pt>
    <dgm:pt modelId="{DA4845AF-658F-4A87-8FFB-DD86E4E14073}" type="pres">
      <dgm:prSet presAssocID="{F87ADFC1-732E-4CB4-A205-994A8084D04B}" presName="parentTextBox" presStyleLbl="node1" presStyleIdx="0" presStyleCnt="5"/>
      <dgm:spPr/>
    </dgm:pt>
    <dgm:pt modelId="{14B00251-6BD3-41EF-84F7-3CEA1A1C3C20}" type="pres">
      <dgm:prSet presAssocID="{656C68BD-C76E-4661-82CC-939DEA6EEBCB}" presName="sp" presStyleCnt="0"/>
      <dgm:spPr/>
    </dgm:pt>
    <dgm:pt modelId="{6FF0FDCA-11E4-4FF9-B2FC-14BE8B5417F3}" type="pres">
      <dgm:prSet presAssocID="{5616B33B-699F-44A0-8F2D-9F0A96361FCC}" presName="arrowAndChildren" presStyleCnt="0"/>
      <dgm:spPr/>
    </dgm:pt>
    <dgm:pt modelId="{A426990B-49DC-442B-922F-EE4460250788}" type="pres">
      <dgm:prSet presAssocID="{5616B33B-699F-44A0-8F2D-9F0A96361FCC}" presName="parentTextArrow" presStyleLbl="node1" presStyleIdx="1" presStyleCnt="5"/>
      <dgm:spPr/>
    </dgm:pt>
    <dgm:pt modelId="{A27CF759-6620-455E-9F43-1792D77CE47A}" type="pres">
      <dgm:prSet presAssocID="{2A5264DA-198F-4DE9-AFEB-A5905567A25E}" presName="sp" presStyleCnt="0"/>
      <dgm:spPr/>
    </dgm:pt>
    <dgm:pt modelId="{C52F8DA4-B118-4245-A701-CBB7226D9125}" type="pres">
      <dgm:prSet presAssocID="{261D1DC7-EA50-4306-A30D-D53EA608A32B}" presName="arrowAndChildren" presStyleCnt="0"/>
      <dgm:spPr/>
    </dgm:pt>
    <dgm:pt modelId="{75A233FD-A985-474F-B0A3-2F49625D3CE6}" type="pres">
      <dgm:prSet presAssocID="{261D1DC7-EA50-4306-A30D-D53EA608A32B}" presName="parentTextArrow" presStyleLbl="node1" presStyleIdx="2" presStyleCnt="5"/>
      <dgm:spPr/>
    </dgm:pt>
    <dgm:pt modelId="{07BC9D0E-5AB2-4BCC-8673-BA2D09C80DB3}" type="pres">
      <dgm:prSet presAssocID="{6067993F-D507-4ADE-9358-2834373B1181}" presName="sp" presStyleCnt="0"/>
      <dgm:spPr/>
    </dgm:pt>
    <dgm:pt modelId="{5028DCDD-4A5D-42FC-A52D-E48FCD3287BB}" type="pres">
      <dgm:prSet presAssocID="{C51C9D9D-F305-4E1A-8329-6725D3D63A6C}" presName="arrowAndChildren" presStyleCnt="0"/>
      <dgm:spPr/>
    </dgm:pt>
    <dgm:pt modelId="{AD9F454B-06A2-4D1F-B6E9-0E94AE387EE7}" type="pres">
      <dgm:prSet presAssocID="{C51C9D9D-F305-4E1A-8329-6725D3D63A6C}" presName="parentTextArrow" presStyleLbl="node1" presStyleIdx="3" presStyleCnt="5"/>
      <dgm:spPr/>
    </dgm:pt>
    <dgm:pt modelId="{CE2F01C7-A3C6-41CC-A3EE-CD98D256788F}" type="pres">
      <dgm:prSet presAssocID="{4A7C0976-89DD-4923-B29F-F461CA96FC19}" presName="sp" presStyleCnt="0"/>
      <dgm:spPr/>
    </dgm:pt>
    <dgm:pt modelId="{BB9E5434-16D4-4B98-BF6B-CFB1A8CE658B}" type="pres">
      <dgm:prSet presAssocID="{B4FDE9AD-E4F3-420B-8F5B-5CC2E24EC982}" presName="arrowAndChildren" presStyleCnt="0"/>
      <dgm:spPr/>
    </dgm:pt>
    <dgm:pt modelId="{3AA4717D-A271-44A8-A069-167A0F0E5213}" type="pres">
      <dgm:prSet presAssocID="{B4FDE9AD-E4F3-420B-8F5B-5CC2E24EC982}" presName="parentTextArrow" presStyleLbl="node1" presStyleIdx="4" presStyleCnt="5"/>
      <dgm:spPr/>
    </dgm:pt>
  </dgm:ptLst>
  <dgm:cxnLst>
    <dgm:cxn modelId="{577D3744-9E43-4B97-98CF-4D4994FD70CE}" type="presOf" srcId="{261D1DC7-EA50-4306-A30D-D53EA608A32B}" destId="{75A233FD-A985-474F-B0A3-2F49625D3CE6}" srcOrd="0" destOrd="0" presId="urn:microsoft.com/office/officeart/2005/8/layout/process4"/>
    <dgm:cxn modelId="{8EC6BF8C-5B19-460A-BAF1-E3D04FB04E98}" srcId="{E07EBE6B-D2D7-441A-9491-01B7CB68C4E8}" destId="{B4FDE9AD-E4F3-420B-8F5B-5CC2E24EC982}" srcOrd="0" destOrd="0" parTransId="{95E62124-B2AE-41BE-8731-0F6824DFCEF4}" sibTransId="{4A7C0976-89DD-4923-B29F-F461CA96FC19}"/>
    <dgm:cxn modelId="{5219AF98-832A-4C43-AAB8-E292B9E4B208}" srcId="{E07EBE6B-D2D7-441A-9491-01B7CB68C4E8}" destId="{5616B33B-699F-44A0-8F2D-9F0A96361FCC}" srcOrd="3" destOrd="0" parTransId="{A1BAEA8D-D333-4D3A-A4EB-805A040040E1}" sibTransId="{656C68BD-C76E-4661-82CC-939DEA6EEBCB}"/>
    <dgm:cxn modelId="{E343DFA3-8EAE-4478-90B2-53571760A34C}" type="presOf" srcId="{5616B33B-699F-44A0-8F2D-9F0A96361FCC}" destId="{A426990B-49DC-442B-922F-EE4460250788}" srcOrd="0" destOrd="0" presId="urn:microsoft.com/office/officeart/2005/8/layout/process4"/>
    <dgm:cxn modelId="{14C2D9AB-53FB-4B97-B67B-5DE1DFEE1FCD}" type="presOf" srcId="{B4FDE9AD-E4F3-420B-8F5B-5CC2E24EC982}" destId="{3AA4717D-A271-44A8-A069-167A0F0E5213}" srcOrd="0" destOrd="0" presId="urn:microsoft.com/office/officeart/2005/8/layout/process4"/>
    <dgm:cxn modelId="{20FDA7AC-A09A-4A3E-8DEE-CE94FA03E071}" type="presOf" srcId="{C51C9D9D-F305-4E1A-8329-6725D3D63A6C}" destId="{AD9F454B-06A2-4D1F-B6E9-0E94AE387EE7}" srcOrd="0" destOrd="0" presId="urn:microsoft.com/office/officeart/2005/8/layout/process4"/>
    <dgm:cxn modelId="{3319F8B0-FF83-4265-843D-E89F77D964E5}" srcId="{E07EBE6B-D2D7-441A-9491-01B7CB68C4E8}" destId="{261D1DC7-EA50-4306-A30D-D53EA608A32B}" srcOrd="2" destOrd="0" parTransId="{C3D9FC8A-AA71-4E3E-ADE4-6B3DBE250E81}" sibTransId="{2A5264DA-198F-4DE9-AFEB-A5905567A25E}"/>
    <dgm:cxn modelId="{8AD258B5-7C76-447B-86FA-8833AFEBACFB}" srcId="{E07EBE6B-D2D7-441A-9491-01B7CB68C4E8}" destId="{F87ADFC1-732E-4CB4-A205-994A8084D04B}" srcOrd="4" destOrd="0" parTransId="{AA63D42B-0140-45A9-B5BE-C27751802AE4}" sibTransId="{682F9977-151A-491A-82DC-5DF7849F3406}"/>
    <dgm:cxn modelId="{961FF2BA-9EB1-440D-81F9-930DCC31794F}" type="presOf" srcId="{F87ADFC1-732E-4CB4-A205-994A8084D04B}" destId="{DA4845AF-658F-4A87-8FFB-DD86E4E14073}" srcOrd="0" destOrd="0" presId="urn:microsoft.com/office/officeart/2005/8/layout/process4"/>
    <dgm:cxn modelId="{925662CC-2932-48F4-A316-2A89D76CCA8C}" srcId="{E07EBE6B-D2D7-441A-9491-01B7CB68C4E8}" destId="{C51C9D9D-F305-4E1A-8329-6725D3D63A6C}" srcOrd="1" destOrd="0" parTransId="{9E86D80C-9F89-4433-A1BE-C38730517E9A}" sibTransId="{6067993F-D507-4ADE-9358-2834373B1181}"/>
    <dgm:cxn modelId="{D4BE79FE-9B69-4105-BCB3-3F26DEBD29C9}" type="presOf" srcId="{E07EBE6B-D2D7-441A-9491-01B7CB68C4E8}" destId="{44BE8586-3D40-4AAC-B2FC-163BD1B95B75}" srcOrd="0" destOrd="0" presId="urn:microsoft.com/office/officeart/2005/8/layout/process4"/>
    <dgm:cxn modelId="{E67CF01A-98F1-480B-BF0E-448A4147097A}" type="presParOf" srcId="{44BE8586-3D40-4AAC-B2FC-163BD1B95B75}" destId="{33003393-2D74-4125-8E8C-FBDE7EFFEEC4}" srcOrd="0" destOrd="0" presId="urn:microsoft.com/office/officeart/2005/8/layout/process4"/>
    <dgm:cxn modelId="{6A440B12-BAC0-40F1-A5F4-F89F972FE159}" type="presParOf" srcId="{33003393-2D74-4125-8E8C-FBDE7EFFEEC4}" destId="{DA4845AF-658F-4A87-8FFB-DD86E4E14073}" srcOrd="0" destOrd="0" presId="urn:microsoft.com/office/officeart/2005/8/layout/process4"/>
    <dgm:cxn modelId="{0E6089EE-0370-4452-9A19-2B4BC518C79A}" type="presParOf" srcId="{44BE8586-3D40-4AAC-B2FC-163BD1B95B75}" destId="{14B00251-6BD3-41EF-84F7-3CEA1A1C3C20}" srcOrd="1" destOrd="0" presId="urn:microsoft.com/office/officeart/2005/8/layout/process4"/>
    <dgm:cxn modelId="{25F92325-A1F3-40AE-AF9C-500E0FA73214}" type="presParOf" srcId="{44BE8586-3D40-4AAC-B2FC-163BD1B95B75}" destId="{6FF0FDCA-11E4-4FF9-B2FC-14BE8B5417F3}" srcOrd="2" destOrd="0" presId="urn:microsoft.com/office/officeart/2005/8/layout/process4"/>
    <dgm:cxn modelId="{05C460FF-027A-46A5-BC10-B83FF80404C5}" type="presParOf" srcId="{6FF0FDCA-11E4-4FF9-B2FC-14BE8B5417F3}" destId="{A426990B-49DC-442B-922F-EE4460250788}" srcOrd="0" destOrd="0" presId="urn:microsoft.com/office/officeart/2005/8/layout/process4"/>
    <dgm:cxn modelId="{88ABCD29-4A7C-487D-8A2F-1D5382A0A1C5}" type="presParOf" srcId="{44BE8586-3D40-4AAC-B2FC-163BD1B95B75}" destId="{A27CF759-6620-455E-9F43-1792D77CE47A}" srcOrd="3" destOrd="0" presId="urn:microsoft.com/office/officeart/2005/8/layout/process4"/>
    <dgm:cxn modelId="{28FC4060-A0DC-4ABD-A7FF-64A8FA8EAAAD}" type="presParOf" srcId="{44BE8586-3D40-4AAC-B2FC-163BD1B95B75}" destId="{C52F8DA4-B118-4245-A701-CBB7226D9125}" srcOrd="4" destOrd="0" presId="urn:microsoft.com/office/officeart/2005/8/layout/process4"/>
    <dgm:cxn modelId="{F4B8DD65-A7AA-468A-A60A-0CCD55A0B66E}" type="presParOf" srcId="{C52F8DA4-B118-4245-A701-CBB7226D9125}" destId="{75A233FD-A985-474F-B0A3-2F49625D3CE6}" srcOrd="0" destOrd="0" presId="urn:microsoft.com/office/officeart/2005/8/layout/process4"/>
    <dgm:cxn modelId="{4493775D-C9A7-40AE-9584-ABE780354B2A}" type="presParOf" srcId="{44BE8586-3D40-4AAC-B2FC-163BD1B95B75}" destId="{07BC9D0E-5AB2-4BCC-8673-BA2D09C80DB3}" srcOrd="5" destOrd="0" presId="urn:microsoft.com/office/officeart/2005/8/layout/process4"/>
    <dgm:cxn modelId="{D3B9E6F9-5114-4399-B2C3-DF0971CE95C1}" type="presParOf" srcId="{44BE8586-3D40-4AAC-B2FC-163BD1B95B75}" destId="{5028DCDD-4A5D-42FC-A52D-E48FCD3287BB}" srcOrd="6" destOrd="0" presId="urn:microsoft.com/office/officeart/2005/8/layout/process4"/>
    <dgm:cxn modelId="{61643AF0-93F6-40C2-AA50-69959078C98F}" type="presParOf" srcId="{5028DCDD-4A5D-42FC-A52D-E48FCD3287BB}" destId="{AD9F454B-06A2-4D1F-B6E9-0E94AE387EE7}" srcOrd="0" destOrd="0" presId="urn:microsoft.com/office/officeart/2005/8/layout/process4"/>
    <dgm:cxn modelId="{1881B641-B344-4DB2-A396-6B0724E8C33F}" type="presParOf" srcId="{44BE8586-3D40-4AAC-B2FC-163BD1B95B75}" destId="{CE2F01C7-A3C6-41CC-A3EE-CD98D256788F}" srcOrd="7" destOrd="0" presId="urn:microsoft.com/office/officeart/2005/8/layout/process4"/>
    <dgm:cxn modelId="{80C82C00-EB1A-459F-90CF-F7B477424449}" type="presParOf" srcId="{44BE8586-3D40-4AAC-B2FC-163BD1B95B75}" destId="{BB9E5434-16D4-4B98-BF6B-CFB1A8CE658B}" srcOrd="8" destOrd="0" presId="urn:microsoft.com/office/officeart/2005/8/layout/process4"/>
    <dgm:cxn modelId="{DC2636BF-2380-405D-994C-17554CAB8022}" type="presParOf" srcId="{BB9E5434-16D4-4B98-BF6B-CFB1A8CE658B}" destId="{3AA4717D-A271-44A8-A069-167A0F0E521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0CAC5A6-3E3F-4CD8-88A7-7D8751E2F7D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30CFCE-3334-43A7-B7F4-99B05477C385}">
      <dgm:prSet/>
      <dgm:spPr/>
      <dgm:t>
        <a:bodyPr/>
        <a:lstStyle/>
        <a:p>
          <a:r>
            <a:rPr lang="en-US"/>
            <a:t>Let’s extend our HashTable class to deal with bucket hashing</a:t>
          </a:r>
        </a:p>
      </dgm:t>
    </dgm:pt>
    <dgm:pt modelId="{09730CDA-68B1-4908-A5D7-A480907102DA}" type="parTrans" cxnId="{00535EFC-A641-461C-AE7E-6E25168B7C16}">
      <dgm:prSet/>
      <dgm:spPr/>
      <dgm:t>
        <a:bodyPr/>
        <a:lstStyle/>
        <a:p>
          <a:endParaRPr lang="en-US"/>
        </a:p>
      </dgm:t>
    </dgm:pt>
    <dgm:pt modelId="{C16DFEA3-5D4A-41DB-B0A5-5397F6278591}" type="sibTrans" cxnId="{00535EFC-A641-461C-AE7E-6E25168B7C16}">
      <dgm:prSet/>
      <dgm:spPr/>
      <dgm:t>
        <a:bodyPr/>
        <a:lstStyle/>
        <a:p>
          <a:endParaRPr lang="en-US"/>
        </a:p>
      </dgm:t>
    </dgm:pt>
    <dgm:pt modelId="{44E5B1D7-B9C8-4502-82E3-6B576BF59336}">
      <dgm:prSet/>
      <dgm:spPr/>
      <dgm:t>
        <a:bodyPr/>
        <a:lstStyle/>
        <a:p>
          <a:r>
            <a:rPr lang="en-US"/>
            <a:t>It’s going to be a hashtable of LinkedLists!</a:t>
          </a:r>
        </a:p>
      </dgm:t>
    </dgm:pt>
    <dgm:pt modelId="{5DD0A501-4441-41D3-A481-0023A1DE2E53}" type="parTrans" cxnId="{D3073F27-CDF3-4C0A-9503-6FBA198B89E7}">
      <dgm:prSet/>
      <dgm:spPr/>
      <dgm:t>
        <a:bodyPr/>
        <a:lstStyle/>
        <a:p>
          <a:endParaRPr lang="en-US"/>
        </a:p>
      </dgm:t>
    </dgm:pt>
    <dgm:pt modelId="{46C46CD5-719E-4213-BE47-438745E57056}" type="sibTrans" cxnId="{D3073F27-CDF3-4C0A-9503-6FBA198B89E7}">
      <dgm:prSet/>
      <dgm:spPr/>
      <dgm:t>
        <a:bodyPr/>
        <a:lstStyle/>
        <a:p>
          <a:endParaRPr lang="en-US"/>
        </a:p>
      </dgm:t>
    </dgm:pt>
    <dgm:pt modelId="{FB0275EE-BAC2-4FCD-98BD-2E510043480F}">
      <dgm:prSet/>
      <dgm:spPr/>
      <dgm:t>
        <a:bodyPr/>
        <a:lstStyle/>
        <a:p>
          <a:r>
            <a:rPr lang="en-US" dirty="0"/>
            <a:t>This is referred to as a Sparse Table</a:t>
          </a:r>
        </a:p>
      </dgm:t>
    </dgm:pt>
    <dgm:pt modelId="{C08D3926-FDBC-4977-8F14-B32B5036966F}" type="parTrans" cxnId="{D960D013-27BC-4B3B-83E0-7D84628F13E0}">
      <dgm:prSet/>
      <dgm:spPr/>
      <dgm:t>
        <a:bodyPr/>
        <a:lstStyle/>
        <a:p>
          <a:endParaRPr lang="en-US"/>
        </a:p>
      </dgm:t>
    </dgm:pt>
    <dgm:pt modelId="{E8353E94-4FB1-4647-A688-F68EC8E72369}" type="sibTrans" cxnId="{D960D013-27BC-4B3B-83E0-7D84628F13E0}">
      <dgm:prSet/>
      <dgm:spPr/>
      <dgm:t>
        <a:bodyPr/>
        <a:lstStyle/>
        <a:p>
          <a:endParaRPr lang="en-US"/>
        </a:p>
      </dgm:t>
    </dgm:pt>
    <dgm:pt modelId="{0F9866A8-913E-4EEF-93E0-809FCC73E839}">
      <dgm:prSet/>
      <dgm:spPr/>
      <dgm:t>
        <a:bodyPr/>
        <a:lstStyle/>
        <a:p>
          <a:r>
            <a:rPr lang="en-US" dirty="0"/>
            <a:t>Functionality is similar to a </a:t>
          </a:r>
          <a:r>
            <a:rPr lang="en-US" dirty="0" err="1"/>
            <a:t>hashtable</a:t>
          </a:r>
          <a:r>
            <a:rPr lang="en-US" dirty="0"/>
            <a:t> but has different setup and slightly different methods as we have to deal with inner </a:t>
          </a:r>
          <a:r>
            <a:rPr lang="en-US" dirty="0" err="1"/>
            <a:t>LinkedLists</a:t>
          </a:r>
          <a:endParaRPr lang="en-US" dirty="0"/>
        </a:p>
      </dgm:t>
    </dgm:pt>
    <dgm:pt modelId="{C3EA16CD-CBF9-41FA-B501-883E59C07239}" type="parTrans" cxnId="{85293D9A-6580-4CF4-9B8C-310D6446F8AE}">
      <dgm:prSet/>
      <dgm:spPr/>
      <dgm:t>
        <a:bodyPr/>
        <a:lstStyle/>
        <a:p>
          <a:endParaRPr lang="en-US"/>
        </a:p>
      </dgm:t>
    </dgm:pt>
    <dgm:pt modelId="{3F8B2139-FEFA-4A99-BE41-4707A736326D}" type="sibTrans" cxnId="{85293D9A-6580-4CF4-9B8C-310D6446F8AE}">
      <dgm:prSet/>
      <dgm:spPr/>
      <dgm:t>
        <a:bodyPr/>
        <a:lstStyle/>
        <a:p>
          <a:endParaRPr lang="en-US"/>
        </a:p>
      </dgm:t>
    </dgm:pt>
    <dgm:pt modelId="{F8C207F6-2280-4F44-85C8-1D8FC3CFB0B3}" type="pres">
      <dgm:prSet presAssocID="{40CAC5A6-3E3F-4CD8-88A7-7D8751E2F7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D5DFD1-F0C5-4FE0-9781-A2F0908911E8}" type="pres">
      <dgm:prSet presAssocID="{2030CFCE-3334-43A7-B7F4-99B05477C385}" presName="hierRoot1" presStyleCnt="0"/>
      <dgm:spPr/>
    </dgm:pt>
    <dgm:pt modelId="{90088E5C-65AD-4523-8B3F-8F558719733E}" type="pres">
      <dgm:prSet presAssocID="{2030CFCE-3334-43A7-B7F4-99B05477C385}" presName="composite" presStyleCnt="0"/>
      <dgm:spPr/>
    </dgm:pt>
    <dgm:pt modelId="{2CC35E56-A559-4E27-822E-389271280579}" type="pres">
      <dgm:prSet presAssocID="{2030CFCE-3334-43A7-B7F4-99B05477C385}" presName="background" presStyleLbl="node0" presStyleIdx="0" presStyleCnt="4"/>
      <dgm:spPr/>
    </dgm:pt>
    <dgm:pt modelId="{AE509572-F776-48E4-A184-A4133A85D314}" type="pres">
      <dgm:prSet presAssocID="{2030CFCE-3334-43A7-B7F4-99B05477C385}" presName="text" presStyleLbl="fgAcc0" presStyleIdx="0" presStyleCnt="4">
        <dgm:presLayoutVars>
          <dgm:chPref val="3"/>
        </dgm:presLayoutVars>
      </dgm:prSet>
      <dgm:spPr/>
    </dgm:pt>
    <dgm:pt modelId="{7E1157C4-6ECD-4F54-8B82-6880E60B3A50}" type="pres">
      <dgm:prSet presAssocID="{2030CFCE-3334-43A7-B7F4-99B05477C385}" presName="hierChild2" presStyleCnt="0"/>
      <dgm:spPr/>
    </dgm:pt>
    <dgm:pt modelId="{924624C3-C5DD-4FC9-B917-514DA5DE0DF0}" type="pres">
      <dgm:prSet presAssocID="{44E5B1D7-B9C8-4502-82E3-6B576BF59336}" presName="hierRoot1" presStyleCnt="0"/>
      <dgm:spPr/>
    </dgm:pt>
    <dgm:pt modelId="{E73CA214-B5AE-4A64-86CA-7C4322E3863A}" type="pres">
      <dgm:prSet presAssocID="{44E5B1D7-B9C8-4502-82E3-6B576BF59336}" presName="composite" presStyleCnt="0"/>
      <dgm:spPr/>
    </dgm:pt>
    <dgm:pt modelId="{EEEC13E6-DC34-4B76-AF75-9AD6993A9B45}" type="pres">
      <dgm:prSet presAssocID="{44E5B1D7-B9C8-4502-82E3-6B576BF59336}" presName="background" presStyleLbl="node0" presStyleIdx="1" presStyleCnt="4"/>
      <dgm:spPr/>
    </dgm:pt>
    <dgm:pt modelId="{002F9898-F49E-4155-B17A-654B7D39D296}" type="pres">
      <dgm:prSet presAssocID="{44E5B1D7-B9C8-4502-82E3-6B576BF59336}" presName="text" presStyleLbl="fgAcc0" presStyleIdx="1" presStyleCnt="4">
        <dgm:presLayoutVars>
          <dgm:chPref val="3"/>
        </dgm:presLayoutVars>
      </dgm:prSet>
      <dgm:spPr/>
    </dgm:pt>
    <dgm:pt modelId="{3C868C61-59FA-4533-8A29-328C92D8B999}" type="pres">
      <dgm:prSet presAssocID="{44E5B1D7-B9C8-4502-82E3-6B576BF59336}" presName="hierChild2" presStyleCnt="0"/>
      <dgm:spPr/>
    </dgm:pt>
    <dgm:pt modelId="{E354A8AF-B5B6-4384-A9B8-EC05C0D6C735}" type="pres">
      <dgm:prSet presAssocID="{FB0275EE-BAC2-4FCD-98BD-2E510043480F}" presName="hierRoot1" presStyleCnt="0"/>
      <dgm:spPr/>
    </dgm:pt>
    <dgm:pt modelId="{5DB9A5AB-5FAC-4BEE-95B1-089069F27E6D}" type="pres">
      <dgm:prSet presAssocID="{FB0275EE-BAC2-4FCD-98BD-2E510043480F}" presName="composite" presStyleCnt="0"/>
      <dgm:spPr/>
    </dgm:pt>
    <dgm:pt modelId="{EE7355FB-4F55-40B7-9DCE-FB1322B35C36}" type="pres">
      <dgm:prSet presAssocID="{FB0275EE-BAC2-4FCD-98BD-2E510043480F}" presName="background" presStyleLbl="node0" presStyleIdx="2" presStyleCnt="4"/>
      <dgm:spPr/>
    </dgm:pt>
    <dgm:pt modelId="{4B08557A-07FC-424D-A8AF-CE414551BB31}" type="pres">
      <dgm:prSet presAssocID="{FB0275EE-BAC2-4FCD-98BD-2E510043480F}" presName="text" presStyleLbl="fgAcc0" presStyleIdx="2" presStyleCnt="4">
        <dgm:presLayoutVars>
          <dgm:chPref val="3"/>
        </dgm:presLayoutVars>
      </dgm:prSet>
      <dgm:spPr/>
    </dgm:pt>
    <dgm:pt modelId="{FB4076DC-334D-4517-AFE5-7F07747462E0}" type="pres">
      <dgm:prSet presAssocID="{FB0275EE-BAC2-4FCD-98BD-2E510043480F}" presName="hierChild2" presStyleCnt="0"/>
      <dgm:spPr/>
    </dgm:pt>
    <dgm:pt modelId="{18730644-08B8-4299-A7D2-22E0A6ECF772}" type="pres">
      <dgm:prSet presAssocID="{0F9866A8-913E-4EEF-93E0-809FCC73E839}" presName="hierRoot1" presStyleCnt="0"/>
      <dgm:spPr/>
    </dgm:pt>
    <dgm:pt modelId="{C422B71C-24F4-4EC8-9B1A-38F063EA4889}" type="pres">
      <dgm:prSet presAssocID="{0F9866A8-913E-4EEF-93E0-809FCC73E839}" presName="composite" presStyleCnt="0"/>
      <dgm:spPr/>
    </dgm:pt>
    <dgm:pt modelId="{3A16D5E4-9A1F-42AD-BDF2-3A16689C9F62}" type="pres">
      <dgm:prSet presAssocID="{0F9866A8-913E-4EEF-93E0-809FCC73E839}" presName="background" presStyleLbl="node0" presStyleIdx="3" presStyleCnt="4"/>
      <dgm:spPr/>
    </dgm:pt>
    <dgm:pt modelId="{9BC147A3-1425-4E25-9305-B7FF52D0C49F}" type="pres">
      <dgm:prSet presAssocID="{0F9866A8-913E-4EEF-93E0-809FCC73E839}" presName="text" presStyleLbl="fgAcc0" presStyleIdx="3" presStyleCnt="4">
        <dgm:presLayoutVars>
          <dgm:chPref val="3"/>
        </dgm:presLayoutVars>
      </dgm:prSet>
      <dgm:spPr/>
    </dgm:pt>
    <dgm:pt modelId="{564288D0-0056-4A3E-8006-1376DE92F305}" type="pres">
      <dgm:prSet presAssocID="{0F9866A8-913E-4EEF-93E0-809FCC73E839}" presName="hierChild2" presStyleCnt="0"/>
      <dgm:spPr/>
    </dgm:pt>
  </dgm:ptLst>
  <dgm:cxnLst>
    <dgm:cxn modelId="{D960D013-27BC-4B3B-83E0-7D84628F13E0}" srcId="{40CAC5A6-3E3F-4CD8-88A7-7D8751E2F7D8}" destId="{FB0275EE-BAC2-4FCD-98BD-2E510043480F}" srcOrd="2" destOrd="0" parTransId="{C08D3926-FDBC-4977-8F14-B32B5036966F}" sibTransId="{E8353E94-4FB1-4647-A688-F68EC8E72369}"/>
    <dgm:cxn modelId="{405D6E14-557C-40C7-BB02-387D98FEA6C3}" type="presOf" srcId="{40CAC5A6-3E3F-4CD8-88A7-7D8751E2F7D8}" destId="{F8C207F6-2280-4F44-85C8-1D8FC3CFB0B3}" srcOrd="0" destOrd="0" presId="urn:microsoft.com/office/officeart/2005/8/layout/hierarchy1"/>
    <dgm:cxn modelId="{D3073F27-CDF3-4C0A-9503-6FBA198B89E7}" srcId="{40CAC5A6-3E3F-4CD8-88A7-7D8751E2F7D8}" destId="{44E5B1D7-B9C8-4502-82E3-6B576BF59336}" srcOrd="1" destOrd="0" parTransId="{5DD0A501-4441-41D3-A481-0023A1DE2E53}" sibTransId="{46C46CD5-719E-4213-BE47-438745E57056}"/>
    <dgm:cxn modelId="{B3075475-517B-45A9-A78E-75DA2D49E37E}" type="presOf" srcId="{FB0275EE-BAC2-4FCD-98BD-2E510043480F}" destId="{4B08557A-07FC-424D-A8AF-CE414551BB31}" srcOrd="0" destOrd="0" presId="urn:microsoft.com/office/officeart/2005/8/layout/hierarchy1"/>
    <dgm:cxn modelId="{A5867F84-871B-4E7C-8010-9F419B5E548B}" type="presOf" srcId="{2030CFCE-3334-43A7-B7F4-99B05477C385}" destId="{AE509572-F776-48E4-A184-A4133A85D314}" srcOrd="0" destOrd="0" presId="urn:microsoft.com/office/officeart/2005/8/layout/hierarchy1"/>
    <dgm:cxn modelId="{85293D9A-6580-4CF4-9B8C-310D6446F8AE}" srcId="{40CAC5A6-3E3F-4CD8-88A7-7D8751E2F7D8}" destId="{0F9866A8-913E-4EEF-93E0-809FCC73E839}" srcOrd="3" destOrd="0" parTransId="{C3EA16CD-CBF9-41FA-B501-883E59C07239}" sibTransId="{3F8B2139-FEFA-4A99-BE41-4707A736326D}"/>
    <dgm:cxn modelId="{302C76BA-B621-4B23-AE7B-52F1576380A6}" type="presOf" srcId="{0F9866A8-913E-4EEF-93E0-809FCC73E839}" destId="{9BC147A3-1425-4E25-9305-B7FF52D0C49F}" srcOrd="0" destOrd="0" presId="urn:microsoft.com/office/officeart/2005/8/layout/hierarchy1"/>
    <dgm:cxn modelId="{66A188D4-FB8D-4341-ACFF-B2A8724A6CDA}" type="presOf" srcId="{44E5B1D7-B9C8-4502-82E3-6B576BF59336}" destId="{002F9898-F49E-4155-B17A-654B7D39D296}" srcOrd="0" destOrd="0" presId="urn:microsoft.com/office/officeart/2005/8/layout/hierarchy1"/>
    <dgm:cxn modelId="{00535EFC-A641-461C-AE7E-6E25168B7C16}" srcId="{40CAC5A6-3E3F-4CD8-88A7-7D8751E2F7D8}" destId="{2030CFCE-3334-43A7-B7F4-99B05477C385}" srcOrd="0" destOrd="0" parTransId="{09730CDA-68B1-4908-A5D7-A480907102DA}" sibTransId="{C16DFEA3-5D4A-41DB-B0A5-5397F6278591}"/>
    <dgm:cxn modelId="{2B840D24-1459-44E7-91BE-D0C8A8F95403}" type="presParOf" srcId="{F8C207F6-2280-4F44-85C8-1D8FC3CFB0B3}" destId="{42D5DFD1-F0C5-4FE0-9781-A2F0908911E8}" srcOrd="0" destOrd="0" presId="urn:microsoft.com/office/officeart/2005/8/layout/hierarchy1"/>
    <dgm:cxn modelId="{6393B47B-F88A-4F15-8CE5-3A2984D28AC4}" type="presParOf" srcId="{42D5DFD1-F0C5-4FE0-9781-A2F0908911E8}" destId="{90088E5C-65AD-4523-8B3F-8F558719733E}" srcOrd="0" destOrd="0" presId="urn:microsoft.com/office/officeart/2005/8/layout/hierarchy1"/>
    <dgm:cxn modelId="{001D3E10-6306-491F-BB9C-FB83DD55CBE9}" type="presParOf" srcId="{90088E5C-65AD-4523-8B3F-8F558719733E}" destId="{2CC35E56-A559-4E27-822E-389271280579}" srcOrd="0" destOrd="0" presId="urn:microsoft.com/office/officeart/2005/8/layout/hierarchy1"/>
    <dgm:cxn modelId="{C1FC737A-1425-42D3-93CB-810AE7386EC1}" type="presParOf" srcId="{90088E5C-65AD-4523-8B3F-8F558719733E}" destId="{AE509572-F776-48E4-A184-A4133A85D314}" srcOrd="1" destOrd="0" presId="urn:microsoft.com/office/officeart/2005/8/layout/hierarchy1"/>
    <dgm:cxn modelId="{EA77F30E-D412-4AAB-943A-09FF17BC753A}" type="presParOf" srcId="{42D5DFD1-F0C5-4FE0-9781-A2F0908911E8}" destId="{7E1157C4-6ECD-4F54-8B82-6880E60B3A50}" srcOrd="1" destOrd="0" presId="urn:microsoft.com/office/officeart/2005/8/layout/hierarchy1"/>
    <dgm:cxn modelId="{DB871E64-2E7F-46C8-B0D5-369DEF1BE2EC}" type="presParOf" srcId="{F8C207F6-2280-4F44-85C8-1D8FC3CFB0B3}" destId="{924624C3-C5DD-4FC9-B917-514DA5DE0DF0}" srcOrd="1" destOrd="0" presId="urn:microsoft.com/office/officeart/2005/8/layout/hierarchy1"/>
    <dgm:cxn modelId="{4B937759-047B-4CE1-A674-77FB83355748}" type="presParOf" srcId="{924624C3-C5DD-4FC9-B917-514DA5DE0DF0}" destId="{E73CA214-B5AE-4A64-86CA-7C4322E3863A}" srcOrd="0" destOrd="0" presId="urn:microsoft.com/office/officeart/2005/8/layout/hierarchy1"/>
    <dgm:cxn modelId="{4D68A70C-BA47-491C-99CF-4E2C4553BD29}" type="presParOf" srcId="{E73CA214-B5AE-4A64-86CA-7C4322E3863A}" destId="{EEEC13E6-DC34-4B76-AF75-9AD6993A9B45}" srcOrd="0" destOrd="0" presId="urn:microsoft.com/office/officeart/2005/8/layout/hierarchy1"/>
    <dgm:cxn modelId="{7C446ACB-2DE9-4ECC-B64A-1DC527DF224F}" type="presParOf" srcId="{E73CA214-B5AE-4A64-86CA-7C4322E3863A}" destId="{002F9898-F49E-4155-B17A-654B7D39D296}" srcOrd="1" destOrd="0" presId="urn:microsoft.com/office/officeart/2005/8/layout/hierarchy1"/>
    <dgm:cxn modelId="{854ED70E-5867-4C34-9F39-E0A5C9DDFE30}" type="presParOf" srcId="{924624C3-C5DD-4FC9-B917-514DA5DE0DF0}" destId="{3C868C61-59FA-4533-8A29-328C92D8B999}" srcOrd="1" destOrd="0" presId="urn:microsoft.com/office/officeart/2005/8/layout/hierarchy1"/>
    <dgm:cxn modelId="{E146609D-7510-4EBE-8A3C-D7C4DD79D434}" type="presParOf" srcId="{F8C207F6-2280-4F44-85C8-1D8FC3CFB0B3}" destId="{E354A8AF-B5B6-4384-A9B8-EC05C0D6C735}" srcOrd="2" destOrd="0" presId="urn:microsoft.com/office/officeart/2005/8/layout/hierarchy1"/>
    <dgm:cxn modelId="{C8D27E3A-FE36-429F-9EA6-887F7313E3A2}" type="presParOf" srcId="{E354A8AF-B5B6-4384-A9B8-EC05C0D6C735}" destId="{5DB9A5AB-5FAC-4BEE-95B1-089069F27E6D}" srcOrd="0" destOrd="0" presId="urn:microsoft.com/office/officeart/2005/8/layout/hierarchy1"/>
    <dgm:cxn modelId="{74DEE87A-7FBB-475E-AEA9-548CF130F519}" type="presParOf" srcId="{5DB9A5AB-5FAC-4BEE-95B1-089069F27E6D}" destId="{EE7355FB-4F55-40B7-9DCE-FB1322B35C36}" srcOrd="0" destOrd="0" presId="urn:microsoft.com/office/officeart/2005/8/layout/hierarchy1"/>
    <dgm:cxn modelId="{0B6881CB-1044-47E5-A0C3-690D3CA7A282}" type="presParOf" srcId="{5DB9A5AB-5FAC-4BEE-95B1-089069F27E6D}" destId="{4B08557A-07FC-424D-A8AF-CE414551BB31}" srcOrd="1" destOrd="0" presId="urn:microsoft.com/office/officeart/2005/8/layout/hierarchy1"/>
    <dgm:cxn modelId="{ECC96164-84A4-40FF-97F0-0839AB8F2986}" type="presParOf" srcId="{E354A8AF-B5B6-4384-A9B8-EC05C0D6C735}" destId="{FB4076DC-334D-4517-AFE5-7F07747462E0}" srcOrd="1" destOrd="0" presId="urn:microsoft.com/office/officeart/2005/8/layout/hierarchy1"/>
    <dgm:cxn modelId="{BC456672-F790-4EEE-9367-97EC55D5513A}" type="presParOf" srcId="{F8C207F6-2280-4F44-85C8-1D8FC3CFB0B3}" destId="{18730644-08B8-4299-A7D2-22E0A6ECF772}" srcOrd="3" destOrd="0" presId="urn:microsoft.com/office/officeart/2005/8/layout/hierarchy1"/>
    <dgm:cxn modelId="{C079FC1D-1676-48BA-A3C2-37E316803AC1}" type="presParOf" srcId="{18730644-08B8-4299-A7D2-22E0A6ECF772}" destId="{C422B71C-24F4-4EC8-9B1A-38F063EA4889}" srcOrd="0" destOrd="0" presId="urn:microsoft.com/office/officeart/2005/8/layout/hierarchy1"/>
    <dgm:cxn modelId="{5A8A69DB-ECC9-47BD-82D0-A3651CB8183D}" type="presParOf" srcId="{C422B71C-24F4-4EC8-9B1A-38F063EA4889}" destId="{3A16D5E4-9A1F-42AD-BDF2-3A16689C9F62}" srcOrd="0" destOrd="0" presId="urn:microsoft.com/office/officeart/2005/8/layout/hierarchy1"/>
    <dgm:cxn modelId="{21492616-D449-48E7-BC0E-758DA3AF517A}" type="presParOf" srcId="{C422B71C-24F4-4EC8-9B1A-38F063EA4889}" destId="{9BC147A3-1425-4E25-9305-B7FF52D0C49F}" srcOrd="1" destOrd="0" presId="urn:microsoft.com/office/officeart/2005/8/layout/hierarchy1"/>
    <dgm:cxn modelId="{6D9356C9-CC14-4119-AE3E-5380BAA37CF5}" type="presParOf" srcId="{18730644-08B8-4299-A7D2-22E0A6ECF772}" destId="{564288D0-0056-4A3E-8006-1376DE92F3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E07027-51AA-4156-BB61-E919A7CE8809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18FDC3-F965-4081-B0A0-F43F4A6C02BE}">
      <dgm:prSet/>
      <dgm:spPr/>
      <dgm:t>
        <a:bodyPr/>
        <a:lstStyle/>
        <a:p>
          <a:r>
            <a:rPr lang="en-US" dirty="0"/>
            <a:t>Large array</a:t>
          </a:r>
        </a:p>
      </dgm:t>
    </dgm:pt>
    <dgm:pt modelId="{662F0255-6928-499D-9549-FBE28B413D56}" type="parTrans" cxnId="{9E521006-E30D-4DB1-A360-57146F1486A6}">
      <dgm:prSet/>
      <dgm:spPr/>
      <dgm:t>
        <a:bodyPr/>
        <a:lstStyle/>
        <a:p>
          <a:endParaRPr lang="en-US"/>
        </a:p>
      </dgm:t>
    </dgm:pt>
    <dgm:pt modelId="{218EBAAE-EF90-4EFD-B864-74189A3B0557}" type="sibTrans" cxnId="{9E521006-E30D-4DB1-A360-57146F1486A6}">
      <dgm:prSet/>
      <dgm:spPr/>
      <dgm:t>
        <a:bodyPr/>
        <a:lstStyle/>
        <a:p>
          <a:endParaRPr lang="en-US"/>
        </a:p>
      </dgm:t>
    </dgm:pt>
    <dgm:pt modelId="{6BB537EE-E366-44DB-AC50-561FB5BDEB0A}">
      <dgm:prSet/>
      <dgm:spPr/>
      <dgm:t>
        <a:bodyPr/>
        <a:lstStyle/>
        <a:p>
          <a:r>
            <a:rPr lang="en-US" dirty="0"/>
            <a:t>Start with size X, can increase later</a:t>
          </a:r>
        </a:p>
      </dgm:t>
    </dgm:pt>
    <dgm:pt modelId="{85120B6C-966D-402D-B8E3-3E1102890EA5}" type="parTrans" cxnId="{E9F9AEF7-6A58-4C17-AF10-CEE55D4A85D0}">
      <dgm:prSet/>
      <dgm:spPr/>
      <dgm:t>
        <a:bodyPr/>
        <a:lstStyle/>
        <a:p>
          <a:endParaRPr lang="en-US"/>
        </a:p>
      </dgm:t>
    </dgm:pt>
    <dgm:pt modelId="{15BB18A7-C3B3-4BAA-9531-90DF3709E9F6}" type="sibTrans" cxnId="{E9F9AEF7-6A58-4C17-AF10-CEE55D4A85D0}">
      <dgm:prSet/>
      <dgm:spPr/>
      <dgm:t>
        <a:bodyPr/>
        <a:lstStyle/>
        <a:p>
          <a:endParaRPr lang="en-US"/>
        </a:p>
      </dgm:t>
    </dgm:pt>
    <dgm:pt modelId="{339C5E6D-CA5B-47B4-B416-90B6964F722A}">
      <dgm:prSet/>
      <dgm:spPr/>
      <dgm:t>
        <a:bodyPr/>
        <a:lstStyle/>
        <a:p>
          <a:r>
            <a:rPr lang="en-US"/>
            <a:t>You map a given value to some number between 0 and X</a:t>
          </a:r>
        </a:p>
      </dgm:t>
    </dgm:pt>
    <dgm:pt modelId="{CD8CDB83-B8BD-44C7-A59E-C0B8F2B5AB81}" type="parTrans" cxnId="{34C22048-9BFA-47AB-B609-C8F88AFDCBDC}">
      <dgm:prSet/>
      <dgm:spPr/>
      <dgm:t>
        <a:bodyPr/>
        <a:lstStyle/>
        <a:p>
          <a:endParaRPr lang="en-US"/>
        </a:p>
      </dgm:t>
    </dgm:pt>
    <dgm:pt modelId="{10393254-CC53-4276-9E10-397D41679AB0}" type="sibTrans" cxnId="{34C22048-9BFA-47AB-B609-C8F88AFDCBDC}">
      <dgm:prSet/>
      <dgm:spPr/>
      <dgm:t>
        <a:bodyPr/>
        <a:lstStyle/>
        <a:p>
          <a:endParaRPr lang="en-US"/>
        </a:p>
      </dgm:t>
    </dgm:pt>
    <dgm:pt modelId="{4C62ECC4-6326-40FF-A13D-DAF9DF560ABD}">
      <dgm:prSet/>
      <dgm:spPr/>
      <dgm:t>
        <a:bodyPr/>
        <a:lstStyle/>
        <a:p>
          <a:r>
            <a:rPr lang="en-US"/>
            <a:t>Ideally each value will hash to a unique index</a:t>
          </a:r>
        </a:p>
      </dgm:t>
    </dgm:pt>
    <dgm:pt modelId="{E5CF4943-4862-4248-944A-135B58F8AD19}" type="parTrans" cxnId="{A990C339-02D4-415E-A9ED-2EF845CF66B9}">
      <dgm:prSet/>
      <dgm:spPr/>
      <dgm:t>
        <a:bodyPr/>
        <a:lstStyle/>
        <a:p>
          <a:endParaRPr lang="en-US"/>
        </a:p>
      </dgm:t>
    </dgm:pt>
    <dgm:pt modelId="{2CC42982-E424-4597-B77E-54147C0F5B21}" type="sibTrans" cxnId="{A990C339-02D4-415E-A9ED-2EF845CF66B9}">
      <dgm:prSet/>
      <dgm:spPr/>
      <dgm:t>
        <a:bodyPr/>
        <a:lstStyle/>
        <a:p>
          <a:endParaRPr lang="en-US"/>
        </a:p>
      </dgm:t>
    </dgm:pt>
    <dgm:pt modelId="{8ED5E189-4CCC-4DA8-A66F-4C7C77ECCE77}">
      <dgm:prSet/>
      <dgm:spPr/>
      <dgm:t>
        <a:bodyPr/>
        <a:lstStyle/>
        <a:p>
          <a:r>
            <a:rPr lang="en-US"/>
            <a:t>Collisions can happen</a:t>
          </a:r>
        </a:p>
      </dgm:t>
    </dgm:pt>
    <dgm:pt modelId="{1DBEF9D5-780F-489B-94EA-936F4ED0062F}" type="parTrans" cxnId="{63560270-1BF8-4AEB-84FB-7B9E0C066AD2}">
      <dgm:prSet/>
      <dgm:spPr/>
      <dgm:t>
        <a:bodyPr/>
        <a:lstStyle/>
        <a:p>
          <a:endParaRPr lang="en-US"/>
        </a:p>
      </dgm:t>
    </dgm:pt>
    <dgm:pt modelId="{05DED522-72D2-4499-AE96-8C95132162F7}" type="sibTrans" cxnId="{63560270-1BF8-4AEB-84FB-7B9E0C066AD2}">
      <dgm:prSet/>
      <dgm:spPr/>
      <dgm:t>
        <a:bodyPr/>
        <a:lstStyle/>
        <a:p>
          <a:endParaRPr lang="en-US"/>
        </a:p>
      </dgm:t>
    </dgm:pt>
    <dgm:pt modelId="{3874D31A-A619-4E7F-A67F-B0F633156FC9}" type="pres">
      <dgm:prSet presAssocID="{D2E07027-51AA-4156-BB61-E919A7CE88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75436A-4493-45DB-B248-D3C0E1080EDC}" type="pres">
      <dgm:prSet presAssocID="{BA18FDC3-F965-4081-B0A0-F43F4A6C02BE}" presName="hierRoot1" presStyleCnt="0">
        <dgm:presLayoutVars>
          <dgm:hierBranch val="init"/>
        </dgm:presLayoutVars>
      </dgm:prSet>
      <dgm:spPr/>
    </dgm:pt>
    <dgm:pt modelId="{98A03FCA-498E-4724-B6D0-98417BC1F10A}" type="pres">
      <dgm:prSet presAssocID="{BA18FDC3-F965-4081-B0A0-F43F4A6C02BE}" presName="rootComposite1" presStyleCnt="0"/>
      <dgm:spPr/>
    </dgm:pt>
    <dgm:pt modelId="{D86D5BA2-3FF2-46D1-B593-20D6EB3B3582}" type="pres">
      <dgm:prSet presAssocID="{BA18FDC3-F965-4081-B0A0-F43F4A6C02BE}" presName="rootText1" presStyleLbl="node0" presStyleIdx="0" presStyleCnt="5">
        <dgm:presLayoutVars>
          <dgm:chPref val="3"/>
        </dgm:presLayoutVars>
      </dgm:prSet>
      <dgm:spPr/>
    </dgm:pt>
    <dgm:pt modelId="{C093B2CE-FD47-4BE1-8342-50E24226517F}" type="pres">
      <dgm:prSet presAssocID="{BA18FDC3-F965-4081-B0A0-F43F4A6C02BE}" presName="rootConnector1" presStyleLbl="node1" presStyleIdx="0" presStyleCnt="0"/>
      <dgm:spPr/>
    </dgm:pt>
    <dgm:pt modelId="{BFB227E6-CC58-4042-BDED-2FD0FF997E68}" type="pres">
      <dgm:prSet presAssocID="{BA18FDC3-F965-4081-B0A0-F43F4A6C02BE}" presName="hierChild2" presStyleCnt="0"/>
      <dgm:spPr/>
    </dgm:pt>
    <dgm:pt modelId="{30821BC5-1F84-42D6-8819-BD2ABE1FAA2F}" type="pres">
      <dgm:prSet presAssocID="{BA18FDC3-F965-4081-B0A0-F43F4A6C02BE}" presName="hierChild3" presStyleCnt="0"/>
      <dgm:spPr/>
    </dgm:pt>
    <dgm:pt modelId="{A136C792-21C3-4F81-B14D-EBA6E32AB2F4}" type="pres">
      <dgm:prSet presAssocID="{6BB537EE-E366-44DB-AC50-561FB5BDEB0A}" presName="hierRoot1" presStyleCnt="0">
        <dgm:presLayoutVars>
          <dgm:hierBranch val="init"/>
        </dgm:presLayoutVars>
      </dgm:prSet>
      <dgm:spPr/>
    </dgm:pt>
    <dgm:pt modelId="{09976281-5CF4-4F67-9CA7-C326710E8F4C}" type="pres">
      <dgm:prSet presAssocID="{6BB537EE-E366-44DB-AC50-561FB5BDEB0A}" presName="rootComposite1" presStyleCnt="0"/>
      <dgm:spPr/>
    </dgm:pt>
    <dgm:pt modelId="{BF5150BD-B57A-45A7-9128-C1F6027147D3}" type="pres">
      <dgm:prSet presAssocID="{6BB537EE-E366-44DB-AC50-561FB5BDEB0A}" presName="rootText1" presStyleLbl="node0" presStyleIdx="1" presStyleCnt="5">
        <dgm:presLayoutVars>
          <dgm:chPref val="3"/>
        </dgm:presLayoutVars>
      </dgm:prSet>
      <dgm:spPr/>
    </dgm:pt>
    <dgm:pt modelId="{F17439B8-E4F5-43A2-9299-A6AD4EF9488F}" type="pres">
      <dgm:prSet presAssocID="{6BB537EE-E366-44DB-AC50-561FB5BDEB0A}" presName="rootConnector1" presStyleLbl="node1" presStyleIdx="0" presStyleCnt="0"/>
      <dgm:spPr/>
    </dgm:pt>
    <dgm:pt modelId="{D997CAF6-666B-439B-B944-829C2F764999}" type="pres">
      <dgm:prSet presAssocID="{6BB537EE-E366-44DB-AC50-561FB5BDEB0A}" presName="hierChild2" presStyleCnt="0"/>
      <dgm:spPr/>
    </dgm:pt>
    <dgm:pt modelId="{6FDAD817-386D-444D-A643-EB3F5F0CB0F2}" type="pres">
      <dgm:prSet presAssocID="{6BB537EE-E366-44DB-AC50-561FB5BDEB0A}" presName="hierChild3" presStyleCnt="0"/>
      <dgm:spPr/>
    </dgm:pt>
    <dgm:pt modelId="{898A7A56-1306-41C7-9EA2-D10C6168C8BB}" type="pres">
      <dgm:prSet presAssocID="{339C5E6D-CA5B-47B4-B416-90B6964F722A}" presName="hierRoot1" presStyleCnt="0">
        <dgm:presLayoutVars>
          <dgm:hierBranch val="init"/>
        </dgm:presLayoutVars>
      </dgm:prSet>
      <dgm:spPr/>
    </dgm:pt>
    <dgm:pt modelId="{B24BDE93-DF0E-403F-8BF6-1A5EBD4F063C}" type="pres">
      <dgm:prSet presAssocID="{339C5E6D-CA5B-47B4-B416-90B6964F722A}" presName="rootComposite1" presStyleCnt="0"/>
      <dgm:spPr/>
    </dgm:pt>
    <dgm:pt modelId="{1F53D818-30FF-4FC2-BAAC-5CBAB32592BE}" type="pres">
      <dgm:prSet presAssocID="{339C5E6D-CA5B-47B4-B416-90B6964F722A}" presName="rootText1" presStyleLbl="node0" presStyleIdx="2" presStyleCnt="5">
        <dgm:presLayoutVars>
          <dgm:chPref val="3"/>
        </dgm:presLayoutVars>
      </dgm:prSet>
      <dgm:spPr/>
    </dgm:pt>
    <dgm:pt modelId="{0D9B2758-ACEF-40F2-95E7-1B5469851FA8}" type="pres">
      <dgm:prSet presAssocID="{339C5E6D-CA5B-47B4-B416-90B6964F722A}" presName="rootConnector1" presStyleLbl="node1" presStyleIdx="0" presStyleCnt="0"/>
      <dgm:spPr/>
    </dgm:pt>
    <dgm:pt modelId="{3DF071E1-30BB-4FD8-A90A-32E2293E440B}" type="pres">
      <dgm:prSet presAssocID="{339C5E6D-CA5B-47B4-B416-90B6964F722A}" presName="hierChild2" presStyleCnt="0"/>
      <dgm:spPr/>
    </dgm:pt>
    <dgm:pt modelId="{8BEE9245-5634-41B0-9820-B47FF4D7C299}" type="pres">
      <dgm:prSet presAssocID="{339C5E6D-CA5B-47B4-B416-90B6964F722A}" presName="hierChild3" presStyleCnt="0"/>
      <dgm:spPr/>
    </dgm:pt>
    <dgm:pt modelId="{482558A1-7566-4AE4-9531-73AED6DFEAEB}" type="pres">
      <dgm:prSet presAssocID="{4C62ECC4-6326-40FF-A13D-DAF9DF560ABD}" presName="hierRoot1" presStyleCnt="0">
        <dgm:presLayoutVars>
          <dgm:hierBranch val="init"/>
        </dgm:presLayoutVars>
      </dgm:prSet>
      <dgm:spPr/>
    </dgm:pt>
    <dgm:pt modelId="{C17E296F-E56C-4D4F-9421-5BC3BE19D409}" type="pres">
      <dgm:prSet presAssocID="{4C62ECC4-6326-40FF-A13D-DAF9DF560ABD}" presName="rootComposite1" presStyleCnt="0"/>
      <dgm:spPr/>
    </dgm:pt>
    <dgm:pt modelId="{12A2AD0B-95C7-4A09-8459-620FCC39A70F}" type="pres">
      <dgm:prSet presAssocID="{4C62ECC4-6326-40FF-A13D-DAF9DF560ABD}" presName="rootText1" presStyleLbl="node0" presStyleIdx="3" presStyleCnt="5">
        <dgm:presLayoutVars>
          <dgm:chPref val="3"/>
        </dgm:presLayoutVars>
      </dgm:prSet>
      <dgm:spPr/>
    </dgm:pt>
    <dgm:pt modelId="{4E2B687C-DC80-4DBD-83C3-B3594A5B0D89}" type="pres">
      <dgm:prSet presAssocID="{4C62ECC4-6326-40FF-A13D-DAF9DF560ABD}" presName="rootConnector1" presStyleLbl="node1" presStyleIdx="0" presStyleCnt="0"/>
      <dgm:spPr/>
    </dgm:pt>
    <dgm:pt modelId="{F19962FE-7CB7-4B67-A46A-6319B0747F3C}" type="pres">
      <dgm:prSet presAssocID="{4C62ECC4-6326-40FF-A13D-DAF9DF560ABD}" presName="hierChild2" presStyleCnt="0"/>
      <dgm:spPr/>
    </dgm:pt>
    <dgm:pt modelId="{AC077FAE-1196-4B83-BE29-F36446DF601B}" type="pres">
      <dgm:prSet presAssocID="{4C62ECC4-6326-40FF-A13D-DAF9DF560ABD}" presName="hierChild3" presStyleCnt="0"/>
      <dgm:spPr/>
    </dgm:pt>
    <dgm:pt modelId="{8A02F74C-FC9A-48EC-8F27-C505C12D16DC}" type="pres">
      <dgm:prSet presAssocID="{8ED5E189-4CCC-4DA8-A66F-4C7C77ECCE77}" presName="hierRoot1" presStyleCnt="0">
        <dgm:presLayoutVars>
          <dgm:hierBranch val="init"/>
        </dgm:presLayoutVars>
      </dgm:prSet>
      <dgm:spPr/>
    </dgm:pt>
    <dgm:pt modelId="{1565CB93-CFB1-4D5D-8630-79CD20658A95}" type="pres">
      <dgm:prSet presAssocID="{8ED5E189-4CCC-4DA8-A66F-4C7C77ECCE77}" presName="rootComposite1" presStyleCnt="0"/>
      <dgm:spPr/>
    </dgm:pt>
    <dgm:pt modelId="{A9B11F44-E066-45D7-8802-2AA66F077055}" type="pres">
      <dgm:prSet presAssocID="{8ED5E189-4CCC-4DA8-A66F-4C7C77ECCE77}" presName="rootText1" presStyleLbl="node0" presStyleIdx="4" presStyleCnt="5">
        <dgm:presLayoutVars>
          <dgm:chPref val="3"/>
        </dgm:presLayoutVars>
      </dgm:prSet>
      <dgm:spPr/>
    </dgm:pt>
    <dgm:pt modelId="{95B1083F-17AD-4BCC-A0BC-7DE05A38D92D}" type="pres">
      <dgm:prSet presAssocID="{8ED5E189-4CCC-4DA8-A66F-4C7C77ECCE77}" presName="rootConnector1" presStyleLbl="node1" presStyleIdx="0" presStyleCnt="0"/>
      <dgm:spPr/>
    </dgm:pt>
    <dgm:pt modelId="{45EE1713-FD61-4149-90DD-B1CD117B250C}" type="pres">
      <dgm:prSet presAssocID="{8ED5E189-4CCC-4DA8-A66F-4C7C77ECCE77}" presName="hierChild2" presStyleCnt="0"/>
      <dgm:spPr/>
    </dgm:pt>
    <dgm:pt modelId="{9277B864-07EF-483A-BA10-CF7CC75AD7AC}" type="pres">
      <dgm:prSet presAssocID="{8ED5E189-4CCC-4DA8-A66F-4C7C77ECCE77}" presName="hierChild3" presStyleCnt="0"/>
      <dgm:spPr/>
    </dgm:pt>
  </dgm:ptLst>
  <dgm:cxnLst>
    <dgm:cxn modelId="{ACA93305-DD4C-476F-B1B0-C65D8C366857}" type="presOf" srcId="{6BB537EE-E366-44DB-AC50-561FB5BDEB0A}" destId="{BF5150BD-B57A-45A7-9128-C1F6027147D3}" srcOrd="0" destOrd="0" presId="urn:microsoft.com/office/officeart/2009/3/layout/HorizontalOrganizationChart"/>
    <dgm:cxn modelId="{9E521006-E30D-4DB1-A360-57146F1486A6}" srcId="{D2E07027-51AA-4156-BB61-E919A7CE8809}" destId="{BA18FDC3-F965-4081-B0A0-F43F4A6C02BE}" srcOrd="0" destOrd="0" parTransId="{662F0255-6928-499D-9549-FBE28B413D56}" sibTransId="{218EBAAE-EF90-4EFD-B864-74189A3B0557}"/>
    <dgm:cxn modelId="{9E27E30C-D505-4FD7-90AB-48DA91BBF05A}" type="presOf" srcId="{4C62ECC4-6326-40FF-A13D-DAF9DF560ABD}" destId="{12A2AD0B-95C7-4A09-8459-620FCC39A70F}" srcOrd="0" destOrd="0" presId="urn:microsoft.com/office/officeart/2009/3/layout/HorizontalOrganizationChart"/>
    <dgm:cxn modelId="{A990C339-02D4-415E-A9ED-2EF845CF66B9}" srcId="{D2E07027-51AA-4156-BB61-E919A7CE8809}" destId="{4C62ECC4-6326-40FF-A13D-DAF9DF560ABD}" srcOrd="3" destOrd="0" parTransId="{E5CF4943-4862-4248-944A-135B58F8AD19}" sibTransId="{2CC42982-E424-4597-B77E-54147C0F5B21}"/>
    <dgm:cxn modelId="{0F19483F-1417-430B-8519-03F589787222}" type="presOf" srcId="{4C62ECC4-6326-40FF-A13D-DAF9DF560ABD}" destId="{4E2B687C-DC80-4DBD-83C3-B3594A5B0D89}" srcOrd="1" destOrd="0" presId="urn:microsoft.com/office/officeart/2009/3/layout/HorizontalOrganizationChart"/>
    <dgm:cxn modelId="{34C22048-9BFA-47AB-B609-C8F88AFDCBDC}" srcId="{D2E07027-51AA-4156-BB61-E919A7CE8809}" destId="{339C5E6D-CA5B-47B4-B416-90B6964F722A}" srcOrd="2" destOrd="0" parTransId="{CD8CDB83-B8BD-44C7-A59E-C0B8F2B5AB81}" sibTransId="{10393254-CC53-4276-9E10-397D41679AB0}"/>
    <dgm:cxn modelId="{D7984E4A-AFF9-494B-AA3B-A86092C27910}" type="presOf" srcId="{339C5E6D-CA5B-47B4-B416-90B6964F722A}" destId="{0D9B2758-ACEF-40F2-95E7-1B5469851FA8}" srcOrd="1" destOrd="0" presId="urn:microsoft.com/office/officeart/2009/3/layout/HorizontalOrganizationChart"/>
    <dgm:cxn modelId="{23B1C96D-4BC5-4C80-83DD-DFE0F98D18BD}" type="presOf" srcId="{BA18FDC3-F965-4081-B0A0-F43F4A6C02BE}" destId="{D86D5BA2-3FF2-46D1-B593-20D6EB3B3582}" srcOrd="0" destOrd="0" presId="urn:microsoft.com/office/officeart/2009/3/layout/HorizontalOrganizationChart"/>
    <dgm:cxn modelId="{63560270-1BF8-4AEB-84FB-7B9E0C066AD2}" srcId="{D2E07027-51AA-4156-BB61-E919A7CE8809}" destId="{8ED5E189-4CCC-4DA8-A66F-4C7C77ECCE77}" srcOrd="4" destOrd="0" parTransId="{1DBEF9D5-780F-489B-94EA-936F4ED0062F}" sibTransId="{05DED522-72D2-4499-AE96-8C95132162F7}"/>
    <dgm:cxn modelId="{0AB28450-BCDB-4E89-A88F-6BB1E4065E66}" type="presOf" srcId="{6BB537EE-E366-44DB-AC50-561FB5BDEB0A}" destId="{F17439B8-E4F5-43A2-9299-A6AD4EF9488F}" srcOrd="1" destOrd="0" presId="urn:microsoft.com/office/officeart/2009/3/layout/HorizontalOrganizationChart"/>
    <dgm:cxn modelId="{0B0D07A0-AF0B-4CD9-98A8-4FBBFFD0168D}" type="presOf" srcId="{BA18FDC3-F965-4081-B0A0-F43F4A6C02BE}" destId="{C093B2CE-FD47-4BE1-8342-50E24226517F}" srcOrd="1" destOrd="0" presId="urn:microsoft.com/office/officeart/2009/3/layout/HorizontalOrganizationChart"/>
    <dgm:cxn modelId="{3B75FCAD-5D83-4809-9754-9787E0FFAF9E}" type="presOf" srcId="{8ED5E189-4CCC-4DA8-A66F-4C7C77ECCE77}" destId="{A9B11F44-E066-45D7-8802-2AA66F077055}" srcOrd="0" destOrd="0" presId="urn:microsoft.com/office/officeart/2009/3/layout/HorizontalOrganizationChart"/>
    <dgm:cxn modelId="{79AC91BA-E3E4-403B-B0D7-B866E46AACC2}" type="presOf" srcId="{D2E07027-51AA-4156-BB61-E919A7CE8809}" destId="{3874D31A-A619-4E7F-A67F-B0F633156FC9}" srcOrd="0" destOrd="0" presId="urn:microsoft.com/office/officeart/2009/3/layout/HorizontalOrganizationChart"/>
    <dgm:cxn modelId="{D20B79D0-E09C-4423-AC31-0FE7F20C1AD3}" type="presOf" srcId="{8ED5E189-4CCC-4DA8-A66F-4C7C77ECCE77}" destId="{95B1083F-17AD-4BCC-A0BC-7DE05A38D92D}" srcOrd="1" destOrd="0" presId="urn:microsoft.com/office/officeart/2009/3/layout/HorizontalOrganizationChart"/>
    <dgm:cxn modelId="{E02D3DD1-9021-4F68-B291-D384CF01E23A}" type="presOf" srcId="{339C5E6D-CA5B-47B4-B416-90B6964F722A}" destId="{1F53D818-30FF-4FC2-BAAC-5CBAB32592BE}" srcOrd="0" destOrd="0" presId="urn:microsoft.com/office/officeart/2009/3/layout/HorizontalOrganizationChart"/>
    <dgm:cxn modelId="{E9F9AEF7-6A58-4C17-AF10-CEE55D4A85D0}" srcId="{D2E07027-51AA-4156-BB61-E919A7CE8809}" destId="{6BB537EE-E366-44DB-AC50-561FB5BDEB0A}" srcOrd="1" destOrd="0" parTransId="{85120B6C-966D-402D-B8E3-3E1102890EA5}" sibTransId="{15BB18A7-C3B3-4BAA-9531-90DF3709E9F6}"/>
    <dgm:cxn modelId="{4DA3DA51-F472-4ED9-A1C7-D15607DF7850}" type="presParOf" srcId="{3874D31A-A619-4E7F-A67F-B0F633156FC9}" destId="{EF75436A-4493-45DB-B248-D3C0E1080EDC}" srcOrd="0" destOrd="0" presId="urn:microsoft.com/office/officeart/2009/3/layout/HorizontalOrganizationChart"/>
    <dgm:cxn modelId="{46ED5428-EF64-4839-9336-72DEA42D1D3A}" type="presParOf" srcId="{EF75436A-4493-45DB-B248-D3C0E1080EDC}" destId="{98A03FCA-498E-4724-B6D0-98417BC1F10A}" srcOrd="0" destOrd="0" presId="urn:microsoft.com/office/officeart/2009/3/layout/HorizontalOrganizationChart"/>
    <dgm:cxn modelId="{18E48116-BA24-45E5-A138-D97597868ABF}" type="presParOf" srcId="{98A03FCA-498E-4724-B6D0-98417BC1F10A}" destId="{D86D5BA2-3FF2-46D1-B593-20D6EB3B3582}" srcOrd="0" destOrd="0" presId="urn:microsoft.com/office/officeart/2009/3/layout/HorizontalOrganizationChart"/>
    <dgm:cxn modelId="{C69C1F93-F509-4CAB-8862-128B75786A92}" type="presParOf" srcId="{98A03FCA-498E-4724-B6D0-98417BC1F10A}" destId="{C093B2CE-FD47-4BE1-8342-50E24226517F}" srcOrd="1" destOrd="0" presId="urn:microsoft.com/office/officeart/2009/3/layout/HorizontalOrganizationChart"/>
    <dgm:cxn modelId="{8862B4FE-6E56-4978-8547-665A3116628A}" type="presParOf" srcId="{EF75436A-4493-45DB-B248-D3C0E1080EDC}" destId="{BFB227E6-CC58-4042-BDED-2FD0FF997E68}" srcOrd="1" destOrd="0" presId="urn:microsoft.com/office/officeart/2009/3/layout/HorizontalOrganizationChart"/>
    <dgm:cxn modelId="{4B7C072B-FD34-4353-81A1-FFE3770E89AA}" type="presParOf" srcId="{EF75436A-4493-45DB-B248-D3C0E1080EDC}" destId="{30821BC5-1F84-42D6-8819-BD2ABE1FAA2F}" srcOrd="2" destOrd="0" presId="urn:microsoft.com/office/officeart/2009/3/layout/HorizontalOrganizationChart"/>
    <dgm:cxn modelId="{5AEFC4E6-23A2-41E0-9D90-8DAE903D906A}" type="presParOf" srcId="{3874D31A-A619-4E7F-A67F-B0F633156FC9}" destId="{A136C792-21C3-4F81-B14D-EBA6E32AB2F4}" srcOrd="1" destOrd="0" presId="urn:microsoft.com/office/officeart/2009/3/layout/HorizontalOrganizationChart"/>
    <dgm:cxn modelId="{9D0CF2B4-96CF-4A58-9A22-AB5AF8C4619C}" type="presParOf" srcId="{A136C792-21C3-4F81-B14D-EBA6E32AB2F4}" destId="{09976281-5CF4-4F67-9CA7-C326710E8F4C}" srcOrd="0" destOrd="0" presId="urn:microsoft.com/office/officeart/2009/3/layout/HorizontalOrganizationChart"/>
    <dgm:cxn modelId="{A09E9734-B248-4D77-9754-17058138FAF2}" type="presParOf" srcId="{09976281-5CF4-4F67-9CA7-C326710E8F4C}" destId="{BF5150BD-B57A-45A7-9128-C1F6027147D3}" srcOrd="0" destOrd="0" presId="urn:microsoft.com/office/officeart/2009/3/layout/HorizontalOrganizationChart"/>
    <dgm:cxn modelId="{A5BF9AB7-6037-40E5-89DC-C276E4536080}" type="presParOf" srcId="{09976281-5CF4-4F67-9CA7-C326710E8F4C}" destId="{F17439B8-E4F5-43A2-9299-A6AD4EF9488F}" srcOrd="1" destOrd="0" presId="urn:microsoft.com/office/officeart/2009/3/layout/HorizontalOrganizationChart"/>
    <dgm:cxn modelId="{542FA447-73C7-4A66-8D2E-2C040A246A3F}" type="presParOf" srcId="{A136C792-21C3-4F81-B14D-EBA6E32AB2F4}" destId="{D997CAF6-666B-439B-B944-829C2F764999}" srcOrd="1" destOrd="0" presId="urn:microsoft.com/office/officeart/2009/3/layout/HorizontalOrganizationChart"/>
    <dgm:cxn modelId="{ACD909A2-F0CE-48EE-90C4-9F26646E4132}" type="presParOf" srcId="{A136C792-21C3-4F81-B14D-EBA6E32AB2F4}" destId="{6FDAD817-386D-444D-A643-EB3F5F0CB0F2}" srcOrd="2" destOrd="0" presId="urn:microsoft.com/office/officeart/2009/3/layout/HorizontalOrganizationChart"/>
    <dgm:cxn modelId="{6C0DD30C-B85A-435B-A237-B50F527C81CA}" type="presParOf" srcId="{3874D31A-A619-4E7F-A67F-B0F633156FC9}" destId="{898A7A56-1306-41C7-9EA2-D10C6168C8BB}" srcOrd="2" destOrd="0" presId="urn:microsoft.com/office/officeart/2009/3/layout/HorizontalOrganizationChart"/>
    <dgm:cxn modelId="{01DF7757-3FEF-4ABB-B802-2FC7BCA46B5E}" type="presParOf" srcId="{898A7A56-1306-41C7-9EA2-D10C6168C8BB}" destId="{B24BDE93-DF0E-403F-8BF6-1A5EBD4F063C}" srcOrd="0" destOrd="0" presId="urn:microsoft.com/office/officeart/2009/3/layout/HorizontalOrganizationChart"/>
    <dgm:cxn modelId="{A36B81F8-D666-4B69-BA34-E74884AFC9D1}" type="presParOf" srcId="{B24BDE93-DF0E-403F-8BF6-1A5EBD4F063C}" destId="{1F53D818-30FF-4FC2-BAAC-5CBAB32592BE}" srcOrd="0" destOrd="0" presId="urn:microsoft.com/office/officeart/2009/3/layout/HorizontalOrganizationChart"/>
    <dgm:cxn modelId="{C2B436EE-F578-40C1-996D-E5B2EA08D898}" type="presParOf" srcId="{B24BDE93-DF0E-403F-8BF6-1A5EBD4F063C}" destId="{0D9B2758-ACEF-40F2-95E7-1B5469851FA8}" srcOrd="1" destOrd="0" presId="urn:microsoft.com/office/officeart/2009/3/layout/HorizontalOrganizationChart"/>
    <dgm:cxn modelId="{F05E979C-0828-4C81-A75D-B3673D7EFF32}" type="presParOf" srcId="{898A7A56-1306-41C7-9EA2-D10C6168C8BB}" destId="{3DF071E1-30BB-4FD8-A90A-32E2293E440B}" srcOrd="1" destOrd="0" presId="urn:microsoft.com/office/officeart/2009/3/layout/HorizontalOrganizationChart"/>
    <dgm:cxn modelId="{3F9AE2CA-CDED-4CF2-BFB0-48CEEBF06237}" type="presParOf" srcId="{898A7A56-1306-41C7-9EA2-D10C6168C8BB}" destId="{8BEE9245-5634-41B0-9820-B47FF4D7C299}" srcOrd="2" destOrd="0" presId="urn:microsoft.com/office/officeart/2009/3/layout/HorizontalOrganizationChart"/>
    <dgm:cxn modelId="{3A37DDBE-0A0F-4570-B017-ADDAF644098A}" type="presParOf" srcId="{3874D31A-A619-4E7F-A67F-B0F633156FC9}" destId="{482558A1-7566-4AE4-9531-73AED6DFEAEB}" srcOrd="3" destOrd="0" presId="urn:microsoft.com/office/officeart/2009/3/layout/HorizontalOrganizationChart"/>
    <dgm:cxn modelId="{8B6EB815-D793-44C5-828B-482AC10D0388}" type="presParOf" srcId="{482558A1-7566-4AE4-9531-73AED6DFEAEB}" destId="{C17E296F-E56C-4D4F-9421-5BC3BE19D409}" srcOrd="0" destOrd="0" presId="urn:microsoft.com/office/officeart/2009/3/layout/HorizontalOrganizationChart"/>
    <dgm:cxn modelId="{CB78FF9B-5B85-4F57-80CE-4B4071AC3CF1}" type="presParOf" srcId="{C17E296F-E56C-4D4F-9421-5BC3BE19D409}" destId="{12A2AD0B-95C7-4A09-8459-620FCC39A70F}" srcOrd="0" destOrd="0" presId="urn:microsoft.com/office/officeart/2009/3/layout/HorizontalOrganizationChart"/>
    <dgm:cxn modelId="{2FB93344-D121-42FE-9BD1-64B59F73C721}" type="presParOf" srcId="{C17E296F-E56C-4D4F-9421-5BC3BE19D409}" destId="{4E2B687C-DC80-4DBD-83C3-B3594A5B0D89}" srcOrd="1" destOrd="0" presId="urn:microsoft.com/office/officeart/2009/3/layout/HorizontalOrganizationChart"/>
    <dgm:cxn modelId="{4A99A19A-17D3-4930-B525-7A6F78953876}" type="presParOf" srcId="{482558A1-7566-4AE4-9531-73AED6DFEAEB}" destId="{F19962FE-7CB7-4B67-A46A-6319B0747F3C}" srcOrd="1" destOrd="0" presId="urn:microsoft.com/office/officeart/2009/3/layout/HorizontalOrganizationChart"/>
    <dgm:cxn modelId="{A6368F2A-5A90-40A2-8EFF-F0762223AF9B}" type="presParOf" srcId="{482558A1-7566-4AE4-9531-73AED6DFEAEB}" destId="{AC077FAE-1196-4B83-BE29-F36446DF601B}" srcOrd="2" destOrd="0" presId="urn:microsoft.com/office/officeart/2009/3/layout/HorizontalOrganizationChart"/>
    <dgm:cxn modelId="{E08C1FFF-00AC-40FC-A946-A9E2501BD35F}" type="presParOf" srcId="{3874D31A-A619-4E7F-A67F-B0F633156FC9}" destId="{8A02F74C-FC9A-48EC-8F27-C505C12D16DC}" srcOrd="4" destOrd="0" presId="urn:microsoft.com/office/officeart/2009/3/layout/HorizontalOrganizationChart"/>
    <dgm:cxn modelId="{3F98CDB2-D366-4DC6-A0D1-11538AEA26F6}" type="presParOf" srcId="{8A02F74C-FC9A-48EC-8F27-C505C12D16DC}" destId="{1565CB93-CFB1-4D5D-8630-79CD20658A95}" srcOrd="0" destOrd="0" presId="urn:microsoft.com/office/officeart/2009/3/layout/HorizontalOrganizationChart"/>
    <dgm:cxn modelId="{7CD5F69F-0858-42C7-B8F1-342765CAE795}" type="presParOf" srcId="{1565CB93-CFB1-4D5D-8630-79CD20658A95}" destId="{A9B11F44-E066-45D7-8802-2AA66F077055}" srcOrd="0" destOrd="0" presId="urn:microsoft.com/office/officeart/2009/3/layout/HorizontalOrganizationChart"/>
    <dgm:cxn modelId="{CC694B96-B1D3-4056-ADD8-0D8D6029B225}" type="presParOf" srcId="{1565CB93-CFB1-4D5D-8630-79CD20658A95}" destId="{95B1083F-17AD-4BCC-A0BC-7DE05A38D92D}" srcOrd="1" destOrd="0" presId="urn:microsoft.com/office/officeart/2009/3/layout/HorizontalOrganizationChart"/>
    <dgm:cxn modelId="{3B526C42-DA4F-4E25-8910-4A2FFB393677}" type="presParOf" srcId="{8A02F74C-FC9A-48EC-8F27-C505C12D16DC}" destId="{45EE1713-FD61-4149-90DD-B1CD117B250C}" srcOrd="1" destOrd="0" presId="urn:microsoft.com/office/officeart/2009/3/layout/HorizontalOrganizationChart"/>
    <dgm:cxn modelId="{6441B6C6-AE3D-4528-8B32-6A53AEF63BA6}" type="presParOf" srcId="{8A02F74C-FC9A-48EC-8F27-C505C12D16DC}" destId="{9277B864-07EF-483A-BA10-CF7CC75AD7A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DA2802-2D89-4204-996D-C8B37767503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AF2CE7-BBE3-47F1-A450-385AF3C343EF}">
      <dgm:prSet/>
      <dgm:spPr/>
      <dgm:t>
        <a:bodyPr/>
        <a:lstStyle/>
        <a:p>
          <a:r>
            <a:rPr lang="en-US"/>
            <a:t>Key</a:t>
          </a:r>
        </a:p>
      </dgm:t>
    </dgm:pt>
    <dgm:pt modelId="{F529DED9-36D9-4845-BBE0-9CE935ED4C11}" type="parTrans" cxnId="{DA668612-8BD8-4FEC-A364-98C7A23A754F}">
      <dgm:prSet/>
      <dgm:spPr/>
      <dgm:t>
        <a:bodyPr/>
        <a:lstStyle/>
        <a:p>
          <a:endParaRPr lang="en-US"/>
        </a:p>
      </dgm:t>
    </dgm:pt>
    <dgm:pt modelId="{D6E1D7FF-00ED-43D8-A5BD-267DA098074F}" type="sibTrans" cxnId="{DA668612-8BD8-4FEC-A364-98C7A23A754F}">
      <dgm:prSet/>
      <dgm:spPr/>
      <dgm:t>
        <a:bodyPr/>
        <a:lstStyle/>
        <a:p>
          <a:endParaRPr lang="en-US"/>
        </a:p>
      </dgm:t>
    </dgm:pt>
    <dgm:pt modelId="{E4842239-47DC-4E93-ACAC-9EB1BCC5AB7C}">
      <dgm:prSet/>
      <dgm:spPr/>
      <dgm:t>
        <a:bodyPr/>
        <a:lstStyle/>
        <a:p>
          <a:r>
            <a:rPr lang="en-US"/>
            <a:t>Key, the data value to be encrypted</a:t>
          </a:r>
        </a:p>
      </dgm:t>
    </dgm:pt>
    <dgm:pt modelId="{97241D3E-D369-429B-AC6A-8187A291059E}" type="parTrans" cxnId="{237E72C5-5F91-4260-AACF-594779C577E4}">
      <dgm:prSet/>
      <dgm:spPr/>
      <dgm:t>
        <a:bodyPr/>
        <a:lstStyle/>
        <a:p>
          <a:endParaRPr lang="en-US"/>
        </a:p>
      </dgm:t>
    </dgm:pt>
    <dgm:pt modelId="{47728486-F402-46EC-B825-0B19CE57479C}" type="sibTrans" cxnId="{237E72C5-5F91-4260-AACF-594779C577E4}">
      <dgm:prSet/>
      <dgm:spPr/>
      <dgm:t>
        <a:bodyPr/>
        <a:lstStyle/>
        <a:p>
          <a:endParaRPr lang="en-US"/>
        </a:p>
      </dgm:t>
    </dgm:pt>
    <dgm:pt modelId="{E75D96E9-91D5-4110-842D-D136ECB7F9DA}">
      <dgm:prSet/>
      <dgm:spPr/>
      <dgm:t>
        <a:bodyPr/>
        <a:lstStyle/>
        <a:p>
          <a:r>
            <a:rPr lang="en-US"/>
            <a:t>Hash</a:t>
          </a:r>
        </a:p>
      </dgm:t>
    </dgm:pt>
    <dgm:pt modelId="{966F13E7-31EE-4961-88D7-037DD80AA4F2}" type="parTrans" cxnId="{0E38CF05-2433-4852-983A-9D1DFFE57F9A}">
      <dgm:prSet/>
      <dgm:spPr/>
      <dgm:t>
        <a:bodyPr/>
        <a:lstStyle/>
        <a:p>
          <a:endParaRPr lang="en-US"/>
        </a:p>
      </dgm:t>
    </dgm:pt>
    <dgm:pt modelId="{C6371B4B-541A-44CD-81D6-79AFB05649D6}" type="sibTrans" cxnId="{0E38CF05-2433-4852-983A-9D1DFFE57F9A}">
      <dgm:prSet/>
      <dgm:spPr/>
      <dgm:t>
        <a:bodyPr/>
        <a:lstStyle/>
        <a:p>
          <a:endParaRPr lang="en-US"/>
        </a:p>
      </dgm:t>
    </dgm:pt>
    <dgm:pt modelId="{8E349F02-0265-413E-A07C-AA32289D56A8}">
      <dgm:prSet/>
      <dgm:spPr/>
      <dgm:t>
        <a:bodyPr/>
        <a:lstStyle/>
        <a:p>
          <a:r>
            <a:rPr lang="en-US"/>
            <a:t>Hash function, which determines how the key is turned into a number index</a:t>
          </a:r>
        </a:p>
      </dgm:t>
    </dgm:pt>
    <dgm:pt modelId="{D6AD7CD1-D05F-47D0-9E9D-C298726A4E84}" type="parTrans" cxnId="{407301BA-B612-4582-AF15-8DC6550C894A}">
      <dgm:prSet/>
      <dgm:spPr/>
      <dgm:t>
        <a:bodyPr/>
        <a:lstStyle/>
        <a:p>
          <a:endParaRPr lang="en-US"/>
        </a:p>
      </dgm:t>
    </dgm:pt>
    <dgm:pt modelId="{DA1637EA-C9B7-4642-BEBE-A96E4FF38783}" type="sibTrans" cxnId="{407301BA-B612-4582-AF15-8DC6550C894A}">
      <dgm:prSet/>
      <dgm:spPr/>
      <dgm:t>
        <a:bodyPr/>
        <a:lstStyle/>
        <a:p>
          <a:endParaRPr lang="en-US"/>
        </a:p>
      </dgm:t>
    </dgm:pt>
    <dgm:pt modelId="{69ABF739-A075-4AC7-82AE-F43928118A4C}">
      <dgm:prSet/>
      <dgm:spPr/>
      <dgm:t>
        <a:bodyPr/>
        <a:lstStyle/>
        <a:p>
          <a:r>
            <a:rPr lang="en-US"/>
            <a:t>Index</a:t>
          </a:r>
        </a:p>
      </dgm:t>
    </dgm:pt>
    <dgm:pt modelId="{2E695800-0BCA-4C49-B2A7-5A0884B9A632}" type="parTrans" cxnId="{1DF40A84-F436-4674-ACC4-55369B544E1F}">
      <dgm:prSet/>
      <dgm:spPr/>
      <dgm:t>
        <a:bodyPr/>
        <a:lstStyle/>
        <a:p>
          <a:endParaRPr lang="en-US"/>
        </a:p>
      </dgm:t>
    </dgm:pt>
    <dgm:pt modelId="{B63233A4-1803-4BFF-898F-9B4CB446F3A1}" type="sibTrans" cxnId="{1DF40A84-F436-4674-ACC4-55369B544E1F}">
      <dgm:prSet/>
      <dgm:spPr/>
      <dgm:t>
        <a:bodyPr/>
        <a:lstStyle/>
        <a:p>
          <a:endParaRPr lang="en-US"/>
        </a:p>
      </dgm:t>
    </dgm:pt>
    <dgm:pt modelId="{770A918B-C35B-4648-AA94-4DFCEDBEE97B}">
      <dgm:prSet/>
      <dgm:spPr/>
      <dgm:t>
        <a:bodyPr/>
        <a:lstStyle/>
        <a:p>
          <a:r>
            <a:rPr lang="en-US"/>
            <a:t>Index, the output of the hash function</a:t>
          </a:r>
        </a:p>
      </dgm:t>
    </dgm:pt>
    <dgm:pt modelId="{D2BFE3E7-FC0B-4201-9B63-1349E9AD0D0F}" type="parTrans" cxnId="{02F9AB93-3023-4C2F-829C-264B2F30A373}">
      <dgm:prSet/>
      <dgm:spPr/>
      <dgm:t>
        <a:bodyPr/>
        <a:lstStyle/>
        <a:p>
          <a:endParaRPr lang="en-US"/>
        </a:p>
      </dgm:t>
    </dgm:pt>
    <dgm:pt modelId="{6987D3E5-7B34-4AB8-A4A0-582849A811F3}" type="sibTrans" cxnId="{02F9AB93-3023-4C2F-829C-264B2F30A373}">
      <dgm:prSet/>
      <dgm:spPr/>
      <dgm:t>
        <a:bodyPr/>
        <a:lstStyle/>
        <a:p>
          <a:endParaRPr lang="en-US"/>
        </a:p>
      </dgm:t>
    </dgm:pt>
    <dgm:pt modelId="{F6AE1075-C292-46B5-82A6-9AC920CDDC4A}" type="pres">
      <dgm:prSet presAssocID="{6ADA2802-2D89-4204-996D-C8B377675031}" presName="Name0" presStyleCnt="0">
        <dgm:presLayoutVars>
          <dgm:dir/>
          <dgm:animLvl val="lvl"/>
          <dgm:resizeHandles val="exact"/>
        </dgm:presLayoutVars>
      </dgm:prSet>
      <dgm:spPr/>
    </dgm:pt>
    <dgm:pt modelId="{C6F8C393-3FB6-4ACE-A0B0-9B8E57619560}" type="pres">
      <dgm:prSet presAssocID="{F1AF2CE7-BBE3-47F1-A450-385AF3C343EF}" presName="linNode" presStyleCnt="0"/>
      <dgm:spPr/>
    </dgm:pt>
    <dgm:pt modelId="{4E24E091-C0FE-4B80-B029-208858A0F284}" type="pres">
      <dgm:prSet presAssocID="{F1AF2CE7-BBE3-47F1-A450-385AF3C343EF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7B75DA1F-0175-42E4-AD22-EF450AF310AD}" type="pres">
      <dgm:prSet presAssocID="{F1AF2CE7-BBE3-47F1-A450-385AF3C343EF}" presName="descendantText" presStyleLbl="alignAccFollowNode1" presStyleIdx="0" presStyleCnt="3">
        <dgm:presLayoutVars>
          <dgm:bulletEnabled/>
        </dgm:presLayoutVars>
      </dgm:prSet>
      <dgm:spPr/>
    </dgm:pt>
    <dgm:pt modelId="{67D4DB3B-FFE4-47C7-8E78-305EA9FA9FFD}" type="pres">
      <dgm:prSet presAssocID="{D6E1D7FF-00ED-43D8-A5BD-267DA098074F}" presName="sp" presStyleCnt="0"/>
      <dgm:spPr/>
    </dgm:pt>
    <dgm:pt modelId="{B3382CED-116B-427B-A12C-D3DFBB153BD2}" type="pres">
      <dgm:prSet presAssocID="{E75D96E9-91D5-4110-842D-D136ECB7F9DA}" presName="linNode" presStyleCnt="0"/>
      <dgm:spPr/>
    </dgm:pt>
    <dgm:pt modelId="{DE44D4EA-50AE-446A-B090-115D025D8DA1}" type="pres">
      <dgm:prSet presAssocID="{E75D96E9-91D5-4110-842D-D136ECB7F9D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D7030AFA-050A-4A67-87FC-A932CB96ECE6}" type="pres">
      <dgm:prSet presAssocID="{E75D96E9-91D5-4110-842D-D136ECB7F9DA}" presName="descendantText" presStyleLbl="alignAccFollowNode1" presStyleIdx="1" presStyleCnt="3">
        <dgm:presLayoutVars>
          <dgm:bulletEnabled/>
        </dgm:presLayoutVars>
      </dgm:prSet>
      <dgm:spPr/>
    </dgm:pt>
    <dgm:pt modelId="{DBD85B80-35C3-47FF-A37F-BDB9F99BE53F}" type="pres">
      <dgm:prSet presAssocID="{C6371B4B-541A-44CD-81D6-79AFB05649D6}" presName="sp" presStyleCnt="0"/>
      <dgm:spPr/>
    </dgm:pt>
    <dgm:pt modelId="{DA6D7DC9-9DCF-46A4-BFC8-10E6EDF34A07}" type="pres">
      <dgm:prSet presAssocID="{69ABF739-A075-4AC7-82AE-F43928118A4C}" presName="linNode" presStyleCnt="0"/>
      <dgm:spPr/>
    </dgm:pt>
    <dgm:pt modelId="{A16E7926-21BF-4363-961F-A0AA77BC478C}" type="pres">
      <dgm:prSet presAssocID="{69ABF739-A075-4AC7-82AE-F43928118A4C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6A838C3-6FBD-4B7E-94EF-E13804ED56A8}" type="pres">
      <dgm:prSet presAssocID="{69ABF739-A075-4AC7-82AE-F43928118A4C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E38CF05-2433-4852-983A-9D1DFFE57F9A}" srcId="{6ADA2802-2D89-4204-996D-C8B377675031}" destId="{E75D96E9-91D5-4110-842D-D136ECB7F9DA}" srcOrd="1" destOrd="0" parTransId="{966F13E7-31EE-4961-88D7-037DD80AA4F2}" sibTransId="{C6371B4B-541A-44CD-81D6-79AFB05649D6}"/>
    <dgm:cxn modelId="{DA668612-8BD8-4FEC-A364-98C7A23A754F}" srcId="{6ADA2802-2D89-4204-996D-C8B377675031}" destId="{F1AF2CE7-BBE3-47F1-A450-385AF3C343EF}" srcOrd="0" destOrd="0" parTransId="{F529DED9-36D9-4845-BBE0-9CE935ED4C11}" sibTransId="{D6E1D7FF-00ED-43D8-A5BD-267DA098074F}"/>
    <dgm:cxn modelId="{690A2D24-5EBC-4003-994C-2AFEF69F0801}" type="presOf" srcId="{E4842239-47DC-4E93-ACAC-9EB1BCC5AB7C}" destId="{7B75DA1F-0175-42E4-AD22-EF450AF310AD}" srcOrd="0" destOrd="0" presId="urn:microsoft.com/office/officeart/2016/7/layout/VerticalSolidActionList"/>
    <dgm:cxn modelId="{55CF122C-DEAB-4AE3-95B0-D17EF5103204}" type="presOf" srcId="{6ADA2802-2D89-4204-996D-C8B377675031}" destId="{F6AE1075-C292-46B5-82A6-9AC920CDDC4A}" srcOrd="0" destOrd="0" presId="urn:microsoft.com/office/officeart/2016/7/layout/VerticalSolidActionList"/>
    <dgm:cxn modelId="{116AB351-21F3-4327-979E-50D94BE7E3E8}" type="presOf" srcId="{69ABF739-A075-4AC7-82AE-F43928118A4C}" destId="{A16E7926-21BF-4363-961F-A0AA77BC478C}" srcOrd="0" destOrd="0" presId="urn:microsoft.com/office/officeart/2016/7/layout/VerticalSolidActionList"/>
    <dgm:cxn modelId="{1DF40A84-F436-4674-ACC4-55369B544E1F}" srcId="{6ADA2802-2D89-4204-996D-C8B377675031}" destId="{69ABF739-A075-4AC7-82AE-F43928118A4C}" srcOrd="2" destOrd="0" parTransId="{2E695800-0BCA-4C49-B2A7-5A0884B9A632}" sibTransId="{B63233A4-1803-4BFF-898F-9B4CB446F3A1}"/>
    <dgm:cxn modelId="{16BDD188-64C4-466A-916D-17241C19B344}" type="presOf" srcId="{E75D96E9-91D5-4110-842D-D136ECB7F9DA}" destId="{DE44D4EA-50AE-446A-B090-115D025D8DA1}" srcOrd="0" destOrd="0" presId="urn:microsoft.com/office/officeart/2016/7/layout/VerticalSolidActionList"/>
    <dgm:cxn modelId="{02F9AB93-3023-4C2F-829C-264B2F30A373}" srcId="{69ABF739-A075-4AC7-82AE-F43928118A4C}" destId="{770A918B-C35B-4648-AA94-4DFCEDBEE97B}" srcOrd="0" destOrd="0" parTransId="{D2BFE3E7-FC0B-4201-9B63-1349E9AD0D0F}" sibTransId="{6987D3E5-7B34-4AB8-A4A0-582849A811F3}"/>
    <dgm:cxn modelId="{9205F3B7-836A-4B97-8E58-1CCC6CAD3923}" type="presOf" srcId="{F1AF2CE7-BBE3-47F1-A450-385AF3C343EF}" destId="{4E24E091-C0FE-4B80-B029-208858A0F284}" srcOrd="0" destOrd="0" presId="urn:microsoft.com/office/officeart/2016/7/layout/VerticalSolidActionList"/>
    <dgm:cxn modelId="{407301BA-B612-4582-AF15-8DC6550C894A}" srcId="{E75D96E9-91D5-4110-842D-D136ECB7F9DA}" destId="{8E349F02-0265-413E-A07C-AA32289D56A8}" srcOrd="0" destOrd="0" parTransId="{D6AD7CD1-D05F-47D0-9E9D-C298726A4E84}" sibTransId="{DA1637EA-C9B7-4642-BEBE-A96E4FF38783}"/>
    <dgm:cxn modelId="{237E72C5-5F91-4260-AACF-594779C577E4}" srcId="{F1AF2CE7-BBE3-47F1-A450-385AF3C343EF}" destId="{E4842239-47DC-4E93-ACAC-9EB1BCC5AB7C}" srcOrd="0" destOrd="0" parTransId="{97241D3E-D369-429B-AC6A-8187A291059E}" sibTransId="{47728486-F402-46EC-B825-0B19CE57479C}"/>
    <dgm:cxn modelId="{D7BAEDD6-DD8D-41FB-A377-19046AC665D0}" type="presOf" srcId="{770A918B-C35B-4648-AA94-4DFCEDBEE97B}" destId="{D6A838C3-6FBD-4B7E-94EF-E13804ED56A8}" srcOrd="0" destOrd="0" presId="urn:microsoft.com/office/officeart/2016/7/layout/VerticalSolidActionList"/>
    <dgm:cxn modelId="{45E74EFA-B889-41A1-A7DB-17811087F04C}" type="presOf" srcId="{8E349F02-0265-413E-A07C-AA32289D56A8}" destId="{D7030AFA-050A-4A67-87FC-A932CB96ECE6}" srcOrd="0" destOrd="0" presId="urn:microsoft.com/office/officeart/2016/7/layout/VerticalSolidActionList"/>
    <dgm:cxn modelId="{12110667-6731-4CD8-BE50-DE056BA00E4E}" type="presParOf" srcId="{F6AE1075-C292-46B5-82A6-9AC920CDDC4A}" destId="{C6F8C393-3FB6-4ACE-A0B0-9B8E57619560}" srcOrd="0" destOrd="0" presId="urn:microsoft.com/office/officeart/2016/7/layout/VerticalSolidActionList"/>
    <dgm:cxn modelId="{9EB32790-304E-4761-8ED9-B8C0B0EDAD4D}" type="presParOf" srcId="{C6F8C393-3FB6-4ACE-A0B0-9B8E57619560}" destId="{4E24E091-C0FE-4B80-B029-208858A0F284}" srcOrd="0" destOrd="0" presId="urn:microsoft.com/office/officeart/2016/7/layout/VerticalSolidActionList"/>
    <dgm:cxn modelId="{1CF8B60D-A11A-4F47-B1B9-63B2E110CDFB}" type="presParOf" srcId="{C6F8C393-3FB6-4ACE-A0B0-9B8E57619560}" destId="{7B75DA1F-0175-42E4-AD22-EF450AF310AD}" srcOrd="1" destOrd="0" presId="urn:microsoft.com/office/officeart/2016/7/layout/VerticalSolidActionList"/>
    <dgm:cxn modelId="{2F0F719E-2373-4AE4-8B80-C523F79D9937}" type="presParOf" srcId="{F6AE1075-C292-46B5-82A6-9AC920CDDC4A}" destId="{67D4DB3B-FFE4-47C7-8E78-305EA9FA9FFD}" srcOrd="1" destOrd="0" presId="urn:microsoft.com/office/officeart/2016/7/layout/VerticalSolidActionList"/>
    <dgm:cxn modelId="{DF17D1CB-1225-4F5E-9912-31EEA69DE7B5}" type="presParOf" srcId="{F6AE1075-C292-46B5-82A6-9AC920CDDC4A}" destId="{B3382CED-116B-427B-A12C-D3DFBB153BD2}" srcOrd="2" destOrd="0" presId="urn:microsoft.com/office/officeart/2016/7/layout/VerticalSolidActionList"/>
    <dgm:cxn modelId="{8DB62216-C8EF-4B3B-BF06-C3993BEA01A9}" type="presParOf" srcId="{B3382CED-116B-427B-A12C-D3DFBB153BD2}" destId="{DE44D4EA-50AE-446A-B090-115D025D8DA1}" srcOrd="0" destOrd="0" presId="urn:microsoft.com/office/officeart/2016/7/layout/VerticalSolidActionList"/>
    <dgm:cxn modelId="{36840775-3BC2-476D-B80F-7BDD844AD6C7}" type="presParOf" srcId="{B3382CED-116B-427B-A12C-D3DFBB153BD2}" destId="{D7030AFA-050A-4A67-87FC-A932CB96ECE6}" srcOrd="1" destOrd="0" presId="urn:microsoft.com/office/officeart/2016/7/layout/VerticalSolidActionList"/>
    <dgm:cxn modelId="{C734E964-9567-483F-87C3-402C704514A5}" type="presParOf" srcId="{F6AE1075-C292-46B5-82A6-9AC920CDDC4A}" destId="{DBD85B80-35C3-47FF-A37F-BDB9F99BE53F}" srcOrd="3" destOrd="0" presId="urn:microsoft.com/office/officeart/2016/7/layout/VerticalSolidActionList"/>
    <dgm:cxn modelId="{F2AE249F-F9F0-42ED-980D-D5FE1694E1DA}" type="presParOf" srcId="{F6AE1075-C292-46B5-82A6-9AC920CDDC4A}" destId="{DA6D7DC9-9DCF-46A4-BFC8-10E6EDF34A07}" srcOrd="4" destOrd="0" presId="urn:microsoft.com/office/officeart/2016/7/layout/VerticalSolidActionList"/>
    <dgm:cxn modelId="{033839DC-C7EE-40DF-AC48-A758FC540625}" type="presParOf" srcId="{DA6D7DC9-9DCF-46A4-BFC8-10E6EDF34A07}" destId="{A16E7926-21BF-4363-961F-A0AA77BC478C}" srcOrd="0" destOrd="0" presId="urn:microsoft.com/office/officeart/2016/7/layout/VerticalSolidActionList"/>
    <dgm:cxn modelId="{6B6BC2DD-ED4B-4628-83B8-3C0C2131D957}" type="presParOf" srcId="{DA6D7DC9-9DCF-46A4-BFC8-10E6EDF34A07}" destId="{D6A838C3-6FBD-4B7E-94EF-E13804ED56A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999719-9C8E-4F9F-9B3F-12FFA2F7D93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DB96B9E-7F80-4A42-A465-7D1B7D9F159C}">
      <dgm:prSet/>
      <dgm:spPr/>
      <dgm:t>
        <a:bodyPr/>
        <a:lstStyle/>
        <a:p>
          <a:r>
            <a:rPr lang="en-US"/>
            <a:t>Determined by key’s data type</a:t>
          </a:r>
        </a:p>
      </dgm:t>
    </dgm:pt>
    <dgm:pt modelId="{750D354A-5690-4BA5-9676-8D325E523C00}" type="parTrans" cxnId="{AC3BA540-FFE0-45C2-B0C5-8C02B7233057}">
      <dgm:prSet/>
      <dgm:spPr/>
      <dgm:t>
        <a:bodyPr/>
        <a:lstStyle/>
        <a:p>
          <a:endParaRPr lang="en-US"/>
        </a:p>
      </dgm:t>
    </dgm:pt>
    <dgm:pt modelId="{DA75C975-590C-4DD8-903D-7A42C399F592}" type="sibTrans" cxnId="{AC3BA540-FFE0-45C2-B0C5-8C02B7233057}">
      <dgm:prSet/>
      <dgm:spPr/>
      <dgm:t>
        <a:bodyPr/>
        <a:lstStyle/>
        <a:p>
          <a:endParaRPr lang="en-US"/>
        </a:p>
      </dgm:t>
    </dgm:pt>
    <dgm:pt modelId="{A508E192-9F4C-4533-9E4F-EFAEB817F3C7}">
      <dgm:prSet/>
      <dgm:spPr/>
      <dgm:t>
        <a:bodyPr/>
        <a:lstStyle/>
        <a:p>
          <a:r>
            <a:rPr lang="en-US"/>
            <a:t>Integers: Int Value % arraySize</a:t>
          </a:r>
        </a:p>
      </dgm:t>
    </dgm:pt>
    <dgm:pt modelId="{7B11A4D0-032C-46E7-BBA3-4AD4B80A8870}" type="parTrans" cxnId="{3B05C511-C645-434E-A500-D082FA9BCEA2}">
      <dgm:prSet/>
      <dgm:spPr/>
      <dgm:t>
        <a:bodyPr/>
        <a:lstStyle/>
        <a:p>
          <a:endParaRPr lang="en-US"/>
        </a:p>
      </dgm:t>
    </dgm:pt>
    <dgm:pt modelId="{FA1E06B9-B6C2-4883-AEDC-ED2D5B0D17B6}" type="sibTrans" cxnId="{3B05C511-C645-434E-A500-D082FA9BCEA2}">
      <dgm:prSet/>
      <dgm:spPr/>
      <dgm:t>
        <a:bodyPr/>
        <a:lstStyle/>
        <a:p>
          <a:endParaRPr lang="en-US"/>
        </a:p>
      </dgm:t>
    </dgm:pt>
    <dgm:pt modelId="{0081D55A-A19D-44C2-90A5-3D0E79B609D9}">
      <dgm:prSet/>
      <dgm:spPr/>
      <dgm:t>
        <a:bodyPr/>
        <a:lstStyle/>
        <a:p>
          <a:r>
            <a:rPr lang="en-US"/>
            <a:t>Array size should be a prime number – allows for more even distribution due to modulus – why?</a:t>
          </a:r>
        </a:p>
      </dgm:t>
    </dgm:pt>
    <dgm:pt modelId="{3DAFE854-FB3C-481D-BC83-D37A21BA47DA}" type="parTrans" cxnId="{220C523D-FAF1-4E4D-B54F-862712D9D890}">
      <dgm:prSet/>
      <dgm:spPr/>
      <dgm:t>
        <a:bodyPr/>
        <a:lstStyle/>
        <a:p>
          <a:endParaRPr lang="en-US"/>
        </a:p>
      </dgm:t>
    </dgm:pt>
    <dgm:pt modelId="{23E041E5-4FEA-476C-87D0-9126A43704F8}" type="sibTrans" cxnId="{220C523D-FAF1-4E4D-B54F-862712D9D890}">
      <dgm:prSet/>
      <dgm:spPr/>
      <dgm:t>
        <a:bodyPr/>
        <a:lstStyle/>
        <a:p>
          <a:endParaRPr lang="en-US"/>
        </a:p>
      </dgm:t>
    </dgm:pt>
    <dgm:pt modelId="{093B3309-7B51-42B9-BABD-649A93143F67}">
      <dgm:prSet/>
      <dgm:spPr/>
      <dgm:t>
        <a:bodyPr/>
        <a:lstStyle/>
        <a:p>
          <a:r>
            <a:rPr lang="en-US"/>
            <a:t>What happens if the keys all end in 0 and arraySize is 10?</a:t>
          </a:r>
        </a:p>
      </dgm:t>
    </dgm:pt>
    <dgm:pt modelId="{00DF5BD0-E9C5-4014-A16E-EDE6B3822B26}" type="parTrans" cxnId="{E2F71DBD-0CD5-4606-96F4-694490CE9C54}">
      <dgm:prSet/>
      <dgm:spPr/>
      <dgm:t>
        <a:bodyPr/>
        <a:lstStyle/>
        <a:p>
          <a:endParaRPr lang="en-US"/>
        </a:p>
      </dgm:t>
    </dgm:pt>
    <dgm:pt modelId="{3757B7B9-F918-49C0-8C45-7FC2D99DB3C1}" type="sibTrans" cxnId="{E2F71DBD-0CD5-4606-96F4-694490CE9C54}">
      <dgm:prSet/>
      <dgm:spPr/>
      <dgm:t>
        <a:bodyPr/>
        <a:lstStyle/>
        <a:p>
          <a:endParaRPr lang="en-US"/>
        </a:p>
      </dgm:t>
    </dgm:pt>
    <dgm:pt modelId="{9E15E87C-8F84-474D-BCBE-3EA69BABA3BE}" type="pres">
      <dgm:prSet presAssocID="{65999719-9C8E-4F9F-9B3F-12FFA2F7D93D}" presName="Name0" presStyleCnt="0">
        <dgm:presLayoutVars>
          <dgm:dir/>
          <dgm:resizeHandles val="exact"/>
        </dgm:presLayoutVars>
      </dgm:prSet>
      <dgm:spPr/>
    </dgm:pt>
    <dgm:pt modelId="{33543B17-32FC-4D7E-8CA0-C277B9FAF121}" type="pres">
      <dgm:prSet presAssocID="{3DB96B9E-7F80-4A42-A465-7D1B7D9F159C}" presName="node" presStyleLbl="node1" presStyleIdx="0" presStyleCnt="4">
        <dgm:presLayoutVars>
          <dgm:bulletEnabled val="1"/>
        </dgm:presLayoutVars>
      </dgm:prSet>
      <dgm:spPr/>
    </dgm:pt>
    <dgm:pt modelId="{3081F40B-7FAE-45B0-BD4C-6B87BE94A6A9}" type="pres">
      <dgm:prSet presAssocID="{DA75C975-590C-4DD8-903D-7A42C399F592}" presName="sibTrans" presStyleLbl="sibTrans1D1" presStyleIdx="0" presStyleCnt="3"/>
      <dgm:spPr/>
    </dgm:pt>
    <dgm:pt modelId="{35A028E0-3AA0-4F03-A54F-E531403B76B1}" type="pres">
      <dgm:prSet presAssocID="{DA75C975-590C-4DD8-903D-7A42C399F592}" presName="connectorText" presStyleLbl="sibTrans1D1" presStyleIdx="0" presStyleCnt="3"/>
      <dgm:spPr/>
    </dgm:pt>
    <dgm:pt modelId="{4BD76F4E-D26C-4AB8-89E0-C9832578E028}" type="pres">
      <dgm:prSet presAssocID="{A508E192-9F4C-4533-9E4F-EFAEB817F3C7}" presName="node" presStyleLbl="node1" presStyleIdx="1" presStyleCnt="4">
        <dgm:presLayoutVars>
          <dgm:bulletEnabled val="1"/>
        </dgm:presLayoutVars>
      </dgm:prSet>
      <dgm:spPr/>
    </dgm:pt>
    <dgm:pt modelId="{628C19E9-69BD-4729-9D91-6667C019823D}" type="pres">
      <dgm:prSet presAssocID="{FA1E06B9-B6C2-4883-AEDC-ED2D5B0D17B6}" presName="sibTrans" presStyleLbl="sibTrans1D1" presStyleIdx="1" presStyleCnt="3"/>
      <dgm:spPr/>
    </dgm:pt>
    <dgm:pt modelId="{5A1571DF-B501-430B-8284-252D9CA23ABE}" type="pres">
      <dgm:prSet presAssocID="{FA1E06B9-B6C2-4883-AEDC-ED2D5B0D17B6}" presName="connectorText" presStyleLbl="sibTrans1D1" presStyleIdx="1" presStyleCnt="3"/>
      <dgm:spPr/>
    </dgm:pt>
    <dgm:pt modelId="{E6AB85D9-B0C1-47D9-8CDB-B39800C41FD0}" type="pres">
      <dgm:prSet presAssocID="{0081D55A-A19D-44C2-90A5-3D0E79B609D9}" presName="node" presStyleLbl="node1" presStyleIdx="2" presStyleCnt="4">
        <dgm:presLayoutVars>
          <dgm:bulletEnabled val="1"/>
        </dgm:presLayoutVars>
      </dgm:prSet>
      <dgm:spPr/>
    </dgm:pt>
    <dgm:pt modelId="{D3E14A97-B745-44DF-BE8F-96FFB8EA2881}" type="pres">
      <dgm:prSet presAssocID="{23E041E5-4FEA-476C-87D0-9126A43704F8}" presName="sibTrans" presStyleLbl="sibTrans1D1" presStyleIdx="2" presStyleCnt="3"/>
      <dgm:spPr/>
    </dgm:pt>
    <dgm:pt modelId="{0B2CF965-E4C0-4768-875D-E6A250E00A52}" type="pres">
      <dgm:prSet presAssocID="{23E041E5-4FEA-476C-87D0-9126A43704F8}" presName="connectorText" presStyleLbl="sibTrans1D1" presStyleIdx="2" presStyleCnt="3"/>
      <dgm:spPr/>
    </dgm:pt>
    <dgm:pt modelId="{F1479C2B-BF3A-4C31-8E1A-0E96F8D09124}" type="pres">
      <dgm:prSet presAssocID="{093B3309-7B51-42B9-BABD-649A93143F67}" presName="node" presStyleLbl="node1" presStyleIdx="3" presStyleCnt="4">
        <dgm:presLayoutVars>
          <dgm:bulletEnabled val="1"/>
        </dgm:presLayoutVars>
      </dgm:prSet>
      <dgm:spPr/>
    </dgm:pt>
  </dgm:ptLst>
  <dgm:cxnLst>
    <dgm:cxn modelId="{3B05C511-C645-434E-A500-D082FA9BCEA2}" srcId="{65999719-9C8E-4F9F-9B3F-12FFA2F7D93D}" destId="{A508E192-9F4C-4533-9E4F-EFAEB817F3C7}" srcOrd="1" destOrd="0" parTransId="{7B11A4D0-032C-46E7-BBA3-4AD4B80A8870}" sibTransId="{FA1E06B9-B6C2-4883-AEDC-ED2D5B0D17B6}"/>
    <dgm:cxn modelId="{7BCAA23C-7993-42A3-AF95-2B5DBA24FA15}" type="presOf" srcId="{FA1E06B9-B6C2-4883-AEDC-ED2D5B0D17B6}" destId="{5A1571DF-B501-430B-8284-252D9CA23ABE}" srcOrd="1" destOrd="0" presId="urn:microsoft.com/office/officeart/2016/7/layout/RepeatingBendingProcessNew"/>
    <dgm:cxn modelId="{4175DC3C-ABE0-49AC-8E63-B51C0660D6E1}" type="presOf" srcId="{23E041E5-4FEA-476C-87D0-9126A43704F8}" destId="{0B2CF965-E4C0-4768-875D-E6A250E00A52}" srcOrd="1" destOrd="0" presId="urn:microsoft.com/office/officeart/2016/7/layout/RepeatingBendingProcessNew"/>
    <dgm:cxn modelId="{220C523D-FAF1-4E4D-B54F-862712D9D890}" srcId="{65999719-9C8E-4F9F-9B3F-12FFA2F7D93D}" destId="{0081D55A-A19D-44C2-90A5-3D0E79B609D9}" srcOrd="2" destOrd="0" parTransId="{3DAFE854-FB3C-481D-BC83-D37A21BA47DA}" sibTransId="{23E041E5-4FEA-476C-87D0-9126A43704F8}"/>
    <dgm:cxn modelId="{AC3BA540-FFE0-45C2-B0C5-8C02B7233057}" srcId="{65999719-9C8E-4F9F-9B3F-12FFA2F7D93D}" destId="{3DB96B9E-7F80-4A42-A465-7D1B7D9F159C}" srcOrd="0" destOrd="0" parTransId="{750D354A-5690-4BA5-9676-8D325E523C00}" sibTransId="{DA75C975-590C-4DD8-903D-7A42C399F592}"/>
    <dgm:cxn modelId="{5F79AB41-93AC-4904-8B13-9813C61D63C7}" type="presOf" srcId="{093B3309-7B51-42B9-BABD-649A93143F67}" destId="{F1479C2B-BF3A-4C31-8E1A-0E96F8D09124}" srcOrd="0" destOrd="0" presId="urn:microsoft.com/office/officeart/2016/7/layout/RepeatingBendingProcessNew"/>
    <dgm:cxn modelId="{453A7947-4872-40AB-9AAB-4C15FE39CDD3}" type="presOf" srcId="{A508E192-9F4C-4533-9E4F-EFAEB817F3C7}" destId="{4BD76F4E-D26C-4AB8-89E0-C9832578E028}" srcOrd="0" destOrd="0" presId="urn:microsoft.com/office/officeart/2016/7/layout/RepeatingBendingProcessNew"/>
    <dgm:cxn modelId="{50704157-B421-41D8-8FA5-C2FB580E6077}" type="presOf" srcId="{3DB96B9E-7F80-4A42-A465-7D1B7D9F159C}" destId="{33543B17-32FC-4D7E-8CA0-C277B9FAF121}" srcOrd="0" destOrd="0" presId="urn:microsoft.com/office/officeart/2016/7/layout/RepeatingBendingProcessNew"/>
    <dgm:cxn modelId="{991B1288-22F9-42C4-8CD3-D9A4AC6714F0}" type="presOf" srcId="{FA1E06B9-B6C2-4883-AEDC-ED2D5B0D17B6}" destId="{628C19E9-69BD-4729-9D91-6667C019823D}" srcOrd="0" destOrd="0" presId="urn:microsoft.com/office/officeart/2016/7/layout/RepeatingBendingProcessNew"/>
    <dgm:cxn modelId="{CFB2A78B-2569-41BD-87E9-BCB41446FF73}" type="presOf" srcId="{DA75C975-590C-4DD8-903D-7A42C399F592}" destId="{35A028E0-3AA0-4F03-A54F-E531403B76B1}" srcOrd="1" destOrd="0" presId="urn:microsoft.com/office/officeart/2016/7/layout/RepeatingBendingProcessNew"/>
    <dgm:cxn modelId="{E2F71DBD-0CD5-4606-96F4-694490CE9C54}" srcId="{65999719-9C8E-4F9F-9B3F-12FFA2F7D93D}" destId="{093B3309-7B51-42B9-BABD-649A93143F67}" srcOrd="3" destOrd="0" parTransId="{00DF5BD0-E9C5-4014-A16E-EDE6B3822B26}" sibTransId="{3757B7B9-F918-49C0-8C45-7FC2D99DB3C1}"/>
    <dgm:cxn modelId="{6D64BBC8-3C47-4782-B78D-45801B10DC5E}" type="presOf" srcId="{65999719-9C8E-4F9F-9B3F-12FFA2F7D93D}" destId="{9E15E87C-8F84-474D-BCBE-3EA69BABA3BE}" srcOrd="0" destOrd="0" presId="urn:microsoft.com/office/officeart/2016/7/layout/RepeatingBendingProcessNew"/>
    <dgm:cxn modelId="{FD7549C9-4C84-4A3F-A2C9-CAB521A2F725}" type="presOf" srcId="{0081D55A-A19D-44C2-90A5-3D0E79B609D9}" destId="{E6AB85D9-B0C1-47D9-8CDB-B39800C41FD0}" srcOrd="0" destOrd="0" presId="urn:microsoft.com/office/officeart/2016/7/layout/RepeatingBendingProcessNew"/>
    <dgm:cxn modelId="{1F470DEC-7472-440C-A2FD-2938659924B6}" type="presOf" srcId="{DA75C975-590C-4DD8-903D-7A42C399F592}" destId="{3081F40B-7FAE-45B0-BD4C-6B87BE94A6A9}" srcOrd="0" destOrd="0" presId="urn:microsoft.com/office/officeart/2016/7/layout/RepeatingBendingProcessNew"/>
    <dgm:cxn modelId="{85469FFF-77F9-45F8-A3D9-47FD5B3B952D}" type="presOf" srcId="{23E041E5-4FEA-476C-87D0-9126A43704F8}" destId="{D3E14A97-B745-44DF-BE8F-96FFB8EA2881}" srcOrd="0" destOrd="0" presId="urn:microsoft.com/office/officeart/2016/7/layout/RepeatingBendingProcessNew"/>
    <dgm:cxn modelId="{5514EA58-09F1-468C-A6C5-BDE5AE016470}" type="presParOf" srcId="{9E15E87C-8F84-474D-BCBE-3EA69BABA3BE}" destId="{33543B17-32FC-4D7E-8CA0-C277B9FAF121}" srcOrd="0" destOrd="0" presId="urn:microsoft.com/office/officeart/2016/7/layout/RepeatingBendingProcessNew"/>
    <dgm:cxn modelId="{F6A26D27-3B16-415F-BF9C-75F4DF08B857}" type="presParOf" srcId="{9E15E87C-8F84-474D-BCBE-3EA69BABA3BE}" destId="{3081F40B-7FAE-45B0-BD4C-6B87BE94A6A9}" srcOrd="1" destOrd="0" presId="urn:microsoft.com/office/officeart/2016/7/layout/RepeatingBendingProcessNew"/>
    <dgm:cxn modelId="{039DE817-9243-4BC1-9DC4-C64B42F9C536}" type="presParOf" srcId="{3081F40B-7FAE-45B0-BD4C-6B87BE94A6A9}" destId="{35A028E0-3AA0-4F03-A54F-E531403B76B1}" srcOrd="0" destOrd="0" presId="urn:microsoft.com/office/officeart/2016/7/layout/RepeatingBendingProcessNew"/>
    <dgm:cxn modelId="{54066BA6-995D-4947-8BF5-77101ABEAF3C}" type="presParOf" srcId="{9E15E87C-8F84-474D-BCBE-3EA69BABA3BE}" destId="{4BD76F4E-D26C-4AB8-89E0-C9832578E028}" srcOrd="2" destOrd="0" presId="urn:microsoft.com/office/officeart/2016/7/layout/RepeatingBendingProcessNew"/>
    <dgm:cxn modelId="{A9D3097E-F7E7-416B-8E72-70A523BF2E05}" type="presParOf" srcId="{9E15E87C-8F84-474D-BCBE-3EA69BABA3BE}" destId="{628C19E9-69BD-4729-9D91-6667C019823D}" srcOrd="3" destOrd="0" presId="urn:microsoft.com/office/officeart/2016/7/layout/RepeatingBendingProcessNew"/>
    <dgm:cxn modelId="{C19E66E7-DCC7-45F2-B674-82039B1AACB5}" type="presParOf" srcId="{628C19E9-69BD-4729-9D91-6667C019823D}" destId="{5A1571DF-B501-430B-8284-252D9CA23ABE}" srcOrd="0" destOrd="0" presId="urn:microsoft.com/office/officeart/2016/7/layout/RepeatingBendingProcessNew"/>
    <dgm:cxn modelId="{792816E2-3B5F-4F59-BBC7-0827EEF8FE2D}" type="presParOf" srcId="{9E15E87C-8F84-474D-BCBE-3EA69BABA3BE}" destId="{E6AB85D9-B0C1-47D9-8CDB-B39800C41FD0}" srcOrd="4" destOrd="0" presId="urn:microsoft.com/office/officeart/2016/7/layout/RepeatingBendingProcessNew"/>
    <dgm:cxn modelId="{041CB8B2-E8F7-4C0D-A5E3-3636DD1E63A4}" type="presParOf" srcId="{9E15E87C-8F84-474D-BCBE-3EA69BABA3BE}" destId="{D3E14A97-B745-44DF-BE8F-96FFB8EA2881}" srcOrd="5" destOrd="0" presId="urn:microsoft.com/office/officeart/2016/7/layout/RepeatingBendingProcessNew"/>
    <dgm:cxn modelId="{F3C85AE0-688B-4AF5-8B19-FEC79B1CDF30}" type="presParOf" srcId="{D3E14A97-B745-44DF-BE8F-96FFB8EA2881}" destId="{0B2CF965-E4C0-4768-875D-E6A250E00A52}" srcOrd="0" destOrd="0" presId="urn:microsoft.com/office/officeart/2016/7/layout/RepeatingBendingProcessNew"/>
    <dgm:cxn modelId="{99AB9D07-FAC6-4CE3-9C0D-8E99521C2229}" type="presParOf" srcId="{9E15E87C-8F84-474D-BCBE-3EA69BABA3BE}" destId="{F1479C2B-BF3A-4C31-8E1A-0E96F8D09124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5C5E66-FA94-4F95-AF5B-EF61FC53DE7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68E9378-8F16-440C-B2BB-8D020B6FB510}">
      <dgm:prSet/>
      <dgm:spPr/>
      <dgm:t>
        <a:bodyPr/>
        <a:lstStyle/>
        <a:p>
          <a:r>
            <a:rPr lang="en-US"/>
            <a:t>In most hash tables, your keys (the stuff to hash) will be strings</a:t>
          </a:r>
        </a:p>
      </dgm:t>
    </dgm:pt>
    <dgm:pt modelId="{A3A2AE21-A15E-46B3-89E2-6C55C1CB0793}" type="parTrans" cxnId="{7929F899-3E99-435F-8E5A-E3BDF655A035}">
      <dgm:prSet/>
      <dgm:spPr/>
      <dgm:t>
        <a:bodyPr/>
        <a:lstStyle/>
        <a:p>
          <a:endParaRPr lang="en-US"/>
        </a:p>
      </dgm:t>
    </dgm:pt>
    <dgm:pt modelId="{F616A2FE-D80D-46EF-A3F5-D6FA9C190CC2}" type="sibTrans" cxnId="{7929F899-3E99-435F-8E5A-E3BDF655A035}">
      <dgm:prSet/>
      <dgm:spPr/>
      <dgm:t>
        <a:bodyPr/>
        <a:lstStyle/>
        <a:p>
          <a:endParaRPr lang="en-US"/>
        </a:p>
      </dgm:t>
    </dgm:pt>
    <dgm:pt modelId="{79CCF0E6-69A1-4850-8163-756B131368DE}">
      <dgm:prSet/>
      <dgm:spPr/>
      <dgm:t>
        <a:bodyPr/>
        <a:lstStyle/>
        <a:p>
          <a:r>
            <a:rPr lang="en-US"/>
            <a:t>Even if it’s not, ToString() can make it a string for hashing purposes</a:t>
          </a:r>
        </a:p>
      </dgm:t>
    </dgm:pt>
    <dgm:pt modelId="{47F1BFED-49E7-4A0A-8DB9-DF1255121723}" type="parTrans" cxnId="{E2C44415-055B-483C-AC42-9FB7B1DF7A46}">
      <dgm:prSet/>
      <dgm:spPr/>
      <dgm:t>
        <a:bodyPr/>
        <a:lstStyle/>
        <a:p>
          <a:endParaRPr lang="en-US"/>
        </a:p>
      </dgm:t>
    </dgm:pt>
    <dgm:pt modelId="{4B9BDE58-7E94-4C36-B4F7-8A8351A9F3A4}" type="sibTrans" cxnId="{E2C44415-055B-483C-AC42-9FB7B1DF7A46}">
      <dgm:prSet/>
      <dgm:spPr/>
      <dgm:t>
        <a:bodyPr/>
        <a:lstStyle/>
        <a:p>
          <a:endParaRPr lang="en-US"/>
        </a:p>
      </dgm:t>
    </dgm:pt>
    <dgm:pt modelId="{B194D66D-8291-40E4-917E-07FE593EA994}">
      <dgm:prSet/>
      <dgm:spPr/>
      <dgm:t>
        <a:bodyPr/>
        <a:lstStyle/>
        <a:p>
          <a:r>
            <a:rPr lang="en-US"/>
            <a:t>Unifies types</a:t>
          </a:r>
        </a:p>
      </dgm:t>
    </dgm:pt>
    <dgm:pt modelId="{4BB06E5F-1BAA-4F5B-9469-3FB98CF06A9B}" type="parTrans" cxnId="{54BD767C-F316-47A4-9005-C668046386F5}">
      <dgm:prSet/>
      <dgm:spPr/>
      <dgm:t>
        <a:bodyPr/>
        <a:lstStyle/>
        <a:p>
          <a:endParaRPr lang="en-US"/>
        </a:p>
      </dgm:t>
    </dgm:pt>
    <dgm:pt modelId="{239F30F4-675F-47B9-B2D3-E8170B0D020B}" type="sibTrans" cxnId="{54BD767C-F316-47A4-9005-C668046386F5}">
      <dgm:prSet/>
      <dgm:spPr/>
      <dgm:t>
        <a:bodyPr/>
        <a:lstStyle/>
        <a:p>
          <a:endParaRPr lang="en-US"/>
        </a:p>
      </dgm:t>
    </dgm:pt>
    <dgm:pt modelId="{0E22746B-3A4F-4F8E-B045-2F854BCC673C}">
      <dgm:prSet/>
      <dgm:spPr/>
      <dgm:t>
        <a:bodyPr/>
        <a:lstStyle/>
        <a:p>
          <a:r>
            <a:rPr lang="en-US"/>
            <a:t>We can then working with that string to create a similar hashing function based on what we already know (int % arraySize)</a:t>
          </a:r>
        </a:p>
      </dgm:t>
    </dgm:pt>
    <dgm:pt modelId="{00636F43-350C-4AF8-9A40-B2E38B7BBDEE}" type="parTrans" cxnId="{26979E67-46CB-4AF8-96E5-AFDB1A84B3C6}">
      <dgm:prSet/>
      <dgm:spPr/>
      <dgm:t>
        <a:bodyPr/>
        <a:lstStyle/>
        <a:p>
          <a:endParaRPr lang="en-US"/>
        </a:p>
      </dgm:t>
    </dgm:pt>
    <dgm:pt modelId="{BD45B693-E9D4-4E0B-BB4A-5A4CBA44BD57}" type="sibTrans" cxnId="{26979E67-46CB-4AF8-96E5-AFDB1A84B3C6}">
      <dgm:prSet/>
      <dgm:spPr/>
      <dgm:t>
        <a:bodyPr/>
        <a:lstStyle/>
        <a:p>
          <a:endParaRPr lang="en-US"/>
        </a:p>
      </dgm:t>
    </dgm:pt>
    <dgm:pt modelId="{2D07CDAB-9AD1-4B94-A5E7-D0267BF33F7A}">
      <dgm:prSet/>
      <dgm:spPr/>
      <dgm:t>
        <a:bodyPr/>
        <a:lstStyle/>
        <a:p>
          <a:r>
            <a:rPr lang="en-US"/>
            <a:t>How would we do this?</a:t>
          </a:r>
        </a:p>
      </dgm:t>
    </dgm:pt>
    <dgm:pt modelId="{496A7966-6A8B-4BA9-8344-85DCDE78E4D3}" type="parTrans" cxnId="{B5B9CB3D-7E83-46AB-BBCE-E38D6E723D50}">
      <dgm:prSet/>
      <dgm:spPr/>
      <dgm:t>
        <a:bodyPr/>
        <a:lstStyle/>
        <a:p>
          <a:endParaRPr lang="en-US"/>
        </a:p>
      </dgm:t>
    </dgm:pt>
    <dgm:pt modelId="{6B08C3C1-36FE-4AE3-8475-A66DB1965892}" type="sibTrans" cxnId="{B5B9CB3D-7E83-46AB-BBCE-E38D6E723D50}">
      <dgm:prSet/>
      <dgm:spPr/>
      <dgm:t>
        <a:bodyPr/>
        <a:lstStyle/>
        <a:p>
          <a:endParaRPr lang="en-US"/>
        </a:p>
      </dgm:t>
    </dgm:pt>
    <dgm:pt modelId="{89FBD841-755D-4193-9E70-56A805C81806}" type="pres">
      <dgm:prSet presAssocID="{A25C5E66-FA94-4F95-AF5B-EF61FC53DE76}" presName="linear" presStyleCnt="0">
        <dgm:presLayoutVars>
          <dgm:animLvl val="lvl"/>
          <dgm:resizeHandles val="exact"/>
        </dgm:presLayoutVars>
      </dgm:prSet>
      <dgm:spPr/>
    </dgm:pt>
    <dgm:pt modelId="{FBED38AD-6A60-4D8F-B749-61AE16DC676D}" type="pres">
      <dgm:prSet presAssocID="{668E9378-8F16-440C-B2BB-8D020B6FB51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E49B0BA-6A3E-484B-AF18-A603D57E9A2E}" type="pres">
      <dgm:prSet presAssocID="{F616A2FE-D80D-46EF-A3F5-D6FA9C190CC2}" presName="spacer" presStyleCnt="0"/>
      <dgm:spPr/>
    </dgm:pt>
    <dgm:pt modelId="{1504A25B-8472-4098-BD59-C2EDFEAB1E3E}" type="pres">
      <dgm:prSet presAssocID="{79CCF0E6-69A1-4850-8163-756B131368D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C6B4753-8B57-4630-8088-CF983687EC6A}" type="pres">
      <dgm:prSet presAssocID="{4B9BDE58-7E94-4C36-B4F7-8A8351A9F3A4}" presName="spacer" presStyleCnt="0"/>
      <dgm:spPr/>
    </dgm:pt>
    <dgm:pt modelId="{F2325525-3D29-458C-B9E4-E1F0F3C87850}" type="pres">
      <dgm:prSet presAssocID="{B194D66D-8291-40E4-917E-07FE593EA99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DA9DCF7-71A1-48A1-9F67-B545A9C57A92}" type="pres">
      <dgm:prSet presAssocID="{239F30F4-675F-47B9-B2D3-E8170B0D020B}" presName="spacer" presStyleCnt="0"/>
      <dgm:spPr/>
    </dgm:pt>
    <dgm:pt modelId="{18B58E30-4B23-4DC9-838A-ACD39972E057}" type="pres">
      <dgm:prSet presAssocID="{0E22746B-3A4F-4F8E-B045-2F854BCC673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D5F5355-19F8-47B6-A3EF-3FCF65BC9C5D}" type="pres">
      <dgm:prSet presAssocID="{BD45B693-E9D4-4E0B-BB4A-5A4CBA44BD57}" presName="spacer" presStyleCnt="0"/>
      <dgm:spPr/>
    </dgm:pt>
    <dgm:pt modelId="{203E8C69-3A71-4295-B918-5572688571D1}" type="pres">
      <dgm:prSet presAssocID="{2D07CDAB-9AD1-4B94-A5E7-D0267BF33F7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878C914-4917-496F-BB24-EECFA54E37DC}" type="presOf" srcId="{A25C5E66-FA94-4F95-AF5B-EF61FC53DE76}" destId="{89FBD841-755D-4193-9E70-56A805C81806}" srcOrd="0" destOrd="0" presId="urn:microsoft.com/office/officeart/2005/8/layout/vList2"/>
    <dgm:cxn modelId="{E2C44415-055B-483C-AC42-9FB7B1DF7A46}" srcId="{A25C5E66-FA94-4F95-AF5B-EF61FC53DE76}" destId="{79CCF0E6-69A1-4850-8163-756B131368DE}" srcOrd="1" destOrd="0" parTransId="{47F1BFED-49E7-4A0A-8DB9-DF1255121723}" sibTransId="{4B9BDE58-7E94-4C36-B4F7-8A8351A9F3A4}"/>
    <dgm:cxn modelId="{AEFBB938-4690-4600-BE18-008042609CDD}" type="presOf" srcId="{B194D66D-8291-40E4-917E-07FE593EA994}" destId="{F2325525-3D29-458C-B9E4-E1F0F3C87850}" srcOrd="0" destOrd="0" presId="urn:microsoft.com/office/officeart/2005/8/layout/vList2"/>
    <dgm:cxn modelId="{B5B9CB3D-7E83-46AB-BBCE-E38D6E723D50}" srcId="{A25C5E66-FA94-4F95-AF5B-EF61FC53DE76}" destId="{2D07CDAB-9AD1-4B94-A5E7-D0267BF33F7A}" srcOrd="4" destOrd="0" parTransId="{496A7966-6A8B-4BA9-8344-85DCDE78E4D3}" sibTransId="{6B08C3C1-36FE-4AE3-8475-A66DB1965892}"/>
    <dgm:cxn modelId="{3BC3EC3E-5CC5-4680-A716-FEE1FC844A0B}" type="presOf" srcId="{79CCF0E6-69A1-4850-8163-756B131368DE}" destId="{1504A25B-8472-4098-BD59-C2EDFEAB1E3E}" srcOrd="0" destOrd="0" presId="urn:microsoft.com/office/officeart/2005/8/layout/vList2"/>
    <dgm:cxn modelId="{26979E67-46CB-4AF8-96E5-AFDB1A84B3C6}" srcId="{A25C5E66-FA94-4F95-AF5B-EF61FC53DE76}" destId="{0E22746B-3A4F-4F8E-B045-2F854BCC673C}" srcOrd="3" destOrd="0" parTransId="{00636F43-350C-4AF8-9A40-B2E38B7BBDEE}" sibTransId="{BD45B693-E9D4-4E0B-BB4A-5A4CBA44BD57}"/>
    <dgm:cxn modelId="{54BD767C-F316-47A4-9005-C668046386F5}" srcId="{A25C5E66-FA94-4F95-AF5B-EF61FC53DE76}" destId="{B194D66D-8291-40E4-917E-07FE593EA994}" srcOrd="2" destOrd="0" parTransId="{4BB06E5F-1BAA-4F5B-9469-3FB98CF06A9B}" sibTransId="{239F30F4-675F-47B9-B2D3-E8170B0D020B}"/>
    <dgm:cxn modelId="{7929F899-3E99-435F-8E5A-E3BDF655A035}" srcId="{A25C5E66-FA94-4F95-AF5B-EF61FC53DE76}" destId="{668E9378-8F16-440C-B2BB-8D020B6FB510}" srcOrd="0" destOrd="0" parTransId="{A3A2AE21-A15E-46B3-89E2-6C55C1CB0793}" sibTransId="{F616A2FE-D80D-46EF-A3F5-D6FA9C190CC2}"/>
    <dgm:cxn modelId="{0D31A09A-CEEA-459D-9402-6DC72FDE478A}" type="presOf" srcId="{668E9378-8F16-440C-B2BB-8D020B6FB510}" destId="{FBED38AD-6A60-4D8F-B749-61AE16DC676D}" srcOrd="0" destOrd="0" presId="urn:microsoft.com/office/officeart/2005/8/layout/vList2"/>
    <dgm:cxn modelId="{3D20A79D-D337-428D-8641-A9AE61896427}" type="presOf" srcId="{0E22746B-3A4F-4F8E-B045-2F854BCC673C}" destId="{18B58E30-4B23-4DC9-838A-ACD39972E057}" srcOrd="0" destOrd="0" presId="urn:microsoft.com/office/officeart/2005/8/layout/vList2"/>
    <dgm:cxn modelId="{53FCCC9E-C342-4413-9379-9659BD63E2A0}" type="presOf" srcId="{2D07CDAB-9AD1-4B94-A5E7-D0267BF33F7A}" destId="{203E8C69-3A71-4295-B918-5572688571D1}" srcOrd="0" destOrd="0" presId="urn:microsoft.com/office/officeart/2005/8/layout/vList2"/>
    <dgm:cxn modelId="{52F6251E-AE9E-4601-BFC9-B4196910E6F3}" type="presParOf" srcId="{89FBD841-755D-4193-9E70-56A805C81806}" destId="{FBED38AD-6A60-4D8F-B749-61AE16DC676D}" srcOrd="0" destOrd="0" presId="urn:microsoft.com/office/officeart/2005/8/layout/vList2"/>
    <dgm:cxn modelId="{C55600CB-482A-4084-945C-709C6FDF5B3F}" type="presParOf" srcId="{89FBD841-755D-4193-9E70-56A805C81806}" destId="{3E49B0BA-6A3E-484B-AF18-A603D57E9A2E}" srcOrd="1" destOrd="0" presId="urn:microsoft.com/office/officeart/2005/8/layout/vList2"/>
    <dgm:cxn modelId="{3C628C12-3F7B-4781-BFC1-2924F303E033}" type="presParOf" srcId="{89FBD841-755D-4193-9E70-56A805C81806}" destId="{1504A25B-8472-4098-BD59-C2EDFEAB1E3E}" srcOrd="2" destOrd="0" presId="urn:microsoft.com/office/officeart/2005/8/layout/vList2"/>
    <dgm:cxn modelId="{8910BD5C-6AAE-491F-B5FB-F83DAE9DC391}" type="presParOf" srcId="{89FBD841-755D-4193-9E70-56A805C81806}" destId="{8C6B4753-8B57-4630-8088-CF983687EC6A}" srcOrd="3" destOrd="0" presId="urn:microsoft.com/office/officeart/2005/8/layout/vList2"/>
    <dgm:cxn modelId="{279621F6-8DFB-4BD4-B54C-C79C095C6979}" type="presParOf" srcId="{89FBD841-755D-4193-9E70-56A805C81806}" destId="{F2325525-3D29-458C-B9E4-E1F0F3C87850}" srcOrd="4" destOrd="0" presId="urn:microsoft.com/office/officeart/2005/8/layout/vList2"/>
    <dgm:cxn modelId="{928BFCCB-FE6B-4756-9B0C-ACF0874D409D}" type="presParOf" srcId="{89FBD841-755D-4193-9E70-56A805C81806}" destId="{3DA9DCF7-71A1-48A1-9F67-B545A9C57A92}" srcOrd="5" destOrd="0" presId="urn:microsoft.com/office/officeart/2005/8/layout/vList2"/>
    <dgm:cxn modelId="{9A470A78-59EE-4DAF-9F79-22DC667C3DC3}" type="presParOf" srcId="{89FBD841-755D-4193-9E70-56A805C81806}" destId="{18B58E30-4B23-4DC9-838A-ACD39972E057}" srcOrd="6" destOrd="0" presId="urn:microsoft.com/office/officeart/2005/8/layout/vList2"/>
    <dgm:cxn modelId="{D38AC0C5-D88E-4CCF-AC96-0EB5E0BD7B52}" type="presParOf" srcId="{89FBD841-755D-4193-9E70-56A805C81806}" destId="{DD5F5355-19F8-47B6-A3EF-3FCF65BC9C5D}" srcOrd="7" destOrd="0" presId="urn:microsoft.com/office/officeart/2005/8/layout/vList2"/>
    <dgm:cxn modelId="{203247A0-BA46-4407-95CD-E2C8897D48D5}" type="presParOf" srcId="{89FBD841-755D-4193-9E70-56A805C81806}" destId="{203E8C69-3A71-4295-B918-5572688571D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F9AECF-4665-4966-90A5-B48FE3C68B2F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257067-822C-40B6-86DD-19724A45120B}">
      <dgm:prSet/>
      <dgm:spPr/>
      <dgm:t>
        <a:bodyPr/>
        <a:lstStyle/>
        <a:p>
          <a:r>
            <a:rPr lang="en-US" dirty="0"/>
            <a:t>Take in a string and a size</a:t>
          </a:r>
        </a:p>
      </dgm:t>
    </dgm:pt>
    <dgm:pt modelId="{8776DEBD-BD46-4779-856A-1DD92577FCB5}" type="parTrans" cxnId="{BA1F1211-4005-433B-880A-963A6CEA3E8D}">
      <dgm:prSet/>
      <dgm:spPr/>
      <dgm:t>
        <a:bodyPr/>
        <a:lstStyle/>
        <a:p>
          <a:endParaRPr lang="en-US"/>
        </a:p>
      </dgm:t>
    </dgm:pt>
    <dgm:pt modelId="{79779FAF-09F4-4E3D-A2B5-34DA5AF1866E}" type="sibTrans" cxnId="{BA1F1211-4005-433B-880A-963A6CEA3E8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0DFDF79-9923-486F-A7B4-0E7A00BDF3A5}">
      <dgm:prSet/>
      <dgm:spPr/>
      <dgm:t>
        <a:bodyPr/>
        <a:lstStyle/>
        <a:p>
          <a:r>
            <a:rPr lang="en-US"/>
            <a:t>Convert the string to a char array</a:t>
          </a:r>
        </a:p>
      </dgm:t>
    </dgm:pt>
    <dgm:pt modelId="{D3B3DFBF-CDE9-4F02-9F08-956400D708B9}" type="parTrans" cxnId="{710FBFDB-FDCB-40C4-91F7-E41D7567FAB6}">
      <dgm:prSet/>
      <dgm:spPr/>
      <dgm:t>
        <a:bodyPr/>
        <a:lstStyle/>
        <a:p>
          <a:endParaRPr lang="en-US"/>
        </a:p>
      </dgm:t>
    </dgm:pt>
    <dgm:pt modelId="{61048687-E5FE-4B0F-852A-99261D9BA96E}" type="sibTrans" cxnId="{710FBFDB-FDCB-40C4-91F7-E41D7567FAB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74DC1F3-131D-45A9-9856-A63B6B1B13B8}">
      <dgm:prSet/>
      <dgm:spPr/>
      <dgm:t>
        <a:bodyPr/>
        <a:lstStyle/>
        <a:p>
          <a:r>
            <a:rPr lang="en-US" dirty="0"/>
            <a:t>Run through the </a:t>
          </a:r>
          <a:r>
            <a:rPr lang="en-US" dirty="0" err="1"/>
            <a:t>charArray</a:t>
          </a:r>
          <a:r>
            <a:rPr lang="en-US" dirty="0"/>
            <a:t>, getting the ASCII value of each character and adding them together</a:t>
          </a:r>
        </a:p>
      </dgm:t>
    </dgm:pt>
    <dgm:pt modelId="{E59B7C29-1E7B-4F9E-ADBB-DC442ED76B5E}" type="parTrans" cxnId="{948AABA2-C218-48BB-A824-6660FF5CD8EC}">
      <dgm:prSet/>
      <dgm:spPr/>
      <dgm:t>
        <a:bodyPr/>
        <a:lstStyle/>
        <a:p>
          <a:endParaRPr lang="en-US"/>
        </a:p>
      </dgm:t>
    </dgm:pt>
    <dgm:pt modelId="{AAF68ED0-55C8-4AA7-BB0B-F5EF2FE6D356}" type="sibTrans" cxnId="{948AABA2-C218-48BB-A824-6660FF5CD8E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E6FDD8F-F1E6-4158-8F80-386A1810F26D}">
      <dgm:prSet/>
      <dgm:spPr/>
      <dgm:t>
        <a:bodyPr/>
        <a:lstStyle/>
        <a:p>
          <a:r>
            <a:rPr lang="en-US" dirty="0"/>
            <a:t>That gives you an </a:t>
          </a:r>
          <a:r>
            <a:rPr lang="en-US" dirty="0" err="1"/>
            <a:t>int</a:t>
          </a:r>
          <a:endParaRPr lang="en-US" dirty="0"/>
        </a:p>
      </dgm:t>
    </dgm:pt>
    <dgm:pt modelId="{25A01627-A760-4C93-9026-DCF699470109}" type="parTrans" cxnId="{64C1E6D3-05BF-4282-8822-4DC9362A9E7D}">
      <dgm:prSet/>
      <dgm:spPr/>
      <dgm:t>
        <a:bodyPr/>
        <a:lstStyle/>
        <a:p>
          <a:endParaRPr lang="en-US"/>
        </a:p>
      </dgm:t>
    </dgm:pt>
    <dgm:pt modelId="{25FE22EE-0037-46C6-B292-DECDFA5BE930}" type="sibTrans" cxnId="{64C1E6D3-05BF-4282-8822-4DC9362A9E7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1D4B472-1FAC-43E2-ABEE-321CA50C632F}">
      <dgm:prSet/>
      <dgm:spPr/>
      <dgm:t>
        <a:bodyPr/>
        <a:lstStyle/>
        <a:p>
          <a:r>
            <a:rPr lang="en-US" dirty="0" err="1"/>
            <a:t>Int</a:t>
          </a:r>
          <a:r>
            <a:rPr lang="en-US" dirty="0"/>
            <a:t> % </a:t>
          </a:r>
          <a:r>
            <a:rPr lang="en-US" dirty="0" err="1"/>
            <a:t>arraySize</a:t>
          </a:r>
          <a:endParaRPr lang="en-US" dirty="0"/>
        </a:p>
      </dgm:t>
    </dgm:pt>
    <dgm:pt modelId="{C05C2483-71EF-474A-8D4B-5F53036DA375}" type="parTrans" cxnId="{CE5753D0-0241-42BA-871F-FE248C62CCC8}">
      <dgm:prSet/>
      <dgm:spPr/>
      <dgm:t>
        <a:bodyPr/>
        <a:lstStyle/>
        <a:p>
          <a:endParaRPr lang="en-US"/>
        </a:p>
      </dgm:t>
    </dgm:pt>
    <dgm:pt modelId="{D5EAAA6C-9DD8-4DA9-B94A-BA7F85E77C01}" type="sibTrans" cxnId="{CE5753D0-0241-42BA-871F-FE248C62CCC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6F48E23-2800-4A29-866F-554422DF5E81}" type="pres">
      <dgm:prSet presAssocID="{1EF9AECF-4665-4966-90A5-B48FE3C68B2F}" presName="Name0" presStyleCnt="0">
        <dgm:presLayoutVars>
          <dgm:animLvl val="lvl"/>
          <dgm:resizeHandles val="exact"/>
        </dgm:presLayoutVars>
      </dgm:prSet>
      <dgm:spPr/>
    </dgm:pt>
    <dgm:pt modelId="{CB917813-6EA3-473C-8418-4A709AC9CC20}" type="pres">
      <dgm:prSet presAssocID="{D6257067-822C-40B6-86DD-19724A45120B}" presName="compositeNode" presStyleCnt="0">
        <dgm:presLayoutVars>
          <dgm:bulletEnabled val="1"/>
        </dgm:presLayoutVars>
      </dgm:prSet>
      <dgm:spPr/>
    </dgm:pt>
    <dgm:pt modelId="{C6FFA0D4-F988-44F6-BAD0-7D90D3DC8965}" type="pres">
      <dgm:prSet presAssocID="{D6257067-822C-40B6-86DD-19724A45120B}" presName="bgRect" presStyleLbl="bgAccFollowNode1" presStyleIdx="0" presStyleCnt="5"/>
      <dgm:spPr/>
    </dgm:pt>
    <dgm:pt modelId="{93B649D1-8D52-455B-9292-FD5F7B41B7CC}" type="pres">
      <dgm:prSet presAssocID="{79779FAF-09F4-4E3D-A2B5-34DA5AF1866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6889C25-0742-4E6F-894E-7E9355D5D0B0}" type="pres">
      <dgm:prSet presAssocID="{D6257067-822C-40B6-86DD-19724A45120B}" presName="bottomLine" presStyleLbl="alignNode1" presStyleIdx="1" presStyleCnt="10">
        <dgm:presLayoutVars/>
      </dgm:prSet>
      <dgm:spPr/>
    </dgm:pt>
    <dgm:pt modelId="{BA734F59-2D28-44B1-B3E2-6FC779CD7126}" type="pres">
      <dgm:prSet presAssocID="{D6257067-822C-40B6-86DD-19724A45120B}" presName="nodeText" presStyleLbl="bgAccFollowNode1" presStyleIdx="0" presStyleCnt="5">
        <dgm:presLayoutVars>
          <dgm:bulletEnabled val="1"/>
        </dgm:presLayoutVars>
      </dgm:prSet>
      <dgm:spPr/>
    </dgm:pt>
    <dgm:pt modelId="{11E738BF-D789-42BD-A1A5-934D035E709B}" type="pres">
      <dgm:prSet presAssocID="{79779FAF-09F4-4E3D-A2B5-34DA5AF1866E}" presName="sibTrans" presStyleCnt="0"/>
      <dgm:spPr/>
    </dgm:pt>
    <dgm:pt modelId="{D715343F-BFA2-40EE-98C6-768AF835CB1A}" type="pres">
      <dgm:prSet presAssocID="{50DFDF79-9923-486F-A7B4-0E7A00BDF3A5}" presName="compositeNode" presStyleCnt="0">
        <dgm:presLayoutVars>
          <dgm:bulletEnabled val="1"/>
        </dgm:presLayoutVars>
      </dgm:prSet>
      <dgm:spPr/>
    </dgm:pt>
    <dgm:pt modelId="{57E02758-6D9D-4037-853A-0657AEE95A8D}" type="pres">
      <dgm:prSet presAssocID="{50DFDF79-9923-486F-A7B4-0E7A00BDF3A5}" presName="bgRect" presStyleLbl="bgAccFollowNode1" presStyleIdx="1" presStyleCnt="5"/>
      <dgm:spPr/>
    </dgm:pt>
    <dgm:pt modelId="{5907E42E-6E0E-4FFD-B90E-EAF207231967}" type="pres">
      <dgm:prSet presAssocID="{61048687-E5FE-4B0F-852A-99261D9BA96E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930E562-0ABC-4DE2-8D42-1B5D2F1C8482}" type="pres">
      <dgm:prSet presAssocID="{50DFDF79-9923-486F-A7B4-0E7A00BDF3A5}" presName="bottomLine" presStyleLbl="alignNode1" presStyleIdx="3" presStyleCnt="10">
        <dgm:presLayoutVars/>
      </dgm:prSet>
      <dgm:spPr/>
    </dgm:pt>
    <dgm:pt modelId="{34E24199-CB90-432D-BFD8-FE79FCB528DE}" type="pres">
      <dgm:prSet presAssocID="{50DFDF79-9923-486F-A7B4-0E7A00BDF3A5}" presName="nodeText" presStyleLbl="bgAccFollowNode1" presStyleIdx="1" presStyleCnt="5">
        <dgm:presLayoutVars>
          <dgm:bulletEnabled val="1"/>
        </dgm:presLayoutVars>
      </dgm:prSet>
      <dgm:spPr/>
    </dgm:pt>
    <dgm:pt modelId="{63EA2237-2961-4647-9CA9-351FCFA44FB2}" type="pres">
      <dgm:prSet presAssocID="{61048687-E5FE-4B0F-852A-99261D9BA96E}" presName="sibTrans" presStyleCnt="0"/>
      <dgm:spPr/>
    </dgm:pt>
    <dgm:pt modelId="{8F9EB874-6B19-4645-9F25-B246DB67A5F5}" type="pres">
      <dgm:prSet presAssocID="{474DC1F3-131D-45A9-9856-A63B6B1B13B8}" presName="compositeNode" presStyleCnt="0">
        <dgm:presLayoutVars>
          <dgm:bulletEnabled val="1"/>
        </dgm:presLayoutVars>
      </dgm:prSet>
      <dgm:spPr/>
    </dgm:pt>
    <dgm:pt modelId="{660717A9-3F90-4277-A569-98B08FEC5933}" type="pres">
      <dgm:prSet presAssocID="{474DC1F3-131D-45A9-9856-A63B6B1B13B8}" presName="bgRect" presStyleLbl="bgAccFollowNode1" presStyleIdx="2" presStyleCnt="5"/>
      <dgm:spPr/>
    </dgm:pt>
    <dgm:pt modelId="{7C3C5994-0095-4E4F-863E-516B964CCEBE}" type="pres">
      <dgm:prSet presAssocID="{AAF68ED0-55C8-4AA7-BB0B-F5EF2FE6D356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A56C0FE4-925B-4F2C-93EA-C495F61A2A26}" type="pres">
      <dgm:prSet presAssocID="{474DC1F3-131D-45A9-9856-A63B6B1B13B8}" presName="bottomLine" presStyleLbl="alignNode1" presStyleIdx="5" presStyleCnt="10">
        <dgm:presLayoutVars/>
      </dgm:prSet>
      <dgm:spPr/>
    </dgm:pt>
    <dgm:pt modelId="{2C00D1F0-E5EA-4AF7-B04B-630400FFDA5D}" type="pres">
      <dgm:prSet presAssocID="{474DC1F3-131D-45A9-9856-A63B6B1B13B8}" presName="nodeText" presStyleLbl="bgAccFollowNode1" presStyleIdx="2" presStyleCnt="5">
        <dgm:presLayoutVars>
          <dgm:bulletEnabled val="1"/>
        </dgm:presLayoutVars>
      </dgm:prSet>
      <dgm:spPr/>
    </dgm:pt>
    <dgm:pt modelId="{F67EF0A3-A864-4004-A118-4676EE3EF13D}" type="pres">
      <dgm:prSet presAssocID="{AAF68ED0-55C8-4AA7-BB0B-F5EF2FE6D356}" presName="sibTrans" presStyleCnt="0"/>
      <dgm:spPr/>
    </dgm:pt>
    <dgm:pt modelId="{90A18D6E-C817-4A04-8464-7C3393E52D1A}" type="pres">
      <dgm:prSet presAssocID="{1E6FDD8F-F1E6-4158-8F80-386A1810F26D}" presName="compositeNode" presStyleCnt="0">
        <dgm:presLayoutVars>
          <dgm:bulletEnabled val="1"/>
        </dgm:presLayoutVars>
      </dgm:prSet>
      <dgm:spPr/>
    </dgm:pt>
    <dgm:pt modelId="{3A9B285C-4BF0-444E-8670-50B26A43958C}" type="pres">
      <dgm:prSet presAssocID="{1E6FDD8F-F1E6-4158-8F80-386A1810F26D}" presName="bgRect" presStyleLbl="bgAccFollowNode1" presStyleIdx="3" presStyleCnt="5"/>
      <dgm:spPr/>
    </dgm:pt>
    <dgm:pt modelId="{25ADC7D9-0F9E-4764-A17C-75B8D6E6817F}" type="pres">
      <dgm:prSet presAssocID="{25FE22EE-0037-46C6-B292-DECDFA5BE930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887B4AC5-E12F-4951-9958-873E7FBDB4C4}" type="pres">
      <dgm:prSet presAssocID="{1E6FDD8F-F1E6-4158-8F80-386A1810F26D}" presName="bottomLine" presStyleLbl="alignNode1" presStyleIdx="7" presStyleCnt="10">
        <dgm:presLayoutVars/>
      </dgm:prSet>
      <dgm:spPr/>
    </dgm:pt>
    <dgm:pt modelId="{938FE9BB-7FDB-497D-B282-BAF049832385}" type="pres">
      <dgm:prSet presAssocID="{1E6FDD8F-F1E6-4158-8F80-386A1810F26D}" presName="nodeText" presStyleLbl="bgAccFollowNode1" presStyleIdx="3" presStyleCnt="5">
        <dgm:presLayoutVars>
          <dgm:bulletEnabled val="1"/>
        </dgm:presLayoutVars>
      </dgm:prSet>
      <dgm:spPr/>
    </dgm:pt>
    <dgm:pt modelId="{5BD9368B-D507-4408-8D56-3E15DC4D892E}" type="pres">
      <dgm:prSet presAssocID="{25FE22EE-0037-46C6-B292-DECDFA5BE930}" presName="sibTrans" presStyleCnt="0"/>
      <dgm:spPr/>
    </dgm:pt>
    <dgm:pt modelId="{8505A042-2112-4561-A180-241234877B15}" type="pres">
      <dgm:prSet presAssocID="{E1D4B472-1FAC-43E2-ABEE-321CA50C632F}" presName="compositeNode" presStyleCnt="0">
        <dgm:presLayoutVars>
          <dgm:bulletEnabled val="1"/>
        </dgm:presLayoutVars>
      </dgm:prSet>
      <dgm:spPr/>
    </dgm:pt>
    <dgm:pt modelId="{56731BC8-FF81-4CC6-B766-73BCEBEDEF5C}" type="pres">
      <dgm:prSet presAssocID="{E1D4B472-1FAC-43E2-ABEE-321CA50C632F}" presName="bgRect" presStyleLbl="bgAccFollowNode1" presStyleIdx="4" presStyleCnt="5"/>
      <dgm:spPr/>
    </dgm:pt>
    <dgm:pt modelId="{B209D22D-0730-4E29-A126-955CAD56B5F9}" type="pres">
      <dgm:prSet presAssocID="{D5EAAA6C-9DD8-4DA9-B94A-BA7F85E77C01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A87C9847-6A85-409A-BCD8-07E6024E7CA5}" type="pres">
      <dgm:prSet presAssocID="{E1D4B472-1FAC-43E2-ABEE-321CA50C632F}" presName="bottomLine" presStyleLbl="alignNode1" presStyleIdx="9" presStyleCnt="10">
        <dgm:presLayoutVars/>
      </dgm:prSet>
      <dgm:spPr/>
    </dgm:pt>
    <dgm:pt modelId="{59A59BBA-10C2-4805-A1BB-0C84E498AFB0}" type="pres">
      <dgm:prSet presAssocID="{E1D4B472-1FAC-43E2-ABEE-321CA50C632F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B862410C-B44D-49AB-A317-574467E2E616}" type="presOf" srcId="{50DFDF79-9923-486F-A7B4-0E7A00BDF3A5}" destId="{57E02758-6D9D-4037-853A-0657AEE95A8D}" srcOrd="0" destOrd="0" presId="urn:microsoft.com/office/officeart/2016/7/layout/BasicLinearProcessNumbered"/>
    <dgm:cxn modelId="{BA1F1211-4005-433B-880A-963A6CEA3E8D}" srcId="{1EF9AECF-4665-4966-90A5-B48FE3C68B2F}" destId="{D6257067-822C-40B6-86DD-19724A45120B}" srcOrd="0" destOrd="0" parTransId="{8776DEBD-BD46-4779-856A-1DD92577FCB5}" sibTransId="{79779FAF-09F4-4E3D-A2B5-34DA5AF1866E}"/>
    <dgm:cxn modelId="{6A21AC26-34B6-4876-A4E4-D8322E766461}" type="presOf" srcId="{79779FAF-09F4-4E3D-A2B5-34DA5AF1866E}" destId="{93B649D1-8D52-455B-9292-FD5F7B41B7CC}" srcOrd="0" destOrd="0" presId="urn:microsoft.com/office/officeart/2016/7/layout/BasicLinearProcessNumbered"/>
    <dgm:cxn modelId="{75CBE92D-A8EC-47DA-B017-15B3EE961DE3}" type="presOf" srcId="{D6257067-822C-40B6-86DD-19724A45120B}" destId="{BA734F59-2D28-44B1-B3E2-6FC779CD7126}" srcOrd="1" destOrd="0" presId="urn:microsoft.com/office/officeart/2016/7/layout/BasicLinearProcessNumbered"/>
    <dgm:cxn modelId="{0402AF3A-E814-4985-BDDB-0D5DE77A8872}" type="presOf" srcId="{1EF9AECF-4665-4966-90A5-B48FE3C68B2F}" destId="{B6F48E23-2800-4A29-866F-554422DF5E81}" srcOrd="0" destOrd="0" presId="urn:microsoft.com/office/officeart/2016/7/layout/BasicLinearProcessNumbered"/>
    <dgm:cxn modelId="{509D5741-737D-44DE-B2F2-43958B994381}" type="presOf" srcId="{61048687-E5FE-4B0F-852A-99261D9BA96E}" destId="{5907E42E-6E0E-4FFD-B90E-EAF207231967}" srcOrd="0" destOrd="0" presId="urn:microsoft.com/office/officeart/2016/7/layout/BasicLinearProcessNumbered"/>
    <dgm:cxn modelId="{4A335462-84EE-45A9-AA63-119DACFEFF34}" type="presOf" srcId="{D5EAAA6C-9DD8-4DA9-B94A-BA7F85E77C01}" destId="{B209D22D-0730-4E29-A126-955CAD56B5F9}" srcOrd="0" destOrd="0" presId="urn:microsoft.com/office/officeart/2016/7/layout/BasicLinearProcessNumbered"/>
    <dgm:cxn modelId="{6C81BC43-6455-4266-B681-13FA0620B666}" type="presOf" srcId="{AAF68ED0-55C8-4AA7-BB0B-F5EF2FE6D356}" destId="{7C3C5994-0095-4E4F-863E-516B964CCEBE}" srcOrd="0" destOrd="0" presId="urn:microsoft.com/office/officeart/2016/7/layout/BasicLinearProcessNumbered"/>
    <dgm:cxn modelId="{84F10465-0BE8-45A1-918F-BFB2FB92EA28}" type="presOf" srcId="{474DC1F3-131D-45A9-9856-A63B6B1B13B8}" destId="{660717A9-3F90-4277-A569-98B08FEC5933}" srcOrd="0" destOrd="0" presId="urn:microsoft.com/office/officeart/2016/7/layout/BasicLinearProcessNumbered"/>
    <dgm:cxn modelId="{CBB4F154-9662-4FDF-9F31-B715456924BB}" type="presOf" srcId="{D6257067-822C-40B6-86DD-19724A45120B}" destId="{C6FFA0D4-F988-44F6-BAD0-7D90D3DC8965}" srcOrd="0" destOrd="0" presId="urn:microsoft.com/office/officeart/2016/7/layout/BasicLinearProcessNumbered"/>
    <dgm:cxn modelId="{6BD8E15A-7840-4741-B56C-AFEDAB899B6F}" type="presOf" srcId="{1E6FDD8F-F1E6-4158-8F80-386A1810F26D}" destId="{3A9B285C-4BF0-444E-8670-50B26A43958C}" srcOrd="0" destOrd="0" presId="urn:microsoft.com/office/officeart/2016/7/layout/BasicLinearProcessNumbered"/>
    <dgm:cxn modelId="{B1E81088-7AC6-4F04-9B46-1C3409E94257}" type="presOf" srcId="{50DFDF79-9923-486F-A7B4-0E7A00BDF3A5}" destId="{34E24199-CB90-432D-BFD8-FE79FCB528DE}" srcOrd="1" destOrd="0" presId="urn:microsoft.com/office/officeart/2016/7/layout/BasicLinearProcessNumbered"/>
    <dgm:cxn modelId="{768B858F-17D4-43E2-A568-9BCFE2CB422A}" type="presOf" srcId="{E1D4B472-1FAC-43E2-ABEE-321CA50C632F}" destId="{59A59BBA-10C2-4805-A1BB-0C84E498AFB0}" srcOrd="1" destOrd="0" presId="urn:microsoft.com/office/officeart/2016/7/layout/BasicLinearProcessNumbered"/>
    <dgm:cxn modelId="{948AABA2-C218-48BB-A824-6660FF5CD8EC}" srcId="{1EF9AECF-4665-4966-90A5-B48FE3C68B2F}" destId="{474DC1F3-131D-45A9-9856-A63B6B1B13B8}" srcOrd="2" destOrd="0" parTransId="{E59B7C29-1E7B-4F9E-ADBB-DC442ED76B5E}" sibTransId="{AAF68ED0-55C8-4AA7-BB0B-F5EF2FE6D356}"/>
    <dgm:cxn modelId="{1B7BA7BC-93E2-40BE-9985-C82CF5DD3816}" type="presOf" srcId="{474DC1F3-131D-45A9-9856-A63B6B1B13B8}" destId="{2C00D1F0-E5EA-4AF7-B04B-630400FFDA5D}" srcOrd="1" destOrd="0" presId="urn:microsoft.com/office/officeart/2016/7/layout/BasicLinearProcessNumbered"/>
    <dgm:cxn modelId="{E89A50CC-251F-4681-A852-B0D12B773D04}" type="presOf" srcId="{1E6FDD8F-F1E6-4158-8F80-386A1810F26D}" destId="{938FE9BB-7FDB-497D-B282-BAF049832385}" srcOrd="1" destOrd="0" presId="urn:microsoft.com/office/officeart/2016/7/layout/BasicLinearProcessNumbered"/>
    <dgm:cxn modelId="{CE5753D0-0241-42BA-871F-FE248C62CCC8}" srcId="{1EF9AECF-4665-4966-90A5-B48FE3C68B2F}" destId="{E1D4B472-1FAC-43E2-ABEE-321CA50C632F}" srcOrd="4" destOrd="0" parTransId="{C05C2483-71EF-474A-8D4B-5F53036DA375}" sibTransId="{D5EAAA6C-9DD8-4DA9-B94A-BA7F85E77C01}"/>
    <dgm:cxn modelId="{64C1E6D3-05BF-4282-8822-4DC9362A9E7D}" srcId="{1EF9AECF-4665-4966-90A5-B48FE3C68B2F}" destId="{1E6FDD8F-F1E6-4158-8F80-386A1810F26D}" srcOrd="3" destOrd="0" parTransId="{25A01627-A760-4C93-9026-DCF699470109}" sibTransId="{25FE22EE-0037-46C6-B292-DECDFA5BE930}"/>
    <dgm:cxn modelId="{710FBFDB-FDCB-40C4-91F7-E41D7567FAB6}" srcId="{1EF9AECF-4665-4966-90A5-B48FE3C68B2F}" destId="{50DFDF79-9923-486F-A7B4-0E7A00BDF3A5}" srcOrd="1" destOrd="0" parTransId="{D3B3DFBF-CDE9-4F02-9F08-956400D708B9}" sibTransId="{61048687-E5FE-4B0F-852A-99261D9BA96E}"/>
    <dgm:cxn modelId="{0525BEE5-BB0A-4781-BA26-EFC7BD9713AC}" type="presOf" srcId="{25FE22EE-0037-46C6-B292-DECDFA5BE930}" destId="{25ADC7D9-0F9E-4764-A17C-75B8D6E6817F}" srcOrd="0" destOrd="0" presId="urn:microsoft.com/office/officeart/2016/7/layout/BasicLinearProcessNumbered"/>
    <dgm:cxn modelId="{C035B7F5-81DB-437C-B440-EFC33226E58C}" type="presOf" srcId="{E1D4B472-1FAC-43E2-ABEE-321CA50C632F}" destId="{56731BC8-FF81-4CC6-B766-73BCEBEDEF5C}" srcOrd="0" destOrd="0" presId="urn:microsoft.com/office/officeart/2016/7/layout/BasicLinearProcessNumbered"/>
    <dgm:cxn modelId="{C820D6FB-1521-4B9C-8AAE-C1001FE46651}" type="presParOf" srcId="{B6F48E23-2800-4A29-866F-554422DF5E81}" destId="{CB917813-6EA3-473C-8418-4A709AC9CC20}" srcOrd="0" destOrd="0" presId="urn:microsoft.com/office/officeart/2016/7/layout/BasicLinearProcessNumbered"/>
    <dgm:cxn modelId="{7132D1FB-CFD0-4564-9074-7BE203A6E7AA}" type="presParOf" srcId="{CB917813-6EA3-473C-8418-4A709AC9CC20}" destId="{C6FFA0D4-F988-44F6-BAD0-7D90D3DC8965}" srcOrd="0" destOrd="0" presId="urn:microsoft.com/office/officeart/2016/7/layout/BasicLinearProcessNumbered"/>
    <dgm:cxn modelId="{561A0F31-6B9C-44CC-8D2C-AE5454913F8C}" type="presParOf" srcId="{CB917813-6EA3-473C-8418-4A709AC9CC20}" destId="{93B649D1-8D52-455B-9292-FD5F7B41B7CC}" srcOrd="1" destOrd="0" presId="urn:microsoft.com/office/officeart/2016/7/layout/BasicLinearProcessNumbered"/>
    <dgm:cxn modelId="{0EDCD4E8-7255-43D2-8A57-3FA19D6F23CD}" type="presParOf" srcId="{CB917813-6EA3-473C-8418-4A709AC9CC20}" destId="{96889C25-0742-4E6F-894E-7E9355D5D0B0}" srcOrd="2" destOrd="0" presId="urn:microsoft.com/office/officeart/2016/7/layout/BasicLinearProcessNumbered"/>
    <dgm:cxn modelId="{E4C05EBB-1586-4438-ACED-D20BEAC931DD}" type="presParOf" srcId="{CB917813-6EA3-473C-8418-4A709AC9CC20}" destId="{BA734F59-2D28-44B1-B3E2-6FC779CD7126}" srcOrd="3" destOrd="0" presId="urn:microsoft.com/office/officeart/2016/7/layout/BasicLinearProcessNumbered"/>
    <dgm:cxn modelId="{62E35EEF-78B5-48E4-B82E-3528B9231269}" type="presParOf" srcId="{B6F48E23-2800-4A29-866F-554422DF5E81}" destId="{11E738BF-D789-42BD-A1A5-934D035E709B}" srcOrd="1" destOrd="0" presId="urn:microsoft.com/office/officeart/2016/7/layout/BasicLinearProcessNumbered"/>
    <dgm:cxn modelId="{446F752A-B0E4-43E7-BDE4-102C76D42560}" type="presParOf" srcId="{B6F48E23-2800-4A29-866F-554422DF5E81}" destId="{D715343F-BFA2-40EE-98C6-768AF835CB1A}" srcOrd="2" destOrd="0" presId="urn:microsoft.com/office/officeart/2016/7/layout/BasicLinearProcessNumbered"/>
    <dgm:cxn modelId="{F77C1310-1059-45B5-8127-688992B6E21E}" type="presParOf" srcId="{D715343F-BFA2-40EE-98C6-768AF835CB1A}" destId="{57E02758-6D9D-4037-853A-0657AEE95A8D}" srcOrd="0" destOrd="0" presId="urn:microsoft.com/office/officeart/2016/7/layout/BasicLinearProcessNumbered"/>
    <dgm:cxn modelId="{8FABBE28-324B-4A2D-985F-A3A20B375AA0}" type="presParOf" srcId="{D715343F-BFA2-40EE-98C6-768AF835CB1A}" destId="{5907E42E-6E0E-4FFD-B90E-EAF207231967}" srcOrd="1" destOrd="0" presId="urn:microsoft.com/office/officeart/2016/7/layout/BasicLinearProcessNumbered"/>
    <dgm:cxn modelId="{061CEAE5-CCEA-42C2-9A29-566504442A4D}" type="presParOf" srcId="{D715343F-BFA2-40EE-98C6-768AF835CB1A}" destId="{D930E562-0ABC-4DE2-8D42-1B5D2F1C8482}" srcOrd="2" destOrd="0" presId="urn:microsoft.com/office/officeart/2016/7/layout/BasicLinearProcessNumbered"/>
    <dgm:cxn modelId="{86EA596C-FE39-47C5-B8EC-F58A52598A7B}" type="presParOf" srcId="{D715343F-BFA2-40EE-98C6-768AF835CB1A}" destId="{34E24199-CB90-432D-BFD8-FE79FCB528DE}" srcOrd="3" destOrd="0" presId="urn:microsoft.com/office/officeart/2016/7/layout/BasicLinearProcessNumbered"/>
    <dgm:cxn modelId="{DB61DC67-1DF3-4D14-9B6C-9E1DAC21AEA2}" type="presParOf" srcId="{B6F48E23-2800-4A29-866F-554422DF5E81}" destId="{63EA2237-2961-4647-9CA9-351FCFA44FB2}" srcOrd="3" destOrd="0" presId="urn:microsoft.com/office/officeart/2016/7/layout/BasicLinearProcessNumbered"/>
    <dgm:cxn modelId="{551A98D8-B201-454A-B14A-C17233E18C99}" type="presParOf" srcId="{B6F48E23-2800-4A29-866F-554422DF5E81}" destId="{8F9EB874-6B19-4645-9F25-B246DB67A5F5}" srcOrd="4" destOrd="0" presId="urn:microsoft.com/office/officeart/2016/7/layout/BasicLinearProcessNumbered"/>
    <dgm:cxn modelId="{D4F23EC7-B87C-47C2-A9F4-BC22977A0DBB}" type="presParOf" srcId="{8F9EB874-6B19-4645-9F25-B246DB67A5F5}" destId="{660717A9-3F90-4277-A569-98B08FEC5933}" srcOrd="0" destOrd="0" presId="urn:microsoft.com/office/officeart/2016/7/layout/BasicLinearProcessNumbered"/>
    <dgm:cxn modelId="{2A9C6BB5-40D3-4A3A-A037-A1CFAC865551}" type="presParOf" srcId="{8F9EB874-6B19-4645-9F25-B246DB67A5F5}" destId="{7C3C5994-0095-4E4F-863E-516B964CCEBE}" srcOrd="1" destOrd="0" presId="urn:microsoft.com/office/officeart/2016/7/layout/BasicLinearProcessNumbered"/>
    <dgm:cxn modelId="{16BD4450-3635-4536-B25F-7D2E835B323F}" type="presParOf" srcId="{8F9EB874-6B19-4645-9F25-B246DB67A5F5}" destId="{A56C0FE4-925B-4F2C-93EA-C495F61A2A26}" srcOrd="2" destOrd="0" presId="urn:microsoft.com/office/officeart/2016/7/layout/BasicLinearProcessNumbered"/>
    <dgm:cxn modelId="{E76E4B47-2B13-4D37-B57A-680CB21628AD}" type="presParOf" srcId="{8F9EB874-6B19-4645-9F25-B246DB67A5F5}" destId="{2C00D1F0-E5EA-4AF7-B04B-630400FFDA5D}" srcOrd="3" destOrd="0" presId="urn:microsoft.com/office/officeart/2016/7/layout/BasicLinearProcessNumbered"/>
    <dgm:cxn modelId="{281426FF-D640-4791-92C7-49F761412321}" type="presParOf" srcId="{B6F48E23-2800-4A29-866F-554422DF5E81}" destId="{F67EF0A3-A864-4004-A118-4676EE3EF13D}" srcOrd="5" destOrd="0" presId="urn:microsoft.com/office/officeart/2016/7/layout/BasicLinearProcessNumbered"/>
    <dgm:cxn modelId="{2EE6606B-5994-4035-B843-447DC08D9129}" type="presParOf" srcId="{B6F48E23-2800-4A29-866F-554422DF5E81}" destId="{90A18D6E-C817-4A04-8464-7C3393E52D1A}" srcOrd="6" destOrd="0" presId="urn:microsoft.com/office/officeart/2016/7/layout/BasicLinearProcessNumbered"/>
    <dgm:cxn modelId="{87C53C74-5B93-456A-A6B4-2AEDA373DFED}" type="presParOf" srcId="{90A18D6E-C817-4A04-8464-7C3393E52D1A}" destId="{3A9B285C-4BF0-444E-8670-50B26A43958C}" srcOrd="0" destOrd="0" presId="urn:microsoft.com/office/officeart/2016/7/layout/BasicLinearProcessNumbered"/>
    <dgm:cxn modelId="{A95BA90F-CE72-44E3-A503-735C545FAE65}" type="presParOf" srcId="{90A18D6E-C817-4A04-8464-7C3393E52D1A}" destId="{25ADC7D9-0F9E-4764-A17C-75B8D6E6817F}" srcOrd="1" destOrd="0" presId="urn:microsoft.com/office/officeart/2016/7/layout/BasicLinearProcessNumbered"/>
    <dgm:cxn modelId="{B74F2054-9279-4D89-B66D-E59F68AEE3C1}" type="presParOf" srcId="{90A18D6E-C817-4A04-8464-7C3393E52D1A}" destId="{887B4AC5-E12F-4951-9958-873E7FBDB4C4}" srcOrd="2" destOrd="0" presId="urn:microsoft.com/office/officeart/2016/7/layout/BasicLinearProcessNumbered"/>
    <dgm:cxn modelId="{5DD8E496-448D-48BD-9B47-1B955B16E35B}" type="presParOf" srcId="{90A18D6E-C817-4A04-8464-7C3393E52D1A}" destId="{938FE9BB-7FDB-497D-B282-BAF049832385}" srcOrd="3" destOrd="0" presId="urn:microsoft.com/office/officeart/2016/7/layout/BasicLinearProcessNumbered"/>
    <dgm:cxn modelId="{D1E4261D-B691-46C3-BA75-AA65A6AC666E}" type="presParOf" srcId="{B6F48E23-2800-4A29-866F-554422DF5E81}" destId="{5BD9368B-D507-4408-8D56-3E15DC4D892E}" srcOrd="7" destOrd="0" presId="urn:microsoft.com/office/officeart/2016/7/layout/BasicLinearProcessNumbered"/>
    <dgm:cxn modelId="{A501ED2C-A252-43E9-95AF-7377B0729A94}" type="presParOf" srcId="{B6F48E23-2800-4A29-866F-554422DF5E81}" destId="{8505A042-2112-4561-A180-241234877B15}" srcOrd="8" destOrd="0" presId="urn:microsoft.com/office/officeart/2016/7/layout/BasicLinearProcessNumbered"/>
    <dgm:cxn modelId="{3D69D605-523F-4F4F-83F7-F9E8340DABF0}" type="presParOf" srcId="{8505A042-2112-4561-A180-241234877B15}" destId="{56731BC8-FF81-4CC6-B766-73BCEBEDEF5C}" srcOrd="0" destOrd="0" presId="urn:microsoft.com/office/officeart/2016/7/layout/BasicLinearProcessNumbered"/>
    <dgm:cxn modelId="{275B39FA-200E-4F7A-AABE-001FE7C2C006}" type="presParOf" srcId="{8505A042-2112-4561-A180-241234877B15}" destId="{B209D22D-0730-4E29-A126-955CAD56B5F9}" srcOrd="1" destOrd="0" presId="urn:microsoft.com/office/officeart/2016/7/layout/BasicLinearProcessNumbered"/>
    <dgm:cxn modelId="{78973EA6-DC5E-4EE6-97C7-E80DDF9AE2DD}" type="presParOf" srcId="{8505A042-2112-4561-A180-241234877B15}" destId="{A87C9847-6A85-409A-BCD8-07E6024E7CA5}" srcOrd="2" destOrd="0" presId="urn:microsoft.com/office/officeart/2016/7/layout/BasicLinearProcessNumbered"/>
    <dgm:cxn modelId="{875D6710-3BE1-418B-A2B4-0231D3B72740}" type="presParOf" srcId="{8505A042-2112-4561-A180-241234877B15}" destId="{59A59BBA-10C2-4805-A1BB-0C84E498AFB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8BEEAB-F6AE-4508-AA57-53BD822B678C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D6AB47-F21A-436A-A401-7FD864C16A82}">
      <dgm:prSet/>
      <dgm:spPr/>
      <dgm:t>
        <a:bodyPr/>
        <a:lstStyle/>
        <a:p>
          <a:r>
            <a:rPr lang="en-US"/>
            <a:t>The spread of the values is still close together</a:t>
          </a:r>
        </a:p>
      </dgm:t>
    </dgm:pt>
    <dgm:pt modelId="{13E7E86B-5359-457C-924D-6D67E4D09851}" type="parTrans" cxnId="{B9AD51AE-8CB2-4CB8-AFB7-303FDCE5D996}">
      <dgm:prSet/>
      <dgm:spPr/>
      <dgm:t>
        <a:bodyPr/>
        <a:lstStyle/>
        <a:p>
          <a:endParaRPr lang="en-US"/>
        </a:p>
      </dgm:t>
    </dgm:pt>
    <dgm:pt modelId="{30CE64B6-7DC1-4D14-8BF6-8A40C7D764F9}" type="sibTrans" cxnId="{B9AD51AE-8CB2-4CB8-AFB7-303FDCE5D996}">
      <dgm:prSet/>
      <dgm:spPr/>
      <dgm:t>
        <a:bodyPr/>
        <a:lstStyle/>
        <a:p>
          <a:endParaRPr lang="en-US"/>
        </a:p>
      </dgm:t>
    </dgm:pt>
    <dgm:pt modelId="{5FE2FBD6-F9F0-4F7D-A7BE-72F9F034CEAC}">
      <dgm:prSet/>
      <dgm:spPr/>
      <dgm:t>
        <a:bodyPr/>
        <a:lstStyle/>
        <a:p>
          <a:r>
            <a:rPr lang="en-US"/>
            <a:t>We’re trying to avoid collisions as best as possible</a:t>
          </a:r>
        </a:p>
      </dgm:t>
    </dgm:pt>
    <dgm:pt modelId="{6D4FA695-1F36-4F1A-B231-4EF0B862A80E}" type="parTrans" cxnId="{F413EE35-1F39-4737-A0B6-031E15111550}">
      <dgm:prSet/>
      <dgm:spPr/>
      <dgm:t>
        <a:bodyPr/>
        <a:lstStyle/>
        <a:p>
          <a:endParaRPr lang="en-US"/>
        </a:p>
      </dgm:t>
    </dgm:pt>
    <dgm:pt modelId="{F1D61BF8-4F42-4539-B457-C33386A1B55A}" type="sibTrans" cxnId="{F413EE35-1F39-4737-A0B6-031E15111550}">
      <dgm:prSet/>
      <dgm:spPr/>
      <dgm:t>
        <a:bodyPr/>
        <a:lstStyle/>
        <a:p>
          <a:endParaRPr lang="en-US"/>
        </a:p>
      </dgm:t>
    </dgm:pt>
    <dgm:pt modelId="{6FCDA8AD-3F10-415F-A62D-76B588A8EF51}">
      <dgm:prSet/>
      <dgm:spPr/>
      <dgm:t>
        <a:bodyPr/>
        <a:lstStyle/>
        <a:p>
          <a:r>
            <a:rPr lang="en-US"/>
            <a:t>We can complicate our hash function by having it compute the polynomial of 37 (a prime number) to allow for better distribution</a:t>
          </a:r>
        </a:p>
      </dgm:t>
    </dgm:pt>
    <dgm:pt modelId="{8D70B26D-5555-4B28-938D-4D0ECC10C01D}" type="parTrans" cxnId="{03072CC2-D286-4E4D-B547-7B0A1AB5EB6A}">
      <dgm:prSet/>
      <dgm:spPr/>
      <dgm:t>
        <a:bodyPr/>
        <a:lstStyle/>
        <a:p>
          <a:endParaRPr lang="en-US"/>
        </a:p>
      </dgm:t>
    </dgm:pt>
    <dgm:pt modelId="{5A8D0A45-E249-4708-A9A6-E75131A648D4}" type="sibTrans" cxnId="{03072CC2-D286-4E4D-B547-7B0A1AB5EB6A}">
      <dgm:prSet/>
      <dgm:spPr/>
      <dgm:t>
        <a:bodyPr/>
        <a:lstStyle/>
        <a:p>
          <a:endParaRPr lang="en-US"/>
        </a:p>
      </dgm:t>
    </dgm:pt>
    <dgm:pt modelId="{113430CE-EAF1-4C41-A983-AEEF705928FD}">
      <dgm:prSet/>
      <dgm:spPr/>
      <dgm:t>
        <a:bodyPr/>
        <a:lstStyle/>
        <a:p>
          <a:r>
            <a:rPr lang="en-US"/>
            <a:t>Total += (37 * total) + int(cString[k])</a:t>
          </a:r>
        </a:p>
      </dgm:t>
    </dgm:pt>
    <dgm:pt modelId="{C71513BA-D198-4C05-90A0-D05C259FC57F}" type="parTrans" cxnId="{014ED37B-5B0D-4971-9FB9-7020052B392D}">
      <dgm:prSet/>
      <dgm:spPr/>
      <dgm:t>
        <a:bodyPr/>
        <a:lstStyle/>
        <a:p>
          <a:endParaRPr lang="en-US"/>
        </a:p>
      </dgm:t>
    </dgm:pt>
    <dgm:pt modelId="{424C5325-3AE9-48C9-BB18-B54AC2ADC5F2}" type="sibTrans" cxnId="{014ED37B-5B0D-4971-9FB9-7020052B392D}">
      <dgm:prSet/>
      <dgm:spPr/>
      <dgm:t>
        <a:bodyPr/>
        <a:lstStyle/>
        <a:p>
          <a:endParaRPr lang="en-US"/>
        </a:p>
      </dgm:t>
    </dgm:pt>
    <dgm:pt modelId="{12B5C487-C0CB-423C-BCF9-00B08D21BCD2}">
      <dgm:prSet/>
      <dgm:spPr/>
      <dgm:t>
        <a:bodyPr/>
        <a:lstStyle/>
        <a:p>
          <a:r>
            <a:rPr lang="en-US"/>
            <a:t>Total % arraySize</a:t>
          </a:r>
        </a:p>
      </dgm:t>
    </dgm:pt>
    <dgm:pt modelId="{BA493891-6E53-486B-8B1E-5EEBEE7D635A}" type="parTrans" cxnId="{2C80DD08-841B-484E-B542-98841E6E67E1}">
      <dgm:prSet/>
      <dgm:spPr/>
      <dgm:t>
        <a:bodyPr/>
        <a:lstStyle/>
        <a:p>
          <a:endParaRPr lang="en-US"/>
        </a:p>
      </dgm:t>
    </dgm:pt>
    <dgm:pt modelId="{460F0705-4A33-4A4D-9745-354D16011945}" type="sibTrans" cxnId="{2C80DD08-841B-484E-B542-98841E6E67E1}">
      <dgm:prSet/>
      <dgm:spPr/>
      <dgm:t>
        <a:bodyPr/>
        <a:lstStyle/>
        <a:p>
          <a:endParaRPr lang="en-US"/>
        </a:p>
      </dgm:t>
    </dgm:pt>
    <dgm:pt modelId="{50DB41E8-CA78-460E-9813-135D4B9BFA41}" type="pres">
      <dgm:prSet presAssocID="{2A8BEEAB-F6AE-4508-AA57-53BD822B678C}" presName="Name0" presStyleCnt="0">
        <dgm:presLayoutVars>
          <dgm:dir/>
          <dgm:animLvl val="lvl"/>
          <dgm:resizeHandles val="exact"/>
        </dgm:presLayoutVars>
      </dgm:prSet>
      <dgm:spPr/>
    </dgm:pt>
    <dgm:pt modelId="{A585975C-ACB8-43AE-8C12-0FBA5CBDFF18}" type="pres">
      <dgm:prSet presAssocID="{12B5C487-C0CB-423C-BCF9-00B08D21BCD2}" presName="boxAndChildren" presStyleCnt="0"/>
      <dgm:spPr/>
    </dgm:pt>
    <dgm:pt modelId="{D2E5353F-6676-43E4-8004-5856B37E245E}" type="pres">
      <dgm:prSet presAssocID="{12B5C487-C0CB-423C-BCF9-00B08D21BCD2}" presName="parentTextBox" presStyleLbl="node1" presStyleIdx="0" presStyleCnt="5"/>
      <dgm:spPr/>
    </dgm:pt>
    <dgm:pt modelId="{BF86EF8E-5ECE-4DE6-A720-F003BF482B9F}" type="pres">
      <dgm:prSet presAssocID="{424C5325-3AE9-48C9-BB18-B54AC2ADC5F2}" presName="sp" presStyleCnt="0"/>
      <dgm:spPr/>
    </dgm:pt>
    <dgm:pt modelId="{955D147C-24B2-4662-BE80-BDB8BB24D59F}" type="pres">
      <dgm:prSet presAssocID="{113430CE-EAF1-4C41-A983-AEEF705928FD}" presName="arrowAndChildren" presStyleCnt="0"/>
      <dgm:spPr/>
    </dgm:pt>
    <dgm:pt modelId="{35C6959B-53D2-4B5F-9602-1D8E70A75F77}" type="pres">
      <dgm:prSet presAssocID="{113430CE-EAF1-4C41-A983-AEEF705928FD}" presName="parentTextArrow" presStyleLbl="node1" presStyleIdx="1" presStyleCnt="5"/>
      <dgm:spPr/>
    </dgm:pt>
    <dgm:pt modelId="{75C07128-A5F6-4009-B3B7-B0FD45DEE5DC}" type="pres">
      <dgm:prSet presAssocID="{5A8D0A45-E249-4708-A9A6-E75131A648D4}" presName="sp" presStyleCnt="0"/>
      <dgm:spPr/>
    </dgm:pt>
    <dgm:pt modelId="{E8523293-5AC4-4AD5-97AF-EE9C28B389E2}" type="pres">
      <dgm:prSet presAssocID="{6FCDA8AD-3F10-415F-A62D-76B588A8EF51}" presName="arrowAndChildren" presStyleCnt="0"/>
      <dgm:spPr/>
    </dgm:pt>
    <dgm:pt modelId="{E5D22DD3-398B-424A-BE55-188872EAEE8B}" type="pres">
      <dgm:prSet presAssocID="{6FCDA8AD-3F10-415F-A62D-76B588A8EF51}" presName="parentTextArrow" presStyleLbl="node1" presStyleIdx="2" presStyleCnt="5"/>
      <dgm:spPr/>
    </dgm:pt>
    <dgm:pt modelId="{F4F94489-9DA0-40C2-A643-6EBBCB10931E}" type="pres">
      <dgm:prSet presAssocID="{F1D61BF8-4F42-4539-B457-C33386A1B55A}" presName="sp" presStyleCnt="0"/>
      <dgm:spPr/>
    </dgm:pt>
    <dgm:pt modelId="{F85212A7-7E45-45EC-A902-9F7AA7CE6384}" type="pres">
      <dgm:prSet presAssocID="{5FE2FBD6-F9F0-4F7D-A7BE-72F9F034CEAC}" presName="arrowAndChildren" presStyleCnt="0"/>
      <dgm:spPr/>
    </dgm:pt>
    <dgm:pt modelId="{137AF71F-2DCD-49F1-B80D-F3FC0B0563CB}" type="pres">
      <dgm:prSet presAssocID="{5FE2FBD6-F9F0-4F7D-A7BE-72F9F034CEAC}" presName="parentTextArrow" presStyleLbl="node1" presStyleIdx="3" presStyleCnt="5"/>
      <dgm:spPr/>
    </dgm:pt>
    <dgm:pt modelId="{5E721E5D-F01C-4780-99F3-F7351DEFF975}" type="pres">
      <dgm:prSet presAssocID="{30CE64B6-7DC1-4D14-8BF6-8A40C7D764F9}" presName="sp" presStyleCnt="0"/>
      <dgm:spPr/>
    </dgm:pt>
    <dgm:pt modelId="{7BBC584E-50E0-415A-91E7-AAE082FBB687}" type="pres">
      <dgm:prSet presAssocID="{F0D6AB47-F21A-436A-A401-7FD864C16A82}" presName="arrowAndChildren" presStyleCnt="0"/>
      <dgm:spPr/>
    </dgm:pt>
    <dgm:pt modelId="{A9B76FB2-20F9-44C8-AA7F-D37D9AF5EDE7}" type="pres">
      <dgm:prSet presAssocID="{F0D6AB47-F21A-436A-A401-7FD864C16A82}" presName="parentTextArrow" presStyleLbl="node1" presStyleIdx="4" presStyleCnt="5"/>
      <dgm:spPr/>
    </dgm:pt>
  </dgm:ptLst>
  <dgm:cxnLst>
    <dgm:cxn modelId="{2C80DD08-841B-484E-B542-98841E6E67E1}" srcId="{2A8BEEAB-F6AE-4508-AA57-53BD822B678C}" destId="{12B5C487-C0CB-423C-BCF9-00B08D21BCD2}" srcOrd="4" destOrd="0" parTransId="{BA493891-6E53-486B-8B1E-5EEBEE7D635A}" sibTransId="{460F0705-4A33-4A4D-9745-354D16011945}"/>
    <dgm:cxn modelId="{D9EA210B-D53C-4487-A383-D68F900E3AA6}" type="presOf" srcId="{113430CE-EAF1-4C41-A983-AEEF705928FD}" destId="{35C6959B-53D2-4B5F-9602-1D8E70A75F77}" srcOrd="0" destOrd="0" presId="urn:microsoft.com/office/officeart/2005/8/layout/process4"/>
    <dgm:cxn modelId="{17F65A15-AD90-47D0-A862-E8B5AE7996C0}" type="presOf" srcId="{12B5C487-C0CB-423C-BCF9-00B08D21BCD2}" destId="{D2E5353F-6676-43E4-8004-5856B37E245E}" srcOrd="0" destOrd="0" presId="urn:microsoft.com/office/officeart/2005/8/layout/process4"/>
    <dgm:cxn modelId="{F413EE35-1F39-4737-A0B6-031E15111550}" srcId="{2A8BEEAB-F6AE-4508-AA57-53BD822B678C}" destId="{5FE2FBD6-F9F0-4F7D-A7BE-72F9F034CEAC}" srcOrd="1" destOrd="0" parTransId="{6D4FA695-1F36-4F1A-B231-4EF0B862A80E}" sibTransId="{F1D61BF8-4F42-4539-B457-C33386A1B55A}"/>
    <dgm:cxn modelId="{ED4F9B45-B9AA-4728-BC35-81D3041C0FCA}" type="presOf" srcId="{6FCDA8AD-3F10-415F-A62D-76B588A8EF51}" destId="{E5D22DD3-398B-424A-BE55-188872EAEE8B}" srcOrd="0" destOrd="0" presId="urn:microsoft.com/office/officeart/2005/8/layout/process4"/>
    <dgm:cxn modelId="{3E3BD756-2663-42FF-9E15-13B6AC3B9A6E}" type="presOf" srcId="{5FE2FBD6-F9F0-4F7D-A7BE-72F9F034CEAC}" destId="{137AF71F-2DCD-49F1-B80D-F3FC0B0563CB}" srcOrd="0" destOrd="0" presId="urn:microsoft.com/office/officeart/2005/8/layout/process4"/>
    <dgm:cxn modelId="{014ED37B-5B0D-4971-9FB9-7020052B392D}" srcId="{2A8BEEAB-F6AE-4508-AA57-53BD822B678C}" destId="{113430CE-EAF1-4C41-A983-AEEF705928FD}" srcOrd="3" destOrd="0" parTransId="{C71513BA-D198-4C05-90A0-D05C259FC57F}" sibTransId="{424C5325-3AE9-48C9-BB18-B54AC2ADC5F2}"/>
    <dgm:cxn modelId="{B9AD51AE-8CB2-4CB8-AFB7-303FDCE5D996}" srcId="{2A8BEEAB-F6AE-4508-AA57-53BD822B678C}" destId="{F0D6AB47-F21A-436A-A401-7FD864C16A82}" srcOrd="0" destOrd="0" parTransId="{13E7E86B-5359-457C-924D-6D67E4D09851}" sibTransId="{30CE64B6-7DC1-4D14-8BF6-8A40C7D764F9}"/>
    <dgm:cxn modelId="{03072CC2-D286-4E4D-B547-7B0A1AB5EB6A}" srcId="{2A8BEEAB-F6AE-4508-AA57-53BD822B678C}" destId="{6FCDA8AD-3F10-415F-A62D-76B588A8EF51}" srcOrd="2" destOrd="0" parTransId="{8D70B26D-5555-4B28-938D-4D0ECC10C01D}" sibTransId="{5A8D0A45-E249-4708-A9A6-E75131A648D4}"/>
    <dgm:cxn modelId="{1F83EECE-B06F-4D3A-8DEB-885C25C62A6F}" type="presOf" srcId="{2A8BEEAB-F6AE-4508-AA57-53BD822B678C}" destId="{50DB41E8-CA78-460E-9813-135D4B9BFA41}" srcOrd="0" destOrd="0" presId="urn:microsoft.com/office/officeart/2005/8/layout/process4"/>
    <dgm:cxn modelId="{5AB4F3F1-57B3-4A73-8C43-905BB077229E}" type="presOf" srcId="{F0D6AB47-F21A-436A-A401-7FD864C16A82}" destId="{A9B76FB2-20F9-44C8-AA7F-D37D9AF5EDE7}" srcOrd="0" destOrd="0" presId="urn:microsoft.com/office/officeart/2005/8/layout/process4"/>
    <dgm:cxn modelId="{1B3E75A1-3FA4-428F-8565-5B997503A4FB}" type="presParOf" srcId="{50DB41E8-CA78-460E-9813-135D4B9BFA41}" destId="{A585975C-ACB8-43AE-8C12-0FBA5CBDFF18}" srcOrd="0" destOrd="0" presId="urn:microsoft.com/office/officeart/2005/8/layout/process4"/>
    <dgm:cxn modelId="{AD640422-D6AA-434F-AF4E-C668A164541D}" type="presParOf" srcId="{A585975C-ACB8-43AE-8C12-0FBA5CBDFF18}" destId="{D2E5353F-6676-43E4-8004-5856B37E245E}" srcOrd="0" destOrd="0" presId="urn:microsoft.com/office/officeart/2005/8/layout/process4"/>
    <dgm:cxn modelId="{BDFEBFD0-6EC7-448E-81E3-76238E311B76}" type="presParOf" srcId="{50DB41E8-CA78-460E-9813-135D4B9BFA41}" destId="{BF86EF8E-5ECE-4DE6-A720-F003BF482B9F}" srcOrd="1" destOrd="0" presId="urn:microsoft.com/office/officeart/2005/8/layout/process4"/>
    <dgm:cxn modelId="{81967A83-33B4-40FC-85B8-22A041CB54AC}" type="presParOf" srcId="{50DB41E8-CA78-460E-9813-135D4B9BFA41}" destId="{955D147C-24B2-4662-BE80-BDB8BB24D59F}" srcOrd="2" destOrd="0" presId="urn:microsoft.com/office/officeart/2005/8/layout/process4"/>
    <dgm:cxn modelId="{A431F472-7EF9-4950-BB37-9F626E4CD121}" type="presParOf" srcId="{955D147C-24B2-4662-BE80-BDB8BB24D59F}" destId="{35C6959B-53D2-4B5F-9602-1D8E70A75F77}" srcOrd="0" destOrd="0" presId="urn:microsoft.com/office/officeart/2005/8/layout/process4"/>
    <dgm:cxn modelId="{CE2AADBC-A9AA-429E-B3C5-9AF576A0094F}" type="presParOf" srcId="{50DB41E8-CA78-460E-9813-135D4B9BFA41}" destId="{75C07128-A5F6-4009-B3B7-B0FD45DEE5DC}" srcOrd="3" destOrd="0" presId="urn:microsoft.com/office/officeart/2005/8/layout/process4"/>
    <dgm:cxn modelId="{462C7E78-18FC-4F71-B318-736C88324883}" type="presParOf" srcId="{50DB41E8-CA78-460E-9813-135D4B9BFA41}" destId="{E8523293-5AC4-4AD5-97AF-EE9C28B389E2}" srcOrd="4" destOrd="0" presId="urn:microsoft.com/office/officeart/2005/8/layout/process4"/>
    <dgm:cxn modelId="{FBC74372-F3E7-4B67-B7FE-AB770F749968}" type="presParOf" srcId="{E8523293-5AC4-4AD5-97AF-EE9C28B389E2}" destId="{E5D22DD3-398B-424A-BE55-188872EAEE8B}" srcOrd="0" destOrd="0" presId="urn:microsoft.com/office/officeart/2005/8/layout/process4"/>
    <dgm:cxn modelId="{D7A878B3-5A99-4C47-8DB5-05FDBE91F9EF}" type="presParOf" srcId="{50DB41E8-CA78-460E-9813-135D4B9BFA41}" destId="{F4F94489-9DA0-40C2-A643-6EBBCB10931E}" srcOrd="5" destOrd="0" presId="urn:microsoft.com/office/officeart/2005/8/layout/process4"/>
    <dgm:cxn modelId="{239276E9-2399-4E8D-AE00-86BFAF4436F5}" type="presParOf" srcId="{50DB41E8-CA78-460E-9813-135D4B9BFA41}" destId="{F85212A7-7E45-45EC-A902-9F7AA7CE6384}" srcOrd="6" destOrd="0" presId="urn:microsoft.com/office/officeart/2005/8/layout/process4"/>
    <dgm:cxn modelId="{64C7571C-99FC-40A0-A509-3C32BED6916A}" type="presParOf" srcId="{F85212A7-7E45-45EC-A902-9F7AA7CE6384}" destId="{137AF71F-2DCD-49F1-B80D-F3FC0B0563CB}" srcOrd="0" destOrd="0" presId="urn:microsoft.com/office/officeart/2005/8/layout/process4"/>
    <dgm:cxn modelId="{001C9D44-09EB-415B-97DF-807CC6274ED3}" type="presParOf" srcId="{50DB41E8-CA78-460E-9813-135D4B9BFA41}" destId="{5E721E5D-F01C-4780-99F3-F7351DEFF975}" srcOrd="7" destOrd="0" presId="urn:microsoft.com/office/officeart/2005/8/layout/process4"/>
    <dgm:cxn modelId="{D1662851-64BE-4A1B-86DF-3C7C6E0B2C35}" type="presParOf" srcId="{50DB41E8-CA78-460E-9813-135D4B9BFA41}" destId="{7BBC584E-50E0-415A-91E7-AAE082FBB687}" srcOrd="8" destOrd="0" presId="urn:microsoft.com/office/officeart/2005/8/layout/process4"/>
    <dgm:cxn modelId="{D9F567AF-E837-4EB4-997C-44EBF1B8FAC5}" type="presParOf" srcId="{7BBC584E-50E0-415A-91E7-AAE082FBB687}" destId="{A9B76FB2-20F9-44C8-AA7F-D37D9AF5EDE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3E5F68-BBEB-4941-8EF5-6BB21B37F63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EB4DB14-D8DA-4006-B88A-B4F9C5A653B3}">
      <dgm:prSet/>
      <dgm:spPr/>
      <dgm:t>
        <a:bodyPr/>
        <a:lstStyle/>
        <a:p>
          <a:r>
            <a:rPr lang="en-US"/>
            <a:t>Bucket Hashing</a:t>
          </a:r>
        </a:p>
      </dgm:t>
    </dgm:pt>
    <dgm:pt modelId="{786CC7F4-72C3-4568-A8F6-DA4D5ACF235E}" type="parTrans" cxnId="{9F988078-3797-4FFD-BC93-17D0FCC9B0FA}">
      <dgm:prSet/>
      <dgm:spPr/>
      <dgm:t>
        <a:bodyPr/>
        <a:lstStyle/>
        <a:p>
          <a:endParaRPr lang="en-US"/>
        </a:p>
      </dgm:t>
    </dgm:pt>
    <dgm:pt modelId="{76E67BBC-4109-47D5-B13F-BBABB6A95819}" type="sibTrans" cxnId="{9F988078-3797-4FFD-BC93-17D0FCC9B0F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793D26B-A5AD-4D73-9E28-87A1E8680AA5}">
      <dgm:prSet/>
      <dgm:spPr/>
      <dgm:t>
        <a:bodyPr/>
        <a:lstStyle/>
        <a:p>
          <a:r>
            <a:rPr lang="en-US"/>
            <a:t>Open Addressing</a:t>
          </a:r>
        </a:p>
      </dgm:t>
    </dgm:pt>
    <dgm:pt modelId="{F4BFF6DA-B613-4A10-8616-B9D5774200B8}" type="parTrans" cxnId="{824EC9BC-F6CE-401D-A03F-46485342C62F}">
      <dgm:prSet/>
      <dgm:spPr/>
      <dgm:t>
        <a:bodyPr/>
        <a:lstStyle/>
        <a:p>
          <a:endParaRPr lang="en-US"/>
        </a:p>
      </dgm:t>
    </dgm:pt>
    <dgm:pt modelId="{7FEEF9AA-8E96-45BC-883F-0D52096F6AAD}" type="sibTrans" cxnId="{824EC9BC-F6CE-401D-A03F-46485342C62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DD2FFBA-168F-4A95-A418-C4A82FF92AE4}">
      <dgm:prSet/>
      <dgm:spPr/>
      <dgm:t>
        <a:bodyPr/>
        <a:lstStyle/>
        <a:p>
          <a:r>
            <a:rPr lang="en-US"/>
            <a:t>Double Hashing</a:t>
          </a:r>
        </a:p>
      </dgm:t>
    </dgm:pt>
    <dgm:pt modelId="{177A13F2-195F-4D37-B13E-8B4C7BBD179C}" type="parTrans" cxnId="{A4BEC84E-2122-4588-8F29-40681BB34EF9}">
      <dgm:prSet/>
      <dgm:spPr/>
      <dgm:t>
        <a:bodyPr/>
        <a:lstStyle/>
        <a:p>
          <a:endParaRPr lang="en-US"/>
        </a:p>
      </dgm:t>
    </dgm:pt>
    <dgm:pt modelId="{681596C8-DED1-4696-BF8C-0FC342BA3757}" type="sibTrans" cxnId="{A4BEC84E-2122-4588-8F29-40681BB34EF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FC955B9-E1B7-444B-963E-5DCE0BB3B6CE}" type="pres">
      <dgm:prSet presAssocID="{143E5F68-BBEB-4941-8EF5-6BB21B37F63B}" presName="Name0" presStyleCnt="0">
        <dgm:presLayoutVars>
          <dgm:animLvl val="lvl"/>
          <dgm:resizeHandles val="exact"/>
        </dgm:presLayoutVars>
      </dgm:prSet>
      <dgm:spPr/>
    </dgm:pt>
    <dgm:pt modelId="{C7E8EDE3-4FF0-4734-948D-31AE29782EEB}" type="pres">
      <dgm:prSet presAssocID="{6EB4DB14-D8DA-4006-B88A-B4F9C5A653B3}" presName="compositeNode" presStyleCnt="0">
        <dgm:presLayoutVars>
          <dgm:bulletEnabled val="1"/>
        </dgm:presLayoutVars>
      </dgm:prSet>
      <dgm:spPr/>
    </dgm:pt>
    <dgm:pt modelId="{F1C25A7F-DB6E-49ED-A017-A1FF1F15DBBB}" type="pres">
      <dgm:prSet presAssocID="{6EB4DB14-D8DA-4006-B88A-B4F9C5A653B3}" presName="bgRect" presStyleLbl="bgAccFollowNode1" presStyleIdx="0" presStyleCnt="3"/>
      <dgm:spPr/>
    </dgm:pt>
    <dgm:pt modelId="{51A70927-129B-43B7-83A0-E220D3DBF946}" type="pres">
      <dgm:prSet presAssocID="{76E67BBC-4109-47D5-B13F-BBABB6A9581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4B2EDD4-90F5-403C-9F19-10A1AB2DEACF}" type="pres">
      <dgm:prSet presAssocID="{6EB4DB14-D8DA-4006-B88A-B4F9C5A653B3}" presName="bottomLine" presStyleLbl="alignNode1" presStyleIdx="1" presStyleCnt="6">
        <dgm:presLayoutVars/>
      </dgm:prSet>
      <dgm:spPr/>
    </dgm:pt>
    <dgm:pt modelId="{C7F2B7F1-90FC-439C-8F1D-D46E15B72B1E}" type="pres">
      <dgm:prSet presAssocID="{6EB4DB14-D8DA-4006-B88A-B4F9C5A653B3}" presName="nodeText" presStyleLbl="bgAccFollowNode1" presStyleIdx="0" presStyleCnt="3">
        <dgm:presLayoutVars>
          <dgm:bulletEnabled val="1"/>
        </dgm:presLayoutVars>
      </dgm:prSet>
      <dgm:spPr/>
    </dgm:pt>
    <dgm:pt modelId="{7D8F2D95-AA9C-4048-925A-3973464D1065}" type="pres">
      <dgm:prSet presAssocID="{76E67BBC-4109-47D5-B13F-BBABB6A95819}" presName="sibTrans" presStyleCnt="0"/>
      <dgm:spPr/>
    </dgm:pt>
    <dgm:pt modelId="{B82C1551-73E8-438C-B78B-4D2CE9263B5E}" type="pres">
      <dgm:prSet presAssocID="{E793D26B-A5AD-4D73-9E28-87A1E8680AA5}" presName="compositeNode" presStyleCnt="0">
        <dgm:presLayoutVars>
          <dgm:bulletEnabled val="1"/>
        </dgm:presLayoutVars>
      </dgm:prSet>
      <dgm:spPr/>
    </dgm:pt>
    <dgm:pt modelId="{62AD5172-485F-4ABF-9A54-0BCFD00D7F55}" type="pres">
      <dgm:prSet presAssocID="{E793D26B-A5AD-4D73-9E28-87A1E8680AA5}" presName="bgRect" presStyleLbl="bgAccFollowNode1" presStyleIdx="1" presStyleCnt="3"/>
      <dgm:spPr/>
    </dgm:pt>
    <dgm:pt modelId="{379B1090-F52A-4497-A5ED-77CF614B1500}" type="pres">
      <dgm:prSet presAssocID="{7FEEF9AA-8E96-45BC-883F-0D52096F6AA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3464F10-E1C2-4E84-A46D-4C174BE8E977}" type="pres">
      <dgm:prSet presAssocID="{E793D26B-A5AD-4D73-9E28-87A1E8680AA5}" presName="bottomLine" presStyleLbl="alignNode1" presStyleIdx="3" presStyleCnt="6">
        <dgm:presLayoutVars/>
      </dgm:prSet>
      <dgm:spPr/>
    </dgm:pt>
    <dgm:pt modelId="{76C346D1-067D-4762-A9D0-FA640F1B3D66}" type="pres">
      <dgm:prSet presAssocID="{E793D26B-A5AD-4D73-9E28-87A1E8680AA5}" presName="nodeText" presStyleLbl="bgAccFollowNode1" presStyleIdx="1" presStyleCnt="3">
        <dgm:presLayoutVars>
          <dgm:bulletEnabled val="1"/>
        </dgm:presLayoutVars>
      </dgm:prSet>
      <dgm:spPr/>
    </dgm:pt>
    <dgm:pt modelId="{6D9E9085-1F7B-45BF-B1BC-8ED924953CAD}" type="pres">
      <dgm:prSet presAssocID="{7FEEF9AA-8E96-45BC-883F-0D52096F6AAD}" presName="sibTrans" presStyleCnt="0"/>
      <dgm:spPr/>
    </dgm:pt>
    <dgm:pt modelId="{006F4E75-717F-478A-A85F-C4C8FD35EC61}" type="pres">
      <dgm:prSet presAssocID="{EDD2FFBA-168F-4A95-A418-C4A82FF92AE4}" presName="compositeNode" presStyleCnt="0">
        <dgm:presLayoutVars>
          <dgm:bulletEnabled val="1"/>
        </dgm:presLayoutVars>
      </dgm:prSet>
      <dgm:spPr/>
    </dgm:pt>
    <dgm:pt modelId="{501CB670-44D7-4C47-B459-7BEBFEF05593}" type="pres">
      <dgm:prSet presAssocID="{EDD2FFBA-168F-4A95-A418-C4A82FF92AE4}" presName="bgRect" presStyleLbl="bgAccFollowNode1" presStyleIdx="2" presStyleCnt="3"/>
      <dgm:spPr/>
    </dgm:pt>
    <dgm:pt modelId="{DB880848-9E88-458E-BE98-7DB6206B8C34}" type="pres">
      <dgm:prSet presAssocID="{681596C8-DED1-4696-BF8C-0FC342BA375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C66ADC1-D268-41EF-815E-63F9EEA3886F}" type="pres">
      <dgm:prSet presAssocID="{EDD2FFBA-168F-4A95-A418-C4A82FF92AE4}" presName="bottomLine" presStyleLbl="alignNode1" presStyleIdx="5" presStyleCnt="6">
        <dgm:presLayoutVars/>
      </dgm:prSet>
      <dgm:spPr/>
    </dgm:pt>
    <dgm:pt modelId="{4ED13ADA-CF49-49F7-A3DB-55149AAB45F1}" type="pres">
      <dgm:prSet presAssocID="{EDD2FFBA-168F-4A95-A418-C4A82FF92AE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732BC03-EFB7-4944-9042-E31531EC00C7}" type="presOf" srcId="{EDD2FFBA-168F-4A95-A418-C4A82FF92AE4}" destId="{501CB670-44D7-4C47-B459-7BEBFEF05593}" srcOrd="0" destOrd="0" presId="urn:microsoft.com/office/officeart/2016/7/layout/BasicLinearProcessNumbered"/>
    <dgm:cxn modelId="{62A1A229-A88D-4C62-9E76-C8B3C1A1443C}" type="presOf" srcId="{76E67BBC-4109-47D5-B13F-BBABB6A95819}" destId="{51A70927-129B-43B7-83A0-E220D3DBF946}" srcOrd="0" destOrd="0" presId="urn:microsoft.com/office/officeart/2016/7/layout/BasicLinearProcessNumbered"/>
    <dgm:cxn modelId="{12BAB75B-D9C0-4082-AE02-E3960A0B2028}" type="presOf" srcId="{E793D26B-A5AD-4D73-9E28-87A1E8680AA5}" destId="{62AD5172-485F-4ABF-9A54-0BCFD00D7F55}" srcOrd="0" destOrd="0" presId="urn:microsoft.com/office/officeart/2016/7/layout/BasicLinearProcessNumbered"/>
    <dgm:cxn modelId="{48AD0C48-DA88-43EE-AD0E-EA36D39C871A}" type="presOf" srcId="{EDD2FFBA-168F-4A95-A418-C4A82FF92AE4}" destId="{4ED13ADA-CF49-49F7-A3DB-55149AAB45F1}" srcOrd="1" destOrd="0" presId="urn:microsoft.com/office/officeart/2016/7/layout/BasicLinearProcessNumbered"/>
    <dgm:cxn modelId="{A4BEC84E-2122-4588-8F29-40681BB34EF9}" srcId="{143E5F68-BBEB-4941-8EF5-6BB21B37F63B}" destId="{EDD2FFBA-168F-4A95-A418-C4A82FF92AE4}" srcOrd="2" destOrd="0" parTransId="{177A13F2-195F-4D37-B13E-8B4C7BBD179C}" sibTransId="{681596C8-DED1-4696-BF8C-0FC342BA3757}"/>
    <dgm:cxn modelId="{9F988078-3797-4FFD-BC93-17D0FCC9B0FA}" srcId="{143E5F68-BBEB-4941-8EF5-6BB21B37F63B}" destId="{6EB4DB14-D8DA-4006-B88A-B4F9C5A653B3}" srcOrd="0" destOrd="0" parTransId="{786CC7F4-72C3-4568-A8F6-DA4D5ACF235E}" sibTransId="{76E67BBC-4109-47D5-B13F-BBABB6A95819}"/>
    <dgm:cxn modelId="{17351A79-4476-4139-B975-3E1598061C44}" type="presOf" srcId="{6EB4DB14-D8DA-4006-B88A-B4F9C5A653B3}" destId="{F1C25A7F-DB6E-49ED-A017-A1FF1F15DBBB}" srcOrd="0" destOrd="0" presId="urn:microsoft.com/office/officeart/2016/7/layout/BasicLinearProcessNumbered"/>
    <dgm:cxn modelId="{893B0B9F-FA60-45B1-A09D-2CB0F557DCE6}" type="presOf" srcId="{143E5F68-BBEB-4941-8EF5-6BB21B37F63B}" destId="{DFC955B9-E1B7-444B-963E-5DCE0BB3B6CE}" srcOrd="0" destOrd="0" presId="urn:microsoft.com/office/officeart/2016/7/layout/BasicLinearProcessNumbered"/>
    <dgm:cxn modelId="{C2C82AA7-BA95-4AD4-AA46-E1D4C12A22DD}" type="presOf" srcId="{E793D26B-A5AD-4D73-9E28-87A1E8680AA5}" destId="{76C346D1-067D-4762-A9D0-FA640F1B3D66}" srcOrd="1" destOrd="0" presId="urn:microsoft.com/office/officeart/2016/7/layout/BasicLinearProcessNumbered"/>
    <dgm:cxn modelId="{824EC9BC-F6CE-401D-A03F-46485342C62F}" srcId="{143E5F68-BBEB-4941-8EF5-6BB21B37F63B}" destId="{E793D26B-A5AD-4D73-9E28-87A1E8680AA5}" srcOrd="1" destOrd="0" parTransId="{F4BFF6DA-B613-4A10-8616-B9D5774200B8}" sibTransId="{7FEEF9AA-8E96-45BC-883F-0D52096F6AAD}"/>
    <dgm:cxn modelId="{1BA43AC0-A042-47D4-B96F-30AD9C9C4736}" type="presOf" srcId="{681596C8-DED1-4696-BF8C-0FC342BA3757}" destId="{DB880848-9E88-458E-BE98-7DB6206B8C34}" srcOrd="0" destOrd="0" presId="urn:microsoft.com/office/officeart/2016/7/layout/BasicLinearProcessNumbered"/>
    <dgm:cxn modelId="{E9FC14C4-50F9-42CF-B583-D2870B897DF2}" type="presOf" srcId="{7FEEF9AA-8E96-45BC-883F-0D52096F6AAD}" destId="{379B1090-F52A-4497-A5ED-77CF614B1500}" srcOrd="0" destOrd="0" presId="urn:microsoft.com/office/officeart/2016/7/layout/BasicLinearProcessNumbered"/>
    <dgm:cxn modelId="{D023DEF3-8E04-4286-A62D-F85832BC6803}" type="presOf" srcId="{6EB4DB14-D8DA-4006-B88A-B4F9C5A653B3}" destId="{C7F2B7F1-90FC-439C-8F1D-D46E15B72B1E}" srcOrd="1" destOrd="0" presId="urn:microsoft.com/office/officeart/2016/7/layout/BasicLinearProcessNumbered"/>
    <dgm:cxn modelId="{73AD6F05-03E9-40E0-8891-96ADB14B89B5}" type="presParOf" srcId="{DFC955B9-E1B7-444B-963E-5DCE0BB3B6CE}" destId="{C7E8EDE3-4FF0-4734-948D-31AE29782EEB}" srcOrd="0" destOrd="0" presId="urn:microsoft.com/office/officeart/2016/7/layout/BasicLinearProcessNumbered"/>
    <dgm:cxn modelId="{622E00A0-A713-4798-A612-CA77C6D00933}" type="presParOf" srcId="{C7E8EDE3-4FF0-4734-948D-31AE29782EEB}" destId="{F1C25A7F-DB6E-49ED-A017-A1FF1F15DBBB}" srcOrd="0" destOrd="0" presId="urn:microsoft.com/office/officeart/2016/7/layout/BasicLinearProcessNumbered"/>
    <dgm:cxn modelId="{63CDE276-2B81-4E29-B6B7-521AD269E90B}" type="presParOf" srcId="{C7E8EDE3-4FF0-4734-948D-31AE29782EEB}" destId="{51A70927-129B-43B7-83A0-E220D3DBF946}" srcOrd="1" destOrd="0" presId="urn:microsoft.com/office/officeart/2016/7/layout/BasicLinearProcessNumbered"/>
    <dgm:cxn modelId="{58005765-FD12-4F8D-85D3-C885AC95193E}" type="presParOf" srcId="{C7E8EDE3-4FF0-4734-948D-31AE29782EEB}" destId="{14B2EDD4-90F5-403C-9F19-10A1AB2DEACF}" srcOrd="2" destOrd="0" presId="urn:microsoft.com/office/officeart/2016/7/layout/BasicLinearProcessNumbered"/>
    <dgm:cxn modelId="{455A881B-3823-4FAD-8F63-5D2143548072}" type="presParOf" srcId="{C7E8EDE3-4FF0-4734-948D-31AE29782EEB}" destId="{C7F2B7F1-90FC-439C-8F1D-D46E15B72B1E}" srcOrd="3" destOrd="0" presId="urn:microsoft.com/office/officeart/2016/7/layout/BasicLinearProcessNumbered"/>
    <dgm:cxn modelId="{D1DBF28E-0A95-4C99-B1FC-E5F0F042DD22}" type="presParOf" srcId="{DFC955B9-E1B7-444B-963E-5DCE0BB3B6CE}" destId="{7D8F2D95-AA9C-4048-925A-3973464D1065}" srcOrd="1" destOrd="0" presId="urn:microsoft.com/office/officeart/2016/7/layout/BasicLinearProcessNumbered"/>
    <dgm:cxn modelId="{CBE11A00-660B-468C-91F2-395DCBD923E5}" type="presParOf" srcId="{DFC955B9-E1B7-444B-963E-5DCE0BB3B6CE}" destId="{B82C1551-73E8-438C-B78B-4D2CE9263B5E}" srcOrd="2" destOrd="0" presId="urn:microsoft.com/office/officeart/2016/7/layout/BasicLinearProcessNumbered"/>
    <dgm:cxn modelId="{92C573C5-E5BA-4533-979E-6C7EA91CFCE1}" type="presParOf" srcId="{B82C1551-73E8-438C-B78B-4D2CE9263B5E}" destId="{62AD5172-485F-4ABF-9A54-0BCFD00D7F55}" srcOrd="0" destOrd="0" presId="urn:microsoft.com/office/officeart/2016/7/layout/BasicLinearProcessNumbered"/>
    <dgm:cxn modelId="{2D97C663-E899-4246-85B5-2CA777F3A97C}" type="presParOf" srcId="{B82C1551-73E8-438C-B78B-4D2CE9263B5E}" destId="{379B1090-F52A-4497-A5ED-77CF614B1500}" srcOrd="1" destOrd="0" presId="urn:microsoft.com/office/officeart/2016/7/layout/BasicLinearProcessNumbered"/>
    <dgm:cxn modelId="{DA898890-6088-48DE-81F3-A0682C9AC047}" type="presParOf" srcId="{B82C1551-73E8-438C-B78B-4D2CE9263B5E}" destId="{E3464F10-E1C2-4E84-A46D-4C174BE8E977}" srcOrd="2" destOrd="0" presId="urn:microsoft.com/office/officeart/2016/7/layout/BasicLinearProcessNumbered"/>
    <dgm:cxn modelId="{E7213AF3-E306-4752-A3D9-0346871586E5}" type="presParOf" srcId="{B82C1551-73E8-438C-B78B-4D2CE9263B5E}" destId="{76C346D1-067D-4762-A9D0-FA640F1B3D66}" srcOrd="3" destOrd="0" presId="urn:microsoft.com/office/officeart/2016/7/layout/BasicLinearProcessNumbered"/>
    <dgm:cxn modelId="{A0906FD8-1C61-40C5-87E0-BF882CEBE73A}" type="presParOf" srcId="{DFC955B9-E1B7-444B-963E-5DCE0BB3B6CE}" destId="{6D9E9085-1F7B-45BF-B1BC-8ED924953CAD}" srcOrd="3" destOrd="0" presId="urn:microsoft.com/office/officeart/2016/7/layout/BasicLinearProcessNumbered"/>
    <dgm:cxn modelId="{5DF4FC63-573A-4DA5-9A8E-F2EDA6A1AD0E}" type="presParOf" srcId="{DFC955B9-E1B7-444B-963E-5DCE0BB3B6CE}" destId="{006F4E75-717F-478A-A85F-C4C8FD35EC61}" srcOrd="4" destOrd="0" presId="urn:microsoft.com/office/officeart/2016/7/layout/BasicLinearProcessNumbered"/>
    <dgm:cxn modelId="{E54CC3AA-CC09-4F76-99B8-1A100F0A6818}" type="presParOf" srcId="{006F4E75-717F-478A-A85F-C4C8FD35EC61}" destId="{501CB670-44D7-4C47-B459-7BEBFEF05593}" srcOrd="0" destOrd="0" presId="urn:microsoft.com/office/officeart/2016/7/layout/BasicLinearProcessNumbered"/>
    <dgm:cxn modelId="{30D54637-DD0F-4741-8B5F-AC8D31ECE60B}" type="presParOf" srcId="{006F4E75-717F-478A-A85F-C4C8FD35EC61}" destId="{DB880848-9E88-458E-BE98-7DB6206B8C34}" srcOrd="1" destOrd="0" presId="urn:microsoft.com/office/officeart/2016/7/layout/BasicLinearProcessNumbered"/>
    <dgm:cxn modelId="{8C99E7D3-DBB1-4356-9DA4-FEFF2D33821D}" type="presParOf" srcId="{006F4E75-717F-478A-A85F-C4C8FD35EC61}" destId="{AC66ADC1-D268-41EF-815E-63F9EEA3886F}" srcOrd="2" destOrd="0" presId="urn:microsoft.com/office/officeart/2016/7/layout/BasicLinearProcessNumbered"/>
    <dgm:cxn modelId="{F3590767-1A8D-456D-922D-60C0716F4AC2}" type="presParOf" srcId="{006F4E75-717F-478A-A85F-C4C8FD35EC61}" destId="{4ED13ADA-CF49-49F7-A3DB-55149AAB45F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CCF32A-12B0-4E83-8D3D-740A5006C270}" type="doc">
      <dgm:prSet loTypeId="urn:microsoft.com/office/officeart/2005/8/layout/vProcess5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572D636-E091-464E-A0F7-DEDBC540637A}">
      <dgm:prSet/>
      <dgm:spPr/>
      <dgm:t>
        <a:bodyPr/>
        <a:lstStyle/>
        <a:p>
          <a:r>
            <a:rPr lang="en-US"/>
            <a:t>Currently, our HashTable will only insert if the position is not filled</a:t>
          </a:r>
        </a:p>
      </dgm:t>
    </dgm:pt>
    <dgm:pt modelId="{9822A051-2050-4D02-9340-47467B7153A9}" type="parTrans" cxnId="{F0F7C942-E532-4007-8666-4FB17F39E55A}">
      <dgm:prSet/>
      <dgm:spPr/>
      <dgm:t>
        <a:bodyPr/>
        <a:lstStyle/>
        <a:p>
          <a:endParaRPr lang="en-US"/>
        </a:p>
      </dgm:t>
    </dgm:pt>
    <dgm:pt modelId="{395B2FFD-1EC0-4F46-8BD1-3256BBCDB307}" type="sibTrans" cxnId="{F0F7C942-E532-4007-8666-4FB17F39E55A}">
      <dgm:prSet/>
      <dgm:spPr/>
      <dgm:t>
        <a:bodyPr/>
        <a:lstStyle/>
        <a:p>
          <a:endParaRPr lang="en-US"/>
        </a:p>
      </dgm:t>
    </dgm:pt>
    <dgm:pt modelId="{EAF79B97-46F3-4C53-B691-621F2544A240}">
      <dgm:prSet/>
      <dgm:spPr/>
      <dgm:t>
        <a:bodyPr/>
        <a:lstStyle/>
        <a:p>
          <a:r>
            <a:rPr lang="en-US"/>
            <a:t>We ignore collisions</a:t>
          </a:r>
        </a:p>
      </dgm:t>
    </dgm:pt>
    <dgm:pt modelId="{BE02D24E-59EB-4A35-856B-35660360CBBE}" type="parTrans" cxnId="{9CB4639B-7856-4690-B0EE-72085F650DC1}">
      <dgm:prSet/>
      <dgm:spPr/>
      <dgm:t>
        <a:bodyPr/>
        <a:lstStyle/>
        <a:p>
          <a:endParaRPr lang="en-US"/>
        </a:p>
      </dgm:t>
    </dgm:pt>
    <dgm:pt modelId="{31E82914-0987-4E70-AD27-A515ABBEE136}" type="sibTrans" cxnId="{9CB4639B-7856-4690-B0EE-72085F650DC1}">
      <dgm:prSet/>
      <dgm:spPr/>
      <dgm:t>
        <a:bodyPr/>
        <a:lstStyle/>
        <a:p>
          <a:endParaRPr lang="en-US"/>
        </a:p>
      </dgm:t>
    </dgm:pt>
    <dgm:pt modelId="{3E595664-0D7F-49E7-A00C-CB6EBACCEAAA}">
      <dgm:prSet/>
      <dgm:spPr/>
      <dgm:t>
        <a:bodyPr/>
        <a:lstStyle/>
        <a:p>
          <a:r>
            <a:rPr lang="en-US" dirty="0"/>
            <a:t>Bucket hashing allows collisions by putting values in a bucket by their hashes</a:t>
          </a:r>
        </a:p>
      </dgm:t>
    </dgm:pt>
    <dgm:pt modelId="{A5758451-6CAF-4A26-B7C8-DFFD26846D85}" type="parTrans" cxnId="{73242E9E-FCC9-4EC3-9C7C-A3D143E88B75}">
      <dgm:prSet/>
      <dgm:spPr/>
      <dgm:t>
        <a:bodyPr/>
        <a:lstStyle/>
        <a:p>
          <a:endParaRPr lang="en-US"/>
        </a:p>
      </dgm:t>
    </dgm:pt>
    <dgm:pt modelId="{DDEE4037-A768-4AB8-BAD1-0797659E1F8D}" type="sibTrans" cxnId="{73242E9E-FCC9-4EC3-9C7C-A3D143E88B75}">
      <dgm:prSet/>
      <dgm:spPr/>
      <dgm:t>
        <a:bodyPr/>
        <a:lstStyle/>
        <a:p>
          <a:endParaRPr lang="en-US"/>
        </a:p>
      </dgm:t>
    </dgm:pt>
    <dgm:pt modelId="{EA5AA0AD-F72A-4997-9484-68C2AE1E58E9}">
      <dgm:prSet/>
      <dgm:spPr/>
      <dgm:t>
        <a:bodyPr/>
        <a:lstStyle/>
        <a:p>
          <a:r>
            <a:rPr lang="en-US"/>
            <a:t>If two items hash to 57, put them both in an additional structure</a:t>
          </a:r>
          <a:endParaRPr lang="en-US" dirty="0"/>
        </a:p>
      </dgm:t>
    </dgm:pt>
    <dgm:pt modelId="{ABC3B397-F4C5-4851-877C-4DC161B40E8D}" type="parTrans" cxnId="{B79D8BCD-2DBE-4BED-931B-4818D43B355A}">
      <dgm:prSet/>
      <dgm:spPr/>
      <dgm:t>
        <a:bodyPr/>
        <a:lstStyle/>
        <a:p>
          <a:endParaRPr lang="en-US"/>
        </a:p>
      </dgm:t>
    </dgm:pt>
    <dgm:pt modelId="{2F19FAC7-A0DA-412C-8C92-2DE58CDAECA4}" type="sibTrans" cxnId="{B79D8BCD-2DBE-4BED-931B-4818D43B355A}">
      <dgm:prSet/>
      <dgm:spPr/>
      <dgm:t>
        <a:bodyPr/>
        <a:lstStyle/>
        <a:p>
          <a:endParaRPr lang="en-US"/>
        </a:p>
      </dgm:t>
    </dgm:pt>
    <dgm:pt modelId="{06661F0F-15EF-4F6B-9E9A-F60F2845F8B7}">
      <dgm:prSet/>
      <dgm:spPr/>
      <dgm:t>
        <a:bodyPr/>
        <a:lstStyle/>
        <a:p>
          <a:r>
            <a:rPr lang="en-US" dirty="0"/>
            <a:t>You can, for example, have additional one dimensional arrays that double in size as they get to filling point</a:t>
          </a:r>
        </a:p>
      </dgm:t>
    </dgm:pt>
    <dgm:pt modelId="{7D8EDE96-18D3-4205-A9D6-8CAA968FA1B8}" type="parTrans" cxnId="{C1E25D9B-C904-4FC1-977E-E0C7E45366DD}">
      <dgm:prSet/>
      <dgm:spPr/>
      <dgm:t>
        <a:bodyPr/>
        <a:lstStyle/>
        <a:p>
          <a:endParaRPr lang="en-US"/>
        </a:p>
      </dgm:t>
    </dgm:pt>
    <dgm:pt modelId="{056A1296-6FC6-4F02-88FE-01FD49213066}" type="sibTrans" cxnId="{C1E25D9B-C904-4FC1-977E-E0C7E45366DD}">
      <dgm:prSet/>
      <dgm:spPr/>
      <dgm:t>
        <a:bodyPr/>
        <a:lstStyle/>
        <a:p>
          <a:endParaRPr lang="en-US"/>
        </a:p>
      </dgm:t>
    </dgm:pt>
    <dgm:pt modelId="{1D6107CB-8B81-41EB-9B57-1EC9328012AF}">
      <dgm:prSet/>
      <dgm:spPr/>
    </dgm:pt>
    <dgm:pt modelId="{69F57A2D-1C8F-426E-9639-C3C0F245A6FE}" type="parTrans" cxnId="{C772DFFC-5A2C-46E2-8089-E98F16296CD9}">
      <dgm:prSet/>
      <dgm:spPr/>
      <dgm:t>
        <a:bodyPr/>
        <a:lstStyle/>
        <a:p>
          <a:endParaRPr lang="en-US"/>
        </a:p>
      </dgm:t>
    </dgm:pt>
    <dgm:pt modelId="{AC7CC13E-268E-4C87-BA8E-EB3D1E86D60D}" type="sibTrans" cxnId="{C772DFFC-5A2C-46E2-8089-E98F16296CD9}">
      <dgm:prSet/>
      <dgm:spPr/>
      <dgm:t>
        <a:bodyPr/>
        <a:lstStyle/>
        <a:p>
          <a:endParaRPr lang="en-US"/>
        </a:p>
      </dgm:t>
    </dgm:pt>
    <dgm:pt modelId="{7FE5822C-96E6-4D1A-AA76-E231B6D1F196}" type="pres">
      <dgm:prSet presAssocID="{93CCF32A-12B0-4E83-8D3D-740A5006C270}" presName="outerComposite" presStyleCnt="0">
        <dgm:presLayoutVars>
          <dgm:chMax val="5"/>
          <dgm:dir/>
          <dgm:resizeHandles val="exact"/>
        </dgm:presLayoutVars>
      </dgm:prSet>
      <dgm:spPr/>
    </dgm:pt>
    <dgm:pt modelId="{F30AA87B-D68D-4FEA-A47E-61F045B1BC1B}" type="pres">
      <dgm:prSet presAssocID="{93CCF32A-12B0-4E83-8D3D-740A5006C270}" presName="dummyMaxCanvas" presStyleCnt="0">
        <dgm:presLayoutVars/>
      </dgm:prSet>
      <dgm:spPr/>
    </dgm:pt>
    <dgm:pt modelId="{B49EFBFA-4115-4361-AA3C-249CCC0BE64C}" type="pres">
      <dgm:prSet presAssocID="{93CCF32A-12B0-4E83-8D3D-740A5006C270}" presName="FiveNodes_1" presStyleLbl="node1" presStyleIdx="0" presStyleCnt="5">
        <dgm:presLayoutVars>
          <dgm:bulletEnabled val="1"/>
        </dgm:presLayoutVars>
      </dgm:prSet>
      <dgm:spPr/>
    </dgm:pt>
    <dgm:pt modelId="{5C24C554-39FF-456A-8300-910B61F245A4}" type="pres">
      <dgm:prSet presAssocID="{93CCF32A-12B0-4E83-8D3D-740A5006C270}" presName="FiveNodes_2" presStyleLbl="node1" presStyleIdx="1" presStyleCnt="5">
        <dgm:presLayoutVars>
          <dgm:bulletEnabled val="1"/>
        </dgm:presLayoutVars>
      </dgm:prSet>
      <dgm:spPr/>
    </dgm:pt>
    <dgm:pt modelId="{EFCE28C4-E210-40A0-B3B5-EFD013C07250}" type="pres">
      <dgm:prSet presAssocID="{93CCF32A-12B0-4E83-8D3D-740A5006C270}" presName="FiveNodes_3" presStyleLbl="node1" presStyleIdx="2" presStyleCnt="5">
        <dgm:presLayoutVars>
          <dgm:bulletEnabled val="1"/>
        </dgm:presLayoutVars>
      </dgm:prSet>
      <dgm:spPr/>
    </dgm:pt>
    <dgm:pt modelId="{DB598FE9-B337-41C4-8BD5-462BCB6F8703}" type="pres">
      <dgm:prSet presAssocID="{93CCF32A-12B0-4E83-8D3D-740A5006C270}" presName="FiveNodes_4" presStyleLbl="node1" presStyleIdx="3" presStyleCnt="5">
        <dgm:presLayoutVars>
          <dgm:bulletEnabled val="1"/>
        </dgm:presLayoutVars>
      </dgm:prSet>
      <dgm:spPr/>
    </dgm:pt>
    <dgm:pt modelId="{5EEE2D6C-3108-4556-A411-81B81C372148}" type="pres">
      <dgm:prSet presAssocID="{93CCF32A-12B0-4E83-8D3D-740A5006C270}" presName="FiveNodes_5" presStyleLbl="node1" presStyleIdx="4" presStyleCnt="5">
        <dgm:presLayoutVars>
          <dgm:bulletEnabled val="1"/>
        </dgm:presLayoutVars>
      </dgm:prSet>
      <dgm:spPr/>
    </dgm:pt>
    <dgm:pt modelId="{EA36955B-E580-4D71-B952-BA9AC655448C}" type="pres">
      <dgm:prSet presAssocID="{93CCF32A-12B0-4E83-8D3D-740A5006C270}" presName="FiveConn_1-2" presStyleLbl="fgAccFollowNode1" presStyleIdx="0" presStyleCnt="4">
        <dgm:presLayoutVars>
          <dgm:bulletEnabled val="1"/>
        </dgm:presLayoutVars>
      </dgm:prSet>
      <dgm:spPr/>
    </dgm:pt>
    <dgm:pt modelId="{EBB5F93B-3EF8-4A20-B4E7-506BBC1E017A}" type="pres">
      <dgm:prSet presAssocID="{93CCF32A-12B0-4E83-8D3D-740A5006C270}" presName="FiveConn_2-3" presStyleLbl="fgAccFollowNode1" presStyleIdx="1" presStyleCnt="4">
        <dgm:presLayoutVars>
          <dgm:bulletEnabled val="1"/>
        </dgm:presLayoutVars>
      </dgm:prSet>
      <dgm:spPr/>
    </dgm:pt>
    <dgm:pt modelId="{A63417D8-15D9-4CE2-8BDA-C9B67DE29EB6}" type="pres">
      <dgm:prSet presAssocID="{93CCF32A-12B0-4E83-8D3D-740A5006C270}" presName="FiveConn_3-4" presStyleLbl="fgAccFollowNode1" presStyleIdx="2" presStyleCnt="4">
        <dgm:presLayoutVars>
          <dgm:bulletEnabled val="1"/>
        </dgm:presLayoutVars>
      </dgm:prSet>
      <dgm:spPr/>
    </dgm:pt>
    <dgm:pt modelId="{F1273907-78AA-490D-8E62-461D2C0F24B9}" type="pres">
      <dgm:prSet presAssocID="{93CCF32A-12B0-4E83-8D3D-740A5006C270}" presName="FiveConn_4-5" presStyleLbl="fgAccFollowNode1" presStyleIdx="3" presStyleCnt="4">
        <dgm:presLayoutVars>
          <dgm:bulletEnabled val="1"/>
        </dgm:presLayoutVars>
      </dgm:prSet>
      <dgm:spPr/>
    </dgm:pt>
    <dgm:pt modelId="{EDBCFA16-D8FD-4073-9F24-5D13C75CE9F8}" type="pres">
      <dgm:prSet presAssocID="{93CCF32A-12B0-4E83-8D3D-740A5006C270}" presName="FiveNodes_1_text" presStyleLbl="node1" presStyleIdx="4" presStyleCnt="5">
        <dgm:presLayoutVars>
          <dgm:bulletEnabled val="1"/>
        </dgm:presLayoutVars>
      </dgm:prSet>
      <dgm:spPr/>
    </dgm:pt>
    <dgm:pt modelId="{81510288-D836-4888-B058-D1B643DB097B}" type="pres">
      <dgm:prSet presAssocID="{93CCF32A-12B0-4E83-8D3D-740A5006C270}" presName="FiveNodes_2_text" presStyleLbl="node1" presStyleIdx="4" presStyleCnt="5">
        <dgm:presLayoutVars>
          <dgm:bulletEnabled val="1"/>
        </dgm:presLayoutVars>
      </dgm:prSet>
      <dgm:spPr/>
    </dgm:pt>
    <dgm:pt modelId="{4DB9505C-A1D3-40F6-B146-469759FA91AB}" type="pres">
      <dgm:prSet presAssocID="{93CCF32A-12B0-4E83-8D3D-740A5006C270}" presName="FiveNodes_3_text" presStyleLbl="node1" presStyleIdx="4" presStyleCnt="5">
        <dgm:presLayoutVars>
          <dgm:bulletEnabled val="1"/>
        </dgm:presLayoutVars>
      </dgm:prSet>
      <dgm:spPr/>
    </dgm:pt>
    <dgm:pt modelId="{B750FD67-1E0A-456C-BC7B-A6B57E911DFC}" type="pres">
      <dgm:prSet presAssocID="{93CCF32A-12B0-4E83-8D3D-740A5006C270}" presName="FiveNodes_4_text" presStyleLbl="node1" presStyleIdx="4" presStyleCnt="5">
        <dgm:presLayoutVars>
          <dgm:bulletEnabled val="1"/>
        </dgm:presLayoutVars>
      </dgm:prSet>
      <dgm:spPr/>
    </dgm:pt>
    <dgm:pt modelId="{522CF2B4-2380-4DE1-A6A2-7D20B4258A75}" type="pres">
      <dgm:prSet presAssocID="{93CCF32A-12B0-4E83-8D3D-740A5006C27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C8BAF19-9BFA-4909-AFF2-5A84CF90C42B}" type="presOf" srcId="{EAF79B97-46F3-4C53-B691-621F2544A240}" destId="{5C24C554-39FF-456A-8300-910B61F245A4}" srcOrd="0" destOrd="0" presId="urn:microsoft.com/office/officeart/2005/8/layout/vProcess5"/>
    <dgm:cxn modelId="{E0BB2A5C-4F54-4CCE-9DB6-D01CC08F097F}" type="presOf" srcId="{2F19FAC7-A0DA-412C-8C92-2DE58CDAECA4}" destId="{F1273907-78AA-490D-8E62-461D2C0F24B9}" srcOrd="0" destOrd="0" presId="urn:microsoft.com/office/officeart/2005/8/layout/vProcess5"/>
    <dgm:cxn modelId="{40B5AD5D-E7B1-4D5E-84A7-6363D40E499F}" type="presOf" srcId="{93CCF32A-12B0-4E83-8D3D-740A5006C270}" destId="{7FE5822C-96E6-4D1A-AA76-E231B6D1F196}" srcOrd="0" destOrd="0" presId="urn:microsoft.com/office/officeart/2005/8/layout/vProcess5"/>
    <dgm:cxn modelId="{C0743B41-F25B-4D4F-987F-56F95F01D6AB}" type="presOf" srcId="{06661F0F-15EF-4F6B-9E9A-F60F2845F8B7}" destId="{5EEE2D6C-3108-4556-A411-81B81C372148}" srcOrd="0" destOrd="0" presId="urn:microsoft.com/office/officeart/2005/8/layout/vProcess5"/>
    <dgm:cxn modelId="{F0F7C942-E532-4007-8666-4FB17F39E55A}" srcId="{93CCF32A-12B0-4E83-8D3D-740A5006C270}" destId="{3572D636-E091-464E-A0F7-DEDBC540637A}" srcOrd="0" destOrd="0" parTransId="{9822A051-2050-4D02-9340-47467B7153A9}" sibTransId="{395B2FFD-1EC0-4F46-8BD1-3256BBCDB307}"/>
    <dgm:cxn modelId="{79BA357C-B396-425B-BC4F-09E78C2B5EE3}" type="presOf" srcId="{395B2FFD-1EC0-4F46-8BD1-3256BBCDB307}" destId="{EA36955B-E580-4D71-B952-BA9AC655448C}" srcOrd="0" destOrd="0" presId="urn:microsoft.com/office/officeart/2005/8/layout/vProcess5"/>
    <dgm:cxn modelId="{C1E25D9B-C904-4FC1-977E-E0C7E45366DD}" srcId="{93CCF32A-12B0-4E83-8D3D-740A5006C270}" destId="{06661F0F-15EF-4F6B-9E9A-F60F2845F8B7}" srcOrd="4" destOrd="0" parTransId="{7D8EDE96-18D3-4205-A9D6-8CAA968FA1B8}" sibTransId="{056A1296-6FC6-4F02-88FE-01FD49213066}"/>
    <dgm:cxn modelId="{9CB4639B-7856-4690-B0EE-72085F650DC1}" srcId="{93CCF32A-12B0-4E83-8D3D-740A5006C270}" destId="{EAF79B97-46F3-4C53-B691-621F2544A240}" srcOrd="1" destOrd="0" parTransId="{BE02D24E-59EB-4A35-856B-35660360CBBE}" sibTransId="{31E82914-0987-4E70-AD27-A515ABBEE136}"/>
    <dgm:cxn modelId="{6362E69D-B842-4163-AE4E-DA1334E26227}" type="presOf" srcId="{EA5AA0AD-F72A-4997-9484-68C2AE1E58E9}" destId="{B750FD67-1E0A-456C-BC7B-A6B57E911DFC}" srcOrd="1" destOrd="0" presId="urn:microsoft.com/office/officeart/2005/8/layout/vProcess5"/>
    <dgm:cxn modelId="{73242E9E-FCC9-4EC3-9C7C-A3D143E88B75}" srcId="{93CCF32A-12B0-4E83-8D3D-740A5006C270}" destId="{3E595664-0D7F-49E7-A00C-CB6EBACCEAAA}" srcOrd="2" destOrd="0" parTransId="{A5758451-6CAF-4A26-B7C8-DFFD26846D85}" sibTransId="{DDEE4037-A768-4AB8-BAD1-0797659E1F8D}"/>
    <dgm:cxn modelId="{943419A9-572A-4871-9C62-33DFC6F8B37C}" type="presOf" srcId="{EAF79B97-46F3-4C53-B691-621F2544A240}" destId="{81510288-D836-4888-B058-D1B643DB097B}" srcOrd="1" destOrd="0" presId="urn:microsoft.com/office/officeart/2005/8/layout/vProcess5"/>
    <dgm:cxn modelId="{AB8D98C4-E6AF-43FE-B77E-34075C848FF1}" type="presOf" srcId="{EA5AA0AD-F72A-4997-9484-68C2AE1E58E9}" destId="{DB598FE9-B337-41C4-8BD5-462BCB6F8703}" srcOrd="0" destOrd="0" presId="urn:microsoft.com/office/officeart/2005/8/layout/vProcess5"/>
    <dgm:cxn modelId="{B79D8BCD-2DBE-4BED-931B-4818D43B355A}" srcId="{93CCF32A-12B0-4E83-8D3D-740A5006C270}" destId="{EA5AA0AD-F72A-4997-9484-68C2AE1E58E9}" srcOrd="3" destOrd="0" parTransId="{ABC3B397-F4C5-4851-877C-4DC161B40E8D}" sibTransId="{2F19FAC7-A0DA-412C-8C92-2DE58CDAECA4}"/>
    <dgm:cxn modelId="{E94EE8D2-69A7-48B6-BC91-4E288F69A62E}" type="presOf" srcId="{3572D636-E091-464E-A0F7-DEDBC540637A}" destId="{EDBCFA16-D8FD-4073-9F24-5D13C75CE9F8}" srcOrd="1" destOrd="0" presId="urn:microsoft.com/office/officeart/2005/8/layout/vProcess5"/>
    <dgm:cxn modelId="{311285D6-57A7-4835-9F2A-E7FB819E9E1E}" type="presOf" srcId="{31E82914-0987-4E70-AD27-A515ABBEE136}" destId="{EBB5F93B-3EF8-4A20-B4E7-506BBC1E017A}" srcOrd="0" destOrd="0" presId="urn:microsoft.com/office/officeart/2005/8/layout/vProcess5"/>
    <dgm:cxn modelId="{7C65FCD9-D43D-4AFE-B97C-8831719A19C8}" type="presOf" srcId="{3E595664-0D7F-49E7-A00C-CB6EBACCEAAA}" destId="{EFCE28C4-E210-40A0-B3B5-EFD013C07250}" srcOrd="0" destOrd="0" presId="urn:microsoft.com/office/officeart/2005/8/layout/vProcess5"/>
    <dgm:cxn modelId="{E714A5DA-3D83-4A0D-A0A9-DAAB94E65EA4}" type="presOf" srcId="{3572D636-E091-464E-A0F7-DEDBC540637A}" destId="{B49EFBFA-4115-4361-AA3C-249CCC0BE64C}" srcOrd="0" destOrd="0" presId="urn:microsoft.com/office/officeart/2005/8/layout/vProcess5"/>
    <dgm:cxn modelId="{13CB63E7-8FAB-42EF-82EB-4E9ABB61651B}" type="presOf" srcId="{3E595664-0D7F-49E7-A00C-CB6EBACCEAAA}" destId="{4DB9505C-A1D3-40F6-B146-469759FA91AB}" srcOrd="1" destOrd="0" presId="urn:microsoft.com/office/officeart/2005/8/layout/vProcess5"/>
    <dgm:cxn modelId="{588862E9-D3A2-4CF9-AFC6-D7854360B81F}" type="presOf" srcId="{DDEE4037-A768-4AB8-BAD1-0797659E1F8D}" destId="{A63417D8-15D9-4CE2-8BDA-C9B67DE29EB6}" srcOrd="0" destOrd="0" presId="urn:microsoft.com/office/officeart/2005/8/layout/vProcess5"/>
    <dgm:cxn modelId="{490C91FC-16F3-481A-BA4B-3023965BCD73}" type="presOf" srcId="{06661F0F-15EF-4F6B-9E9A-F60F2845F8B7}" destId="{522CF2B4-2380-4DE1-A6A2-7D20B4258A75}" srcOrd="1" destOrd="0" presId="urn:microsoft.com/office/officeart/2005/8/layout/vProcess5"/>
    <dgm:cxn modelId="{C772DFFC-5A2C-46E2-8089-E98F16296CD9}" srcId="{93CCF32A-12B0-4E83-8D3D-740A5006C270}" destId="{1D6107CB-8B81-41EB-9B57-1EC9328012AF}" srcOrd="5" destOrd="0" parTransId="{69F57A2D-1C8F-426E-9639-C3C0F245A6FE}" sibTransId="{AC7CC13E-268E-4C87-BA8E-EB3D1E86D60D}"/>
    <dgm:cxn modelId="{CF2BFF75-7A10-4506-AF51-BFFF70F45C5F}" type="presParOf" srcId="{7FE5822C-96E6-4D1A-AA76-E231B6D1F196}" destId="{F30AA87B-D68D-4FEA-A47E-61F045B1BC1B}" srcOrd="0" destOrd="0" presId="urn:microsoft.com/office/officeart/2005/8/layout/vProcess5"/>
    <dgm:cxn modelId="{56E8AD52-1F9F-4CB9-9399-8A1ECA263AC6}" type="presParOf" srcId="{7FE5822C-96E6-4D1A-AA76-E231B6D1F196}" destId="{B49EFBFA-4115-4361-AA3C-249CCC0BE64C}" srcOrd="1" destOrd="0" presId="urn:microsoft.com/office/officeart/2005/8/layout/vProcess5"/>
    <dgm:cxn modelId="{6D2C5465-1158-4B77-BC63-92F14335209A}" type="presParOf" srcId="{7FE5822C-96E6-4D1A-AA76-E231B6D1F196}" destId="{5C24C554-39FF-456A-8300-910B61F245A4}" srcOrd="2" destOrd="0" presId="urn:microsoft.com/office/officeart/2005/8/layout/vProcess5"/>
    <dgm:cxn modelId="{09DC6723-6228-497C-A733-9946ADD98956}" type="presParOf" srcId="{7FE5822C-96E6-4D1A-AA76-E231B6D1F196}" destId="{EFCE28C4-E210-40A0-B3B5-EFD013C07250}" srcOrd="3" destOrd="0" presId="urn:microsoft.com/office/officeart/2005/8/layout/vProcess5"/>
    <dgm:cxn modelId="{69B4FCDA-CDF1-4897-99A4-A954B2A858A4}" type="presParOf" srcId="{7FE5822C-96E6-4D1A-AA76-E231B6D1F196}" destId="{DB598FE9-B337-41C4-8BD5-462BCB6F8703}" srcOrd="4" destOrd="0" presId="urn:microsoft.com/office/officeart/2005/8/layout/vProcess5"/>
    <dgm:cxn modelId="{8AD74F6F-5F42-42AD-A674-8DCC51D1A0D0}" type="presParOf" srcId="{7FE5822C-96E6-4D1A-AA76-E231B6D1F196}" destId="{5EEE2D6C-3108-4556-A411-81B81C372148}" srcOrd="5" destOrd="0" presId="urn:microsoft.com/office/officeart/2005/8/layout/vProcess5"/>
    <dgm:cxn modelId="{2CD49885-BD2D-4529-8194-EC77C2ECF43C}" type="presParOf" srcId="{7FE5822C-96E6-4D1A-AA76-E231B6D1F196}" destId="{EA36955B-E580-4D71-B952-BA9AC655448C}" srcOrd="6" destOrd="0" presId="urn:microsoft.com/office/officeart/2005/8/layout/vProcess5"/>
    <dgm:cxn modelId="{2006EA38-10AE-46CE-8342-A4E3C4451740}" type="presParOf" srcId="{7FE5822C-96E6-4D1A-AA76-E231B6D1F196}" destId="{EBB5F93B-3EF8-4A20-B4E7-506BBC1E017A}" srcOrd="7" destOrd="0" presId="urn:microsoft.com/office/officeart/2005/8/layout/vProcess5"/>
    <dgm:cxn modelId="{9198CA16-AF68-4EC8-B839-0D27715B6BEE}" type="presParOf" srcId="{7FE5822C-96E6-4D1A-AA76-E231B6D1F196}" destId="{A63417D8-15D9-4CE2-8BDA-C9B67DE29EB6}" srcOrd="8" destOrd="0" presId="urn:microsoft.com/office/officeart/2005/8/layout/vProcess5"/>
    <dgm:cxn modelId="{0442A455-0E61-4B8A-A5F2-735D74B47916}" type="presParOf" srcId="{7FE5822C-96E6-4D1A-AA76-E231B6D1F196}" destId="{F1273907-78AA-490D-8E62-461D2C0F24B9}" srcOrd="9" destOrd="0" presId="urn:microsoft.com/office/officeart/2005/8/layout/vProcess5"/>
    <dgm:cxn modelId="{75956284-A988-4D8B-8C94-5611A9980551}" type="presParOf" srcId="{7FE5822C-96E6-4D1A-AA76-E231B6D1F196}" destId="{EDBCFA16-D8FD-4073-9F24-5D13C75CE9F8}" srcOrd="10" destOrd="0" presId="urn:microsoft.com/office/officeart/2005/8/layout/vProcess5"/>
    <dgm:cxn modelId="{B7C0FA56-E1CA-4EDD-92B4-2EEEFD061BFE}" type="presParOf" srcId="{7FE5822C-96E6-4D1A-AA76-E231B6D1F196}" destId="{81510288-D836-4888-B058-D1B643DB097B}" srcOrd="11" destOrd="0" presId="urn:microsoft.com/office/officeart/2005/8/layout/vProcess5"/>
    <dgm:cxn modelId="{0FEA9DA3-9005-4E04-AFF6-3B064692C384}" type="presParOf" srcId="{7FE5822C-96E6-4D1A-AA76-E231B6D1F196}" destId="{4DB9505C-A1D3-40F6-B146-469759FA91AB}" srcOrd="12" destOrd="0" presId="urn:microsoft.com/office/officeart/2005/8/layout/vProcess5"/>
    <dgm:cxn modelId="{2600C22E-2D1C-45E7-AA6A-54EAFEDE82C7}" type="presParOf" srcId="{7FE5822C-96E6-4D1A-AA76-E231B6D1F196}" destId="{B750FD67-1E0A-456C-BC7B-A6B57E911DFC}" srcOrd="13" destOrd="0" presId="urn:microsoft.com/office/officeart/2005/8/layout/vProcess5"/>
    <dgm:cxn modelId="{DF8F8822-517A-42BA-98EF-3E67212D85CF}" type="presParOf" srcId="{7FE5822C-96E6-4D1A-AA76-E231B6D1F196}" destId="{522CF2B4-2380-4DE1-A6A2-7D20B4258A7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21DCA-8268-4D51-9C57-242683D68F3B}">
      <dsp:nvSpPr>
        <dsp:cNvPr id="0" name=""/>
        <dsp:cNvSpPr/>
      </dsp:nvSpPr>
      <dsp:spPr>
        <a:xfrm>
          <a:off x="532283" y="297"/>
          <a:ext cx="2314277" cy="13885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Enormous array</a:t>
          </a:r>
        </a:p>
      </dsp:txBody>
      <dsp:txXfrm>
        <a:off x="532283" y="297"/>
        <a:ext cx="2314277" cy="1388566"/>
      </dsp:txXfrm>
    </dsp:sp>
    <dsp:sp modelId="{04C1BDFC-8B94-4878-A60A-BC4A65BD2771}">
      <dsp:nvSpPr>
        <dsp:cNvPr id="0" name=""/>
        <dsp:cNvSpPr/>
      </dsp:nvSpPr>
      <dsp:spPr>
        <a:xfrm>
          <a:off x="3077988" y="297"/>
          <a:ext cx="2314277" cy="13885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Mostly empty or sparsely populated</a:t>
          </a:r>
        </a:p>
      </dsp:txBody>
      <dsp:txXfrm>
        <a:off x="3077988" y="297"/>
        <a:ext cx="2314277" cy="1388566"/>
      </dsp:txXfrm>
    </dsp:sp>
    <dsp:sp modelId="{1E1EEA22-8444-4F41-8F46-C34D8F3042AC}">
      <dsp:nvSpPr>
        <dsp:cNvPr id="0" name=""/>
        <dsp:cNvSpPr/>
      </dsp:nvSpPr>
      <dsp:spPr>
        <a:xfrm>
          <a:off x="532283" y="1620291"/>
          <a:ext cx="2314277" cy="13885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Items put into the data structure via their hashing number</a:t>
          </a:r>
        </a:p>
      </dsp:txBody>
      <dsp:txXfrm>
        <a:off x="532283" y="1620291"/>
        <a:ext cx="2314277" cy="1388566"/>
      </dsp:txXfrm>
    </dsp:sp>
    <dsp:sp modelId="{A88DE9FA-12F6-4B73-8F8A-BD3F3426349F}">
      <dsp:nvSpPr>
        <dsp:cNvPr id="0" name=""/>
        <dsp:cNvSpPr/>
      </dsp:nvSpPr>
      <dsp:spPr>
        <a:xfrm>
          <a:off x="3077988" y="1620291"/>
          <a:ext cx="2314277" cy="13885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Allows for quick insertion and access</a:t>
          </a:r>
        </a:p>
      </dsp:txBody>
      <dsp:txXfrm>
        <a:off x="3077988" y="1620291"/>
        <a:ext cx="2314277" cy="1388566"/>
      </dsp:txXfrm>
    </dsp:sp>
    <dsp:sp modelId="{C0307095-4D69-4F46-918B-0CB59C0133D9}">
      <dsp:nvSpPr>
        <dsp:cNvPr id="0" name=""/>
        <dsp:cNvSpPr/>
      </dsp:nvSpPr>
      <dsp:spPr>
        <a:xfrm>
          <a:off x="532283" y="3240285"/>
          <a:ext cx="2314277" cy="13885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 longer need to search the array</a:t>
          </a:r>
        </a:p>
      </dsp:txBody>
      <dsp:txXfrm>
        <a:off x="532283" y="3240285"/>
        <a:ext cx="2314277" cy="1388566"/>
      </dsp:txXfrm>
    </dsp:sp>
    <dsp:sp modelId="{4B36324C-9942-4C60-9F20-8CE945884002}">
      <dsp:nvSpPr>
        <dsp:cNvPr id="0" name=""/>
        <dsp:cNvSpPr/>
      </dsp:nvSpPr>
      <dsp:spPr>
        <a:xfrm>
          <a:off x="3077988" y="3240285"/>
          <a:ext cx="2314277" cy="13885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You look in the position of the hash</a:t>
          </a:r>
        </a:p>
      </dsp:txBody>
      <dsp:txXfrm>
        <a:off x="3077988" y="3240285"/>
        <a:ext cx="2314277" cy="13885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FD2DA-7DC8-4023-80C8-48FC67386896}">
      <dsp:nvSpPr>
        <dsp:cNvPr id="0" name=""/>
        <dsp:cNvSpPr/>
      </dsp:nvSpPr>
      <dsp:spPr>
        <a:xfrm>
          <a:off x="2496" y="482244"/>
          <a:ext cx="4682661" cy="2341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Bucket hashing has serious performance hits for when we need to search through additional inner-table structures</a:t>
          </a:r>
        </a:p>
      </dsp:txBody>
      <dsp:txXfrm>
        <a:off x="2496" y="482244"/>
        <a:ext cx="4682661" cy="2341330"/>
      </dsp:txXfrm>
    </dsp:sp>
    <dsp:sp modelId="{F4AA2B1A-93B2-4745-921C-0C3D5A097A63}">
      <dsp:nvSpPr>
        <dsp:cNvPr id="0" name=""/>
        <dsp:cNvSpPr/>
      </dsp:nvSpPr>
      <dsp:spPr>
        <a:xfrm>
          <a:off x="5668516" y="482244"/>
          <a:ext cx="4682661" cy="23413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Open addressing just finds the nearest empty cell if the destination is full</a:t>
          </a:r>
        </a:p>
      </dsp:txBody>
      <dsp:txXfrm>
        <a:off x="5668516" y="482244"/>
        <a:ext cx="4682661" cy="23413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5C8EF-0179-4993-A331-6214950ACA04}">
      <dsp:nvSpPr>
        <dsp:cNvPr id="0" name=""/>
        <dsp:cNvSpPr/>
      </dsp:nvSpPr>
      <dsp:spPr>
        <a:xfrm>
          <a:off x="202" y="187824"/>
          <a:ext cx="2441809" cy="2930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Linear addressing moves up the array until an empty cell is found</a:t>
          </a:r>
        </a:p>
      </dsp:txBody>
      <dsp:txXfrm>
        <a:off x="202" y="1359892"/>
        <a:ext cx="2441809" cy="1758102"/>
      </dsp:txXfrm>
    </dsp:sp>
    <dsp:sp modelId="{36A7C01B-2937-409A-A417-6B7DF08805FD}">
      <dsp:nvSpPr>
        <dsp:cNvPr id="0" name=""/>
        <dsp:cNvSpPr/>
      </dsp:nvSpPr>
      <dsp:spPr>
        <a:xfrm>
          <a:off x="202" y="187824"/>
          <a:ext cx="2441809" cy="117206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2" y="187824"/>
        <a:ext cx="2441809" cy="1172068"/>
      </dsp:txXfrm>
    </dsp:sp>
    <dsp:sp modelId="{BE08793C-F740-40A3-B2F4-CECE317AAB7C}">
      <dsp:nvSpPr>
        <dsp:cNvPr id="0" name=""/>
        <dsp:cNvSpPr/>
      </dsp:nvSpPr>
      <dsp:spPr>
        <a:xfrm>
          <a:off x="2637356" y="187824"/>
          <a:ext cx="2441809" cy="2930170"/>
        </a:xfrm>
        <a:prstGeom prst="rect">
          <a:avLst/>
        </a:prstGeom>
        <a:solidFill>
          <a:schemeClr val="accent2">
            <a:hueOff val="737640"/>
            <a:satOff val="3400"/>
            <a:lumOff val="523"/>
            <a:alphaOff val="0"/>
          </a:schemeClr>
        </a:solidFill>
        <a:ln w="1905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means that searching becomes less efficient: If an item ios not in the correct position, search the table until it is found (or not)</a:t>
          </a:r>
        </a:p>
      </dsp:txBody>
      <dsp:txXfrm>
        <a:off x="2637356" y="1359892"/>
        <a:ext cx="2441809" cy="1758102"/>
      </dsp:txXfrm>
    </dsp:sp>
    <dsp:sp modelId="{EE306D81-D5C0-43A4-B87E-61D4F895CBA8}">
      <dsp:nvSpPr>
        <dsp:cNvPr id="0" name=""/>
        <dsp:cNvSpPr/>
      </dsp:nvSpPr>
      <dsp:spPr>
        <a:xfrm>
          <a:off x="2637356" y="187824"/>
          <a:ext cx="2441809" cy="117206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37356" y="187824"/>
        <a:ext cx="2441809" cy="1172068"/>
      </dsp:txXfrm>
    </dsp:sp>
    <dsp:sp modelId="{54013709-A5A8-4A20-83FD-5BF0794DF6F3}">
      <dsp:nvSpPr>
        <dsp:cNvPr id="0" name=""/>
        <dsp:cNvSpPr/>
      </dsp:nvSpPr>
      <dsp:spPr>
        <a:xfrm>
          <a:off x="5274509" y="187824"/>
          <a:ext cx="2441809" cy="2930170"/>
        </a:xfrm>
        <a:prstGeom prst="rect">
          <a:avLst/>
        </a:prstGeom>
        <a:solidFill>
          <a:schemeClr val="accent2">
            <a:hueOff val="1475280"/>
            <a:satOff val="6801"/>
            <a:lumOff val="1046"/>
            <a:alphaOff val="0"/>
          </a:schemeClr>
        </a:solidFill>
        <a:ln w="1905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Quadratic probing formulaically chooses a new cell: 2 * collision number – 1</a:t>
          </a:r>
        </a:p>
      </dsp:txBody>
      <dsp:txXfrm>
        <a:off x="5274509" y="1359892"/>
        <a:ext cx="2441809" cy="1758102"/>
      </dsp:txXfrm>
    </dsp:sp>
    <dsp:sp modelId="{B6777C56-307F-4087-B12D-93769FCB86E6}">
      <dsp:nvSpPr>
        <dsp:cNvPr id="0" name=""/>
        <dsp:cNvSpPr/>
      </dsp:nvSpPr>
      <dsp:spPr>
        <a:xfrm>
          <a:off x="5274509" y="187824"/>
          <a:ext cx="2441809" cy="117206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274509" y="187824"/>
        <a:ext cx="2441809" cy="1172068"/>
      </dsp:txXfrm>
    </dsp:sp>
    <dsp:sp modelId="{10681207-AC1A-4E3A-8FF9-F0D545468CF8}">
      <dsp:nvSpPr>
        <dsp:cNvPr id="0" name=""/>
        <dsp:cNvSpPr/>
      </dsp:nvSpPr>
      <dsp:spPr>
        <a:xfrm>
          <a:off x="7911663" y="187824"/>
          <a:ext cx="2441809" cy="2930170"/>
        </a:xfrm>
        <a:prstGeom prst="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Quadratic probing makes subsequent searches for stray items quicker</a:t>
          </a:r>
        </a:p>
      </dsp:txBody>
      <dsp:txXfrm>
        <a:off x="7911663" y="1359892"/>
        <a:ext cx="2441809" cy="1758102"/>
      </dsp:txXfrm>
    </dsp:sp>
    <dsp:sp modelId="{8C8A6965-B40F-49B1-AD7F-44A9CFB67330}">
      <dsp:nvSpPr>
        <dsp:cNvPr id="0" name=""/>
        <dsp:cNvSpPr/>
      </dsp:nvSpPr>
      <dsp:spPr>
        <a:xfrm>
          <a:off x="7911663" y="187824"/>
          <a:ext cx="2441809" cy="117206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911663" y="187824"/>
        <a:ext cx="2441809" cy="11720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845AF-658F-4A87-8FFB-DD86E4E14073}">
      <dsp:nvSpPr>
        <dsp:cNvPr id="0" name=""/>
        <dsp:cNvSpPr/>
      </dsp:nvSpPr>
      <dsp:spPr>
        <a:xfrm>
          <a:off x="0" y="3974832"/>
          <a:ext cx="5924550" cy="6521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Quadratic probing has better performance</a:t>
          </a:r>
        </a:p>
      </dsp:txBody>
      <dsp:txXfrm>
        <a:off x="0" y="3974832"/>
        <a:ext cx="5924550" cy="652104"/>
      </dsp:txXfrm>
    </dsp:sp>
    <dsp:sp modelId="{A426990B-49DC-442B-922F-EE4460250788}">
      <dsp:nvSpPr>
        <dsp:cNvPr id="0" name=""/>
        <dsp:cNvSpPr/>
      </dsp:nvSpPr>
      <dsp:spPr>
        <a:xfrm rot="10800000">
          <a:off x="0" y="2981677"/>
          <a:ext cx="5924550" cy="1002936"/>
        </a:xfrm>
        <a:prstGeom prst="upArrowCallout">
          <a:avLst/>
        </a:prstGeom>
        <a:gradFill rotWithShape="0">
          <a:gsLst>
            <a:gs pos="0">
              <a:schemeClr val="accent2">
                <a:hueOff val="553230"/>
                <a:satOff val="2550"/>
                <a:lumOff val="392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553230"/>
                <a:satOff val="2550"/>
                <a:lumOff val="392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table size should be prime</a:t>
          </a:r>
        </a:p>
      </dsp:txBody>
      <dsp:txXfrm rot="10800000">
        <a:off x="0" y="2981677"/>
        <a:ext cx="5924550" cy="651678"/>
      </dsp:txXfrm>
    </dsp:sp>
    <dsp:sp modelId="{75A233FD-A985-474F-B0A3-2F49625D3CE6}">
      <dsp:nvSpPr>
        <dsp:cNvPr id="0" name=""/>
        <dsp:cNvSpPr/>
      </dsp:nvSpPr>
      <dsp:spPr>
        <a:xfrm rot="10800000">
          <a:off x="0" y="1988522"/>
          <a:ext cx="5924550" cy="1002936"/>
        </a:xfrm>
        <a:prstGeom prst="upArrowCallou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hash function can never return 0 (because then one might divide by 0)</a:t>
          </a:r>
        </a:p>
      </dsp:txBody>
      <dsp:txXfrm rot="10800000">
        <a:off x="0" y="1988522"/>
        <a:ext cx="5924550" cy="651678"/>
      </dsp:txXfrm>
    </dsp:sp>
    <dsp:sp modelId="{AD9F454B-06A2-4D1F-B6E9-0E94AE387EE7}">
      <dsp:nvSpPr>
        <dsp:cNvPr id="0" name=""/>
        <dsp:cNvSpPr/>
      </dsp:nvSpPr>
      <dsp:spPr>
        <a:xfrm rot="10800000">
          <a:off x="0" y="995367"/>
          <a:ext cx="5924550" cy="1002936"/>
        </a:xfrm>
        <a:prstGeom prst="upArrowCallout">
          <a:avLst/>
        </a:prstGeom>
        <a:gradFill rotWithShape="0">
          <a:gsLst>
            <a:gs pos="0">
              <a:schemeClr val="accent2">
                <a:hueOff val="1659690"/>
                <a:satOff val="7651"/>
                <a:lumOff val="1177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1659690"/>
                <a:satOff val="7651"/>
                <a:lumOff val="1177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Continue recurring this until an empty cell is found</a:t>
          </a:r>
        </a:p>
      </dsp:txBody>
      <dsp:txXfrm rot="10800000">
        <a:off x="0" y="995367"/>
        <a:ext cx="5924550" cy="651678"/>
      </dsp:txXfrm>
    </dsp:sp>
    <dsp:sp modelId="{3AA4717D-A271-44A8-A069-167A0F0E5213}">
      <dsp:nvSpPr>
        <dsp:cNvPr id="0" name=""/>
        <dsp:cNvSpPr/>
      </dsp:nvSpPr>
      <dsp:spPr>
        <a:xfrm rot="10800000">
          <a:off x="0" y="2212"/>
          <a:ext cx="5924550" cy="1002936"/>
        </a:xfrm>
        <a:prstGeom prst="upArrowCallou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48000"/>
                <a:satMod val="105000"/>
                <a:lumMod val="110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tint val="78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If a collision is found, hash the hash value</a:t>
          </a:r>
        </a:p>
      </dsp:txBody>
      <dsp:txXfrm rot="10800000">
        <a:off x="0" y="2212"/>
        <a:ext cx="5924550" cy="6516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35E56-A559-4E27-822E-389271280579}">
      <dsp:nvSpPr>
        <dsp:cNvPr id="0" name=""/>
        <dsp:cNvSpPr/>
      </dsp:nvSpPr>
      <dsp:spPr>
        <a:xfrm>
          <a:off x="3033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09572-F776-48E4-A184-A4133A85D314}">
      <dsp:nvSpPr>
        <dsp:cNvPr id="0" name=""/>
        <dsp:cNvSpPr/>
      </dsp:nvSpPr>
      <dsp:spPr>
        <a:xfrm>
          <a:off x="243675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Let’s extend our HashTable class to deal with bucket hashing</a:t>
          </a:r>
        </a:p>
      </dsp:txBody>
      <dsp:txXfrm>
        <a:off x="283955" y="1119860"/>
        <a:ext cx="2085218" cy="1294709"/>
      </dsp:txXfrm>
    </dsp:sp>
    <dsp:sp modelId="{EEEC13E6-DC34-4B76-AF75-9AD6993A9B45}">
      <dsp:nvSpPr>
        <dsp:cNvPr id="0" name=""/>
        <dsp:cNvSpPr/>
      </dsp:nvSpPr>
      <dsp:spPr>
        <a:xfrm>
          <a:off x="2650095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F9898-F49E-4155-B17A-654B7D39D296}">
      <dsp:nvSpPr>
        <dsp:cNvPr id="0" name=""/>
        <dsp:cNvSpPr/>
      </dsp:nvSpPr>
      <dsp:spPr>
        <a:xfrm>
          <a:off x="2890737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It’s going to be a hashtable of LinkedLists!</a:t>
          </a:r>
        </a:p>
      </dsp:txBody>
      <dsp:txXfrm>
        <a:off x="2931017" y="1119860"/>
        <a:ext cx="2085218" cy="1294709"/>
      </dsp:txXfrm>
    </dsp:sp>
    <dsp:sp modelId="{EE7355FB-4F55-40B7-9DCE-FB1322B35C36}">
      <dsp:nvSpPr>
        <dsp:cNvPr id="0" name=""/>
        <dsp:cNvSpPr/>
      </dsp:nvSpPr>
      <dsp:spPr>
        <a:xfrm>
          <a:off x="5297158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8557A-07FC-424D-A8AF-CE414551BB31}">
      <dsp:nvSpPr>
        <dsp:cNvPr id="0" name=""/>
        <dsp:cNvSpPr/>
      </dsp:nvSpPr>
      <dsp:spPr>
        <a:xfrm>
          <a:off x="5537800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This is referred to as a Sparse Table</a:t>
          </a:r>
        </a:p>
      </dsp:txBody>
      <dsp:txXfrm>
        <a:off x="5578080" y="1119860"/>
        <a:ext cx="2085218" cy="1294709"/>
      </dsp:txXfrm>
    </dsp:sp>
    <dsp:sp modelId="{3A16D5E4-9A1F-42AD-BDF2-3A16689C9F62}">
      <dsp:nvSpPr>
        <dsp:cNvPr id="0" name=""/>
        <dsp:cNvSpPr/>
      </dsp:nvSpPr>
      <dsp:spPr>
        <a:xfrm>
          <a:off x="7944221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147A3-1425-4E25-9305-B7FF52D0C49F}">
      <dsp:nvSpPr>
        <dsp:cNvPr id="0" name=""/>
        <dsp:cNvSpPr/>
      </dsp:nvSpPr>
      <dsp:spPr>
        <a:xfrm>
          <a:off x="8184863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Functionality is similar to a </a:t>
          </a:r>
          <a:r>
            <a:rPr lang="en-US" sz="1300" kern="1200" dirty="0" err="1"/>
            <a:t>hashtable</a:t>
          </a:r>
          <a:r>
            <a:rPr lang="en-US" sz="1300" kern="1200" dirty="0"/>
            <a:t> but has different setup and slightly different methods as we have to deal with inner </a:t>
          </a:r>
          <a:r>
            <a:rPr lang="en-US" sz="1300" kern="1200" dirty="0" err="1"/>
            <a:t>LinkedLists</a:t>
          </a:r>
          <a:endParaRPr lang="en-US" sz="1300" kern="1200" dirty="0"/>
        </a:p>
      </dsp:txBody>
      <dsp:txXfrm>
        <a:off x="8225143" y="1119860"/>
        <a:ext cx="2085218" cy="1294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D5BA2-3FF2-46D1-B593-20D6EB3B3582}">
      <dsp:nvSpPr>
        <dsp:cNvPr id="0" name=""/>
        <dsp:cNvSpPr/>
      </dsp:nvSpPr>
      <dsp:spPr>
        <a:xfrm>
          <a:off x="1819600" y="659"/>
          <a:ext cx="2285348" cy="6970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Large array</a:t>
          </a:r>
        </a:p>
      </dsp:txBody>
      <dsp:txXfrm>
        <a:off x="1819600" y="659"/>
        <a:ext cx="2285348" cy="697031"/>
      </dsp:txXfrm>
    </dsp:sp>
    <dsp:sp modelId="{BF5150BD-B57A-45A7-9128-C1F6027147D3}">
      <dsp:nvSpPr>
        <dsp:cNvPr id="0" name=""/>
        <dsp:cNvSpPr/>
      </dsp:nvSpPr>
      <dsp:spPr>
        <a:xfrm>
          <a:off x="1819600" y="983359"/>
          <a:ext cx="2285348" cy="6970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Start with size X, can increase later</a:t>
          </a:r>
        </a:p>
      </dsp:txBody>
      <dsp:txXfrm>
        <a:off x="1819600" y="983359"/>
        <a:ext cx="2285348" cy="697031"/>
      </dsp:txXfrm>
    </dsp:sp>
    <dsp:sp modelId="{1F53D818-30FF-4FC2-BAAC-5CBAB32592BE}">
      <dsp:nvSpPr>
        <dsp:cNvPr id="0" name=""/>
        <dsp:cNvSpPr/>
      </dsp:nvSpPr>
      <dsp:spPr>
        <a:xfrm>
          <a:off x="1819600" y="1966059"/>
          <a:ext cx="2285348" cy="6970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map a given value to some number between 0 and X</a:t>
          </a:r>
        </a:p>
      </dsp:txBody>
      <dsp:txXfrm>
        <a:off x="1819600" y="1966059"/>
        <a:ext cx="2285348" cy="697031"/>
      </dsp:txXfrm>
    </dsp:sp>
    <dsp:sp modelId="{12A2AD0B-95C7-4A09-8459-620FCC39A70F}">
      <dsp:nvSpPr>
        <dsp:cNvPr id="0" name=""/>
        <dsp:cNvSpPr/>
      </dsp:nvSpPr>
      <dsp:spPr>
        <a:xfrm>
          <a:off x="1819600" y="2948759"/>
          <a:ext cx="2285348" cy="6970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Ideally each value will hash to a unique index</a:t>
          </a:r>
        </a:p>
      </dsp:txBody>
      <dsp:txXfrm>
        <a:off x="1819600" y="2948759"/>
        <a:ext cx="2285348" cy="697031"/>
      </dsp:txXfrm>
    </dsp:sp>
    <dsp:sp modelId="{A9B11F44-E066-45D7-8802-2AA66F077055}">
      <dsp:nvSpPr>
        <dsp:cNvPr id="0" name=""/>
        <dsp:cNvSpPr/>
      </dsp:nvSpPr>
      <dsp:spPr>
        <a:xfrm>
          <a:off x="1819600" y="3931459"/>
          <a:ext cx="2285348" cy="6970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Collisions can happen</a:t>
          </a:r>
        </a:p>
      </dsp:txBody>
      <dsp:txXfrm>
        <a:off x="1819600" y="3931459"/>
        <a:ext cx="2285348" cy="697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5DA1F-0175-42E4-AD22-EF450AF310AD}">
      <dsp:nvSpPr>
        <dsp:cNvPr id="0" name=""/>
        <dsp:cNvSpPr/>
      </dsp:nvSpPr>
      <dsp:spPr>
        <a:xfrm>
          <a:off x="1184910" y="1446"/>
          <a:ext cx="4739640" cy="14827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62" tIns="376625" rIns="91962" bIns="37662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Key, the data value to be encrypted</a:t>
          </a:r>
        </a:p>
      </dsp:txBody>
      <dsp:txXfrm>
        <a:off x="1184910" y="1446"/>
        <a:ext cx="4739640" cy="1482774"/>
      </dsp:txXfrm>
    </dsp:sp>
    <dsp:sp modelId="{4E24E091-C0FE-4B80-B029-208858A0F284}">
      <dsp:nvSpPr>
        <dsp:cNvPr id="0" name=""/>
        <dsp:cNvSpPr/>
      </dsp:nvSpPr>
      <dsp:spPr>
        <a:xfrm>
          <a:off x="0" y="1446"/>
          <a:ext cx="1184910" cy="14827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01" tIns="146465" rIns="62701" bIns="14646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</a:t>
          </a:r>
        </a:p>
      </dsp:txBody>
      <dsp:txXfrm>
        <a:off x="0" y="1446"/>
        <a:ext cx="1184910" cy="1482774"/>
      </dsp:txXfrm>
    </dsp:sp>
    <dsp:sp modelId="{D7030AFA-050A-4A67-87FC-A932CB96ECE6}">
      <dsp:nvSpPr>
        <dsp:cNvPr id="0" name=""/>
        <dsp:cNvSpPr/>
      </dsp:nvSpPr>
      <dsp:spPr>
        <a:xfrm>
          <a:off x="1184910" y="1573187"/>
          <a:ext cx="4739640" cy="1482774"/>
        </a:xfrm>
        <a:prstGeom prst="rect">
          <a:avLst/>
        </a:prstGeom>
        <a:solidFill>
          <a:schemeClr val="accent2">
            <a:tint val="40000"/>
            <a:alpha val="90000"/>
            <a:hueOff val="1461534"/>
            <a:satOff val="4861"/>
            <a:lumOff val="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61534"/>
              <a:satOff val="4861"/>
              <a:lumOff val="3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62" tIns="376625" rIns="91962" bIns="37662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Hash function, which determines how the key is turned into a number index</a:t>
          </a:r>
        </a:p>
      </dsp:txBody>
      <dsp:txXfrm>
        <a:off x="1184910" y="1573187"/>
        <a:ext cx="4739640" cy="1482774"/>
      </dsp:txXfrm>
    </dsp:sp>
    <dsp:sp modelId="{DE44D4EA-50AE-446A-B090-115D025D8DA1}">
      <dsp:nvSpPr>
        <dsp:cNvPr id="0" name=""/>
        <dsp:cNvSpPr/>
      </dsp:nvSpPr>
      <dsp:spPr>
        <a:xfrm>
          <a:off x="0" y="1573187"/>
          <a:ext cx="1184910" cy="1482774"/>
        </a:xfrm>
        <a:prstGeom prst="rec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01" tIns="146465" rIns="62701" bIns="14646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Hash</a:t>
          </a:r>
        </a:p>
      </dsp:txBody>
      <dsp:txXfrm>
        <a:off x="0" y="1573187"/>
        <a:ext cx="1184910" cy="1482774"/>
      </dsp:txXfrm>
    </dsp:sp>
    <dsp:sp modelId="{D6A838C3-6FBD-4B7E-94EF-E13804ED56A8}">
      <dsp:nvSpPr>
        <dsp:cNvPr id="0" name=""/>
        <dsp:cNvSpPr/>
      </dsp:nvSpPr>
      <dsp:spPr>
        <a:xfrm>
          <a:off x="1184910" y="3144928"/>
          <a:ext cx="4739640" cy="1482774"/>
        </a:xfrm>
        <a:prstGeom prst="rect">
          <a:avLst/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62" tIns="376625" rIns="91962" bIns="37662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Index, the output of the hash function</a:t>
          </a:r>
        </a:p>
      </dsp:txBody>
      <dsp:txXfrm>
        <a:off x="1184910" y="3144928"/>
        <a:ext cx="4739640" cy="1482774"/>
      </dsp:txXfrm>
    </dsp:sp>
    <dsp:sp modelId="{A16E7926-21BF-4363-961F-A0AA77BC478C}">
      <dsp:nvSpPr>
        <dsp:cNvPr id="0" name=""/>
        <dsp:cNvSpPr/>
      </dsp:nvSpPr>
      <dsp:spPr>
        <a:xfrm>
          <a:off x="0" y="3144928"/>
          <a:ext cx="1184910" cy="1482774"/>
        </a:xfrm>
        <a:prstGeom prst="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01" tIns="146465" rIns="62701" bIns="14646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Index</a:t>
          </a:r>
        </a:p>
      </dsp:txBody>
      <dsp:txXfrm>
        <a:off x="0" y="3144928"/>
        <a:ext cx="1184910" cy="14827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1F40B-7FAE-45B0-BD4C-6B87BE94A6A9}">
      <dsp:nvSpPr>
        <dsp:cNvPr id="0" name=""/>
        <dsp:cNvSpPr/>
      </dsp:nvSpPr>
      <dsp:spPr>
        <a:xfrm>
          <a:off x="2655077" y="1166767"/>
          <a:ext cx="5801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019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905" y="1209433"/>
        <a:ext cx="30539" cy="6107"/>
      </dsp:txXfrm>
    </dsp:sp>
    <dsp:sp modelId="{33543B17-32FC-4D7E-8CA0-C277B9FAF121}">
      <dsp:nvSpPr>
        <dsp:cNvPr id="0" name=""/>
        <dsp:cNvSpPr/>
      </dsp:nvSpPr>
      <dsp:spPr>
        <a:xfrm>
          <a:off x="1243" y="415797"/>
          <a:ext cx="2655633" cy="15933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128" tIns="136592" rIns="130128" bIns="13659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Determined by key’s data type</a:t>
          </a:r>
        </a:p>
      </dsp:txBody>
      <dsp:txXfrm>
        <a:off x="1243" y="415797"/>
        <a:ext cx="2655633" cy="1593379"/>
      </dsp:txXfrm>
    </dsp:sp>
    <dsp:sp modelId="{628C19E9-69BD-4729-9D91-6667C019823D}">
      <dsp:nvSpPr>
        <dsp:cNvPr id="0" name=""/>
        <dsp:cNvSpPr/>
      </dsp:nvSpPr>
      <dsp:spPr>
        <a:xfrm>
          <a:off x="1329060" y="2007377"/>
          <a:ext cx="3266428" cy="580195"/>
        </a:xfrm>
        <a:custGeom>
          <a:avLst/>
          <a:gdLst/>
          <a:ahLst/>
          <a:cxnLst/>
          <a:rect l="0" t="0" r="0" b="0"/>
          <a:pathLst>
            <a:path>
              <a:moveTo>
                <a:pt x="3266428" y="0"/>
              </a:moveTo>
              <a:lnTo>
                <a:pt x="3266428" y="307197"/>
              </a:lnTo>
              <a:lnTo>
                <a:pt x="0" y="307197"/>
              </a:lnTo>
              <a:lnTo>
                <a:pt x="0" y="5801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9198" y="2294421"/>
        <a:ext cx="166152" cy="6107"/>
      </dsp:txXfrm>
    </dsp:sp>
    <dsp:sp modelId="{4BD76F4E-D26C-4AB8-89E0-C9832578E028}">
      <dsp:nvSpPr>
        <dsp:cNvPr id="0" name=""/>
        <dsp:cNvSpPr/>
      </dsp:nvSpPr>
      <dsp:spPr>
        <a:xfrm>
          <a:off x="3267672" y="415797"/>
          <a:ext cx="2655633" cy="15933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128" tIns="136592" rIns="130128" bIns="13659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Integers: Int Value % arraySize</a:t>
          </a:r>
        </a:p>
      </dsp:txBody>
      <dsp:txXfrm>
        <a:off x="3267672" y="415797"/>
        <a:ext cx="2655633" cy="1593379"/>
      </dsp:txXfrm>
    </dsp:sp>
    <dsp:sp modelId="{D3E14A97-B745-44DF-BE8F-96FFB8EA2881}">
      <dsp:nvSpPr>
        <dsp:cNvPr id="0" name=""/>
        <dsp:cNvSpPr/>
      </dsp:nvSpPr>
      <dsp:spPr>
        <a:xfrm>
          <a:off x="2655077" y="3370942"/>
          <a:ext cx="5801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019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905" y="3413608"/>
        <a:ext cx="30539" cy="6107"/>
      </dsp:txXfrm>
    </dsp:sp>
    <dsp:sp modelId="{E6AB85D9-B0C1-47D9-8CDB-B39800C41FD0}">
      <dsp:nvSpPr>
        <dsp:cNvPr id="0" name=""/>
        <dsp:cNvSpPr/>
      </dsp:nvSpPr>
      <dsp:spPr>
        <a:xfrm>
          <a:off x="1243" y="2619972"/>
          <a:ext cx="2655633" cy="15933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128" tIns="136592" rIns="130128" bIns="13659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Array size should be a prime number – allows for more even distribution due to modulus – why?</a:t>
          </a:r>
        </a:p>
      </dsp:txBody>
      <dsp:txXfrm>
        <a:off x="1243" y="2619972"/>
        <a:ext cx="2655633" cy="1593379"/>
      </dsp:txXfrm>
    </dsp:sp>
    <dsp:sp modelId="{F1479C2B-BF3A-4C31-8E1A-0E96F8D09124}">
      <dsp:nvSpPr>
        <dsp:cNvPr id="0" name=""/>
        <dsp:cNvSpPr/>
      </dsp:nvSpPr>
      <dsp:spPr>
        <a:xfrm>
          <a:off x="3267672" y="2619972"/>
          <a:ext cx="2655633" cy="15933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128" tIns="136592" rIns="130128" bIns="13659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happens if the keys all end in 0 and arraySize is 10?</a:t>
          </a:r>
        </a:p>
      </dsp:txBody>
      <dsp:txXfrm>
        <a:off x="3267672" y="2619972"/>
        <a:ext cx="2655633" cy="15933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D38AD-6A60-4D8F-B749-61AE16DC676D}">
      <dsp:nvSpPr>
        <dsp:cNvPr id="0" name=""/>
        <dsp:cNvSpPr/>
      </dsp:nvSpPr>
      <dsp:spPr>
        <a:xfrm>
          <a:off x="0" y="98864"/>
          <a:ext cx="5924550" cy="8494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most hash tables, your keys (the stuff to hash) will be strings</a:t>
          </a:r>
        </a:p>
      </dsp:txBody>
      <dsp:txXfrm>
        <a:off x="41465" y="140329"/>
        <a:ext cx="5841620" cy="766490"/>
      </dsp:txXfrm>
    </dsp:sp>
    <dsp:sp modelId="{1504A25B-8472-4098-BD59-C2EDFEAB1E3E}">
      <dsp:nvSpPr>
        <dsp:cNvPr id="0" name=""/>
        <dsp:cNvSpPr/>
      </dsp:nvSpPr>
      <dsp:spPr>
        <a:xfrm>
          <a:off x="0" y="994365"/>
          <a:ext cx="5924550" cy="8494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Even if it’s not, ToString() can make it a string for hashing purposes</a:t>
          </a:r>
        </a:p>
      </dsp:txBody>
      <dsp:txXfrm>
        <a:off x="41465" y="1035830"/>
        <a:ext cx="5841620" cy="766490"/>
      </dsp:txXfrm>
    </dsp:sp>
    <dsp:sp modelId="{F2325525-3D29-458C-B9E4-E1F0F3C87850}">
      <dsp:nvSpPr>
        <dsp:cNvPr id="0" name=""/>
        <dsp:cNvSpPr/>
      </dsp:nvSpPr>
      <dsp:spPr>
        <a:xfrm>
          <a:off x="0" y="1889865"/>
          <a:ext cx="5924550" cy="8494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Unifies types</a:t>
          </a:r>
        </a:p>
      </dsp:txBody>
      <dsp:txXfrm>
        <a:off x="41465" y="1931330"/>
        <a:ext cx="5841620" cy="766490"/>
      </dsp:txXfrm>
    </dsp:sp>
    <dsp:sp modelId="{18B58E30-4B23-4DC9-838A-ACD39972E057}">
      <dsp:nvSpPr>
        <dsp:cNvPr id="0" name=""/>
        <dsp:cNvSpPr/>
      </dsp:nvSpPr>
      <dsp:spPr>
        <a:xfrm>
          <a:off x="0" y="2785365"/>
          <a:ext cx="5924550" cy="8494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can then working with that string to create a similar hashing function based on what we already know (int % arraySize)</a:t>
          </a:r>
        </a:p>
      </dsp:txBody>
      <dsp:txXfrm>
        <a:off x="41465" y="2826830"/>
        <a:ext cx="5841620" cy="766490"/>
      </dsp:txXfrm>
    </dsp:sp>
    <dsp:sp modelId="{203E8C69-3A71-4295-B918-5572688571D1}">
      <dsp:nvSpPr>
        <dsp:cNvPr id="0" name=""/>
        <dsp:cNvSpPr/>
      </dsp:nvSpPr>
      <dsp:spPr>
        <a:xfrm>
          <a:off x="0" y="3680865"/>
          <a:ext cx="5924550" cy="8494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would we do this?</a:t>
          </a:r>
        </a:p>
      </dsp:txBody>
      <dsp:txXfrm>
        <a:off x="41465" y="3722330"/>
        <a:ext cx="5841620" cy="7664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FA0D4-F988-44F6-BAD0-7D90D3DC8965}">
      <dsp:nvSpPr>
        <dsp:cNvPr id="0" name=""/>
        <dsp:cNvSpPr/>
      </dsp:nvSpPr>
      <dsp:spPr>
        <a:xfrm>
          <a:off x="3538" y="311684"/>
          <a:ext cx="1916036" cy="268245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Take in a string and a size</a:t>
          </a:r>
        </a:p>
      </dsp:txBody>
      <dsp:txXfrm>
        <a:off x="3538" y="1331015"/>
        <a:ext cx="1916036" cy="1609470"/>
      </dsp:txXfrm>
    </dsp:sp>
    <dsp:sp modelId="{93B649D1-8D52-455B-9292-FD5F7B41B7CC}">
      <dsp:nvSpPr>
        <dsp:cNvPr id="0" name=""/>
        <dsp:cNvSpPr/>
      </dsp:nvSpPr>
      <dsp:spPr>
        <a:xfrm>
          <a:off x="559189" y="579929"/>
          <a:ext cx="804735" cy="8047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677040" y="697780"/>
        <a:ext cx="569033" cy="569033"/>
      </dsp:txXfrm>
    </dsp:sp>
    <dsp:sp modelId="{96889C25-0742-4E6F-894E-7E9355D5D0B0}">
      <dsp:nvSpPr>
        <dsp:cNvPr id="0" name=""/>
        <dsp:cNvSpPr/>
      </dsp:nvSpPr>
      <dsp:spPr>
        <a:xfrm>
          <a:off x="3538" y="2994063"/>
          <a:ext cx="1916036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E02758-6D9D-4037-853A-0657AEE95A8D}">
      <dsp:nvSpPr>
        <dsp:cNvPr id="0" name=""/>
        <dsp:cNvSpPr/>
      </dsp:nvSpPr>
      <dsp:spPr>
        <a:xfrm>
          <a:off x="2111179" y="311684"/>
          <a:ext cx="1916036" cy="268245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Convert the string to a char array</a:t>
          </a:r>
        </a:p>
      </dsp:txBody>
      <dsp:txXfrm>
        <a:off x="2111179" y="1331015"/>
        <a:ext cx="1916036" cy="1609470"/>
      </dsp:txXfrm>
    </dsp:sp>
    <dsp:sp modelId="{5907E42E-6E0E-4FFD-B90E-EAF207231967}">
      <dsp:nvSpPr>
        <dsp:cNvPr id="0" name=""/>
        <dsp:cNvSpPr/>
      </dsp:nvSpPr>
      <dsp:spPr>
        <a:xfrm>
          <a:off x="2666829" y="579929"/>
          <a:ext cx="804735" cy="8047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784680" y="697780"/>
        <a:ext cx="569033" cy="569033"/>
      </dsp:txXfrm>
    </dsp:sp>
    <dsp:sp modelId="{D930E562-0ABC-4DE2-8D42-1B5D2F1C8482}">
      <dsp:nvSpPr>
        <dsp:cNvPr id="0" name=""/>
        <dsp:cNvSpPr/>
      </dsp:nvSpPr>
      <dsp:spPr>
        <a:xfrm>
          <a:off x="2111179" y="2994063"/>
          <a:ext cx="1916036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717A9-3F90-4277-A569-98B08FEC5933}">
      <dsp:nvSpPr>
        <dsp:cNvPr id="0" name=""/>
        <dsp:cNvSpPr/>
      </dsp:nvSpPr>
      <dsp:spPr>
        <a:xfrm>
          <a:off x="4218819" y="311684"/>
          <a:ext cx="1916036" cy="268245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Run through the </a:t>
          </a:r>
          <a:r>
            <a:rPr lang="en-US" sz="1200" kern="1200" dirty="0" err="1"/>
            <a:t>charArray</a:t>
          </a:r>
          <a:r>
            <a:rPr lang="en-US" sz="1200" kern="1200" dirty="0"/>
            <a:t>, getting the ASCII value of each character and adding them together</a:t>
          </a:r>
        </a:p>
      </dsp:txBody>
      <dsp:txXfrm>
        <a:off x="4218819" y="1331015"/>
        <a:ext cx="1916036" cy="1609470"/>
      </dsp:txXfrm>
    </dsp:sp>
    <dsp:sp modelId="{7C3C5994-0095-4E4F-863E-516B964CCEBE}">
      <dsp:nvSpPr>
        <dsp:cNvPr id="0" name=""/>
        <dsp:cNvSpPr/>
      </dsp:nvSpPr>
      <dsp:spPr>
        <a:xfrm>
          <a:off x="4774469" y="579929"/>
          <a:ext cx="804735" cy="8047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4892320" y="697780"/>
        <a:ext cx="569033" cy="569033"/>
      </dsp:txXfrm>
    </dsp:sp>
    <dsp:sp modelId="{A56C0FE4-925B-4F2C-93EA-C495F61A2A26}">
      <dsp:nvSpPr>
        <dsp:cNvPr id="0" name=""/>
        <dsp:cNvSpPr/>
      </dsp:nvSpPr>
      <dsp:spPr>
        <a:xfrm>
          <a:off x="4218819" y="2994063"/>
          <a:ext cx="1916036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9B285C-4BF0-444E-8670-50B26A43958C}">
      <dsp:nvSpPr>
        <dsp:cNvPr id="0" name=""/>
        <dsp:cNvSpPr/>
      </dsp:nvSpPr>
      <dsp:spPr>
        <a:xfrm>
          <a:off x="6326459" y="311684"/>
          <a:ext cx="1916036" cy="268245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That gives you an </a:t>
          </a:r>
          <a:r>
            <a:rPr lang="en-US" sz="1200" kern="1200" dirty="0" err="1"/>
            <a:t>int</a:t>
          </a:r>
          <a:endParaRPr lang="en-US" sz="1200" kern="1200" dirty="0"/>
        </a:p>
      </dsp:txBody>
      <dsp:txXfrm>
        <a:off x="6326459" y="1331015"/>
        <a:ext cx="1916036" cy="1609470"/>
      </dsp:txXfrm>
    </dsp:sp>
    <dsp:sp modelId="{25ADC7D9-0F9E-4764-A17C-75B8D6E6817F}">
      <dsp:nvSpPr>
        <dsp:cNvPr id="0" name=""/>
        <dsp:cNvSpPr/>
      </dsp:nvSpPr>
      <dsp:spPr>
        <a:xfrm>
          <a:off x="6882110" y="579929"/>
          <a:ext cx="804735" cy="8047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6999961" y="697780"/>
        <a:ext cx="569033" cy="569033"/>
      </dsp:txXfrm>
    </dsp:sp>
    <dsp:sp modelId="{887B4AC5-E12F-4951-9958-873E7FBDB4C4}">
      <dsp:nvSpPr>
        <dsp:cNvPr id="0" name=""/>
        <dsp:cNvSpPr/>
      </dsp:nvSpPr>
      <dsp:spPr>
        <a:xfrm>
          <a:off x="6326459" y="2994063"/>
          <a:ext cx="1916036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731BC8-FF81-4CC6-B766-73BCEBEDEF5C}">
      <dsp:nvSpPr>
        <dsp:cNvPr id="0" name=""/>
        <dsp:cNvSpPr/>
      </dsp:nvSpPr>
      <dsp:spPr>
        <a:xfrm>
          <a:off x="8434099" y="311684"/>
          <a:ext cx="1916036" cy="268245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82" tIns="330200" rIns="14938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Int</a:t>
          </a:r>
          <a:r>
            <a:rPr lang="en-US" sz="1200" kern="1200" dirty="0"/>
            <a:t> % </a:t>
          </a:r>
          <a:r>
            <a:rPr lang="en-US" sz="1200" kern="1200" dirty="0" err="1"/>
            <a:t>arraySize</a:t>
          </a:r>
          <a:endParaRPr lang="en-US" sz="1200" kern="1200" dirty="0"/>
        </a:p>
      </dsp:txBody>
      <dsp:txXfrm>
        <a:off x="8434099" y="1331015"/>
        <a:ext cx="1916036" cy="1609470"/>
      </dsp:txXfrm>
    </dsp:sp>
    <dsp:sp modelId="{B209D22D-0730-4E29-A126-955CAD56B5F9}">
      <dsp:nvSpPr>
        <dsp:cNvPr id="0" name=""/>
        <dsp:cNvSpPr/>
      </dsp:nvSpPr>
      <dsp:spPr>
        <a:xfrm>
          <a:off x="8989750" y="579929"/>
          <a:ext cx="804735" cy="804735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740" tIns="12700" rIns="6274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107601" y="697780"/>
        <a:ext cx="569033" cy="569033"/>
      </dsp:txXfrm>
    </dsp:sp>
    <dsp:sp modelId="{A87C9847-6A85-409A-BCD8-07E6024E7CA5}">
      <dsp:nvSpPr>
        <dsp:cNvPr id="0" name=""/>
        <dsp:cNvSpPr/>
      </dsp:nvSpPr>
      <dsp:spPr>
        <a:xfrm>
          <a:off x="8434099" y="2994063"/>
          <a:ext cx="1916036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5353F-6676-43E4-8004-5856B37E245E}">
      <dsp:nvSpPr>
        <dsp:cNvPr id="0" name=""/>
        <dsp:cNvSpPr/>
      </dsp:nvSpPr>
      <dsp:spPr>
        <a:xfrm>
          <a:off x="0" y="3974832"/>
          <a:ext cx="5924550" cy="652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Total % arraySize</a:t>
          </a:r>
        </a:p>
      </dsp:txBody>
      <dsp:txXfrm>
        <a:off x="0" y="3974832"/>
        <a:ext cx="5924550" cy="652104"/>
      </dsp:txXfrm>
    </dsp:sp>
    <dsp:sp modelId="{35C6959B-53D2-4B5F-9602-1D8E70A75F77}">
      <dsp:nvSpPr>
        <dsp:cNvPr id="0" name=""/>
        <dsp:cNvSpPr/>
      </dsp:nvSpPr>
      <dsp:spPr>
        <a:xfrm rot="10800000">
          <a:off x="0" y="2981677"/>
          <a:ext cx="5924550" cy="1002936"/>
        </a:xfrm>
        <a:prstGeom prst="upArrowCallout">
          <a:avLst/>
        </a:prstGeom>
        <a:solidFill>
          <a:schemeClr val="accent2">
            <a:hueOff val="553230"/>
            <a:satOff val="2550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Total += (37 * total) + int(cString[k])</a:t>
          </a:r>
        </a:p>
      </dsp:txBody>
      <dsp:txXfrm rot="10800000">
        <a:off x="0" y="2981677"/>
        <a:ext cx="5924550" cy="651678"/>
      </dsp:txXfrm>
    </dsp:sp>
    <dsp:sp modelId="{E5D22DD3-398B-424A-BE55-188872EAEE8B}">
      <dsp:nvSpPr>
        <dsp:cNvPr id="0" name=""/>
        <dsp:cNvSpPr/>
      </dsp:nvSpPr>
      <dsp:spPr>
        <a:xfrm rot="10800000">
          <a:off x="0" y="1988522"/>
          <a:ext cx="5924550" cy="1002936"/>
        </a:xfrm>
        <a:prstGeom prst="upArrowCallout">
          <a:avLst/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can complicate our hash function by having it compute the polynomial of 37 (a prime number) to allow for better distribution</a:t>
          </a:r>
        </a:p>
      </dsp:txBody>
      <dsp:txXfrm rot="10800000">
        <a:off x="0" y="1988522"/>
        <a:ext cx="5924550" cy="651678"/>
      </dsp:txXfrm>
    </dsp:sp>
    <dsp:sp modelId="{137AF71F-2DCD-49F1-B80D-F3FC0B0563CB}">
      <dsp:nvSpPr>
        <dsp:cNvPr id="0" name=""/>
        <dsp:cNvSpPr/>
      </dsp:nvSpPr>
      <dsp:spPr>
        <a:xfrm rot="10800000">
          <a:off x="0" y="995367"/>
          <a:ext cx="5924550" cy="1002936"/>
        </a:xfrm>
        <a:prstGeom prst="upArrowCallout">
          <a:avLst/>
        </a:prstGeom>
        <a:solidFill>
          <a:schemeClr val="accent2">
            <a:hueOff val="1659690"/>
            <a:satOff val="7651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We’re trying to avoid collisions as best as possible</a:t>
          </a:r>
        </a:p>
      </dsp:txBody>
      <dsp:txXfrm rot="10800000">
        <a:off x="0" y="995367"/>
        <a:ext cx="5924550" cy="651678"/>
      </dsp:txXfrm>
    </dsp:sp>
    <dsp:sp modelId="{A9B76FB2-20F9-44C8-AA7F-D37D9AF5EDE7}">
      <dsp:nvSpPr>
        <dsp:cNvPr id="0" name=""/>
        <dsp:cNvSpPr/>
      </dsp:nvSpPr>
      <dsp:spPr>
        <a:xfrm rot="10800000">
          <a:off x="0" y="2212"/>
          <a:ext cx="5924550" cy="1002936"/>
        </a:xfrm>
        <a:prstGeom prst="upArrowCallou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spread of the values is still close together</a:t>
          </a:r>
        </a:p>
      </dsp:txBody>
      <dsp:txXfrm rot="10800000">
        <a:off x="0" y="2212"/>
        <a:ext cx="5924550" cy="6516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25A7F-DB6E-49ED-A017-A1FF1F15DBBB}">
      <dsp:nvSpPr>
        <dsp:cNvPr id="0" name=""/>
        <dsp:cNvSpPr/>
      </dsp:nvSpPr>
      <dsp:spPr>
        <a:xfrm>
          <a:off x="0" y="0"/>
          <a:ext cx="3235523" cy="330582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Bucket Hashing</a:t>
          </a:r>
        </a:p>
      </dsp:txBody>
      <dsp:txXfrm>
        <a:off x="0" y="1256211"/>
        <a:ext cx="3235523" cy="1983492"/>
      </dsp:txXfrm>
    </dsp:sp>
    <dsp:sp modelId="{51A70927-129B-43B7-83A0-E220D3DBF946}">
      <dsp:nvSpPr>
        <dsp:cNvPr id="0" name=""/>
        <dsp:cNvSpPr/>
      </dsp:nvSpPr>
      <dsp:spPr>
        <a:xfrm>
          <a:off x="1121888" y="330581"/>
          <a:ext cx="991746" cy="99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7126" y="475819"/>
        <a:ext cx="701270" cy="701270"/>
      </dsp:txXfrm>
    </dsp:sp>
    <dsp:sp modelId="{14B2EDD4-90F5-403C-9F19-10A1AB2DEACF}">
      <dsp:nvSpPr>
        <dsp:cNvPr id="0" name=""/>
        <dsp:cNvSpPr/>
      </dsp:nvSpPr>
      <dsp:spPr>
        <a:xfrm>
          <a:off x="0" y="3305748"/>
          <a:ext cx="323552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D5172-485F-4ABF-9A54-0BCFD00D7F55}">
      <dsp:nvSpPr>
        <dsp:cNvPr id="0" name=""/>
        <dsp:cNvSpPr/>
      </dsp:nvSpPr>
      <dsp:spPr>
        <a:xfrm>
          <a:off x="3559075" y="0"/>
          <a:ext cx="3235523" cy="330582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Open Addressing</a:t>
          </a:r>
        </a:p>
      </dsp:txBody>
      <dsp:txXfrm>
        <a:off x="3559075" y="1256211"/>
        <a:ext cx="3235523" cy="1983492"/>
      </dsp:txXfrm>
    </dsp:sp>
    <dsp:sp modelId="{379B1090-F52A-4497-A5ED-77CF614B1500}">
      <dsp:nvSpPr>
        <dsp:cNvPr id="0" name=""/>
        <dsp:cNvSpPr/>
      </dsp:nvSpPr>
      <dsp:spPr>
        <a:xfrm>
          <a:off x="4680964" y="330581"/>
          <a:ext cx="991746" cy="99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26202" y="475819"/>
        <a:ext cx="701270" cy="701270"/>
      </dsp:txXfrm>
    </dsp:sp>
    <dsp:sp modelId="{E3464F10-E1C2-4E84-A46D-4C174BE8E977}">
      <dsp:nvSpPr>
        <dsp:cNvPr id="0" name=""/>
        <dsp:cNvSpPr/>
      </dsp:nvSpPr>
      <dsp:spPr>
        <a:xfrm>
          <a:off x="3559075" y="3305748"/>
          <a:ext cx="323552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CB670-44D7-4C47-B459-7BEBFEF05593}">
      <dsp:nvSpPr>
        <dsp:cNvPr id="0" name=""/>
        <dsp:cNvSpPr/>
      </dsp:nvSpPr>
      <dsp:spPr>
        <a:xfrm>
          <a:off x="7118151" y="0"/>
          <a:ext cx="3235523" cy="330582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Double Hashing</a:t>
          </a:r>
        </a:p>
      </dsp:txBody>
      <dsp:txXfrm>
        <a:off x="7118151" y="1256211"/>
        <a:ext cx="3235523" cy="1983492"/>
      </dsp:txXfrm>
    </dsp:sp>
    <dsp:sp modelId="{DB880848-9E88-458E-BE98-7DB6206B8C34}">
      <dsp:nvSpPr>
        <dsp:cNvPr id="0" name=""/>
        <dsp:cNvSpPr/>
      </dsp:nvSpPr>
      <dsp:spPr>
        <a:xfrm>
          <a:off x="8240040" y="330581"/>
          <a:ext cx="991746" cy="99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320" tIns="12700" rIns="77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385278" y="475819"/>
        <a:ext cx="701270" cy="701270"/>
      </dsp:txXfrm>
    </dsp:sp>
    <dsp:sp modelId="{AC66ADC1-D268-41EF-815E-63F9EEA3886F}">
      <dsp:nvSpPr>
        <dsp:cNvPr id="0" name=""/>
        <dsp:cNvSpPr/>
      </dsp:nvSpPr>
      <dsp:spPr>
        <a:xfrm>
          <a:off x="7118151" y="3305748"/>
          <a:ext cx="323552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EFBFA-4115-4361-AA3C-249CCC0BE64C}">
      <dsp:nvSpPr>
        <dsp:cNvPr id="0" name=""/>
        <dsp:cNvSpPr/>
      </dsp:nvSpPr>
      <dsp:spPr>
        <a:xfrm>
          <a:off x="0" y="0"/>
          <a:ext cx="7972329" cy="595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Currently, our HashTable will only insert if the position is not filled</a:t>
          </a:r>
        </a:p>
      </dsp:txBody>
      <dsp:txXfrm>
        <a:off x="17428" y="17428"/>
        <a:ext cx="7260607" cy="560191"/>
      </dsp:txXfrm>
    </dsp:sp>
    <dsp:sp modelId="{5C24C554-39FF-456A-8300-910B61F245A4}">
      <dsp:nvSpPr>
        <dsp:cNvPr id="0" name=""/>
        <dsp:cNvSpPr/>
      </dsp:nvSpPr>
      <dsp:spPr>
        <a:xfrm>
          <a:off x="595336" y="677693"/>
          <a:ext cx="7972329" cy="595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 ignore collisions</a:t>
          </a:r>
        </a:p>
      </dsp:txBody>
      <dsp:txXfrm>
        <a:off x="612764" y="695121"/>
        <a:ext cx="6955356" cy="560191"/>
      </dsp:txXfrm>
    </dsp:sp>
    <dsp:sp modelId="{EFCE28C4-E210-40A0-B3B5-EFD013C07250}">
      <dsp:nvSpPr>
        <dsp:cNvPr id="0" name=""/>
        <dsp:cNvSpPr/>
      </dsp:nvSpPr>
      <dsp:spPr>
        <a:xfrm>
          <a:off x="1190672" y="1355386"/>
          <a:ext cx="7972329" cy="595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Bucket hashing allows collisions by putting values in a bucket by their hashes</a:t>
          </a:r>
        </a:p>
      </dsp:txBody>
      <dsp:txXfrm>
        <a:off x="1208100" y="1372814"/>
        <a:ext cx="6955356" cy="560191"/>
      </dsp:txXfrm>
    </dsp:sp>
    <dsp:sp modelId="{DB598FE9-B337-41C4-8BD5-462BCB6F8703}">
      <dsp:nvSpPr>
        <dsp:cNvPr id="0" name=""/>
        <dsp:cNvSpPr/>
      </dsp:nvSpPr>
      <dsp:spPr>
        <a:xfrm>
          <a:off x="1786008" y="2033079"/>
          <a:ext cx="7972329" cy="595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If two items hash to 57, put them both in an additional structure</a:t>
          </a:r>
          <a:endParaRPr lang="en-US" sz="1600" kern="1200" dirty="0"/>
        </a:p>
      </dsp:txBody>
      <dsp:txXfrm>
        <a:off x="1803436" y="2050507"/>
        <a:ext cx="6955356" cy="560191"/>
      </dsp:txXfrm>
    </dsp:sp>
    <dsp:sp modelId="{5EEE2D6C-3108-4556-A411-81B81C372148}">
      <dsp:nvSpPr>
        <dsp:cNvPr id="0" name=""/>
        <dsp:cNvSpPr/>
      </dsp:nvSpPr>
      <dsp:spPr>
        <a:xfrm>
          <a:off x="2381345" y="2710772"/>
          <a:ext cx="7972329" cy="595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You can, for example, have additional one dimensional arrays that double in size as they get to filling point</a:t>
          </a:r>
        </a:p>
      </dsp:txBody>
      <dsp:txXfrm>
        <a:off x="2398773" y="2728200"/>
        <a:ext cx="6955356" cy="560191"/>
      </dsp:txXfrm>
    </dsp:sp>
    <dsp:sp modelId="{EA36955B-E580-4D71-B952-BA9AC655448C}">
      <dsp:nvSpPr>
        <dsp:cNvPr id="0" name=""/>
        <dsp:cNvSpPr/>
      </dsp:nvSpPr>
      <dsp:spPr>
        <a:xfrm>
          <a:off x="7585548" y="434715"/>
          <a:ext cx="386780" cy="3867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72573" y="434715"/>
        <a:ext cx="212730" cy="291052"/>
      </dsp:txXfrm>
    </dsp:sp>
    <dsp:sp modelId="{EBB5F93B-3EF8-4A20-B4E7-506BBC1E017A}">
      <dsp:nvSpPr>
        <dsp:cNvPr id="0" name=""/>
        <dsp:cNvSpPr/>
      </dsp:nvSpPr>
      <dsp:spPr>
        <a:xfrm>
          <a:off x="8180885" y="1112408"/>
          <a:ext cx="386780" cy="3867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267910" y="1112408"/>
        <a:ext cx="212730" cy="291052"/>
      </dsp:txXfrm>
    </dsp:sp>
    <dsp:sp modelId="{A63417D8-15D9-4CE2-8BDA-C9B67DE29EB6}">
      <dsp:nvSpPr>
        <dsp:cNvPr id="0" name=""/>
        <dsp:cNvSpPr/>
      </dsp:nvSpPr>
      <dsp:spPr>
        <a:xfrm>
          <a:off x="8776221" y="1780184"/>
          <a:ext cx="386780" cy="3867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863246" y="1780184"/>
        <a:ext cx="212730" cy="291052"/>
      </dsp:txXfrm>
    </dsp:sp>
    <dsp:sp modelId="{F1273907-78AA-490D-8E62-461D2C0F24B9}">
      <dsp:nvSpPr>
        <dsp:cNvPr id="0" name=""/>
        <dsp:cNvSpPr/>
      </dsp:nvSpPr>
      <dsp:spPr>
        <a:xfrm>
          <a:off x="9371557" y="2464488"/>
          <a:ext cx="386780" cy="3867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458582" y="2464488"/>
        <a:ext cx="212730" cy="291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Development 2B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Hashtables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41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E7B63-D295-41BA-AC4A-E390B90E5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79EE5-4E51-4D70-BE8A-9838697D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Choosing a size for your hashtable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6DD7D1-E01C-464B-945C-F6E88018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1C52E-9371-42D5-B354-B3F55CF9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57" y="1619746"/>
            <a:ext cx="2964561" cy="361850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80E4150-F3C6-4470-AF85-36BFD3E3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E25F-A9EA-4827-91A6-6EAEA11E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Can be any prime number</a:t>
            </a:r>
          </a:p>
          <a:p>
            <a:r>
              <a:rPr lang="en-US">
                <a:solidFill>
                  <a:srgbClr val="FFFFFF"/>
                </a:solidFill>
              </a:rPr>
              <a:t>10007 is a good prime number</a:t>
            </a:r>
          </a:p>
          <a:p>
            <a:r>
              <a:rPr lang="en-US">
                <a:solidFill>
                  <a:srgbClr val="FFFFFF"/>
                </a:solidFill>
              </a:rPr>
              <a:t>Large enough for the majority of records in your table</a:t>
            </a:r>
          </a:p>
          <a:p>
            <a:r>
              <a:rPr lang="en-US">
                <a:solidFill>
                  <a:srgbClr val="FFFFFF"/>
                </a:solidFill>
              </a:rPr>
              <a:t>Small enough that a single structure that large won’t degrade memory</a:t>
            </a:r>
          </a:p>
          <a:p>
            <a:r>
              <a:rPr lang="en-US">
                <a:solidFill>
                  <a:srgbClr val="FFFFFF"/>
                </a:solidFill>
              </a:rPr>
              <a:t>What remains the problem with output here?</a:t>
            </a:r>
          </a:p>
        </p:txBody>
      </p:sp>
    </p:spTree>
    <p:extLst>
      <p:ext uri="{BB962C8B-B14F-4D97-AF65-F5344CB8AC3E}">
        <p14:creationId xmlns:p14="http://schemas.microsoft.com/office/powerpoint/2010/main" val="1306896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73F4-E786-4066-A3E3-0FD76EEF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Creating a better </a:t>
            </a:r>
            <a:r>
              <a:rPr lang="en-US" dirty="0" err="1"/>
              <a:t>stringhash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C240CF-ABF5-4CF5-BB30-CB613E996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616029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570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180F-E892-4451-B03F-6A7E0471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Better stringhash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9127F5-F115-4EA7-8AF2-797506C8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966" y="565576"/>
            <a:ext cx="3265520" cy="4276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5DD0D7-20D2-451D-AA86-05595AFEE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69" y="386859"/>
            <a:ext cx="6081652" cy="44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6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0870-813E-4BEB-AC4A-721FB32E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contains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A4042-6DDC-4973-A06D-DA75E031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968211"/>
            <a:ext cx="10353761" cy="29407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91FA-A352-465F-8B1A-8875C459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/>
              <a:t>Compute the hash</a:t>
            </a:r>
          </a:p>
          <a:p>
            <a:r>
              <a:rPr lang="en-US" sz="1100"/>
              <a:t>Check the array at the hash value</a:t>
            </a:r>
          </a:p>
          <a:p>
            <a:r>
              <a:rPr lang="en-US" sz="1100"/>
              <a:t>If it contains a value, it’s there</a:t>
            </a:r>
          </a:p>
        </p:txBody>
      </p:sp>
    </p:spTree>
    <p:extLst>
      <p:ext uri="{BB962C8B-B14F-4D97-AF65-F5344CB8AC3E}">
        <p14:creationId xmlns:p14="http://schemas.microsoft.com/office/powerpoint/2010/main" val="215296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285B-2D8F-411A-A2BA-48ABDC12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hashtable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A176-9551-4673-86A6-7CF2E9379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96064"/>
            <a:ext cx="10142895" cy="3695136"/>
          </a:xfrm>
        </p:spPr>
        <p:txBody>
          <a:bodyPr/>
          <a:lstStyle/>
          <a:p>
            <a:r>
              <a:rPr lang="en-US" dirty="0"/>
              <a:t>Based on what we know, we can start to create a generic </a:t>
            </a:r>
            <a:r>
              <a:rPr lang="en-US" dirty="0" err="1"/>
              <a:t>hashtable</a:t>
            </a:r>
            <a:r>
              <a:rPr lang="en-US" dirty="0"/>
              <a:t> class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Contains</a:t>
            </a:r>
          </a:p>
          <a:p>
            <a:r>
              <a:rPr lang="en-US" dirty="0"/>
              <a:t>Hash</a:t>
            </a:r>
          </a:p>
          <a:p>
            <a:r>
              <a:rPr lang="en-US" dirty="0" err="1"/>
              <a:t>ShowValues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8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0639-FEAE-4432-8201-406D70F1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collisions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0F9A14-1823-480B-B8EA-637EB5C5E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985608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116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FD94-306F-4830-BF26-55172D30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Bucket hashing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3D9FBC-DB1C-4256-8858-62354EC9F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385563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644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7DB2-942B-48E6-913F-E82DE9F1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Open addressing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CEE2C1-4AF8-4244-9F18-AC84D366A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475546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396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7DB2-942B-48E6-913F-E82DE9F1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Open addressing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AB1864-B785-4AE6-A5D4-D38752CF3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80400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351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D698-A36B-4D59-85B2-B3854BC4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Double hashing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0903D-AD4C-4039-B4F6-3A2E6380E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738999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661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9A68-436B-461E-AA64-9AF8153F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Hash tables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56A44A-17A2-4476-A5DB-95E5576E5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91403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8814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1812-0A34-4928-9BCB-8D2B9CFE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Sparse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086FDD-F3D8-4F64-BCCB-EFB287DC4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824741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0610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C9CC-3FE1-48BB-9586-E3FFEEA1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Setting up the sparsetable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08E1AE7-4590-40A8-B984-7F77A890A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7106" y="643466"/>
            <a:ext cx="9009437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87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6267-A6CE-4769-91E6-C1F8C0A9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contains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1876102-CF32-4A52-AE45-1622C5A85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8" y="803331"/>
            <a:ext cx="10896714" cy="36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41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6013-6715-4AB1-A670-ACD1A4BD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Insert and delete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E677781-1470-40BB-AB25-7DAF67304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4689" y="643466"/>
            <a:ext cx="3874272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26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6C17-0F70-43CD-941A-9B1B8AA0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showvalues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1186426-01ED-4CC0-805F-6B338C567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8" y="782534"/>
            <a:ext cx="10896714" cy="36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84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407C-77EB-4A8C-8EF8-250E1CF3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Important notes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A230C-F25C-4C67-AFDA-0E5664B7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39" y="643466"/>
            <a:ext cx="7002870" cy="3590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2092-C2C0-4D76-A2A6-966BF2C8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/>
              <a:t>Hash function stays the same as HashTable</a:t>
            </a:r>
          </a:p>
          <a:p>
            <a:r>
              <a:rPr lang="en-US" sz="1100"/>
              <a:t>To really see this at work with such a large sparse table, random 1000 numbers from 1 to 1000000 inside of our hash table and show the results</a:t>
            </a:r>
          </a:p>
        </p:txBody>
      </p:sp>
    </p:spTree>
    <p:extLst>
      <p:ext uri="{BB962C8B-B14F-4D97-AF65-F5344CB8AC3E}">
        <p14:creationId xmlns:p14="http://schemas.microsoft.com/office/powerpoint/2010/main" val="51075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CC95-1395-4373-A0B3-20E82432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Hash table structure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378900-40BB-45A0-82F9-AA1FD583A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961111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26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CDC-620C-45B1-9A06-BFABD80B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Keys and hashing</a:t>
            </a:r>
            <a:endParaRPr lang="en-ZA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9667C42-956C-4662-8CAB-85EC242EA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738999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710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5563-0AB6-47DD-8B1B-A5463072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Choosing the hash function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E747BB-ADBC-4670-8FC9-7ED12227B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948014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063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43830-C174-45B9-97D0-B5D35718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Most basic hash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2A4F7D9-0A45-413C-A1C2-372F61C8D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90" y="1169696"/>
            <a:ext cx="5926045" cy="451860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08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9DB2-83AA-48FD-BBDA-623A694B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Creating a better hash function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CED8B7-811E-4D49-80C2-92E43AB5E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280568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056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5915-D998-4278-BBAB-6A9CEB5D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Better hash function using 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0EF9A5-1F8E-466F-9CB9-C4797F45C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264188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27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B125-B1C5-4501-B60A-5215BCE3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stringhash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1C2D676-277C-47A3-BD2B-7AF448E9E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7042" y="643466"/>
            <a:ext cx="8169565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67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762</Words>
  <Application>Microsoft Office PowerPoint</Application>
  <PresentationFormat>Widescreen</PresentationFormat>
  <Paragraphs>113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Bookman Old Style</vt:lpstr>
      <vt:lpstr>Rockwell</vt:lpstr>
      <vt:lpstr>Damask</vt:lpstr>
      <vt:lpstr>Game Development 2B</vt:lpstr>
      <vt:lpstr>Hash tables</vt:lpstr>
      <vt:lpstr>Hash table structure</vt:lpstr>
      <vt:lpstr>Keys and hashing</vt:lpstr>
      <vt:lpstr>Choosing the hash function</vt:lpstr>
      <vt:lpstr>Most basic hash</vt:lpstr>
      <vt:lpstr>Creating a better hash function</vt:lpstr>
      <vt:lpstr>Better hash function using strings</vt:lpstr>
      <vt:lpstr>stringhash</vt:lpstr>
      <vt:lpstr>Choosing a size for your hashtable</vt:lpstr>
      <vt:lpstr>Creating a better stringhash</vt:lpstr>
      <vt:lpstr>Better stringhash</vt:lpstr>
      <vt:lpstr>contains</vt:lpstr>
      <vt:lpstr>Creating a hashtable class</vt:lpstr>
      <vt:lpstr>collisions</vt:lpstr>
      <vt:lpstr>Bucket hashing</vt:lpstr>
      <vt:lpstr>Open addressing</vt:lpstr>
      <vt:lpstr>Open addressing</vt:lpstr>
      <vt:lpstr>Double hashing</vt:lpstr>
      <vt:lpstr>Sparse tables</vt:lpstr>
      <vt:lpstr>Setting up the sparsetable</vt:lpstr>
      <vt:lpstr>contains</vt:lpstr>
      <vt:lpstr>Insert and delete</vt:lpstr>
      <vt:lpstr>showvalues</vt:lpstr>
      <vt:lpstr>Important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2B</dc:title>
  <dc:creator>Cyberchaos</dc:creator>
  <cp:lastModifiedBy>Adam Jerrett</cp:lastModifiedBy>
  <cp:revision>13</cp:revision>
  <dcterms:created xsi:type="dcterms:W3CDTF">2018-08-15T08:57:06Z</dcterms:created>
  <dcterms:modified xsi:type="dcterms:W3CDTF">2018-08-15T14:24:01Z</dcterms:modified>
</cp:coreProperties>
</file>