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68" r:id="rId15"/>
    <p:sldId id="269" r:id="rId16"/>
    <p:sldId id="270" r:id="rId17"/>
    <p:sldId id="271" r:id="rId18"/>
    <p:sldId id="272" r:id="rId19"/>
    <p:sldId id="273" r:id="rId20"/>
    <p:sldId id="274" r:id="rId21"/>
    <p:sldId id="275" r:id="rId22"/>
    <p:sldId id="276" r:id="rId23"/>
    <p:sldId id="285" r:id="rId24"/>
    <p:sldId id="277" r:id="rId25"/>
    <p:sldId id="278" r:id="rId26"/>
    <p:sldId id="279" r:id="rId27"/>
    <p:sldId id="280" r:id="rId28"/>
    <p:sldId id="281" r:id="rId29"/>
    <p:sldId id="286" r:id="rId30"/>
    <p:sldId id="28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AD386-527F-4788-A6DA-A67A247ED763}" type="doc">
      <dgm:prSet loTypeId="urn:microsoft.com/office/officeart/2005/8/layout/cycle8" loCatId="cycle" qsTypeId="urn:microsoft.com/office/officeart/2005/8/quickstyle/simple1" qsCatId="simple" csTypeId="urn:microsoft.com/office/officeart/2005/8/colors/accent5_2" csCatId="accent5"/>
      <dgm:spPr/>
      <dgm:t>
        <a:bodyPr/>
        <a:lstStyle/>
        <a:p>
          <a:endParaRPr lang="en-US"/>
        </a:p>
      </dgm:t>
    </dgm:pt>
    <dgm:pt modelId="{68E66AEC-5B55-458C-8CA0-119ABE6011BA}">
      <dgm:prSet/>
      <dgm:spPr/>
      <dgm:t>
        <a:bodyPr/>
        <a:lstStyle/>
        <a:p>
          <a:r>
            <a:rPr lang="en-US"/>
            <a:t>Root Node: Top of the tree</a:t>
          </a:r>
        </a:p>
      </dgm:t>
    </dgm:pt>
    <dgm:pt modelId="{4E4B18DC-C507-4516-854B-76CE76889337}" type="parTrans" cxnId="{2DD0C32B-2519-47D3-BAAD-BFE324AEF22C}">
      <dgm:prSet/>
      <dgm:spPr/>
      <dgm:t>
        <a:bodyPr/>
        <a:lstStyle/>
        <a:p>
          <a:endParaRPr lang="en-US"/>
        </a:p>
      </dgm:t>
    </dgm:pt>
    <dgm:pt modelId="{AF4BDFB4-BB2E-41C6-8836-AB1FC887FCE3}" type="sibTrans" cxnId="{2DD0C32B-2519-47D3-BAAD-BFE324AEF22C}">
      <dgm:prSet/>
      <dgm:spPr/>
      <dgm:t>
        <a:bodyPr/>
        <a:lstStyle/>
        <a:p>
          <a:endParaRPr lang="en-US"/>
        </a:p>
      </dgm:t>
    </dgm:pt>
    <dgm:pt modelId="{BF3A51AA-2060-4892-8049-97513756129C}">
      <dgm:prSet/>
      <dgm:spPr/>
      <dgm:t>
        <a:bodyPr/>
        <a:lstStyle/>
        <a:p>
          <a:r>
            <a:rPr lang="en-US" dirty="0"/>
            <a:t>Edge: Connection from one node to another</a:t>
          </a:r>
        </a:p>
      </dgm:t>
    </dgm:pt>
    <dgm:pt modelId="{BD9249AD-D431-452B-82CF-25BE92B614CC}" type="parTrans" cxnId="{35B60C6E-3F61-45E4-A1ED-98830F736B20}">
      <dgm:prSet/>
      <dgm:spPr/>
      <dgm:t>
        <a:bodyPr/>
        <a:lstStyle/>
        <a:p>
          <a:endParaRPr lang="en-US"/>
        </a:p>
      </dgm:t>
    </dgm:pt>
    <dgm:pt modelId="{23431323-BD0A-44E1-A267-E7145EF6B5E1}" type="sibTrans" cxnId="{35B60C6E-3F61-45E4-A1ED-98830F736B20}">
      <dgm:prSet/>
      <dgm:spPr/>
      <dgm:t>
        <a:bodyPr/>
        <a:lstStyle/>
        <a:p>
          <a:endParaRPr lang="en-US"/>
        </a:p>
      </dgm:t>
    </dgm:pt>
    <dgm:pt modelId="{2D41B8ED-3240-43B7-B237-7116CC929348}">
      <dgm:prSet/>
      <dgm:spPr/>
      <dgm:t>
        <a:bodyPr/>
        <a:lstStyle/>
        <a:p>
          <a:r>
            <a:rPr lang="en-US"/>
            <a:t>Child node: Node that is connected to some common parent higher in the hierarchy</a:t>
          </a:r>
        </a:p>
      </dgm:t>
    </dgm:pt>
    <dgm:pt modelId="{3D798C30-0061-41DB-83EB-73E1C226FC9A}" type="parTrans" cxnId="{AEBC1CF4-A99A-4B04-8C4D-3C9731A31F90}">
      <dgm:prSet/>
      <dgm:spPr/>
      <dgm:t>
        <a:bodyPr/>
        <a:lstStyle/>
        <a:p>
          <a:endParaRPr lang="en-US"/>
        </a:p>
      </dgm:t>
    </dgm:pt>
    <dgm:pt modelId="{106A8CEB-1722-4AAC-BB03-A45EEF080626}" type="sibTrans" cxnId="{AEBC1CF4-A99A-4B04-8C4D-3C9731A31F90}">
      <dgm:prSet/>
      <dgm:spPr/>
      <dgm:t>
        <a:bodyPr/>
        <a:lstStyle/>
        <a:p>
          <a:endParaRPr lang="en-US"/>
        </a:p>
      </dgm:t>
    </dgm:pt>
    <dgm:pt modelId="{4797EDC6-9BB2-4B1E-A527-80DE611473BF}">
      <dgm:prSet/>
      <dgm:spPr/>
      <dgm:t>
        <a:bodyPr/>
        <a:lstStyle/>
        <a:p>
          <a:r>
            <a:rPr lang="en-US"/>
            <a:t>Sibling node: Node across the same hierarchy level</a:t>
          </a:r>
        </a:p>
      </dgm:t>
    </dgm:pt>
    <dgm:pt modelId="{3C352DC4-1AA3-4262-8186-4022C10592AF}" type="parTrans" cxnId="{BAE3A4F5-B1C8-4B5E-8D54-3D95BAE9A293}">
      <dgm:prSet/>
      <dgm:spPr/>
      <dgm:t>
        <a:bodyPr/>
        <a:lstStyle/>
        <a:p>
          <a:endParaRPr lang="en-US"/>
        </a:p>
      </dgm:t>
    </dgm:pt>
    <dgm:pt modelId="{663A6633-5716-44D1-A4EC-5093DDD2737C}" type="sibTrans" cxnId="{BAE3A4F5-B1C8-4B5E-8D54-3D95BAE9A293}">
      <dgm:prSet/>
      <dgm:spPr/>
      <dgm:t>
        <a:bodyPr/>
        <a:lstStyle/>
        <a:p>
          <a:endParaRPr lang="en-US"/>
        </a:p>
      </dgm:t>
    </dgm:pt>
    <dgm:pt modelId="{B253B89F-E886-4FA2-B74D-79240F7DC7AF}">
      <dgm:prSet/>
      <dgm:spPr/>
      <dgm:t>
        <a:bodyPr/>
        <a:lstStyle/>
        <a:p>
          <a:r>
            <a:rPr lang="en-US"/>
            <a:t>Leaf node: End nodes in a tree structure</a:t>
          </a:r>
        </a:p>
      </dgm:t>
    </dgm:pt>
    <dgm:pt modelId="{279B8B2B-44AF-4514-95D8-83AD223D077D}" type="parTrans" cxnId="{E706D2BB-FE4D-41E9-9820-6D15FBA37984}">
      <dgm:prSet/>
      <dgm:spPr/>
      <dgm:t>
        <a:bodyPr/>
        <a:lstStyle/>
        <a:p>
          <a:endParaRPr lang="en-US"/>
        </a:p>
      </dgm:t>
    </dgm:pt>
    <dgm:pt modelId="{765100E8-8A6A-47E3-B6BA-27E919312E09}" type="sibTrans" cxnId="{E706D2BB-FE4D-41E9-9820-6D15FBA37984}">
      <dgm:prSet/>
      <dgm:spPr/>
      <dgm:t>
        <a:bodyPr/>
        <a:lstStyle/>
        <a:p>
          <a:endParaRPr lang="en-US"/>
        </a:p>
      </dgm:t>
    </dgm:pt>
    <dgm:pt modelId="{B4416B12-4CE1-4B93-A776-7A733B85687D}">
      <dgm:prSet/>
      <dgm:spPr/>
      <dgm:t>
        <a:bodyPr/>
        <a:lstStyle/>
        <a:p>
          <a:r>
            <a:rPr lang="en-US"/>
            <a:t>Key value: Element value of Node</a:t>
          </a:r>
        </a:p>
      </dgm:t>
    </dgm:pt>
    <dgm:pt modelId="{0186D67A-87D2-40BB-A4ED-769CBA9B8CC1}" type="parTrans" cxnId="{D07B51A1-E012-4FB9-9CCB-886F9CABDE61}">
      <dgm:prSet/>
      <dgm:spPr/>
      <dgm:t>
        <a:bodyPr/>
        <a:lstStyle/>
        <a:p>
          <a:endParaRPr lang="en-US"/>
        </a:p>
      </dgm:t>
    </dgm:pt>
    <dgm:pt modelId="{A6DB57A4-DBB0-401F-9C98-20C7EB0B106C}" type="sibTrans" cxnId="{D07B51A1-E012-4FB9-9CCB-886F9CABDE61}">
      <dgm:prSet/>
      <dgm:spPr/>
      <dgm:t>
        <a:bodyPr/>
        <a:lstStyle/>
        <a:p>
          <a:endParaRPr lang="en-US"/>
        </a:p>
      </dgm:t>
    </dgm:pt>
    <dgm:pt modelId="{91224C7C-302C-4E5A-8327-2FDCD9552334}">
      <dgm:prSet/>
      <dgm:spPr/>
      <dgm:t>
        <a:bodyPr/>
        <a:lstStyle/>
        <a:p>
          <a:r>
            <a:rPr lang="en-US" dirty="0"/>
            <a:t>Relationship between nodes is parent-child</a:t>
          </a:r>
        </a:p>
      </dgm:t>
    </dgm:pt>
    <dgm:pt modelId="{F7178156-0AF7-49B5-BF32-C7BAF4148275}" type="parTrans" cxnId="{FC23B83A-33AA-4699-B020-46A12C9FB193}">
      <dgm:prSet/>
      <dgm:spPr/>
      <dgm:t>
        <a:bodyPr/>
        <a:lstStyle/>
        <a:p>
          <a:endParaRPr lang="en-US"/>
        </a:p>
      </dgm:t>
    </dgm:pt>
    <dgm:pt modelId="{C2FC0A06-22E5-442C-BE03-056E52AB2BFE}" type="sibTrans" cxnId="{FC23B83A-33AA-4699-B020-46A12C9FB193}">
      <dgm:prSet/>
      <dgm:spPr/>
      <dgm:t>
        <a:bodyPr/>
        <a:lstStyle/>
        <a:p>
          <a:endParaRPr lang="en-US"/>
        </a:p>
      </dgm:t>
    </dgm:pt>
    <dgm:pt modelId="{A3E135DE-5773-4939-989F-51D189587FC0}" type="pres">
      <dgm:prSet presAssocID="{25EAD386-527F-4788-A6DA-A67A247ED763}" presName="compositeShape" presStyleCnt="0">
        <dgm:presLayoutVars>
          <dgm:chMax val="7"/>
          <dgm:dir/>
          <dgm:resizeHandles val="exact"/>
        </dgm:presLayoutVars>
      </dgm:prSet>
      <dgm:spPr/>
    </dgm:pt>
    <dgm:pt modelId="{74AE0803-54F7-4EFB-A098-DDD0637138A0}" type="pres">
      <dgm:prSet presAssocID="{25EAD386-527F-4788-A6DA-A67A247ED763}" presName="wedge1" presStyleLbl="node1" presStyleIdx="0" presStyleCnt="7"/>
      <dgm:spPr/>
    </dgm:pt>
    <dgm:pt modelId="{006FFB1A-C67C-4018-9C1B-7B0B2DB30CB3}" type="pres">
      <dgm:prSet presAssocID="{25EAD386-527F-4788-A6DA-A67A247ED763}" presName="dummy1a" presStyleCnt="0"/>
      <dgm:spPr/>
    </dgm:pt>
    <dgm:pt modelId="{E0419D21-69AF-4036-BDFB-32E9F32E4A6A}" type="pres">
      <dgm:prSet presAssocID="{25EAD386-527F-4788-A6DA-A67A247ED763}" presName="dummy1b" presStyleCnt="0"/>
      <dgm:spPr/>
    </dgm:pt>
    <dgm:pt modelId="{A3C38528-03DA-4B49-9F13-7AE693F522EA}" type="pres">
      <dgm:prSet presAssocID="{25EAD386-527F-4788-A6DA-A67A247ED763}" presName="wedge1Tx" presStyleLbl="node1" presStyleIdx="0" presStyleCnt="7">
        <dgm:presLayoutVars>
          <dgm:chMax val="0"/>
          <dgm:chPref val="0"/>
          <dgm:bulletEnabled val="1"/>
        </dgm:presLayoutVars>
      </dgm:prSet>
      <dgm:spPr/>
    </dgm:pt>
    <dgm:pt modelId="{460E52CD-589A-43A0-8726-C63F90430B2E}" type="pres">
      <dgm:prSet presAssocID="{25EAD386-527F-4788-A6DA-A67A247ED763}" presName="wedge2" presStyleLbl="node1" presStyleIdx="1" presStyleCnt="7"/>
      <dgm:spPr/>
    </dgm:pt>
    <dgm:pt modelId="{6DAB373B-54D5-45FF-80A0-D36E0135E353}" type="pres">
      <dgm:prSet presAssocID="{25EAD386-527F-4788-A6DA-A67A247ED763}" presName="dummy2a" presStyleCnt="0"/>
      <dgm:spPr/>
    </dgm:pt>
    <dgm:pt modelId="{83F7D17E-46F9-4AD6-A84B-67C8A0240240}" type="pres">
      <dgm:prSet presAssocID="{25EAD386-527F-4788-A6DA-A67A247ED763}" presName="dummy2b" presStyleCnt="0"/>
      <dgm:spPr/>
    </dgm:pt>
    <dgm:pt modelId="{5FEF7D08-133D-4D6F-82FD-F82F6696A89A}" type="pres">
      <dgm:prSet presAssocID="{25EAD386-527F-4788-A6DA-A67A247ED763}" presName="wedge2Tx" presStyleLbl="node1" presStyleIdx="1" presStyleCnt="7">
        <dgm:presLayoutVars>
          <dgm:chMax val="0"/>
          <dgm:chPref val="0"/>
          <dgm:bulletEnabled val="1"/>
        </dgm:presLayoutVars>
      </dgm:prSet>
      <dgm:spPr/>
    </dgm:pt>
    <dgm:pt modelId="{5F40A790-56FF-4C43-BB1C-FB3D84969468}" type="pres">
      <dgm:prSet presAssocID="{25EAD386-527F-4788-A6DA-A67A247ED763}" presName="wedge3" presStyleLbl="node1" presStyleIdx="2" presStyleCnt="7"/>
      <dgm:spPr/>
    </dgm:pt>
    <dgm:pt modelId="{EB45DA96-F320-4CF3-A043-19A450CC8479}" type="pres">
      <dgm:prSet presAssocID="{25EAD386-527F-4788-A6DA-A67A247ED763}" presName="dummy3a" presStyleCnt="0"/>
      <dgm:spPr/>
    </dgm:pt>
    <dgm:pt modelId="{2CA2BB73-A7A0-4717-9DC5-0BFBCBE0DBB2}" type="pres">
      <dgm:prSet presAssocID="{25EAD386-527F-4788-A6DA-A67A247ED763}" presName="dummy3b" presStyleCnt="0"/>
      <dgm:spPr/>
    </dgm:pt>
    <dgm:pt modelId="{4D64AE55-95A2-4E1A-A6B6-8798580CE9FF}" type="pres">
      <dgm:prSet presAssocID="{25EAD386-527F-4788-A6DA-A67A247ED763}" presName="wedge3Tx" presStyleLbl="node1" presStyleIdx="2" presStyleCnt="7">
        <dgm:presLayoutVars>
          <dgm:chMax val="0"/>
          <dgm:chPref val="0"/>
          <dgm:bulletEnabled val="1"/>
        </dgm:presLayoutVars>
      </dgm:prSet>
      <dgm:spPr/>
    </dgm:pt>
    <dgm:pt modelId="{A6553107-FB0B-4F41-A461-BDC09E778D87}" type="pres">
      <dgm:prSet presAssocID="{25EAD386-527F-4788-A6DA-A67A247ED763}" presName="wedge4" presStyleLbl="node1" presStyleIdx="3" presStyleCnt="7"/>
      <dgm:spPr/>
    </dgm:pt>
    <dgm:pt modelId="{A0BC1294-22A0-4469-A47C-91FAD2046641}" type="pres">
      <dgm:prSet presAssocID="{25EAD386-527F-4788-A6DA-A67A247ED763}" presName="dummy4a" presStyleCnt="0"/>
      <dgm:spPr/>
    </dgm:pt>
    <dgm:pt modelId="{07386CE5-F262-4297-BCC7-871E3D2B89E3}" type="pres">
      <dgm:prSet presAssocID="{25EAD386-527F-4788-A6DA-A67A247ED763}" presName="dummy4b" presStyleCnt="0"/>
      <dgm:spPr/>
    </dgm:pt>
    <dgm:pt modelId="{B001628A-452E-490D-8F45-FC4F9B8A3FC9}" type="pres">
      <dgm:prSet presAssocID="{25EAD386-527F-4788-A6DA-A67A247ED763}" presName="wedge4Tx" presStyleLbl="node1" presStyleIdx="3" presStyleCnt="7">
        <dgm:presLayoutVars>
          <dgm:chMax val="0"/>
          <dgm:chPref val="0"/>
          <dgm:bulletEnabled val="1"/>
        </dgm:presLayoutVars>
      </dgm:prSet>
      <dgm:spPr/>
    </dgm:pt>
    <dgm:pt modelId="{6AF54CB7-C06A-4985-9E7E-313EB6CB79FD}" type="pres">
      <dgm:prSet presAssocID="{25EAD386-527F-4788-A6DA-A67A247ED763}" presName="wedge5" presStyleLbl="node1" presStyleIdx="4" presStyleCnt="7"/>
      <dgm:spPr/>
    </dgm:pt>
    <dgm:pt modelId="{7A1688CD-121F-4A04-A15B-9A902562DC19}" type="pres">
      <dgm:prSet presAssocID="{25EAD386-527F-4788-A6DA-A67A247ED763}" presName="dummy5a" presStyleCnt="0"/>
      <dgm:spPr/>
    </dgm:pt>
    <dgm:pt modelId="{6B03A8CA-BEAD-4509-8246-B8ADDE3B4075}" type="pres">
      <dgm:prSet presAssocID="{25EAD386-527F-4788-A6DA-A67A247ED763}" presName="dummy5b" presStyleCnt="0"/>
      <dgm:spPr/>
    </dgm:pt>
    <dgm:pt modelId="{496227B2-53C9-43B2-B646-624BB210163D}" type="pres">
      <dgm:prSet presAssocID="{25EAD386-527F-4788-A6DA-A67A247ED763}" presName="wedge5Tx" presStyleLbl="node1" presStyleIdx="4" presStyleCnt="7">
        <dgm:presLayoutVars>
          <dgm:chMax val="0"/>
          <dgm:chPref val="0"/>
          <dgm:bulletEnabled val="1"/>
        </dgm:presLayoutVars>
      </dgm:prSet>
      <dgm:spPr/>
    </dgm:pt>
    <dgm:pt modelId="{2BA3C3EC-4A2A-42F8-B6A7-40DDE221F3F5}" type="pres">
      <dgm:prSet presAssocID="{25EAD386-527F-4788-A6DA-A67A247ED763}" presName="wedge6" presStyleLbl="node1" presStyleIdx="5" presStyleCnt="7"/>
      <dgm:spPr/>
    </dgm:pt>
    <dgm:pt modelId="{04B43F86-1214-4A70-8536-A82A95DB6159}" type="pres">
      <dgm:prSet presAssocID="{25EAD386-527F-4788-A6DA-A67A247ED763}" presName="dummy6a" presStyleCnt="0"/>
      <dgm:spPr/>
    </dgm:pt>
    <dgm:pt modelId="{F813E262-8993-40D8-A79A-222CC00832AF}" type="pres">
      <dgm:prSet presAssocID="{25EAD386-527F-4788-A6DA-A67A247ED763}" presName="dummy6b" presStyleCnt="0"/>
      <dgm:spPr/>
    </dgm:pt>
    <dgm:pt modelId="{7BD354C4-0004-472E-82BF-B845CBCCC34C}" type="pres">
      <dgm:prSet presAssocID="{25EAD386-527F-4788-A6DA-A67A247ED763}" presName="wedge6Tx" presStyleLbl="node1" presStyleIdx="5" presStyleCnt="7">
        <dgm:presLayoutVars>
          <dgm:chMax val="0"/>
          <dgm:chPref val="0"/>
          <dgm:bulletEnabled val="1"/>
        </dgm:presLayoutVars>
      </dgm:prSet>
      <dgm:spPr/>
    </dgm:pt>
    <dgm:pt modelId="{4495E621-68DE-493B-B2AF-5046CBC0E4A7}" type="pres">
      <dgm:prSet presAssocID="{25EAD386-527F-4788-A6DA-A67A247ED763}" presName="wedge7" presStyleLbl="node1" presStyleIdx="6" presStyleCnt="7"/>
      <dgm:spPr/>
    </dgm:pt>
    <dgm:pt modelId="{FA168868-297B-4BA5-B85F-4D5C5DB22662}" type="pres">
      <dgm:prSet presAssocID="{25EAD386-527F-4788-A6DA-A67A247ED763}" presName="dummy7a" presStyleCnt="0"/>
      <dgm:spPr/>
    </dgm:pt>
    <dgm:pt modelId="{7E79830E-7A69-4C26-95E9-A8FB89EB6716}" type="pres">
      <dgm:prSet presAssocID="{25EAD386-527F-4788-A6DA-A67A247ED763}" presName="dummy7b" presStyleCnt="0"/>
      <dgm:spPr/>
    </dgm:pt>
    <dgm:pt modelId="{B5761310-DE79-46E2-9F22-9437CF6EC247}" type="pres">
      <dgm:prSet presAssocID="{25EAD386-527F-4788-A6DA-A67A247ED763}" presName="wedge7Tx" presStyleLbl="node1" presStyleIdx="6" presStyleCnt="7">
        <dgm:presLayoutVars>
          <dgm:chMax val="0"/>
          <dgm:chPref val="0"/>
          <dgm:bulletEnabled val="1"/>
        </dgm:presLayoutVars>
      </dgm:prSet>
      <dgm:spPr/>
    </dgm:pt>
    <dgm:pt modelId="{05CC0DA4-F090-4F5C-880D-1AF1CD715C4D}" type="pres">
      <dgm:prSet presAssocID="{AF4BDFB4-BB2E-41C6-8836-AB1FC887FCE3}" presName="arrowWedge1" presStyleLbl="fgSibTrans2D1" presStyleIdx="0" presStyleCnt="7"/>
      <dgm:spPr/>
    </dgm:pt>
    <dgm:pt modelId="{E81846D0-BCC2-4E98-BCC4-12B7BCC365CD}" type="pres">
      <dgm:prSet presAssocID="{23431323-BD0A-44E1-A267-E7145EF6B5E1}" presName="arrowWedge2" presStyleLbl="fgSibTrans2D1" presStyleIdx="1" presStyleCnt="7"/>
      <dgm:spPr/>
    </dgm:pt>
    <dgm:pt modelId="{40F9CE6D-F5FE-4F4C-88AE-AAC7840EB8E2}" type="pres">
      <dgm:prSet presAssocID="{106A8CEB-1722-4AAC-BB03-A45EEF080626}" presName="arrowWedge3" presStyleLbl="fgSibTrans2D1" presStyleIdx="2" presStyleCnt="7"/>
      <dgm:spPr/>
    </dgm:pt>
    <dgm:pt modelId="{D8FC93F3-D8CB-41AE-B5FD-700D23A51AA1}" type="pres">
      <dgm:prSet presAssocID="{663A6633-5716-44D1-A4EC-5093DDD2737C}" presName="arrowWedge4" presStyleLbl="fgSibTrans2D1" presStyleIdx="3" presStyleCnt="7"/>
      <dgm:spPr/>
    </dgm:pt>
    <dgm:pt modelId="{DB8183A8-935F-4C09-BC79-01E92C802839}" type="pres">
      <dgm:prSet presAssocID="{765100E8-8A6A-47E3-B6BA-27E919312E09}" presName="arrowWedge5" presStyleLbl="fgSibTrans2D1" presStyleIdx="4" presStyleCnt="7"/>
      <dgm:spPr/>
    </dgm:pt>
    <dgm:pt modelId="{47603CA6-D3C5-4F6B-AC72-B1948399DC9D}" type="pres">
      <dgm:prSet presAssocID="{A6DB57A4-DBB0-401F-9C98-20C7EB0B106C}" presName="arrowWedge6" presStyleLbl="fgSibTrans2D1" presStyleIdx="5" presStyleCnt="7"/>
      <dgm:spPr/>
    </dgm:pt>
    <dgm:pt modelId="{72E23621-622B-415E-8C2B-141335CD236A}" type="pres">
      <dgm:prSet presAssocID="{C2FC0A06-22E5-442C-BE03-056E52AB2BFE}" presName="arrowWedge7" presStyleLbl="fgSibTrans2D1" presStyleIdx="6" presStyleCnt="7"/>
      <dgm:spPr/>
    </dgm:pt>
  </dgm:ptLst>
  <dgm:cxnLst>
    <dgm:cxn modelId="{BD93E304-A3CA-4B9F-A0D5-3DA7211D4145}" type="presOf" srcId="{B253B89F-E886-4FA2-B74D-79240F7DC7AF}" destId="{6AF54CB7-C06A-4985-9E7E-313EB6CB79FD}" srcOrd="0" destOrd="0" presId="urn:microsoft.com/office/officeart/2005/8/layout/cycle8"/>
    <dgm:cxn modelId="{14CADC15-CAE7-49F5-BA22-EAD5C63E75D8}" type="presOf" srcId="{68E66AEC-5B55-458C-8CA0-119ABE6011BA}" destId="{A3C38528-03DA-4B49-9F13-7AE693F522EA}" srcOrd="1" destOrd="0" presId="urn:microsoft.com/office/officeart/2005/8/layout/cycle8"/>
    <dgm:cxn modelId="{CC33051C-0E1E-44DD-A644-D2E53E8EF025}" type="presOf" srcId="{68E66AEC-5B55-458C-8CA0-119ABE6011BA}" destId="{74AE0803-54F7-4EFB-A098-DDD0637138A0}" srcOrd="0" destOrd="0" presId="urn:microsoft.com/office/officeart/2005/8/layout/cycle8"/>
    <dgm:cxn modelId="{0B39DF23-AF6C-4480-8A2B-478CCE5FB2EB}" type="presOf" srcId="{91224C7C-302C-4E5A-8327-2FDCD9552334}" destId="{B5761310-DE79-46E2-9F22-9437CF6EC247}" srcOrd="1" destOrd="0" presId="urn:microsoft.com/office/officeart/2005/8/layout/cycle8"/>
    <dgm:cxn modelId="{A425DF27-FC53-4F84-9E60-E125178B06DE}" type="presOf" srcId="{BF3A51AA-2060-4892-8049-97513756129C}" destId="{460E52CD-589A-43A0-8726-C63F90430B2E}" srcOrd="0" destOrd="0" presId="urn:microsoft.com/office/officeart/2005/8/layout/cycle8"/>
    <dgm:cxn modelId="{2DD0C32B-2519-47D3-BAAD-BFE324AEF22C}" srcId="{25EAD386-527F-4788-A6DA-A67A247ED763}" destId="{68E66AEC-5B55-458C-8CA0-119ABE6011BA}" srcOrd="0" destOrd="0" parTransId="{4E4B18DC-C507-4516-854B-76CE76889337}" sibTransId="{AF4BDFB4-BB2E-41C6-8836-AB1FC887FCE3}"/>
    <dgm:cxn modelId="{FC23B83A-33AA-4699-B020-46A12C9FB193}" srcId="{25EAD386-527F-4788-A6DA-A67A247ED763}" destId="{91224C7C-302C-4E5A-8327-2FDCD9552334}" srcOrd="6" destOrd="0" parTransId="{F7178156-0AF7-49B5-BF32-C7BAF4148275}" sibTransId="{C2FC0A06-22E5-442C-BE03-056E52AB2BFE}"/>
    <dgm:cxn modelId="{26E21547-E14B-407F-AA7B-FBA7362D381C}" type="presOf" srcId="{2D41B8ED-3240-43B7-B237-7116CC929348}" destId="{5F40A790-56FF-4C43-BB1C-FB3D84969468}" srcOrd="0" destOrd="0" presId="urn:microsoft.com/office/officeart/2005/8/layout/cycle8"/>
    <dgm:cxn modelId="{35B60C6E-3F61-45E4-A1ED-98830F736B20}" srcId="{25EAD386-527F-4788-A6DA-A67A247ED763}" destId="{BF3A51AA-2060-4892-8049-97513756129C}" srcOrd="1" destOrd="0" parTransId="{BD9249AD-D431-452B-82CF-25BE92B614CC}" sibTransId="{23431323-BD0A-44E1-A267-E7145EF6B5E1}"/>
    <dgm:cxn modelId="{E47BA58D-5F58-4994-9004-0DBF3061F3B6}" type="presOf" srcId="{25EAD386-527F-4788-A6DA-A67A247ED763}" destId="{A3E135DE-5773-4939-989F-51D189587FC0}" srcOrd="0" destOrd="0" presId="urn:microsoft.com/office/officeart/2005/8/layout/cycle8"/>
    <dgm:cxn modelId="{7C7C3E9E-E301-4937-9990-7717FF631776}" type="presOf" srcId="{B4416B12-4CE1-4B93-A776-7A733B85687D}" destId="{7BD354C4-0004-472E-82BF-B845CBCCC34C}" srcOrd="1" destOrd="0" presId="urn:microsoft.com/office/officeart/2005/8/layout/cycle8"/>
    <dgm:cxn modelId="{D07B51A1-E012-4FB9-9CCB-886F9CABDE61}" srcId="{25EAD386-527F-4788-A6DA-A67A247ED763}" destId="{B4416B12-4CE1-4B93-A776-7A733B85687D}" srcOrd="5" destOrd="0" parTransId="{0186D67A-87D2-40BB-A4ED-769CBA9B8CC1}" sibTransId="{A6DB57A4-DBB0-401F-9C98-20C7EB0B106C}"/>
    <dgm:cxn modelId="{9619E6AD-08C6-4B82-9AAE-A3CDD231332B}" type="presOf" srcId="{BF3A51AA-2060-4892-8049-97513756129C}" destId="{5FEF7D08-133D-4D6F-82FD-F82F6696A89A}" srcOrd="1" destOrd="0" presId="urn:microsoft.com/office/officeart/2005/8/layout/cycle8"/>
    <dgm:cxn modelId="{E706D2BB-FE4D-41E9-9820-6D15FBA37984}" srcId="{25EAD386-527F-4788-A6DA-A67A247ED763}" destId="{B253B89F-E886-4FA2-B74D-79240F7DC7AF}" srcOrd="4" destOrd="0" parTransId="{279B8B2B-44AF-4514-95D8-83AD223D077D}" sibTransId="{765100E8-8A6A-47E3-B6BA-27E919312E09}"/>
    <dgm:cxn modelId="{E27CBEBC-C2DE-4B2E-8F7F-E29573A72096}" type="presOf" srcId="{B253B89F-E886-4FA2-B74D-79240F7DC7AF}" destId="{496227B2-53C9-43B2-B646-624BB210163D}" srcOrd="1" destOrd="0" presId="urn:microsoft.com/office/officeart/2005/8/layout/cycle8"/>
    <dgm:cxn modelId="{58196ACC-1056-4457-A685-0D5CFBD08948}" type="presOf" srcId="{4797EDC6-9BB2-4B1E-A527-80DE611473BF}" destId="{A6553107-FB0B-4F41-A461-BDC09E778D87}" srcOrd="0" destOrd="0" presId="urn:microsoft.com/office/officeart/2005/8/layout/cycle8"/>
    <dgm:cxn modelId="{4DEB7CDB-C335-4573-8046-0453242E1302}" type="presOf" srcId="{91224C7C-302C-4E5A-8327-2FDCD9552334}" destId="{4495E621-68DE-493B-B2AF-5046CBC0E4A7}" srcOrd="0" destOrd="0" presId="urn:microsoft.com/office/officeart/2005/8/layout/cycle8"/>
    <dgm:cxn modelId="{934FF5E2-6D3C-4143-ACA2-C90172BEA6DA}" type="presOf" srcId="{2D41B8ED-3240-43B7-B237-7116CC929348}" destId="{4D64AE55-95A2-4E1A-A6B6-8798580CE9FF}" srcOrd="1" destOrd="0" presId="urn:microsoft.com/office/officeart/2005/8/layout/cycle8"/>
    <dgm:cxn modelId="{35874AEC-1BE3-419A-83E2-89BC2B5EBD1D}" type="presOf" srcId="{4797EDC6-9BB2-4B1E-A527-80DE611473BF}" destId="{B001628A-452E-490D-8F45-FC4F9B8A3FC9}" srcOrd="1" destOrd="0" presId="urn:microsoft.com/office/officeart/2005/8/layout/cycle8"/>
    <dgm:cxn modelId="{AEBC1CF4-A99A-4B04-8C4D-3C9731A31F90}" srcId="{25EAD386-527F-4788-A6DA-A67A247ED763}" destId="{2D41B8ED-3240-43B7-B237-7116CC929348}" srcOrd="2" destOrd="0" parTransId="{3D798C30-0061-41DB-83EB-73E1C226FC9A}" sibTransId="{106A8CEB-1722-4AAC-BB03-A45EEF080626}"/>
    <dgm:cxn modelId="{BAE3A4F5-B1C8-4B5E-8D54-3D95BAE9A293}" srcId="{25EAD386-527F-4788-A6DA-A67A247ED763}" destId="{4797EDC6-9BB2-4B1E-A527-80DE611473BF}" srcOrd="3" destOrd="0" parTransId="{3C352DC4-1AA3-4262-8186-4022C10592AF}" sibTransId="{663A6633-5716-44D1-A4EC-5093DDD2737C}"/>
    <dgm:cxn modelId="{D3AC27FD-74F0-4C21-AC94-2229A140E810}" type="presOf" srcId="{B4416B12-4CE1-4B93-A776-7A733B85687D}" destId="{2BA3C3EC-4A2A-42F8-B6A7-40DDE221F3F5}" srcOrd="0" destOrd="0" presId="urn:microsoft.com/office/officeart/2005/8/layout/cycle8"/>
    <dgm:cxn modelId="{CADC1010-218F-485A-B7A4-12A51EA1EF98}" type="presParOf" srcId="{A3E135DE-5773-4939-989F-51D189587FC0}" destId="{74AE0803-54F7-4EFB-A098-DDD0637138A0}" srcOrd="0" destOrd="0" presId="urn:microsoft.com/office/officeart/2005/8/layout/cycle8"/>
    <dgm:cxn modelId="{4085CEFF-3E3E-4AB3-9630-4BFB4EF128A4}" type="presParOf" srcId="{A3E135DE-5773-4939-989F-51D189587FC0}" destId="{006FFB1A-C67C-4018-9C1B-7B0B2DB30CB3}" srcOrd="1" destOrd="0" presId="urn:microsoft.com/office/officeart/2005/8/layout/cycle8"/>
    <dgm:cxn modelId="{E9CBDD6A-93A6-4268-AF1C-36FA4FA13DBF}" type="presParOf" srcId="{A3E135DE-5773-4939-989F-51D189587FC0}" destId="{E0419D21-69AF-4036-BDFB-32E9F32E4A6A}" srcOrd="2" destOrd="0" presId="urn:microsoft.com/office/officeart/2005/8/layout/cycle8"/>
    <dgm:cxn modelId="{5C38BAA6-D8FE-4EDD-880B-FB4BBC6661C5}" type="presParOf" srcId="{A3E135DE-5773-4939-989F-51D189587FC0}" destId="{A3C38528-03DA-4B49-9F13-7AE693F522EA}" srcOrd="3" destOrd="0" presId="urn:microsoft.com/office/officeart/2005/8/layout/cycle8"/>
    <dgm:cxn modelId="{9739AE84-3D3D-4668-95A3-A8901C70081B}" type="presParOf" srcId="{A3E135DE-5773-4939-989F-51D189587FC0}" destId="{460E52CD-589A-43A0-8726-C63F90430B2E}" srcOrd="4" destOrd="0" presId="urn:microsoft.com/office/officeart/2005/8/layout/cycle8"/>
    <dgm:cxn modelId="{3F51B791-67BC-4C3C-8D92-5006350C164B}" type="presParOf" srcId="{A3E135DE-5773-4939-989F-51D189587FC0}" destId="{6DAB373B-54D5-45FF-80A0-D36E0135E353}" srcOrd="5" destOrd="0" presId="urn:microsoft.com/office/officeart/2005/8/layout/cycle8"/>
    <dgm:cxn modelId="{9FE8D12B-A6D0-4444-9DAB-B187CC3B3C7F}" type="presParOf" srcId="{A3E135DE-5773-4939-989F-51D189587FC0}" destId="{83F7D17E-46F9-4AD6-A84B-67C8A0240240}" srcOrd="6" destOrd="0" presId="urn:microsoft.com/office/officeart/2005/8/layout/cycle8"/>
    <dgm:cxn modelId="{A252D5BF-5ECB-464D-8E32-39CC2E4D611B}" type="presParOf" srcId="{A3E135DE-5773-4939-989F-51D189587FC0}" destId="{5FEF7D08-133D-4D6F-82FD-F82F6696A89A}" srcOrd="7" destOrd="0" presId="urn:microsoft.com/office/officeart/2005/8/layout/cycle8"/>
    <dgm:cxn modelId="{60A33901-2464-49A6-9CAC-F1DCE700054A}" type="presParOf" srcId="{A3E135DE-5773-4939-989F-51D189587FC0}" destId="{5F40A790-56FF-4C43-BB1C-FB3D84969468}" srcOrd="8" destOrd="0" presId="urn:microsoft.com/office/officeart/2005/8/layout/cycle8"/>
    <dgm:cxn modelId="{C760C96B-64BC-4A95-A532-7367BAAAB5CA}" type="presParOf" srcId="{A3E135DE-5773-4939-989F-51D189587FC0}" destId="{EB45DA96-F320-4CF3-A043-19A450CC8479}" srcOrd="9" destOrd="0" presId="urn:microsoft.com/office/officeart/2005/8/layout/cycle8"/>
    <dgm:cxn modelId="{EAC986BE-CA53-47C4-B083-AFE58D0875CE}" type="presParOf" srcId="{A3E135DE-5773-4939-989F-51D189587FC0}" destId="{2CA2BB73-A7A0-4717-9DC5-0BFBCBE0DBB2}" srcOrd="10" destOrd="0" presId="urn:microsoft.com/office/officeart/2005/8/layout/cycle8"/>
    <dgm:cxn modelId="{9813B49E-BF5E-4E8D-8100-E38A94D6CA25}" type="presParOf" srcId="{A3E135DE-5773-4939-989F-51D189587FC0}" destId="{4D64AE55-95A2-4E1A-A6B6-8798580CE9FF}" srcOrd="11" destOrd="0" presId="urn:microsoft.com/office/officeart/2005/8/layout/cycle8"/>
    <dgm:cxn modelId="{95F5953C-6AB9-4457-83F4-CCAF9D3A3968}" type="presParOf" srcId="{A3E135DE-5773-4939-989F-51D189587FC0}" destId="{A6553107-FB0B-4F41-A461-BDC09E778D87}" srcOrd="12" destOrd="0" presId="urn:microsoft.com/office/officeart/2005/8/layout/cycle8"/>
    <dgm:cxn modelId="{1B679513-F48B-49FA-948E-B08FC90BCE96}" type="presParOf" srcId="{A3E135DE-5773-4939-989F-51D189587FC0}" destId="{A0BC1294-22A0-4469-A47C-91FAD2046641}" srcOrd="13" destOrd="0" presId="urn:microsoft.com/office/officeart/2005/8/layout/cycle8"/>
    <dgm:cxn modelId="{388A225E-15E5-410F-A06F-413746DCA9CC}" type="presParOf" srcId="{A3E135DE-5773-4939-989F-51D189587FC0}" destId="{07386CE5-F262-4297-BCC7-871E3D2B89E3}" srcOrd="14" destOrd="0" presId="urn:microsoft.com/office/officeart/2005/8/layout/cycle8"/>
    <dgm:cxn modelId="{DE48F68C-2D78-4753-8600-23CE4C9574E2}" type="presParOf" srcId="{A3E135DE-5773-4939-989F-51D189587FC0}" destId="{B001628A-452E-490D-8F45-FC4F9B8A3FC9}" srcOrd="15" destOrd="0" presId="urn:microsoft.com/office/officeart/2005/8/layout/cycle8"/>
    <dgm:cxn modelId="{F1BA3AFA-275A-4995-B9E6-EB4F14456167}" type="presParOf" srcId="{A3E135DE-5773-4939-989F-51D189587FC0}" destId="{6AF54CB7-C06A-4985-9E7E-313EB6CB79FD}" srcOrd="16" destOrd="0" presId="urn:microsoft.com/office/officeart/2005/8/layout/cycle8"/>
    <dgm:cxn modelId="{6EDD04A2-CDDF-4BE5-8E6A-C5D14DD53122}" type="presParOf" srcId="{A3E135DE-5773-4939-989F-51D189587FC0}" destId="{7A1688CD-121F-4A04-A15B-9A902562DC19}" srcOrd="17" destOrd="0" presId="urn:microsoft.com/office/officeart/2005/8/layout/cycle8"/>
    <dgm:cxn modelId="{583055C0-96D0-42CB-8ECE-EAF15D5EF8AE}" type="presParOf" srcId="{A3E135DE-5773-4939-989F-51D189587FC0}" destId="{6B03A8CA-BEAD-4509-8246-B8ADDE3B4075}" srcOrd="18" destOrd="0" presId="urn:microsoft.com/office/officeart/2005/8/layout/cycle8"/>
    <dgm:cxn modelId="{8F726338-BAA4-4ED8-B5A2-6C0F42065FE3}" type="presParOf" srcId="{A3E135DE-5773-4939-989F-51D189587FC0}" destId="{496227B2-53C9-43B2-B646-624BB210163D}" srcOrd="19" destOrd="0" presId="urn:microsoft.com/office/officeart/2005/8/layout/cycle8"/>
    <dgm:cxn modelId="{824853F9-F0BA-4A4F-AD53-3007353EC86F}" type="presParOf" srcId="{A3E135DE-5773-4939-989F-51D189587FC0}" destId="{2BA3C3EC-4A2A-42F8-B6A7-40DDE221F3F5}" srcOrd="20" destOrd="0" presId="urn:microsoft.com/office/officeart/2005/8/layout/cycle8"/>
    <dgm:cxn modelId="{E37FA056-072F-4731-90C7-184040924B71}" type="presParOf" srcId="{A3E135DE-5773-4939-989F-51D189587FC0}" destId="{04B43F86-1214-4A70-8536-A82A95DB6159}" srcOrd="21" destOrd="0" presId="urn:microsoft.com/office/officeart/2005/8/layout/cycle8"/>
    <dgm:cxn modelId="{D8C32FF8-A32C-4E31-8E7D-EEEF9CC56598}" type="presParOf" srcId="{A3E135DE-5773-4939-989F-51D189587FC0}" destId="{F813E262-8993-40D8-A79A-222CC00832AF}" srcOrd="22" destOrd="0" presId="urn:microsoft.com/office/officeart/2005/8/layout/cycle8"/>
    <dgm:cxn modelId="{674944B8-7F83-41AC-AC18-4F30EF84806C}" type="presParOf" srcId="{A3E135DE-5773-4939-989F-51D189587FC0}" destId="{7BD354C4-0004-472E-82BF-B845CBCCC34C}" srcOrd="23" destOrd="0" presId="urn:microsoft.com/office/officeart/2005/8/layout/cycle8"/>
    <dgm:cxn modelId="{CA0117D7-F8F6-4EA7-AA1A-0B6D1BFC9739}" type="presParOf" srcId="{A3E135DE-5773-4939-989F-51D189587FC0}" destId="{4495E621-68DE-493B-B2AF-5046CBC0E4A7}" srcOrd="24" destOrd="0" presId="urn:microsoft.com/office/officeart/2005/8/layout/cycle8"/>
    <dgm:cxn modelId="{BD3779B3-BEC3-48C1-85B3-3B6BB7DD3EC9}" type="presParOf" srcId="{A3E135DE-5773-4939-989F-51D189587FC0}" destId="{FA168868-297B-4BA5-B85F-4D5C5DB22662}" srcOrd="25" destOrd="0" presId="urn:microsoft.com/office/officeart/2005/8/layout/cycle8"/>
    <dgm:cxn modelId="{DA10AF39-FD6E-481D-A8B8-589A2BCC1496}" type="presParOf" srcId="{A3E135DE-5773-4939-989F-51D189587FC0}" destId="{7E79830E-7A69-4C26-95E9-A8FB89EB6716}" srcOrd="26" destOrd="0" presId="urn:microsoft.com/office/officeart/2005/8/layout/cycle8"/>
    <dgm:cxn modelId="{7A2CE846-A1EF-4832-A603-CE8F09DE89EE}" type="presParOf" srcId="{A3E135DE-5773-4939-989F-51D189587FC0}" destId="{B5761310-DE79-46E2-9F22-9437CF6EC247}" srcOrd="27" destOrd="0" presId="urn:microsoft.com/office/officeart/2005/8/layout/cycle8"/>
    <dgm:cxn modelId="{35FE0674-0C67-4853-94C7-9F422CCB3320}" type="presParOf" srcId="{A3E135DE-5773-4939-989F-51D189587FC0}" destId="{05CC0DA4-F090-4F5C-880D-1AF1CD715C4D}" srcOrd="28" destOrd="0" presId="urn:microsoft.com/office/officeart/2005/8/layout/cycle8"/>
    <dgm:cxn modelId="{695E5934-8385-4BFF-8088-4D6945F90341}" type="presParOf" srcId="{A3E135DE-5773-4939-989F-51D189587FC0}" destId="{E81846D0-BCC2-4E98-BCC4-12B7BCC365CD}" srcOrd="29" destOrd="0" presId="urn:microsoft.com/office/officeart/2005/8/layout/cycle8"/>
    <dgm:cxn modelId="{81C945D5-6A8A-4E5B-9A63-AE0535F04069}" type="presParOf" srcId="{A3E135DE-5773-4939-989F-51D189587FC0}" destId="{40F9CE6D-F5FE-4F4C-88AE-AAC7840EB8E2}" srcOrd="30" destOrd="0" presId="urn:microsoft.com/office/officeart/2005/8/layout/cycle8"/>
    <dgm:cxn modelId="{90C84923-FB88-4055-8499-584B633C2387}" type="presParOf" srcId="{A3E135DE-5773-4939-989F-51D189587FC0}" destId="{D8FC93F3-D8CB-41AE-B5FD-700D23A51AA1}" srcOrd="31" destOrd="0" presId="urn:microsoft.com/office/officeart/2005/8/layout/cycle8"/>
    <dgm:cxn modelId="{9A18C322-A583-4DF7-86F2-CBC0F40EE56D}" type="presParOf" srcId="{A3E135DE-5773-4939-989F-51D189587FC0}" destId="{DB8183A8-935F-4C09-BC79-01E92C802839}" srcOrd="32" destOrd="0" presId="urn:microsoft.com/office/officeart/2005/8/layout/cycle8"/>
    <dgm:cxn modelId="{4C7E7773-2046-4DBF-A8BC-3D8BFEE37AB7}" type="presParOf" srcId="{A3E135DE-5773-4939-989F-51D189587FC0}" destId="{47603CA6-D3C5-4F6B-AC72-B1948399DC9D}" srcOrd="33" destOrd="0" presId="urn:microsoft.com/office/officeart/2005/8/layout/cycle8"/>
    <dgm:cxn modelId="{ED34FF72-C939-4C0E-8C0F-7BB866D06890}" type="presParOf" srcId="{A3E135DE-5773-4939-989F-51D189587FC0}" destId="{72E23621-622B-415E-8C2B-141335CD236A}"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77DF56-A0C2-4488-8096-9022AE8FA668}"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ZA"/>
        </a:p>
      </dgm:t>
    </dgm:pt>
    <dgm:pt modelId="{556AE796-1271-45B6-BB0E-59621EFA8736}">
      <dgm:prSet phldrT="[Text]"/>
      <dgm:spPr/>
      <dgm:t>
        <a:bodyPr/>
        <a:lstStyle/>
        <a:p>
          <a:r>
            <a:rPr lang="en-US" dirty="0"/>
            <a:t>50</a:t>
          </a:r>
          <a:endParaRPr lang="en-ZA" dirty="0"/>
        </a:p>
      </dgm:t>
    </dgm:pt>
    <dgm:pt modelId="{31C5A285-8ECE-4288-B573-8E2648D93A3D}" type="parTrans" cxnId="{1EC8E202-876B-459F-AC5A-FB479284E2D4}">
      <dgm:prSet/>
      <dgm:spPr/>
      <dgm:t>
        <a:bodyPr/>
        <a:lstStyle/>
        <a:p>
          <a:endParaRPr lang="en-ZA"/>
        </a:p>
      </dgm:t>
    </dgm:pt>
    <dgm:pt modelId="{C3388E0F-9FBB-4589-BAAB-7393F0C7561E}" type="sibTrans" cxnId="{1EC8E202-876B-459F-AC5A-FB479284E2D4}">
      <dgm:prSet/>
      <dgm:spPr/>
      <dgm:t>
        <a:bodyPr/>
        <a:lstStyle/>
        <a:p>
          <a:endParaRPr lang="en-ZA"/>
        </a:p>
      </dgm:t>
    </dgm:pt>
    <dgm:pt modelId="{CEAF1364-5F6B-442C-830A-4592AB638DA1}">
      <dgm:prSet phldrT="[Text]"/>
      <dgm:spPr/>
      <dgm:t>
        <a:bodyPr/>
        <a:lstStyle/>
        <a:p>
          <a:r>
            <a:rPr lang="en-US" dirty="0"/>
            <a:t>52</a:t>
          </a:r>
          <a:endParaRPr lang="en-ZA" dirty="0"/>
        </a:p>
      </dgm:t>
    </dgm:pt>
    <dgm:pt modelId="{9DF71DB6-B5BE-46AE-9BE3-8E2A61B907E5}" type="parTrans" cxnId="{DBA052E7-E57E-49CD-A361-E536F871A364}">
      <dgm:prSet/>
      <dgm:spPr/>
    </dgm:pt>
    <dgm:pt modelId="{0CC01354-62C7-4A32-A43D-D2F44A8DCBD7}" type="sibTrans" cxnId="{DBA052E7-E57E-49CD-A361-E536F871A364}">
      <dgm:prSet/>
      <dgm:spPr/>
    </dgm:pt>
    <dgm:pt modelId="{B4ED824B-7B73-4D4B-B64D-81598E247DB9}">
      <dgm:prSet phldrT="[Text]"/>
      <dgm:spPr/>
      <dgm:t>
        <a:bodyPr/>
        <a:lstStyle/>
        <a:p>
          <a:r>
            <a:rPr lang="en-US" dirty="0"/>
            <a:t>45</a:t>
          </a:r>
        </a:p>
      </dgm:t>
    </dgm:pt>
    <dgm:pt modelId="{56E3620B-3E31-460C-9E3E-BDDB377A2BB7}" type="parTrans" cxnId="{DBB680E4-3D7D-4A14-A6A2-87E4192BE9C8}">
      <dgm:prSet/>
      <dgm:spPr/>
    </dgm:pt>
    <dgm:pt modelId="{55C193E8-83B5-4815-8177-4D22A4D11CA9}" type="sibTrans" cxnId="{DBB680E4-3D7D-4A14-A6A2-87E4192BE9C8}">
      <dgm:prSet/>
      <dgm:spPr/>
    </dgm:pt>
    <dgm:pt modelId="{63822590-5BE1-4876-81C7-5951CEBF7BB3}">
      <dgm:prSet phldrT="[Text]"/>
      <dgm:spPr/>
      <dgm:t>
        <a:bodyPr/>
        <a:lstStyle/>
        <a:p>
          <a:r>
            <a:rPr lang="en-US" dirty="0"/>
            <a:t>30</a:t>
          </a:r>
        </a:p>
      </dgm:t>
    </dgm:pt>
    <dgm:pt modelId="{4D127A47-2183-41F0-A10D-F2354BD7CFB8}" type="parTrans" cxnId="{74C67BF8-3BC2-4392-ABFC-9CA627DB7BB7}">
      <dgm:prSet/>
      <dgm:spPr/>
    </dgm:pt>
    <dgm:pt modelId="{668A9E1C-306C-4F0B-ACE4-1F2827A1903B}" type="sibTrans" cxnId="{74C67BF8-3BC2-4392-ABFC-9CA627DB7BB7}">
      <dgm:prSet/>
      <dgm:spPr/>
    </dgm:pt>
    <dgm:pt modelId="{07FF02C9-AE6F-4B62-A9E5-877A3C394724}">
      <dgm:prSet phldrT="[Text]"/>
      <dgm:spPr/>
      <dgm:t>
        <a:bodyPr/>
        <a:lstStyle/>
        <a:p>
          <a:r>
            <a:rPr lang="en-US" dirty="0"/>
            <a:t>55</a:t>
          </a:r>
          <a:endParaRPr lang="en-ZA" dirty="0"/>
        </a:p>
      </dgm:t>
    </dgm:pt>
    <dgm:pt modelId="{86E0CF16-0AE9-4318-9718-9A1C48CF22EF}" type="parTrans" cxnId="{C1C1AC1C-4B29-4037-A1AF-69DBB2D63508}">
      <dgm:prSet/>
      <dgm:spPr/>
    </dgm:pt>
    <dgm:pt modelId="{F3A535E7-FFC7-4549-831C-DDF1D336EDC4}" type="sibTrans" cxnId="{C1C1AC1C-4B29-4037-A1AF-69DBB2D63508}">
      <dgm:prSet/>
      <dgm:spPr/>
    </dgm:pt>
    <dgm:pt modelId="{479E76B3-BA96-4BDD-960E-C4AC83181C29}">
      <dgm:prSet phldrT="[Text]"/>
      <dgm:spPr/>
      <dgm:t>
        <a:bodyPr/>
        <a:lstStyle/>
        <a:p>
          <a:endParaRPr lang="en-ZA" dirty="0"/>
        </a:p>
      </dgm:t>
    </dgm:pt>
    <dgm:pt modelId="{968406FF-5CA7-4415-B200-E5D2EC81913C}" type="parTrans" cxnId="{05F53EE3-7AA0-4AAD-AE8E-4307B48363F2}">
      <dgm:prSet/>
      <dgm:spPr/>
    </dgm:pt>
    <dgm:pt modelId="{AA58136A-8E00-4826-B18D-A5B0E6B93F98}" type="sibTrans" cxnId="{05F53EE3-7AA0-4AAD-AE8E-4307B48363F2}">
      <dgm:prSet/>
      <dgm:spPr/>
    </dgm:pt>
    <dgm:pt modelId="{C186A1E6-DDE6-406E-91DB-7D7A74CD1DCC}">
      <dgm:prSet phldrT="[Text]"/>
      <dgm:spPr/>
      <dgm:t>
        <a:bodyPr/>
        <a:lstStyle/>
        <a:p>
          <a:endParaRPr lang="en-US" dirty="0"/>
        </a:p>
      </dgm:t>
    </dgm:pt>
    <dgm:pt modelId="{A23054FF-363C-42F0-9228-EDEA8A2D143A}" type="parTrans" cxnId="{54664A00-64D1-4D87-A75F-8AE318E8166F}">
      <dgm:prSet/>
      <dgm:spPr/>
    </dgm:pt>
    <dgm:pt modelId="{F98F3DE4-980E-424A-9DFE-DA6BB152598E}" type="sibTrans" cxnId="{54664A00-64D1-4D87-A75F-8AE318E8166F}">
      <dgm:prSet/>
      <dgm:spPr/>
    </dgm:pt>
    <dgm:pt modelId="{CAC83E66-0645-40DA-BF38-DAEE6E095A57}" type="pres">
      <dgm:prSet presAssocID="{1F77DF56-A0C2-4488-8096-9022AE8FA668}" presName="hierChild1" presStyleCnt="0">
        <dgm:presLayoutVars>
          <dgm:chPref val="1"/>
          <dgm:dir/>
          <dgm:animOne val="branch"/>
          <dgm:animLvl val="lvl"/>
          <dgm:resizeHandles/>
        </dgm:presLayoutVars>
      </dgm:prSet>
      <dgm:spPr/>
    </dgm:pt>
    <dgm:pt modelId="{6A1FCAC2-C54E-47B7-A985-77CF4D33ECC6}" type="pres">
      <dgm:prSet presAssocID="{556AE796-1271-45B6-BB0E-59621EFA8736}" presName="hierRoot1" presStyleCnt="0"/>
      <dgm:spPr/>
    </dgm:pt>
    <dgm:pt modelId="{20592287-9596-487D-877A-F3F5FB4DE209}" type="pres">
      <dgm:prSet presAssocID="{556AE796-1271-45B6-BB0E-59621EFA8736}" presName="composite" presStyleCnt="0"/>
      <dgm:spPr/>
    </dgm:pt>
    <dgm:pt modelId="{C36FEC0D-6965-4E9D-B249-FD495892E375}" type="pres">
      <dgm:prSet presAssocID="{556AE796-1271-45B6-BB0E-59621EFA8736}" presName="image" presStyleLbl="node0" presStyleIdx="0" presStyleCnt="1"/>
      <dgm:spPr/>
    </dgm:pt>
    <dgm:pt modelId="{3120489B-4720-401A-B036-D2C4692B7D70}" type="pres">
      <dgm:prSet presAssocID="{556AE796-1271-45B6-BB0E-59621EFA8736}" presName="text" presStyleLbl="revTx" presStyleIdx="0" presStyleCnt="7">
        <dgm:presLayoutVars>
          <dgm:chPref val="3"/>
        </dgm:presLayoutVars>
      </dgm:prSet>
      <dgm:spPr/>
    </dgm:pt>
    <dgm:pt modelId="{E6B1F596-9A3B-4DED-95C8-25CFEDCF2ED8}" type="pres">
      <dgm:prSet presAssocID="{556AE796-1271-45B6-BB0E-59621EFA8736}" presName="hierChild2" presStyleCnt="0"/>
      <dgm:spPr/>
    </dgm:pt>
    <dgm:pt modelId="{75DF5248-608F-493C-9DEB-A7950B692F5D}" type="pres">
      <dgm:prSet presAssocID="{56E3620B-3E31-460C-9E3E-BDDB377A2BB7}" presName="Name10" presStyleLbl="parChTrans1D2" presStyleIdx="0" presStyleCnt="2"/>
      <dgm:spPr/>
    </dgm:pt>
    <dgm:pt modelId="{A88D634F-CE3B-4B8F-A36B-C9BCC7BCD090}" type="pres">
      <dgm:prSet presAssocID="{B4ED824B-7B73-4D4B-B64D-81598E247DB9}" presName="hierRoot2" presStyleCnt="0"/>
      <dgm:spPr/>
    </dgm:pt>
    <dgm:pt modelId="{C4331ADD-FE6D-4BF5-BF5B-5FA0704650A2}" type="pres">
      <dgm:prSet presAssocID="{B4ED824B-7B73-4D4B-B64D-81598E247DB9}" presName="composite2" presStyleCnt="0"/>
      <dgm:spPr/>
    </dgm:pt>
    <dgm:pt modelId="{8DC004C9-6E35-41F7-8233-742B45A03613}" type="pres">
      <dgm:prSet presAssocID="{B4ED824B-7B73-4D4B-B64D-81598E247DB9}" presName="image2" presStyleLbl="node2" presStyleIdx="0" presStyleCnt="2"/>
      <dgm:spPr/>
    </dgm:pt>
    <dgm:pt modelId="{9790C930-2DDC-4C3D-9A66-DFE6F2C234FA}" type="pres">
      <dgm:prSet presAssocID="{B4ED824B-7B73-4D4B-B64D-81598E247DB9}" presName="text2" presStyleLbl="revTx" presStyleIdx="1" presStyleCnt="7">
        <dgm:presLayoutVars>
          <dgm:chPref val="3"/>
        </dgm:presLayoutVars>
      </dgm:prSet>
      <dgm:spPr/>
    </dgm:pt>
    <dgm:pt modelId="{B675F30B-B3CD-4FED-AE3D-B7A48504C2EB}" type="pres">
      <dgm:prSet presAssocID="{B4ED824B-7B73-4D4B-B64D-81598E247DB9}" presName="hierChild3" presStyleCnt="0"/>
      <dgm:spPr/>
    </dgm:pt>
    <dgm:pt modelId="{6E0AAF2E-E58E-4645-ADC6-FC9E5153CE19}" type="pres">
      <dgm:prSet presAssocID="{4D127A47-2183-41F0-A10D-F2354BD7CFB8}" presName="Name17" presStyleLbl="parChTrans1D3" presStyleIdx="0" presStyleCnt="4"/>
      <dgm:spPr/>
    </dgm:pt>
    <dgm:pt modelId="{504D0567-95B3-4686-9AF6-4BF4C7DBF24D}" type="pres">
      <dgm:prSet presAssocID="{63822590-5BE1-4876-81C7-5951CEBF7BB3}" presName="hierRoot3" presStyleCnt="0"/>
      <dgm:spPr/>
    </dgm:pt>
    <dgm:pt modelId="{2914A6BB-E173-46A4-B4E2-CCDC599E2AAB}" type="pres">
      <dgm:prSet presAssocID="{63822590-5BE1-4876-81C7-5951CEBF7BB3}" presName="composite3" presStyleCnt="0"/>
      <dgm:spPr/>
    </dgm:pt>
    <dgm:pt modelId="{08755C3B-B880-48B1-BD05-A23EFC23EEDE}" type="pres">
      <dgm:prSet presAssocID="{63822590-5BE1-4876-81C7-5951CEBF7BB3}" presName="image3" presStyleLbl="node3" presStyleIdx="0" presStyleCnt="4"/>
      <dgm:spPr/>
    </dgm:pt>
    <dgm:pt modelId="{0FFC0F5C-1752-43A1-96E9-FF290E924281}" type="pres">
      <dgm:prSet presAssocID="{63822590-5BE1-4876-81C7-5951CEBF7BB3}" presName="text3" presStyleLbl="revTx" presStyleIdx="2" presStyleCnt="7">
        <dgm:presLayoutVars>
          <dgm:chPref val="3"/>
        </dgm:presLayoutVars>
      </dgm:prSet>
      <dgm:spPr/>
    </dgm:pt>
    <dgm:pt modelId="{6EA328FF-7434-424B-B7F9-060FA940761E}" type="pres">
      <dgm:prSet presAssocID="{63822590-5BE1-4876-81C7-5951CEBF7BB3}" presName="hierChild4" presStyleCnt="0"/>
      <dgm:spPr/>
    </dgm:pt>
    <dgm:pt modelId="{833B58E5-87DA-4B8B-BD76-E89FC746D779}" type="pres">
      <dgm:prSet presAssocID="{A23054FF-363C-42F0-9228-EDEA8A2D143A}" presName="Name17" presStyleLbl="parChTrans1D3" presStyleIdx="1" presStyleCnt="4"/>
      <dgm:spPr/>
    </dgm:pt>
    <dgm:pt modelId="{9BEE3957-3997-41BC-9410-27E429A09212}" type="pres">
      <dgm:prSet presAssocID="{C186A1E6-DDE6-406E-91DB-7D7A74CD1DCC}" presName="hierRoot3" presStyleCnt="0"/>
      <dgm:spPr/>
    </dgm:pt>
    <dgm:pt modelId="{3F49187B-46BE-4739-B99E-C32F21931278}" type="pres">
      <dgm:prSet presAssocID="{C186A1E6-DDE6-406E-91DB-7D7A74CD1DCC}" presName="composite3" presStyleCnt="0"/>
      <dgm:spPr/>
    </dgm:pt>
    <dgm:pt modelId="{93E1D670-1481-464F-A447-A5F88CBF4539}" type="pres">
      <dgm:prSet presAssocID="{C186A1E6-DDE6-406E-91DB-7D7A74CD1DCC}" presName="image3" presStyleLbl="node3" presStyleIdx="1" presStyleCnt="4"/>
      <dgm:spPr/>
    </dgm:pt>
    <dgm:pt modelId="{4C15A762-AA48-4CFB-A87C-AF12FB31E23B}" type="pres">
      <dgm:prSet presAssocID="{C186A1E6-DDE6-406E-91DB-7D7A74CD1DCC}" presName="text3" presStyleLbl="revTx" presStyleIdx="3" presStyleCnt="7">
        <dgm:presLayoutVars>
          <dgm:chPref val="3"/>
        </dgm:presLayoutVars>
      </dgm:prSet>
      <dgm:spPr/>
    </dgm:pt>
    <dgm:pt modelId="{6F59DFDC-9174-41BE-912B-390EDF5B7004}" type="pres">
      <dgm:prSet presAssocID="{C186A1E6-DDE6-406E-91DB-7D7A74CD1DCC}" presName="hierChild4" presStyleCnt="0"/>
      <dgm:spPr/>
    </dgm:pt>
    <dgm:pt modelId="{38418299-D7F2-492C-854E-C264D4343A42}" type="pres">
      <dgm:prSet presAssocID="{9DF71DB6-B5BE-46AE-9BE3-8E2A61B907E5}" presName="Name10" presStyleLbl="parChTrans1D2" presStyleIdx="1" presStyleCnt="2"/>
      <dgm:spPr/>
    </dgm:pt>
    <dgm:pt modelId="{F88FCAB2-A16E-48FC-8C1F-C141E25E1EE5}" type="pres">
      <dgm:prSet presAssocID="{CEAF1364-5F6B-442C-830A-4592AB638DA1}" presName="hierRoot2" presStyleCnt="0"/>
      <dgm:spPr/>
    </dgm:pt>
    <dgm:pt modelId="{C20A7742-99CE-4B00-A00F-F538EF1A692A}" type="pres">
      <dgm:prSet presAssocID="{CEAF1364-5F6B-442C-830A-4592AB638DA1}" presName="composite2" presStyleCnt="0"/>
      <dgm:spPr/>
    </dgm:pt>
    <dgm:pt modelId="{86398B10-6418-42E4-B26C-E9B2782B6522}" type="pres">
      <dgm:prSet presAssocID="{CEAF1364-5F6B-442C-830A-4592AB638DA1}" presName="image2" presStyleLbl="node2" presStyleIdx="1" presStyleCnt="2"/>
      <dgm:spPr/>
    </dgm:pt>
    <dgm:pt modelId="{6268ABC7-649C-402C-A8D8-83BAC8B4BBDA}" type="pres">
      <dgm:prSet presAssocID="{CEAF1364-5F6B-442C-830A-4592AB638DA1}" presName="text2" presStyleLbl="revTx" presStyleIdx="4" presStyleCnt="7">
        <dgm:presLayoutVars>
          <dgm:chPref val="3"/>
        </dgm:presLayoutVars>
      </dgm:prSet>
      <dgm:spPr/>
    </dgm:pt>
    <dgm:pt modelId="{2B1F4312-FC8C-4D2D-8B68-E0B328E35554}" type="pres">
      <dgm:prSet presAssocID="{CEAF1364-5F6B-442C-830A-4592AB638DA1}" presName="hierChild3" presStyleCnt="0"/>
      <dgm:spPr/>
    </dgm:pt>
    <dgm:pt modelId="{92E8F2B7-8BBD-4A84-859F-53D5FD38B852}" type="pres">
      <dgm:prSet presAssocID="{968406FF-5CA7-4415-B200-E5D2EC81913C}" presName="Name17" presStyleLbl="parChTrans1D3" presStyleIdx="2" presStyleCnt="4"/>
      <dgm:spPr/>
    </dgm:pt>
    <dgm:pt modelId="{923E0757-D55C-4FAB-A15D-0CF98B41CA63}" type="pres">
      <dgm:prSet presAssocID="{479E76B3-BA96-4BDD-960E-C4AC83181C29}" presName="hierRoot3" presStyleCnt="0"/>
      <dgm:spPr/>
    </dgm:pt>
    <dgm:pt modelId="{B7AF586D-C826-4C3F-996B-3E9A2D66A19C}" type="pres">
      <dgm:prSet presAssocID="{479E76B3-BA96-4BDD-960E-C4AC83181C29}" presName="composite3" presStyleCnt="0"/>
      <dgm:spPr/>
    </dgm:pt>
    <dgm:pt modelId="{BC6B2E84-CA90-45BE-8FB0-FE912981CCD9}" type="pres">
      <dgm:prSet presAssocID="{479E76B3-BA96-4BDD-960E-C4AC83181C29}" presName="image3" presStyleLbl="node3" presStyleIdx="2" presStyleCnt="4"/>
      <dgm:spPr/>
    </dgm:pt>
    <dgm:pt modelId="{ED9559F2-6577-4AF6-A6CF-D8EA95E20DB1}" type="pres">
      <dgm:prSet presAssocID="{479E76B3-BA96-4BDD-960E-C4AC83181C29}" presName="text3" presStyleLbl="revTx" presStyleIdx="5" presStyleCnt="7">
        <dgm:presLayoutVars>
          <dgm:chPref val="3"/>
        </dgm:presLayoutVars>
      </dgm:prSet>
      <dgm:spPr/>
    </dgm:pt>
    <dgm:pt modelId="{D886AE30-663D-4432-B855-8DCD9CB30A0D}" type="pres">
      <dgm:prSet presAssocID="{479E76B3-BA96-4BDD-960E-C4AC83181C29}" presName="hierChild4" presStyleCnt="0"/>
      <dgm:spPr/>
    </dgm:pt>
    <dgm:pt modelId="{8C66F9E2-3E7A-46D7-BE05-B450233275AF}" type="pres">
      <dgm:prSet presAssocID="{86E0CF16-0AE9-4318-9718-9A1C48CF22EF}" presName="Name17" presStyleLbl="parChTrans1D3" presStyleIdx="3" presStyleCnt="4"/>
      <dgm:spPr/>
    </dgm:pt>
    <dgm:pt modelId="{AF707308-6385-4D54-BCBA-6BE85237E402}" type="pres">
      <dgm:prSet presAssocID="{07FF02C9-AE6F-4B62-A9E5-877A3C394724}" presName="hierRoot3" presStyleCnt="0"/>
      <dgm:spPr/>
    </dgm:pt>
    <dgm:pt modelId="{D8CE0FA6-0B1D-499B-ADA5-B9B997E83257}" type="pres">
      <dgm:prSet presAssocID="{07FF02C9-AE6F-4B62-A9E5-877A3C394724}" presName="composite3" presStyleCnt="0"/>
      <dgm:spPr/>
    </dgm:pt>
    <dgm:pt modelId="{2C02887C-F5F8-47F0-9216-DF4E1181B9A0}" type="pres">
      <dgm:prSet presAssocID="{07FF02C9-AE6F-4B62-A9E5-877A3C394724}" presName="image3" presStyleLbl="node3" presStyleIdx="3" presStyleCnt="4"/>
      <dgm:spPr/>
    </dgm:pt>
    <dgm:pt modelId="{6F50281B-7307-4C54-B969-D3223374B98A}" type="pres">
      <dgm:prSet presAssocID="{07FF02C9-AE6F-4B62-A9E5-877A3C394724}" presName="text3" presStyleLbl="revTx" presStyleIdx="6" presStyleCnt="7">
        <dgm:presLayoutVars>
          <dgm:chPref val="3"/>
        </dgm:presLayoutVars>
      </dgm:prSet>
      <dgm:spPr/>
    </dgm:pt>
    <dgm:pt modelId="{F0AAFD71-8E92-4871-8D57-BCD7297477A9}" type="pres">
      <dgm:prSet presAssocID="{07FF02C9-AE6F-4B62-A9E5-877A3C394724}" presName="hierChild4" presStyleCnt="0"/>
      <dgm:spPr/>
    </dgm:pt>
  </dgm:ptLst>
  <dgm:cxnLst>
    <dgm:cxn modelId="{54664A00-64D1-4D87-A75F-8AE318E8166F}" srcId="{B4ED824B-7B73-4D4B-B64D-81598E247DB9}" destId="{C186A1E6-DDE6-406E-91DB-7D7A74CD1DCC}" srcOrd="1" destOrd="0" parTransId="{A23054FF-363C-42F0-9228-EDEA8A2D143A}" sibTransId="{F98F3DE4-980E-424A-9DFE-DA6BB152598E}"/>
    <dgm:cxn modelId="{1EC8E202-876B-459F-AC5A-FB479284E2D4}" srcId="{1F77DF56-A0C2-4488-8096-9022AE8FA668}" destId="{556AE796-1271-45B6-BB0E-59621EFA8736}" srcOrd="0" destOrd="0" parTransId="{31C5A285-8ECE-4288-B573-8E2648D93A3D}" sibTransId="{C3388E0F-9FBB-4589-BAAB-7393F0C7561E}"/>
    <dgm:cxn modelId="{B5758F04-D53A-4098-AE1B-2F0E59716359}" type="presOf" srcId="{86E0CF16-0AE9-4318-9718-9A1C48CF22EF}" destId="{8C66F9E2-3E7A-46D7-BE05-B450233275AF}" srcOrd="0" destOrd="0" presId="urn:microsoft.com/office/officeart/2009/layout/CirclePictureHierarchy"/>
    <dgm:cxn modelId="{03AAE604-0345-449C-877C-B0DE477500F9}" type="presOf" srcId="{968406FF-5CA7-4415-B200-E5D2EC81913C}" destId="{92E8F2B7-8BBD-4A84-859F-53D5FD38B852}" srcOrd="0" destOrd="0" presId="urn:microsoft.com/office/officeart/2009/layout/CirclePictureHierarchy"/>
    <dgm:cxn modelId="{C1C1AC1C-4B29-4037-A1AF-69DBB2D63508}" srcId="{CEAF1364-5F6B-442C-830A-4592AB638DA1}" destId="{07FF02C9-AE6F-4B62-A9E5-877A3C394724}" srcOrd="1" destOrd="0" parTransId="{86E0CF16-0AE9-4318-9718-9A1C48CF22EF}" sibTransId="{F3A535E7-FFC7-4549-831C-DDF1D336EDC4}"/>
    <dgm:cxn modelId="{3278BF1F-B782-4C1B-BE35-936872E0AA50}" type="presOf" srcId="{1F77DF56-A0C2-4488-8096-9022AE8FA668}" destId="{CAC83E66-0645-40DA-BF38-DAEE6E095A57}" srcOrd="0" destOrd="0" presId="urn:microsoft.com/office/officeart/2009/layout/CirclePictureHierarchy"/>
    <dgm:cxn modelId="{3134866A-362F-4871-8A4F-0C23E4FCF108}" type="presOf" srcId="{9DF71DB6-B5BE-46AE-9BE3-8E2A61B907E5}" destId="{38418299-D7F2-492C-854E-C264D4343A42}" srcOrd="0" destOrd="0" presId="urn:microsoft.com/office/officeart/2009/layout/CirclePictureHierarchy"/>
    <dgm:cxn modelId="{2A830A70-709A-41A3-A16D-75320E9A8B3A}" type="presOf" srcId="{479E76B3-BA96-4BDD-960E-C4AC83181C29}" destId="{ED9559F2-6577-4AF6-A6CF-D8EA95E20DB1}" srcOrd="0" destOrd="0" presId="urn:microsoft.com/office/officeart/2009/layout/CirclePictureHierarchy"/>
    <dgm:cxn modelId="{6FF56477-BF7A-4942-A520-65D138D99B44}" type="presOf" srcId="{B4ED824B-7B73-4D4B-B64D-81598E247DB9}" destId="{9790C930-2DDC-4C3D-9A66-DFE6F2C234FA}" srcOrd="0" destOrd="0" presId="urn:microsoft.com/office/officeart/2009/layout/CirclePictureHierarchy"/>
    <dgm:cxn modelId="{FC0A1A94-6D71-46D0-95F1-D24C0F133EA8}" type="presOf" srcId="{A23054FF-363C-42F0-9228-EDEA8A2D143A}" destId="{833B58E5-87DA-4B8B-BD76-E89FC746D779}" srcOrd="0" destOrd="0" presId="urn:microsoft.com/office/officeart/2009/layout/CirclePictureHierarchy"/>
    <dgm:cxn modelId="{30EE0FA6-98CC-41F0-B4FA-2D8925BF432E}" type="presOf" srcId="{4D127A47-2183-41F0-A10D-F2354BD7CFB8}" destId="{6E0AAF2E-E58E-4645-ADC6-FC9E5153CE19}" srcOrd="0" destOrd="0" presId="urn:microsoft.com/office/officeart/2009/layout/CirclePictureHierarchy"/>
    <dgm:cxn modelId="{EDA343C6-2D4E-49EE-A4B7-FEC6A4C2C733}" type="presOf" srcId="{56E3620B-3E31-460C-9E3E-BDDB377A2BB7}" destId="{75DF5248-608F-493C-9DEB-A7950B692F5D}" srcOrd="0" destOrd="0" presId="urn:microsoft.com/office/officeart/2009/layout/CirclePictureHierarchy"/>
    <dgm:cxn modelId="{E029A9C6-CDC4-4E17-927C-352147D60406}" type="presOf" srcId="{C186A1E6-DDE6-406E-91DB-7D7A74CD1DCC}" destId="{4C15A762-AA48-4CFB-A87C-AF12FB31E23B}" srcOrd="0" destOrd="0" presId="urn:microsoft.com/office/officeart/2009/layout/CirclePictureHierarchy"/>
    <dgm:cxn modelId="{A893F5D2-C585-4B66-B708-4499873341DA}" type="presOf" srcId="{CEAF1364-5F6B-442C-830A-4592AB638DA1}" destId="{6268ABC7-649C-402C-A8D8-83BAC8B4BBDA}" srcOrd="0" destOrd="0" presId="urn:microsoft.com/office/officeart/2009/layout/CirclePictureHierarchy"/>
    <dgm:cxn modelId="{9447C3D9-6F71-4CE8-890E-9F1610841AE9}" type="presOf" srcId="{07FF02C9-AE6F-4B62-A9E5-877A3C394724}" destId="{6F50281B-7307-4C54-B969-D3223374B98A}" srcOrd="0" destOrd="0" presId="urn:microsoft.com/office/officeart/2009/layout/CirclePictureHierarchy"/>
    <dgm:cxn modelId="{2D7411E1-154B-4AEC-B1E5-619088198412}" type="presOf" srcId="{556AE796-1271-45B6-BB0E-59621EFA8736}" destId="{3120489B-4720-401A-B036-D2C4692B7D70}" srcOrd="0" destOrd="0" presId="urn:microsoft.com/office/officeart/2009/layout/CirclePictureHierarchy"/>
    <dgm:cxn modelId="{05F53EE3-7AA0-4AAD-AE8E-4307B48363F2}" srcId="{CEAF1364-5F6B-442C-830A-4592AB638DA1}" destId="{479E76B3-BA96-4BDD-960E-C4AC83181C29}" srcOrd="0" destOrd="0" parTransId="{968406FF-5CA7-4415-B200-E5D2EC81913C}" sibTransId="{AA58136A-8E00-4826-B18D-A5B0E6B93F98}"/>
    <dgm:cxn modelId="{DBB680E4-3D7D-4A14-A6A2-87E4192BE9C8}" srcId="{556AE796-1271-45B6-BB0E-59621EFA8736}" destId="{B4ED824B-7B73-4D4B-B64D-81598E247DB9}" srcOrd="0" destOrd="0" parTransId="{56E3620B-3E31-460C-9E3E-BDDB377A2BB7}" sibTransId="{55C193E8-83B5-4815-8177-4D22A4D11CA9}"/>
    <dgm:cxn modelId="{DBA052E7-E57E-49CD-A361-E536F871A364}" srcId="{556AE796-1271-45B6-BB0E-59621EFA8736}" destId="{CEAF1364-5F6B-442C-830A-4592AB638DA1}" srcOrd="1" destOrd="0" parTransId="{9DF71DB6-B5BE-46AE-9BE3-8E2A61B907E5}" sibTransId="{0CC01354-62C7-4A32-A43D-D2F44A8DCBD7}"/>
    <dgm:cxn modelId="{E447A3F7-5014-441C-8FEF-33329C2889B2}" type="presOf" srcId="{63822590-5BE1-4876-81C7-5951CEBF7BB3}" destId="{0FFC0F5C-1752-43A1-96E9-FF290E924281}" srcOrd="0" destOrd="0" presId="urn:microsoft.com/office/officeart/2009/layout/CirclePictureHierarchy"/>
    <dgm:cxn modelId="{74C67BF8-3BC2-4392-ABFC-9CA627DB7BB7}" srcId="{B4ED824B-7B73-4D4B-B64D-81598E247DB9}" destId="{63822590-5BE1-4876-81C7-5951CEBF7BB3}" srcOrd="0" destOrd="0" parTransId="{4D127A47-2183-41F0-A10D-F2354BD7CFB8}" sibTransId="{668A9E1C-306C-4F0B-ACE4-1F2827A1903B}"/>
    <dgm:cxn modelId="{8DB86919-0963-4EED-B7B3-29FDFC1D64DA}" type="presParOf" srcId="{CAC83E66-0645-40DA-BF38-DAEE6E095A57}" destId="{6A1FCAC2-C54E-47B7-A985-77CF4D33ECC6}" srcOrd="0" destOrd="0" presId="urn:microsoft.com/office/officeart/2009/layout/CirclePictureHierarchy"/>
    <dgm:cxn modelId="{1EB274E1-5B54-43D2-8D9F-538FD13A06DF}" type="presParOf" srcId="{6A1FCAC2-C54E-47B7-A985-77CF4D33ECC6}" destId="{20592287-9596-487D-877A-F3F5FB4DE209}" srcOrd="0" destOrd="0" presId="urn:microsoft.com/office/officeart/2009/layout/CirclePictureHierarchy"/>
    <dgm:cxn modelId="{667923CD-7B50-4FDD-BCB3-FED99C077F64}" type="presParOf" srcId="{20592287-9596-487D-877A-F3F5FB4DE209}" destId="{C36FEC0D-6965-4E9D-B249-FD495892E375}" srcOrd="0" destOrd="0" presId="urn:microsoft.com/office/officeart/2009/layout/CirclePictureHierarchy"/>
    <dgm:cxn modelId="{8BAFB06C-A679-40BB-937A-06DB48C91D09}" type="presParOf" srcId="{20592287-9596-487D-877A-F3F5FB4DE209}" destId="{3120489B-4720-401A-B036-D2C4692B7D70}" srcOrd="1" destOrd="0" presId="urn:microsoft.com/office/officeart/2009/layout/CirclePictureHierarchy"/>
    <dgm:cxn modelId="{A5DAE978-9578-4F26-8B3B-131590CFD685}" type="presParOf" srcId="{6A1FCAC2-C54E-47B7-A985-77CF4D33ECC6}" destId="{E6B1F596-9A3B-4DED-95C8-25CFEDCF2ED8}" srcOrd="1" destOrd="0" presId="urn:microsoft.com/office/officeart/2009/layout/CirclePictureHierarchy"/>
    <dgm:cxn modelId="{A2DFDD17-D63E-4597-8F32-2705952029C1}" type="presParOf" srcId="{E6B1F596-9A3B-4DED-95C8-25CFEDCF2ED8}" destId="{75DF5248-608F-493C-9DEB-A7950B692F5D}" srcOrd="0" destOrd="0" presId="urn:microsoft.com/office/officeart/2009/layout/CirclePictureHierarchy"/>
    <dgm:cxn modelId="{E5A78ACD-1C86-4F71-9408-48C44D8F6746}" type="presParOf" srcId="{E6B1F596-9A3B-4DED-95C8-25CFEDCF2ED8}" destId="{A88D634F-CE3B-4B8F-A36B-C9BCC7BCD090}" srcOrd="1" destOrd="0" presId="urn:microsoft.com/office/officeart/2009/layout/CirclePictureHierarchy"/>
    <dgm:cxn modelId="{E9E59595-632A-4643-A192-121193D5675E}" type="presParOf" srcId="{A88D634F-CE3B-4B8F-A36B-C9BCC7BCD090}" destId="{C4331ADD-FE6D-4BF5-BF5B-5FA0704650A2}" srcOrd="0" destOrd="0" presId="urn:microsoft.com/office/officeart/2009/layout/CirclePictureHierarchy"/>
    <dgm:cxn modelId="{11780A9D-CBC4-404C-B103-F5985DAECDBD}" type="presParOf" srcId="{C4331ADD-FE6D-4BF5-BF5B-5FA0704650A2}" destId="{8DC004C9-6E35-41F7-8233-742B45A03613}" srcOrd="0" destOrd="0" presId="urn:microsoft.com/office/officeart/2009/layout/CirclePictureHierarchy"/>
    <dgm:cxn modelId="{381ED7EA-C907-4F76-BB5E-EC3FB876FAD4}" type="presParOf" srcId="{C4331ADD-FE6D-4BF5-BF5B-5FA0704650A2}" destId="{9790C930-2DDC-4C3D-9A66-DFE6F2C234FA}" srcOrd="1" destOrd="0" presId="urn:microsoft.com/office/officeart/2009/layout/CirclePictureHierarchy"/>
    <dgm:cxn modelId="{6EE86039-92DF-4C94-8E3C-32A372BF7195}" type="presParOf" srcId="{A88D634F-CE3B-4B8F-A36B-C9BCC7BCD090}" destId="{B675F30B-B3CD-4FED-AE3D-B7A48504C2EB}" srcOrd="1" destOrd="0" presId="urn:microsoft.com/office/officeart/2009/layout/CirclePictureHierarchy"/>
    <dgm:cxn modelId="{C48F4968-3279-41DF-B5A8-57D459118527}" type="presParOf" srcId="{B675F30B-B3CD-4FED-AE3D-B7A48504C2EB}" destId="{6E0AAF2E-E58E-4645-ADC6-FC9E5153CE19}" srcOrd="0" destOrd="0" presId="urn:microsoft.com/office/officeart/2009/layout/CirclePictureHierarchy"/>
    <dgm:cxn modelId="{3A29270C-68CD-4E70-A45C-100783B6D678}" type="presParOf" srcId="{B675F30B-B3CD-4FED-AE3D-B7A48504C2EB}" destId="{504D0567-95B3-4686-9AF6-4BF4C7DBF24D}" srcOrd="1" destOrd="0" presId="urn:microsoft.com/office/officeart/2009/layout/CirclePictureHierarchy"/>
    <dgm:cxn modelId="{8F55C126-4555-4602-990C-7C57DE33024F}" type="presParOf" srcId="{504D0567-95B3-4686-9AF6-4BF4C7DBF24D}" destId="{2914A6BB-E173-46A4-B4E2-CCDC599E2AAB}" srcOrd="0" destOrd="0" presId="urn:microsoft.com/office/officeart/2009/layout/CirclePictureHierarchy"/>
    <dgm:cxn modelId="{9F9BC588-4DF6-4C2F-8170-DF20A12BD9B5}" type="presParOf" srcId="{2914A6BB-E173-46A4-B4E2-CCDC599E2AAB}" destId="{08755C3B-B880-48B1-BD05-A23EFC23EEDE}" srcOrd="0" destOrd="0" presId="urn:microsoft.com/office/officeart/2009/layout/CirclePictureHierarchy"/>
    <dgm:cxn modelId="{19D4F614-B21E-473A-A20F-2952630C5F5F}" type="presParOf" srcId="{2914A6BB-E173-46A4-B4E2-CCDC599E2AAB}" destId="{0FFC0F5C-1752-43A1-96E9-FF290E924281}" srcOrd="1" destOrd="0" presId="urn:microsoft.com/office/officeart/2009/layout/CirclePictureHierarchy"/>
    <dgm:cxn modelId="{5801F62E-CF51-4F54-84F8-4ED03D1DCF38}" type="presParOf" srcId="{504D0567-95B3-4686-9AF6-4BF4C7DBF24D}" destId="{6EA328FF-7434-424B-B7F9-060FA940761E}" srcOrd="1" destOrd="0" presId="urn:microsoft.com/office/officeart/2009/layout/CirclePictureHierarchy"/>
    <dgm:cxn modelId="{E2563116-43B2-4A26-860A-1B47B1C06B96}" type="presParOf" srcId="{B675F30B-B3CD-4FED-AE3D-B7A48504C2EB}" destId="{833B58E5-87DA-4B8B-BD76-E89FC746D779}" srcOrd="2" destOrd="0" presId="urn:microsoft.com/office/officeart/2009/layout/CirclePictureHierarchy"/>
    <dgm:cxn modelId="{EBDF4C2B-E03F-4565-A250-F20DE376B850}" type="presParOf" srcId="{B675F30B-B3CD-4FED-AE3D-B7A48504C2EB}" destId="{9BEE3957-3997-41BC-9410-27E429A09212}" srcOrd="3" destOrd="0" presId="urn:microsoft.com/office/officeart/2009/layout/CirclePictureHierarchy"/>
    <dgm:cxn modelId="{1AC185BF-AE74-430E-95EF-B56483058C59}" type="presParOf" srcId="{9BEE3957-3997-41BC-9410-27E429A09212}" destId="{3F49187B-46BE-4739-B99E-C32F21931278}" srcOrd="0" destOrd="0" presId="urn:microsoft.com/office/officeart/2009/layout/CirclePictureHierarchy"/>
    <dgm:cxn modelId="{880564EB-49B5-4846-B33F-8EA6FE65C6B9}" type="presParOf" srcId="{3F49187B-46BE-4739-B99E-C32F21931278}" destId="{93E1D670-1481-464F-A447-A5F88CBF4539}" srcOrd="0" destOrd="0" presId="urn:microsoft.com/office/officeart/2009/layout/CirclePictureHierarchy"/>
    <dgm:cxn modelId="{61B8337B-B3BD-44EE-90B9-2E99CE6DAB4B}" type="presParOf" srcId="{3F49187B-46BE-4739-B99E-C32F21931278}" destId="{4C15A762-AA48-4CFB-A87C-AF12FB31E23B}" srcOrd="1" destOrd="0" presId="urn:microsoft.com/office/officeart/2009/layout/CirclePictureHierarchy"/>
    <dgm:cxn modelId="{C346E084-2DD3-4E68-BF83-4FC378359EE6}" type="presParOf" srcId="{9BEE3957-3997-41BC-9410-27E429A09212}" destId="{6F59DFDC-9174-41BE-912B-390EDF5B7004}" srcOrd="1" destOrd="0" presId="urn:microsoft.com/office/officeart/2009/layout/CirclePictureHierarchy"/>
    <dgm:cxn modelId="{49387763-D4DF-4C9A-B40C-700B3BF5F904}" type="presParOf" srcId="{E6B1F596-9A3B-4DED-95C8-25CFEDCF2ED8}" destId="{38418299-D7F2-492C-854E-C264D4343A42}" srcOrd="2" destOrd="0" presId="urn:microsoft.com/office/officeart/2009/layout/CirclePictureHierarchy"/>
    <dgm:cxn modelId="{B0C5EBB3-9E0F-43D5-97C5-7BD66F367832}" type="presParOf" srcId="{E6B1F596-9A3B-4DED-95C8-25CFEDCF2ED8}" destId="{F88FCAB2-A16E-48FC-8C1F-C141E25E1EE5}" srcOrd="3" destOrd="0" presId="urn:microsoft.com/office/officeart/2009/layout/CirclePictureHierarchy"/>
    <dgm:cxn modelId="{E030D503-52D1-4435-87F8-583C4CF66777}" type="presParOf" srcId="{F88FCAB2-A16E-48FC-8C1F-C141E25E1EE5}" destId="{C20A7742-99CE-4B00-A00F-F538EF1A692A}" srcOrd="0" destOrd="0" presId="urn:microsoft.com/office/officeart/2009/layout/CirclePictureHierarchy"/>
    <dgm:cxn modelId="{AE3E7C41-71EE-4B02-BEBD-C2F138C88ED2}" type="presParOf" srcId="{C20A7742-99CE-4B00-A00F-F538EF1A692A}" destId="{86398B10-6418-42E4-B26C-E9B2782B6522}" srcOrd="0" destOrd="0" presId="urn:microsoft.com/office/officeart/2009/layout/CirclePictureHierarchy"/>
    <dgm:cxn modelId="{A4EF5DD2-01CF-4A68-819E-4A2351170493}" type="presParOf" srcId="{C20A7742-99CE-4B00-A00F-F538EF1A692A}" destId="{6268ABC7-649C-402C-A8D8-83BAC8B4BBDA}" srcOrd="1" destOrd="0" presId="urn:microsoft.com/office/officeart/2009/layout/CirclePictureHierarchy"/>
    <dgm:cxn modelId="{28F7AD50-B4AC-4B84-B17A-BC1CA432A386}" type="presParOf" srcId="{F88FCAB2-A16E-48FC-8C1F-C141E25E1EE5}" destId="{2B1F4312-FC8C-4D2D-8B68-E0B328E35554}" srcOrd="1" destOrd="0" presId="urn:microsoft.com/office/officeart/2009/layout/CirclePictureHierarchy"/>
    <dgm:cxn modelId="{29DDEDA8-2BAC-4B62-9222-5FF69B46E0BA}" type="presParOf" srcId="{2B1F4312-FC8C-4D2D-8B68-E0B328E35554}" destId="{92E8F2B7-8BBD-4A84-859F-53D5FD38B852}" srcOrd="0" destOrd="0" presId="urn:microsoft.com/office/officeart/2009/layout/CirclePictureHierarchy"/>
    <dgm:cxn modelId="{7FF99EDE-452F-4D97-BDE6-14A4F02D885A}" type="presParOf" srcId="{2B1F4312-FC8C-4D2D-8B68-E0B328E35554}" destId="{923E0757-D55C-4FAB-A15D-0CF98B41CA63}" srcOrd="1" destOrd="0" presId="urn:microsoft.com/office/officeart/2009/layout/CirclePictureHierarchy"/>
    <dgm:cxn modelId="{6E4408BB-BB2D-44F1-85A1-8DCA260A6987}" type="presParOf" srcId="{923E0757-D55C-4FAB-A15D-0CF98B41CA63}" destId="{B7AF586D-C826-4C3F-996B-3E9A2D66A19C}" srcOrd="0" destOrd="0" presId="urn:microsoft.com/office/officeart/2009/layout/CirclePictureHierarchy"/>
    <dgm:cxn modelId="{F0D8B92C-9A54-4C4F-9672-4F5263D3CB46}" type="presParOf" srcId="{B7AF586D-C826-4C3F-996B-3E9A2D66A19C}" destId="{BC6B2E84-CA90-45BE-8FB0-FE912981CCD9}" srcOrd="0" destOrd="0" presId="urn:microsoft.com/office/officeart/2009/layout/CirclePictureHierarchy"/>
    <dgm:cxn modelId="{B9B023F6-4447-457C-A580-B557110F558D}" type="presParOf" srcId="{B7AF586D-C826-4C3F-996B-3E9A2D66A19C}" destId="{ED9559F2-6577-4AF6-A6CF-D8EA95E20DB1}" srcOrd="1" destOrd="0" presId="urn:microsoft.com/office/officeart/2009/layout/CirclePictureHierarchy"/>
    <dgm:cxn modelId="{947ED80F-C16E-48A0-AA6A-F9242A79436D}" type="presParOf" srcId="{923E0757-D55C-4FAB-A15D-0CF98B41CA63}" destId="{D886AE30-663D-4432-B855-8DCD9CB30A0D}" srcOrd="1" destOrd="0" presId="urn:microsoft.com/office/officeart/2009/layout/CirclePictureHierarchy"/>
    <dgm:cxn modelId="{B1D2722E-FE90-4024-B0CB-D994C8A1D28E}" type="presParOf" srcId="{2B1F4312-FC8C-4D2D-8B68-E0B328E35554}" destId="{8C66F9E2-3E7A-46D7-BE05-B450233275AF}" srcOrd="2" destOrd="0" presId="urn:microsoft.com/office/officeart/2009/layout/CirclePictureHierarchy"/>
    <dgm:cxn modelId="{846A27AD-FB88-4EEC-9EB4-6B61CDDE0F7F}" type="presParOf" srcId="{2B1F4312-FC8C-4D2D-8B68-E0B328E35554}" destId="{AF707308-6385-4D54-BCBA-6BE85237E402}" srcOrd="3" destOrd="0" presId="urn:microsoft.com/office/officeart/2009/layout/CirclePictureHierarchy"/>
    <dgm:cxn modelId="{A0A0F109-C4BA-4CB0-A730-3F8DAD2B3122}" type="presParOf" srcId="{AF707308-6385-4D54-BCBA-6BE85237E402}" destId="{D8CE0FA6-0B1D-499B-ADA5-B9B997E83257}" srcOrd="0" destOrd="0" presId="urn:microsoft.com/office/officeart/2009/layout/CirclePictureHierarchy"/>
    <dgm:cxn modelId="{82976A0F-DC2A-444D-9C68-D8585FBC49DA}" type="presParOf" srcId="{D8CE0FA6-0B1D-499B-ADA5-B9B997E83257}" destId="{2C02887C-F5F8-47F0-9216-DF4E1181B9A0}" srcOrd="0" destOrd="0" presId="urn:microsoft.com/office/officeart/2009/layout/CirclePictureHierarchy"/>
    <dgm:cxn modelId="{55D4D95D-A76A-4D33-A0FD-8976647C8D50}" type="presParOf" srcId="{D8CE0FA6-0B1D-499B-ADA5-B9B997E83257}" destId="{6F50281B-7307-4C54-B969-D3223374B98A}" srcOrd="1" destOrd="0" presId="urn:microsoft.com/office/officeart/2009/layout/CirclePictureHierarchy"/>
    <dgm:cxn modelId="{4F9DFE65-18AD-402F-8DFF-06719701B9AB}" type="presParOf" srcId="{AF707308-6385-4D54-BCBA-6BE85237E402}" destId="{F0AAFD71-8E92-4871-8D57-BCD7297477A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610722-91E7-40CE-85F1-B392F6B9A015}" type="doc">
      <dgm:prSet loTypeId="urn:microsoft.com/office/officeart/2016/7/layout/BasicLinearProcessNumbered" loCatId="process" qsTypeId="urn:microsoft.com/office/officeart/2005/8/quickstyle/simple3" qsCatId="simple" csTypeId="urn:microsoft.com/office/officeart/2005/8/colors/colorful5" csCatId="colorful" phldr="1"/>
      <dgm:spPr/>
      <dgm:t>
        <a:bodyPr/>
        <a:lstStyle/>
        <a:p>
          <a:endParaRPr lang="en-US"/>
        </a:p>
      </dgm:t>
    </dgm:pt>
    <dgm:pt modelId="{87D9A828-9CF6-4C82-A6F6-1E7DAF340A80}">
      <dgm:prSet/>
      <dgm:spPr/>
      <dgm:t>
        <a:bodyPr/>
        <a:lstStyle/>
        <a:p>
          <a:r>
            <a:rPr lang="en-US" dirty="0"/>
            <a:t>Move the smallest leaf in the targeted node’s right subtree into its position</a:t>
          </a:r>
        </a:p>
      </dgm:t>
    </dgm:pt>
    <dgm:pt modelId="{5E3FCA4D-FD8F-4555-B01A-70C05D5D0AE9}" type="parTrans" cxnId="{17DC9B97-2CC4-41C5-A2A4-A2B93FD9DDD2}">
      <dgm:prSet/>
      <dgm:spPr/>
      <dgm:t>
        <a:bodyPr/>
        <a:lstStyle/>
        <a:p>
          <a:endParaRPr lang="en-US"/>
        </a:p>
      </dgm:t>
    </dgm:pt>
    <dgm:pt modelId="{D48F87B9-8420-4DDF-A894-DD70ECCA6E27}" type="sibTrans" cxnId="{17DC9B97-2CC4-41C5-A2A4-A2B93FD9DDD2}">
      <dgm:prSet phldrT="1" phldr="0"/>
      <dgm:spPr/>
      <dgm:t>
        <a:bodyPr/>
        <a:lstStyle/>
        <a:p>
          <a:r>
            <a:rPr lang="en-US"/>
            <a:t>1</a:t>
          </a:r>
        </a:p>
      </dgm:t>
    </dgm:pt>
    <dgm:pt modelId="{30635666-71FC-4278-B28F-E3DD13B5C508}">
      <dgm:prSet/>
      <dgm:spPr/>
      <dgm:t>
        <a:bodyPr/>
        <a:lstStyle/>
        <a:p>
          <a:r>
            <a:rPr lang="en-US"/>
            <a:t>Keeps integrity of the tree without changing the structure</a:t>
          </a:r>
        </a:p>
      </dgm:t>
    </dgm:pt>
    <dgm:pt modelId="{C79463E3-8804-4088-96BC-52D37AA3C540}" type="parTrans" cxnId="{8751E585-651B-4008-A7F2-B83DF5C6061C}">
      <dgm:prSet/>
      <dgm:spPr/>
      <dgm:t>
        <a:bodyPr/>
        <a:lstStyle/>
        <a:p>
          <a:endParaRPr lang="en-US"/>
        </a:p>
      </dgm:t>
    </dgm:pt>
    <dgm:pt modelId="{694E86BA-AE9B-4D9A-A562-57F61666897C}" type="sibTrans" cxnId="{8751E585-651B-4008-A7F2-B83DF5C6061C}">
      <dgm:prSet phldrT="2" phldr="0"/>
      <dgm:spPr/>
      <dgm:t>
        <a:bodyPr/>
        <a:lstStyle/>
        <a:p>
          <a:r>
            <a:rPr lang="en-US"/>
            <a:t>2</a:t>
          </a:r>
        </a:p>
      </dgm:t>
    </dgm:pt>
    <dgm:pt modelId="{67175EBA-2B82-4258-87BD-2D63F07F4A91}">
      <dgm:prSet/>
      <dgm:spPr/>
      <dgm:t>
        <a:bodyPr/>
        <a:lstStyle/>
        <a:p>
          <a:r>
            <a:rPr lang="en-US" dirty="0"/>
            <a:t>The smallest leaf is still going to be smaller than the rest of the parent branches</a:t>
          </a:r>
        </a:p>
      </dgm:t>
    </dgm:pt>
    <dgm:pt modelId="{BA6BEAB1-8407-4E6B-A6FF-66A89C776399}" type="parTrans" cxnId="{D5DFCA2D-F929-4688-983A-6E26F69D4937}">
      <dgm:prSet/>
      <dgm:spPr/>
      <dgm:t>
        <a:bodyPr/>
        <a:lstStyle/>
        <a:p>
          <a:endParaRPr lang="en-US"/>
        </a:p>
      </dgm:t>
    </dgm:pt>
    <dgm:pt modelId="{19BA2AE5-2108-4AAA-A605-28173D16E701}" type="sibTrans" cxnId="{D5DFCA2D-F929-4688-983A-6E26F69D4937}">
      <dgm:prSet phldrT="3" phldr="0"/>
      <dgm:spPr/>
      <dgm:t>
        <a:bodyPr/>
        <a:lstStyle/>
        <a:p>
          <a:r>
            <a:rPr lang="en-US"/>
            <a:t>3</a:t>
          </a:r>
        </a:p>
      </dgm:t>
    </dgm:pt>
    <dgm:pt modelId="{75A15FD3-DC76-48CF-BF87-2D9935B4C02D}" type="pres">
      <dgm:prSet presAssocID="{3B610722-91E7-40CE-85F1-B392F6B9A015}" presName="Name0" presStyleCnt="0">
        <dgm:presLayoutVars>
          <dgm:animLvl val="lvl"/>
          <dgm:resizeHandles val="exact"/>
        </dgm:presLayoutVars>
      </dgm:prSet>
      <dgm:spPr/>
    </dgm:pt>
    <dgm:pt modelId="{377DE0F9-6C7C-4F53-9ED2-6345C1A9771A}" type="pres">
      <dgm:prSet presAssocID="{87D9A828-9CF6-4C82-A6F6-1E7DAF340A80}" presName="compositeNode" presStyleCnt="0">
        <dgm:presLayoutVars>
          <dgm:bulletEnabled val="1"/>
        </dgm:presLayoutVars>
      </dgm:prSet>
      <dgm:spPr/>
    </dgm:pt>
    <dgm:pt modelId="{B1A909FC-D4B2-4964-BC06-750A9C071FDB}" type="pres">
      <dgm:prSet presAssocID="{87D9A828-9CF6-4C82-A6F6-1E7DAF340A80}" presName="bgRect" presStyleLbl="bgAccFollowNode1" presStyleIdx="0" presStyleCnt="3"/>
      <dgm:spPr/>
    </dgm:pt>
    <dgm:pt modelId="{35ED4ADF-6BE5-4FC9-A815-5D6E1D77501F}" type="pres">
      <dgm:prSet presAssocID="{D48F87B9-8420-4DDF-A894-DD70ECCA6E27}" presName="sibTransNodeCircle" presStyleLbl="alignNode1" presStyleIdx="0" presStyleCnt="6">
        <dgm:presLayoutVars>
          <dgm:chMax val="0"/>
          <dgm:bulletEnabled/>
        </dgm:presLayoutVars>
      </dgm:prSet>
      <dgm:spPr/>
    </dgm:pt>
    <dgm:pt modelId="{7AD613EA-1CDB-4224-A961-C447FF286FF7}" type="pres">
      <dgm:prSet presAssocID="{87D9A828-9CF6-4C82-A6F6-1E7DAF340A80}" presName="bottomLine" presStyleLbl="alignNode1" presStyleIdx="1" presStyleCnt="6">
        <dgm:presLayoutVars/>
      </dgm:prSet>
      <dgm:spPr/>
    </dgm:pt>
    <dgm:pt modelId="{47EC80C2-E0F0-4207-AEC0-E39F3C06A1ED}" type="pres">
      <dgm:prSet presAssocID="{87D9A828-9CF6-4C82-A6F6-1E7DAF340A80}" presName="nodeText" presStyleLbl="bgAccFollowNode1" presStyleIdx="0" presStyleCnt="3">
        <dgm:presLayoutVars>
          <dgm:bulletEnabled val="1"/>
        </dgm:presLayoutVars>
      </dgm:prSet>
      <dgm:spPr/>
    </dgm:pt>
    <dgm:pt modelId="{4FD6846E-FEF2-4D73-A3D8-E07094DCCC7F}" type="pres">
      <dgm:prSet presAssocID="{D48F87B9-8420-4DDF-A894-DD70ECCA6E27}" presName="sibTrans" presStyleCnt="0"/>
      <dgm:spPr/>
    </dgm:pt>
    <dgm:pt modelId="{9E085152-33CC-4F5F-AC8D-85F168BF2F63}" type="pres">
      <dgm:prSet presAssocID="{30635666-71FC-4278-B28F-E3DD13B5C508}" presName="compositeNode" presStyleCnt="0">
        <dgm:presLayoutVars>
          <dgm:bulletEnabled val="1"/>
        </dgm:presLayoutVars>
      </dgm:prSet>
      <dgm:spPr/>
    </dgm:pt>
    <dgm:pt modelId="{FA25E0F6-6895-408D-822C-8C099E0A3EA7}" type="pres">
      <dgm:prSet presAssocID="{30635666-71FC-4278-B28F-E3DD13B5C508}" presName="bgRect" presStyleLbl="bgAccFollowNode1" presStyleIdx="1" presStyleCnt="3"/>
      <dgm:spPr/>
    </dgm:pt>
    <dgm:pt modelId="{EEA17705-3046-4245-8D4F-58798B48971E}" type="pres">
      <dgm:prSet presAssocID="{694E86BA-AE9B-4D9A-A562-57F61666897C}" presName="sibTransNodeCircle" presStyleLbl="alignNode1" presStyleIdx="2" presStyleCnt="6">
        <dgm:presLayoutVars>
          <dgm:chMax val="0"/>
          <dgm:bulletEnabled/>
        </dgm:presLayoutVars>
      </dgm:prSet>
      <dgm:spPr/>
    </dgm:pt>
    <dgm:pt modelId="{2AD991B0-3FC9-4CA7-809B-286D729E6456}" type="pres">
      <dgm:prSet presAssocID="{30635666-71FC-4278-B28F-E3DD13B5C508}" presName="bottomLine" presStyleLbl="alignNode1" presStyleIdx="3" presStyleCnt="6">
        <dgm:presLayoutVars/>
      </dgm:prSet>
      <dgm:spPr/>
    </dgm:pt>
    <dgm:pt modelId="{670A557C-E367-40C2-8E44-EF937F8AF61B}" type="pres">
      <dgm:prSet presAssocID="{30635666-71FC-4278-B28F-E3DD13B5C508}" presName="nodeText" presStyleLbl="bgAccFollowNode1" presStyleIdx="1" presStyleCnt="3">
        <dgm:presLayoutVars>
          <dgm:bulletEnabled val="1"/>
        </dgm:presLayoutVars>
      </dgm:prSet>
      <dgm:spPr/>
    </dgm:pt>
    <dgm:pt modelId="{82D184FC-4641-480A-88F4-9E5AF5DAED38}" type="pres">
      <dgm:prSet presAssocID="{694E86BA-AE9B-4D9A-A562-57F61666897C}" presName="sibTrans" presStyleCnt="0"/>
      <dgm:spPr/>
    </dgm:pt>
    <dgm:pt modelId="{650BF77C-87FE-429D-937D-B430D9D6A51F}" type="pres">
      <dgm:prSet presAssocID="{67175EBA-2B82-4258-87BD-2D63F07F4A91}" presName="compositeNode" presStyleCnt="0">
        <dgm:presLayoutVars>
          <dgm:bulletEnabled val="1"/>
        </dgm:presLayoutVars>
      </dgm:prSet>
      <dgm:spPr/>
    </dgm:pt>
    <dgm:pt modelId="{28091C47-9A2E-48FC-818C-0BCE89F9D656}" type="pres">
      <dgm:prSet presAssocID="{67175EBA-2B82-4258-87BD-2D63F07F4A91}" presName="bgRect" presStyleLbl="bgAccFollowNode1" presStyleIdx="2" presStyleCnt="3"/>
      <dgm:spPr/>
    </dgm:pt>
    <dgm:pt modelId="{1684A35E-B1DF-482D-A5E2-C3780488823F}" type="pres">
      <dgm:prSet presAssocID="{19BA2AE5-2108-4AAA-A605-28173D16E701}" presName="sibTransNodeCircle" presStyleLbl="alignNode1" presStyleIdx="4" presStyleCnt="6">
        <dgm:presLayoutVars>
          <dgm:chMax val="0"/>
          <dgm:bulletEnabled/>
        </dgm:presLayoutVars>
      </dgm:prSet>
      <dgm:spPr/>
    </dgm:pt>
    <dgm:pt modelId="{D1CABB6C-C834-4EFF-9167-583388F4A78F}" type="pres">
      <dgm:prSet presAssocID="{67175EBA-2B82-4258-87BD-2D63F07F4A91}" presName="bottomLine" presStyleLbl="alignNode1" presStyleIdx="5" presStyleCnt="6">
        <dgm:presLayoutVars/>
      </dgm:prSet>
      <dgm:spPr/>
    </dgm:pt>
    <dgm:pt modelId="{8C6A78BA-E78E-464E-8995-2E5FB37605C9}" type="pres">
      <dgm:prSet presAssocID="{67175EBA-2B82-4258-87BD-2D63F07F4A91}" presName="nodeText" presStyleLbl="bgAccFollowNode1" presStyleIdx="2" presStyleCnt="3">
        <dgm:presLayoutVars>
          <dgm:bulletEnabled val="1"/>
        </dgm:presLayoutVars>
      </dgm:prSet>
      <dgm:spPr/>
    </dgm:pt>
  </dgm:ptLst>
  <dgm:cxnLst>
    <dgm:cxn modelId="{17D6330B-D3E6-4434-9401-CC33787544A7}" type="presOf" srcId="{3B610722-91E7-40CE-85F1-B392F6B9A015}" destId="{75A15FD3-DC76-48CF-BF87-2D9935B4C02D}" srcOrd="0" destOrd="0" presId="urn:microsoft.com/office/officeart/2016/7/layout/BasicLinearProcessNumbered"/>
    <dgm:cxn modelId="{D5DFCA2D-F929-4688-983A-6E26F69D4937}" srcId="{3B610722-91E7-40CE-85F1-B392F6B9A015}" destId="{67175EBA-2B82-4258-87BD-2D63F07F4A91}" srcOrd="2" destOrd="0" parTransId="{BA6BEAB1-8407-4E6B-A6FF-66A89C776399}" sibTransId="{19BA2AE5-2108-4AAA-A605-28173D16E701}"/>
    <dgm:cxn modelId="{AF099630-804E-463D-BE3F-94180B59A09A}" type="presOf" srcId="{19BA2AE5-2108-4AAA-A605-28173D16E701}" destId="{1684A35E-B1DF-482D-A5E2-C3780488823F}" srcOrd="0" destOrd="0" presId="urn:microsoft.com/office/officeart/2016/7/layout/BasicLinearProcessNumbered"/>
    <dgm:cxn modelId="{19C8795F-F9AC-4938-9B35-C8E5626AFAEF}" type="presOf" srcId="{87D9A828-9CF6-4C82-A6F6-1E7DAF340A80}" destId="{47EC80C2-E0F0-4207-AEC0-E39F3C06A1ED}" srcOrd="1" destOrd="0" presId="urn:microsoft.com/office/officeart/2016/7/layout/BasicLinearProcessNumbered"/>
    <dgm:cxn modelId="{8D0F5044-026B-4739-938A-A44FD1F6DCCE}" type="presOf" srcId="{87D9A828-9CF6-4C82-A6F6-1E7DAF340A80}" destId="{B1A909FC-D4B2-4964-BC06-750A9C071FDB}" srcOrd="0" destOrd="0" presId="urn:microsoft.com/office/officeart/2016/7/layout/BasicLinearProcessNumbered"/>
    <dgm:cxn modelId="{8751E585-651B-4008-A7F2-B83DF5C6061C}" srcId="{3B610722-91E7-40CE-85F1-B392F6B9A015}" destId="{30635666-71FC-4278-B28F-E3DD13B5C508}" srcOrd="1" destOrd="0" parTransId="{C79463E3-8804-4088-96BC-52D37AA3C540}" sibTransId="{694E86BA-AE9B-4D9A-A562-57F61666897C}"/>
    <dgm:cxn modelId="{17DC9B97-2CC4-41C5-A2A4-A2B93FD9DDD2}" srcId="{3B610722-91E7-40CE-85F1-B392F6B9A015}" destId="{87D9A828-9CF6-4C82-A6F6-1E7DAF340A80}" srcOrd="0" destOrd="0" parTransId="{5E3FCA4D-FD8F-4555-B01A-70C05D5D0AE9}" sibTransId="{D48F87B9-8420-4DDF-A894-DD70ECCA6E27}"/>
    <dgm:cxn modelId="{AD28B9B4-2938-4869-A819-C39F3DB4C6A8}" type="presOf" srcId="{67175EBA-2B82-4258-87BD-2D63F07F4A91}" destId="{8C6A78BA-E78E-464E-8995-2E5FB37605C9}" srcOrd="1" destOrd="0" presId="urn:microsoft.com/office/officeart/2016/7/layout/BasicLinearProcessNumbered"/>
    <dgm:cxn modelId="{0021C4B7-AD41-4027-8DBB-E28731F5921D}" type="presOf" srcId="{30635666-71FC-4278-B28F-E3DD13B5C508}" destId="{FA25E0F6-6895-408D-822C-8C099E0A3EA7}" srcOrd="0" destOrd="0" presId="urn:microsoft.com/office/officeart/2016/7/layout/BasicLinearProcessNumbered"/>
    <dgm:cxn modelId="{3BC5C7C6-E20F-4AD1-A86E-0480860B412D}" type="presOf" srcId="{67175EBA-2B82-4258-87BD-2D63F07F4A91}" destId="{28091C47-9A2E-48FC-818C-0BCE89F9D656}" srcOrd="0" destOrd="0" presId="urn:microsoft.com/office/officeart/2016/7/layout/BasicLinearProcessNumbered"/>
    <dgm:cxn modelId="{FC9A92DA-F83D-4F44-95E6-DB5A9C723398}" type="presOf" srcId="{D48F87B9-8420-4DDF-A894-DD70ECCA6E27}" destId="{35ED4ADF-6BE5-4FC9-A815-5D6E1D77501F}" srcOrd="0" destOrd="0" presId="urn:microsoft.com/office/officeart/2016/7/layout/BasicLinearProcessNumbered"/>
    <dgm:cxn modelId="{B05DA0E1-9F28-4F56-812D-9C4B91824FC5}" type="presOf" srcId="{694E86BA-AE9B-4D9A-A562-57F61666897C}" destId="{EEA17705-3046-4245-8D4F-58798B48971E}" srcOrd="0" destOrd="0" presId="urn:microsoft.com/office/officeart/2016/7/layout/BasicLinearProcessNumbered"/>
    <dgm:cxn modelId="{41D5DAE6-58E9-453C-A3AD-86AEA6F77D62}" type="presOf" srcId="{30635666-71FC-4278-B28F-E3DD13B5C508}" destId="{670A557C-E367-40C2-8E44-EF937F8AF61B}" srcOrd="1" destOrd="0" presId="urn:microsoft.com/office/officeart/2016/7/layout/BasicLinearProcessNumbered"/>
    <dgm:cxn modelId="{5DCE52EA-8DDA-4B8F-825A-5963EE8D01C9}" type="presParOf" srcId="{75A15FD3-DC76-48CF-BF87-2D9935B4C02D}" destId="{377DE0F9-6C7C-4F53-9ED2-6345C1A9771A}" srcOrd="0" destOrd="0" presId="urn:microsoft.com/office/officeart/2016/7/layout/BasicLinearProcessNumbered"/>
    <dgm:cxn modelId="{F99B893D-5B2F-48A8-9FF0-78E36C0C7047}" type="presParOf" srcId="{377DE0F9-6C7C-4F53-9ED2-6345C1A9771A}" destId="{B1A909FC-D4B2-4964-BC06-750A9C071FDB}" srcOrd="0" destOrd="0" presId="urn:microsoft.com/office/officeart/2016/7/layout/BasicLinearProcessNumbered"/>
    <dgm:cxn modelId="{58AAE49A-0255-4A15-B589-6B37A5D901CD}" type="presParOf" srcId="{377DE0F9-6C7C-4F53-9ED2-6345C1A9771A}" destId="{35ED4ADF-6BE5-4FC9-A815-5D6E1D77501F}" srcOrd="1" destOrd="0" presId="urn:microsoft.com/office/officeart/2016/7/layout/BasicLinearProcessNumbered"/>
    <dgm:cxn modelId="{36A9A036-54BB-4910-A700-C8048BA3AB0C}" type="presParOf" srcId="{377DE0F9-6C7C-4F53-9ED2-6345C1A9771A}" destId="{7AD613EA-1CDB-4224-A961-C447FF286FF7}" srcOrd="2" destOrd="0" presId="urn:microsoft.com/office/officeart/2016/7/layout/BasicLinearProcessNumbered"/>
    <dgm:cxn modelId="{11B04058-4B91-4064-A99E-3DC5EACCB06F}" type="presParOf" srcId="{377DE0F9-6C7C-4F53-9ED2-6345C1A9771A}" destId="{47EC80C2-E0F0-4207-AEC0-E39F3C06A1ED}" srcOrd="3" destOrd="0" presId="urn:microsoft.com/office/officeart/2016/7/layout/BasicLinearProcessNumbered"/>
    <dgm:cxn modelId="{5B71368F-16A1-4274-AF05-9D1F3A273B4A}" type="presParOf" srcId="{75A15FD3-DC76-48CF-BF87-2D9935B4C02D}" destId="{4FD6846E-FEF2-4D73-A3D8-E07094DCCC7F}" srcOrd="1" destOrd="0" presId="urn:microsoft.com/office/officeart/2016/7/layout/BasicLinearProcessNumbered"/>
    <dgm:cxn modelId="{98978950-AD6F-4078-BB06-3EB05D8FBDDC}" type="presParOf" srcId="{75A15FD3-DC76-48CF-BF87-2D9935B4C02D}" destId="{9E085152-33CC-4F5F-AC8D-85F168BF2F63}" srcOrd="2" destOrd="0" presId="urn:microsoft.com/office/officeart/2016/7/layout/BasicLinearProcessNumbered"/>
    <dgm:cxn modelId="{4DA10A12-2A0E-4F1C-8969-51850AA3CBC7}" type="presParOf" srcId="{9E085152-33CC-4F5F-AC8D-85F168BF2F63}" destId="{FA25E0F6-6895-408D-822C-8C099E0A3EA7}" srcOrd="0" destOrd="0" presId="urn:microsoft.com/office/officeart/2016/7/layout/BasicLinearProcessNumbered"/>
    <dgm:cxn modelId="{8D919E82-DC24-4091-9AEA-30C0C6857546}" type="presParOf" srcId="{9E085152-33CC-4F5F-AC8D-85F168BF2F63}" destId="{EEA17705-3046-4245-8D4F-58798B48971E}" srcOrd="1" destOrd="0" presId="urn:microsoft.com/office/officeart/2016/7/layout/BasicLinearProcessNumbered"/>
    <dgm:cxn modelId="{60EA9F68-8611-4F2B-B5BA-0E9FB3DD2E05}" type="presParOf" srcId="{9E085152-33CC-4F5F-AC8D-85F168BF2F63}" destId="{2AD991B0-3FC9-4CA7-809B-286D729E6456}" srcOrd="2" destOrd="0" presId="urn:microsoft.com/office/officeart/2016/7/layout/BasicLinearProcessNumbered"/>
    <dgm:cxn modelId="{61F27527-AB2A-4E5E-AC46-DA0E4AD3933C}" type="presParOf" srcId="{9E085152-33CC-4F5F-AC8D-85F168BF2F63}" destId="{670A557C-E367-40C2-8E44-EF937F8AF61B}" srcOrd="3" destOrd="0" presId="urn:microsoft.com/office/officeart/2016/7/layout/BasicLinearProcessNumbered"/>
    <dgm:cxn modelId="{A65A4589-626C-4DB8-85F3-4D987A6C645B}" type="presParOf" srcId="{75A15FD3-DC76-48CF-BF87-2D9935B4C02D}" destId="{82D184FC-4641-480A-88F4-9E5AF5DAED38}" srcOrd="3" destOrd="0" presId="urn:microsoft.com/office/officeart/2016/7/layout/BasicLinearProcessNumbered"/>
    <dgm:cxn modelId="{37FB4D9B-01AC-4B0A-86A4-3622EAE0EBD1}" type="presParOf" srcId="{75A15FD3-DC76-48CF-BF87-2D9935B4C02D}" destId="{650BF77C-87FE-429D-937D-B430D9D6A51F}" srcOrd="4" destOrd="0" presId="urn:microsoft.com/office/officeart/2016/7/layout/BasicLinearProcessNumbered"/>
    <dgm:cxn modelId="{1B72BBF1-46B8-4FFE-9D8F-5DAC0276C8C4}" type="presParOf" srcId="{650BF77C-87FE-429D-937D-B430D9D6A51F}" destId="{28091C47-9A2E-48FC-818C-0BCE89F9D656}" srcOrd="0" destOrd="0" presId="urn:microsoft.com/office/officeart/2016/7/layout/BasicLinearProcessNumbered"/>
    <dgm:cxn modelId="{46366EBB-74C4-4078-8A7E-37C87F90AB7B}" type="presParOf" srcId="{650BF77C-87FE-429D-937D-B430D9D6A51F}" destId="{1684A35E-B1DF-482D-A5E2-C3780488823F}" srcOrd="1" destOrd="0" presId="urn:microsoft.com/office/officeart/2016/7/layout/BasicLinearProcessNumbered"/>
    <dgm:cxn modelId="{B5556D07-02A2-46B3-AFCB-5A3E469B97BD}" type="presParOf" srcId="{650BF77C-87FE-429D-937D-B430D9D6A51F}" destId="{D1CABB6C-C834-4EFF-9167-583388F4A78F}" srcOrd="2" destOrd="0" presId="urn:microsoft.com/office/officeart/2016/7/layout/BasicLinearProcessNumbered"/>
    <dgm:cxn modelId="{BB9561BD-3DA4-41CD-A190-F5614B665BA7}" type="presParOf" srcId="{650BF77C-87FE-429D-937D-B430D9D6A51F}" destId="{8C6A78BA-E78E-464E-8995-2E5FB37605C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25E452-B795-4F3D-8DDC-BEF2EAF9DA0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4F6C809-CE7B-4A36-BE8E-9ECC5CCDBD01}">
      <dgm:prSet phldrT="[Text]"/>
      <dgm:spPr/>
      <dgm:t>
        <a:bodyPr/>
        <a:lstStyle/>
        <a:p>
          <a:r>
            <a:rPr lang="en-US" dirty="0"/>
            <a:t>25</a:t>
          </a:r>
        </a:p>
      </dgm:t>
    </dgm:pt>
    <dgm:pt modelId="{FE89207A-455C-477B-982C-E09A572B2096}" type="parTrans" cxnId="{27425E8E-D008-462F-9C6B-677EF9FE267C}">
      <dgm:prSet/>
      <dgm:spPr/>
      <dgm:t>
        <a:bodyPr/>
        <a:lstStyle/>
        <a:p>
          <a:endParaRPr lang="en-US"/>
        </a:p>
      </dgm:t>
    </dgm:pt>
    <dgm:pt modelId="{5F631F15-3BA7-46EF-A638-C6A4C1B122E0}" type="sibTrans" cxnId="{27425E8E-D008-462F-9C6B-677EF9FE267C}">
      <dgm:prSet/>
      <dgm:spPr/>
      <dgm:t>
        <a:bodyPr/>
        <a:lstStyle/>
        <a:p>
          <a:endParaRPr lang="en-US"/>
        </a:p>
      </dgm:t>
    </dgm:pt>
    <dgm:pt modelId="{605CD79D-6123-417C-B96C-444717892B98}">
      <dgm:prSet phldrT="[Text]"/>
      <dgm:spPr/>
      <dgm:t>
        <a:bodyPr/>
        <a:lstStyle/>
        <a:p>
          <a:r>
            <a:rPr lang="en-US" dirty="0"/>
            <a:t>23</a:t>
          </a:r>
        </a:p>
      </dgm:t>
    </dgm:pt>
    <dgm:pt modelId="{944081E3-B951-42FA-96E5-0EBD48CA196E}" type="parTrans" cxnId="{5270277E-D22B-443D-9D55-A837085D87B0}">
      <dgm:prSet/>
      <dgm:spPr/>
      <dgm:t>
        <a:bodyPr/>
        <a:lstStyle/>
        <a:p>
          <a:endParaRPr lang="en-US"/>
        </a:p>
      </dgm:t>
    </dgm:pt>
    <dgm:pt modelId="{31577500-1606-494D-81AA-FB3BE5708DE3}" type="sibTrans" cxnId="{5270277E-D22B-443D-9D55-A837085D87B0}">
      <dgm:prSet/>
      <dgm:spPr/>
      <dgm:t>
        <a:bodyPr/>
        <a:lstStyle/>
        <a:p>
          <a:endParaRPr lang="en-US"/>
        </a:p>
      </dgm:t>
    </dgm:pt>
    <dgm:pt modelId="{2F52D179-D69C-4BE5-8EB1-F3D32AD1A6AB}">
      <dgm:prSet phldrT="[Text]"/>
      <dgm:spPr/>
      <dgm:t>
        <a:bodyPr/>
        <a:lstStyle/>
        <a:p>
          <a:r>
            <a:rPr lang="en-US" dirty="0"/>
            <a:t>21</a:t>
          </a:r>
        </a:p>
      </dgm:t>
    </dgm:pt>
    <dgm:pt modelId="{34BFA4AD-F0E6-4E64-B8FD-E1350373FB28}" type="parTrans" cxnId="{3A7F9EED-3D52-4A6C-91F5-AEC155B3D388}">
      <dgm:prSet/>
      <dgm:spPr/>
      <dgm:t>
        <a:bodyPr/>
        <a:lstStyle/>
        <a:p>
          <a:endParaRPr lang="en-US"/>
        </a:p>
      </dgm:t>
    </dgm:pt>
    <dgm:pt modelId="{053F6A6B-4009-4144-A1AE-49396C5837AD}" type="sibTrans" cxnId="{3A7F9EED-3D52-4A6C-91F5-AEC155B3D388}">
      <dgm:prSet/>
      <dgm:spPr/>
      <dgm:t>
        <a:bodyPr/>
        <a:lstStyle/>
        <a:p>
          <a:endParaRPr lang="en-US"/>
        </a:p>
      </dgm:t>
    </dgm:pt>
    <dgm:pt modelId="{4E8710E8-1190-4201-8686-162BC5D9A9BE}">
      <dgm:prSet phldrT="[Text]"/>
      <dgm:spPr/>
      <dgm:t>
        <a:bodyPr/>
        <a:lstStyle/>
        <a:p>
          <a:r>
            <a:rPr lang="en-US" dirty="0"/>
            <a:t>24</a:t>
          </a:r>
        </a:p>
      </dgm:t>
    </dgm:pt>
    <dgm:pt modelId="{E7414B34-3452-4EB9-ABB3-6E72F18BF484}" type="parTrans" cxnId="{06B033DB-C0BD-4850-802D-5B09DF35EF88}">
      <dgm:prSet/>
      <dgm:spPr/>
      <dgm:t>
        <a:bodyPr/>
        <a:lstStyle/>
        <a:p>
          <a:endParaRPr lang="en-US"/>
        </a:p>
      </dgm:t>
    </dgm:pt>
    <dgm:pt modelId="{562C0F01-71FC-4898-8567-6BE4E75B145A}" type="sibTrans" cxnId="{06B033DB-C0BD-4850-802D-5B09DF35EF88}">
      <dgm:prSet/>
      <dgm:spPr/>
      <dgm:t>
        <a:bodyPr/>
        <a:lstStyle/>
        <a:p>
          <a:endParaRPr lang="en-US"/>
        </a:p>
      </dgm:t>
    </dgm:pt>
    <dgm:pt modelId="{5C5A2841-9619-4DFA-B762-8733FFA0BE62}">
      <dgm:prSet phldrT="[Text]"/>
      <dgm:spPr/>
      <dgm:t>
        <a:bodyPr/>
        <a:lstStyle/>
        <a:p>
          <a:r>
            <a:rPr lang="en-US" dirty="0"/>
            <a:t>29</a:t>
          </a:r>
        </a:p>
      </dgm:t>
    </dgm:pt>
    <dgm:pt modelId="{D237D6CF-DA52-43BA-83A1-14A66EAD9B12}" type="parTrans" cxnId="{F560208E-9B0B-4EBD-8BA8-F01713F11F71}">
      <dgm:prSet/>
      <dgm:spPr/>
      <dgm:t>
        <a:bodyPr/>
        <a:lstStyle/>
        <a:p>
          <a:endParaRPr lang="en-US"/>
        </a:p>
      </dgm:t>
    </dgm:pt>
    <dgm:pt modelId="{43CECA45-C907-491D-B0AB-6AF475A351B5}" type="sibTrans" cxnId="{F560208E-9B0B-4EBD-8BA8-F01713F11F71}">
      <dgm:prSet/>
      <dgm:spPr/>
      <dgm:t>
        <a:bodyPr/>
        <a:lstStyle/>
        <a:p>
          <a:endParaRPr lang="en-US"/>
        </a:p>
      </dgm:t>
    </dgm:pt>
    <dgm:pt modelId="{F0F4D975-BA3D-4879-952E-529C4B4D4F05}">
      <dgm:prSet phldrT="[Text]"/>
      <dgm:spPr/>
      <dgm:t>
        <a:bodyPr/>
        <a:lstStyle/>
        <a:p>
          <a:r>
            <a:rPr lang="en-US" dirty="0"/>
            <a:t>27</a:t>
          </a:r>
        </a:p>
      </dgm:t>
    </dgm:pt>
    <dgm:pt modelId="{07FA7F37-9582-49F5-9697-1C1BBFCAF1F4}" type="parTrans" cxnId="{65D611BC-DBAE-4653-A9D5-1EA322CCD924}">
      <dgm:prSet/>
      <dgm:spPr/>
      <dgm:t>
        <a:bodyPr/>
        <a:lstStyle/>
        <a:p>
          <a:endParaRPr lang="en-US"/>
        </a:p>
      </dgm:t>
    </dgm:pt>
    <dgm:pt modelId="{B0738081-43B5-4391-8F05-71636ADAC2CD}" type="sibTrans" cxnId="{65D611BC-DBAE-4653-A9D5-1EA322CCD924}">
      <dgm:prSet/>
      <dgm:spPr/>
      <dgm:t>
        <a:bodyPr/>
        <a:lstStyle/>
        <a:p>
          <a:endParaRPr lang="en-US"/>
        </a:p>
      </dgm:t>
    </dgm:pt>
    <dgm:pt modelId="{E2BEB59C-6441-463B-AD65-58CD64C9E41B}">
      <dgm:prSet phldrT="[Text]"/>
      <dgm:spPr/>
      <dgm:t>
        <a:bodyPr/>
        <a:lstStyle/>
        <a:p>
          <a:r>
            <a:rPr lang="en-US" dirty="0"/>
            <a:t>31</a:t>
          </a:r>
        </a:p>
      </dgm:t>
    </dgm:pt>
    <dgm:pt modelId="{D0EC67AE-4333-43A1-8422-20BE7310D8FC}" type="parTrans" cxnId="{F38FA9FE-144D-4E53-A5BB-7F44F61F7864}">
      <dgm:prSet/>
      <dgm:spPr/>
      <dgm:t>
        <a:bodyPr/>
        <a:lstStyle/>
        <a:p>
          <a:endParaRPr lang="en-US"/>
        </a:p>
      </dgm:t>
    </dgm:pt>
    <dgm:pt modelId="{98A82452-5A37-4956-B496-3F6F02D0080C}" type="sibTrans" cxnId="{F38FA9FE-144D-4E53-A5BB-7F44F61F7864}">
      <dgm:prSet/>
      <dgm:spPr/>
      <dgm:t>
        <a:bodyPr/>
        <a:lstStyle/>
        <a:p>
          <a:endParaRPr lang="en-US"/>
        </a:p>
      </dgm:t>
    </dgm:pt>
    <dgm:pt modelId="{5284040B-C4D4-43D7-8832-C775E24431FA}">
      <dgm:prSet phldrT="[Text]"/>
      <dgm:spPr/>
      <dgm:t>
        <a:bodyPr/>
        <a:lstStyle/>
        <a:p>
          <a:r>
            <a:rPr lang="en-US" dirty="0"/>
            <a:t>26</a:t>
          </a:r>
        </a:p>
      </dgm:t>
    </dgm:pt>
    <dgm:pt modelId="{49B061F2-E4F6-4BD3-8582-96874C38C1D0}" type="parTrans" cxnId="{54427B9E-6815-408A-B37A-2BC3544FA05C}">
      <dgm:prSet/>
      <dgm:spPr/>
      <dgm:t>
        <a:bodyPr/>
        <a:lstStyle/>
        <a:p>
          <a:endParaRPr lang="en-US"/>
        </a:p>
      </dgm:t>
    </dgm:pt>
    <dgm:pt modelId="{58030A41-760E-48C1-913B-F6625CFB3D99}" type="sibTrans" cxnId="{54427B9E-6815-408A-B37A-2BC3544FA05C}">
      <dgm:prSet/>
      <dgm:spPr/>
      <dgm:t>
        <a:bodyPr/>
        <a:lstStyle/>
        <a:p>
          <a:endParaRPr lang="en-US"/>
        </a:p>
      </dgm:t>
    </dgm:pt>
    <dgm:pt modelId="{C376A96A-2121-409D-92F8-40AC01AB7E78}" type="pres">
      <dgm:prSet presAssocID="{4F25E452-B795-4F3D-8DDC-BEF2EAF9DA09}" presName="hierChild1" presStyleCnt="0">
        <dgm:presLayoutVars>
          <dgm:orgChart val="1"/>
          <dgm:chPref val="1"/>
          <dgm:dir/>
          <dgm:animOne val="branch"/>
          <dgm:animLvl val="lvl"/>
          <dgm:resizeHandles/>
        </dgm:presLayoutVars>
      </dgm:prSet>
      <dgm:spPr/>
    </dgm:pt>
    <dgm:pt modelId="{D9BFB3D8-DD0F-4074-96C2-7D939C15CC8B}" type="pres">
      <dgm:prSet presAssocID="{54F6C809-CE7B-4A36-BE8E-9ECC5CCDBD01}" presName="hierRoot1" presStyleCnt="0">
        <dgm:presLayoutVars>
          <dgm:hierBranch val="init"/>
        </dgm:presLayoutVars>
      </dgm:prSet>
      <dgm:spPr/>
    </dgm:pt>
    <dgm:pt modelId="{74CE26D5-4526-473D-967C-EA81F6CBCABB}" type="pres">
      <dgm:prSet presAssocID="{54F6C809-CE7B-4A36-BE8E-9ECC5CCDBD01}" presName="rootComposite1" presStyleCnt="0"/>
      <dgm:spPr/>
    </dgm:pt>
    <dgm:pt modelId="{28A7D2B0-E8A0-4CE5-9F48-8A906B6AAA73}" type="pres">
      <dgm:prSet presAssocID="{54F6C809-CE7B-4A36-BE8E-9ECC5CCDBD01}" presName="rootText1" presStyleLbl="node0" presStyleIdx="0" presStyleCnt="1">
        <dgm:presLayoutVars>
          <dgm:chPref val="3"/>
        </dgm:presLayoutVars>
      </dgm:prSet>
      <dgm:spPr/>
    </dgm:pt>
    <dgm:pt modelId="{2D2E6B16-4CC7-4282-B17C-09E7C12FA1B7}" type="pres">
      <dgm:prSet presAssocID="{54F6C809-CE7B-4A36-BE8E-9ECC5CCDBD01}" presName="rootConnector1" presStyleLbl="node1" presStyleIdx="0" presStyleCnt="0"/>
      <dgm:spPr/>
    </dgm:pt>
    <dgm:pt modelId="{6E36103A-84C3-4DE5-8979-07C5FBC7E25B}" type="pres">
      <dgm:prSet presAssocID="{54F6C809-CE7B-4A36-BE8E-9ECC5CCDBD01}" presName="hierChild2" presStyleCnt="0"/>
      <dgm:spPr/>
    </dgm:pt>
    <dgm:pt modelId="{24A5F3A8-2FA4-4F91-B491-920D19E84C1B}" type="pres">
      <dgm:prSet presAssocID="{944081E3-B951-42FA-96E5-0EBD48CA196E}" presName="Name37" presStyleLbl="parChTrans1D2" presStyleIdx="0" presStyleCnt="2"/>
      <dgm:spPr/>
    </dgm:pt>
    <dgm:pt modelId="{7F681267-545F-454A-83CF-2D4EDD1E2E4C}" type="pres">
      <dgm:prSet presAssocID="{605CD79D-6123-417C-B96C-444717892B98}" presName="hierRoot2" presStyleCnt="0">
        <dgm:presLayoutVars>
          <dgm:hierBranch val="init"/>
        </dgm:presLayoutVars>
      </dgm:prSet>
      <dgm:spPr/>
    </dgm:pt>
    <dgm:pt modelId="{0D7EC7A9-0203-40BA-B6FA-B00C8900F232}" type="pres">
      <dgm:prSet presAssocID="{605CD79D-6123-417C-B96C-444717892B98}" presName="rootComposite" presStyleCnt="0"/>
      <dgm:spPr/>
    </dgm:pt>
    <dgm:pt modelId="{4889DD8D-B422-4864-9D36-8D8557862054}" type="pres">
      <dgm:prSet presAssocID="{605CD79D-6123-417C-B96C-444717892B98}" presName="rootText" presStyleLbl="node2" presStyleIdx="0" presStyleCnt="2" custLinFactX="-30809" custLinFactNeighborX="-100000" custLinFactNeighborY="-2244">
        <dgm:presLayoutVars>
          <dgm:chPref val="3"/>
        </dgm:presLayoutVars>
      </dgm:prSet>
      <dgm:spPr/>
    </dgm:pt>
    <dgm:pt modelId="{AD17583B-BCDF-4A76-B134-491572D26116}" type="pres">
      <dgm:prSet presAssocID="{605CD79D-6123-417C-B96C-444717892B98}" presName="rootConnector" presStyleLbl="node2" presStyleIdx="0" presStyleCnt="2"/>
      <dgm:spPr/>
    </dgm:pt>
    <dgm:pt modelId="{BD8322A8-E98E-4875-984E-BB1F81DB5B5F}" type="pres">
      <dgm:prSet presAssocID="{605CD79D-6123-417C-B96C-444717892B98}" presName="hierChild4" presStyleCnt="0"/>
      <dgm:spPr/>
    </dgm:pt>
    <dgm:pt modelId="{0F6A5611-51D0-43B9-B973-105027F248A6}" type="pres">
      <dgm:prSet presAssocID="{34BFA4AD-F0E6-4E64-B8FD-E1350373FB28}" presName="Name37" presStyleLbl="parChTrans1D3" presStyleIdx="0" presStyleCnt="4"/>
      <dgm:spPr/>
    </dgm:pt>
    <dgm:pt modelId="{FFE4496C-BFFD-4D77-9B62-E487C6A8E6B5}" type="pres">
      <dgm:prSet presAssocID="{2F52D179-D69C-4BE5-8EB1-F3D32AD1A6AB}" presName="hierRoot2" presStyleCnt="0">
        <dgm:presLayoutVars>
          <dgm:hierBranch val="init"/>
        </dgm:presLayoutVars>
      </dgm:prSet>
      <dgm:spPr/>
    </dgm:pt>
    <dgm:pt modelId="{60048C5C-BD38-471C-BEF7-D9C7F42B2CD2}" type="pres">
      <dgm:prSet presAssocID="{2F52D179-D69C-4BE5-8EB1-F3D32AD1A6AB}" presName="rootComposite" presStyleCnt="0"/>
      <dgm:spPr/>
    </dgm:pt>
    <dgm:pt modelId="{54A25B88-3318-4781-9545-9D2CC8036293}" type="pres">
      <dgm:prSet presAssocID="{2F52D179-D69C-4BE5-8EB1-F3D32AD1A6AB}" presName="rootText" presStyleLbl="node3" presStyleIdx="0" presStyleCnt="4" custLinFactX="-92772" custLinFactNeighborX="-100000" custLinFactNeighborY="93458">
        <dgm:presLayoutVars>
          <dgm:chPref val="3"/>
        </dgm:presLayoutVars>
      </dgm:prSet>
      <dgm:spPr/>
    </dgm:pt>
    <dgm:pt modelId="{5A68540B-A68A-4D42-B0ED-54AACCED3604}" type="pres">
      <dgm:prSet presAssocID="{2F52D179-D69C-4BE5-8EB1-F3D32AD1A6AB}" presName="rootConnector" presStyleLbl="node3" presStyleIdx="0" presStyleCnt="4"/>
      <dgm:spPr/>
    </dgm:pt>
    <dgm:pt modelId="{21A0FCB4-2D30-4E7F-B39F-D3A6EE18DD45}" type="pres">
      <dgm:prSet presAssocID="{2F52D179-D69C-4BE5-8EB1-F3D32AD1A6AB}" presName="hierChild4" presStyleCnt="0"/>
      <dgm:spPr/>
    </dgm:pt>
    <dgm:pt modelId="{CF98CF96-E2B7-46E8-A2A0-4B9C676C175A}" type="pres">
      <dgm:prSet presAssocID="{2F52D179-D69C-4BE5-8EB1-F3D32AD1A6AB}" presName="hierChild5" presStyleCnt="0"/>
      <dgm:spPr/>
    </dgm:pt>
    <dgm:pt modelId="{F8AC10BF-3963-4F72-A115-C3F8A9E634D2}" type="pres">
      <dgm:prSet presAssocID="{E7414B34-3452-4EB9-ABB3-6E72F18BF484}" presName="Name37" presStyleLbl="parChTrans1D3" presStyleIdx="1" presStyleCnt="4"/>
      <dgm:spPr/>
    </dgm:pt>
    <dgm:pt modelId="{4490D554-06AD-4D69-8F35-0E14292CC05B}" type="pres">
      <dgm:prSet presAssocID="{4E8710E8-1190-4201-8686-162BC5D9A9BE}" presName="hierRoot2" presStyleCnt="0">
        <dgm:presLayoutVars>
          <dgm:hierBranch val="init"/>
        </dgm:presLayoutVars>
      </dgm:prSet>
      <dgm:spPr/>
    </dgm:pt>
    <dgm:pt modelId="{7E4D616B-4D5E-4081-9B56-C23DF033301F}" type="pres">
      <dgm:prSet presAssocID="{4E8710E8-1190-4201-8686-162BC5D9A9BE}" presName="rootComposite" presStyleCnt="0"/>
      <dgm:spPr/>
    </dgm:pt>
    <dgm:pt modelId="{7D19B45C-FE51-44FA-99D3-AD36403A07CD}" type="pres">
      <dgm:prSet presAssocID="{4E8710E8-1190-4201-8686-162BC5D9A9BE}" presName="rootText" presStyleLbl="node3" presStyleIdx="1" presStyleCnt="4" custLinFactY="-83531" custLinFactNeighborX="-45394" custLinFactNeighborY="-100000">
        <dgm:presLayoutVars>
          <dgm:chPref val="3"/>
        </dgm:presLayoutVars>
      </dgm:prSet>
      <dgm:spPr/>
    </dgm:pt>
    <dgm:pt modelId="{F84721A3-EA1E-4619-989A-D1349445AE47}" type="pres">
      <dgm:prSet presAssocID="{4E8710E8-1190-4201-8686-162BC5D9A9BE}" presName="rootConnector" presStyleLbl="node3" presStyleIdx="1" presStyleCnt="4"/>
      <dgm:spPr/>
    </dgm:pt>
    <dgm:pt modelId="{D4756486-89A1-40EC-87DE-165F5C25DE9B}" type="pres">
      <dgm:prSet presAssocID="{4E8710E8-1190-4201-8686-162BC5D9A9BE}" presName="hierChild4" presStyleCnt="0"/>
      <dgm:spPr/>
    </dgm:pt>
    <dgm:pt modelId="{E0769DFA-BC00-452E-AC27-9842E0A11AE5}" type="pres">
      <dgm:prSet presAssocID="{4E8710E8-1190-4201-8686-162BC5D9A9BE}" presName="hierChild5" presStyleCnt="0"/>
      <dgm:spPr/>
    </dgm:pt>
    <dgm:pt modelId="{CFD53C8B-3EF5-4111-800F-9C2E1C893E86}" type="pres">
      <dgm:prSet presAssocID="{605CD79D-6123-417C-B96C-444717892B98}" presName="hierChild5" presStyleCnt="0"/>
      <dgm:spPr/>
    </dgm:pt>
    <dgm:pt modelId="{001262E5-587D-443F-8127-9B24DFDDD8EC}" type="pres">
      <dgm:prSet presAssocID="{D237D6CF-DA52-43BA-83A1-14A66EAD9B12}" presName="Name37" presStyleLbl="parChTrans1D2" presStyleIdx="1" presStyleCnt="2"/>
      <dgm:spPr/>
    </dgm:pt>
    <dgm:pt modelId="{C70B037F-27C2-4470-9BE0-B6040FFB5D7C}" type="pres">
      <dgm:prSet presAssocID="{5C5A2841-9619-4DFA-B762-8733FFA0BE62}" presName="hierRoot2" presStyleCnt="0">
        <dgm:presLayoutVars>
          <dgm:hierBranch val="init"/>
        </dgm:presLayoutVars>
      </dgm:prSet>
      <dgm:spPr/>
    </dgm:pt>
    <dgm:pt modelId="{070A75A0-5EE0-445E-AF3E-E2130C1A94EE}" type="pres">
      <dgm:prSet presAssocID="{5C5A2841-9619-4DFA-B762-8733FFA0BE62}" presName="rootComposite" presStyleCnt="0"/>
      <dgm:spPr/>
    </dgm:pt>
    <dgm:pt modelId="{784B7129-2CF7-4B91-9445-F4F2B0CD62EF}" type="pres">
      <dgm:prSet presAssocID="{5C5A2841-9619-4DFA-B762-8733FFA0BE62}" presName="rootText" presStyleLbl="node2" presStyleIdx="1" presStyleCnt="2">
        <dgm:presLayoutVars>
          <dgm:chPref val="3"/>
        </dgm:presLayoutVars>
      </dgm:prSet>
      <dgm:spPr/>
    </dgm:pt>
    <dgm:pt modelId="{948072F2-8970-4385-8213-1CA1568E2851}" type="pres">
      <dgm:prSet presAssocID="{5C5A2841-9619-4DFA-B762-8733FFA0BE62}" presName="rootConnector" presStyleLbl="node2" presStyleIdx="1" presStyleCnt="2"/>
      <dgm:spPr/>
    </dgm:pt>
    <dgm:pt modelId="{F79CA153-6592-4C59-B160-5048033673FE}" type="pres">
      <dgm:prSet presAssocID="{5C5A2841-9619-4DFA-B762-8733FFA0BE62}" presName="hierChild4" presStyleCnt="0"/>
      <dgm:spPr/>
    </dgm:pt>
    <dgm:pt modelId="{5FC30AD0-2869-4226-845F-4674F167A8D9}" type="pres">
      <dgm:prSet presAssocID="{07FA7F37-9582-49F5-9697-1C1BBFCAF1F4}" presName="Name37" presStyleLbl="parChTrans1D3" presStyleIdx="2" presStyleCnt="4"/>
      <dgm:spPr/>
    </dgm:pt>
    <dgm:pt modelId="{4168CC91-C39D-4CCB-B12F-6EBD696B08D9}" type="pres">
      <dgm:prSet presAssocID="{F0F4D975-BA3D-4879-952E-529C4B4D4F05}" presName="hierRoot2" presStyleCnt="0">
        <dgm:presLayoutVars>
          <dgm:hierBranch val="init"/>
        </dgm:presLayoutVars>
      </dgm:prSet>
      <dgm:spPr/>
    </dgm:pt>
    <dgm:pt modelId="{9E5ACD03-21A4-4530-80DA-B4EADDB0477B}" type="pres">
      <dgm:prSet presAssocID="{F0F4D975-BA3D-4879-952E-529C4B4D4F05}" presName="rootComposite" presStyleCnt="0"/>
      <dgm:spPr/>
    </dgm:pt>
    <dgm:pt modelId="{8186F74F-5C16-4712-84E1-28AE695FD8C2}" type="pres">
      <dgm:prSet presAssocID="{F0F4D975-BA3D-4879-952E-529C4B4D4F05}" presName="rootText" presStyleLbl="node3" presStyleIdx="2" presStyleCnt="4">
        <dgm:presLayoutVars>
          <dgm:chPref val="3"/>
        </dgm:presLayoutVars>
      </dgm:prSet>
      <dgm:spPr/>
    </dgm:pt>
    <dgm:pt modelId="{1551D765-50E8-47B9-94B7-AB6AB3EC96A7}" type="pres">
      <dgm:prSet presAssocID="{F0F4D975-BA3D-4879-952E-529C4B4D4F05}" presName="rootConnector" presStyleLbl="node3" presStyleIdx="2" presStyleCnt="4"/>
      <dgm:spPr/>
    </dgm:pt>
    <dgm:pt modelId="{12323D43-4410-4C5E-BC81-EF67FE7F842D}" type="pres">
      <dgm:prSet presAssocID="{F0F4D975-BA3D-4879-952E-529C4B4D4F05}" presName="hierChild4" presStyleCnt="0"/>
      <dgm:spPr/>
    </dgm:pt>
    <dgm:pt modelId="{97F90E17-BAD4-4AB6-A50A-2EE22F2995DF}" type="pres">
      <dgm:prSet presAssocID="{49B061F2-E4F6-4BD3-8582-96874C38C1D0}" presName="Name37" presStyleLbl="parChTrans1D4" presStyleIdx="0" presStyleCnt="1"/>
      <dgm:spPr/>
    </dgm:pt>
    <dgm:pt modelId="{834E0877-4FC4-4D8B-9312-E363BBF6E2BF}" type="pres">
      <dgm:prSet presAssocID="{5284040B-C4D4-43D7-8832-C775E24431FA}" presName="hierRoot2" presStyleCnt="0">
        <dgm:presLayoutVars>
          <dgm:hierBranch val="init"/>
        </dgm:presLayoutVars>
      </dgm:prSet>
      <dgm:spPr/>
    </dgm:pt>
    <dgm:pt modelId="{A8665D91-6CB1-4B0B-85C8-146CD36E7645}" type="pres">
      <dgm:prSet presAssocID="{5284040B-C4D4-43D7-8832-C775E24431FA}" presName="rootComposite" presStyleCnt="0"/>
      <dgm:spPr/>
    </dgm:pt>
    <dgm:pt modelId="{00002F81-BD44-48FC-AD4D-BF4662817A96}" type="pres">
      <dgm:prSet presAssocID="{5284040B-C4D4-43D7-8832-C775E24431FA}" presName="rootText" presStyleLbl="node4" presStyleIdx="0" presStyleCnt="1" custLinFactX="-31123" custLinFactNeighborX="-100000" custLinFactNeighborY="-31990">
        <dgm:presLayoutVars>
          <dgm:chPref val="3"/>
        </dgm:presLayoutVars>
      </dgm:prSet>
      <dgm:spPr/>
    </dgm:pt>
    <dgm:pt modelId="{5BF9ED15-C919-41D9-B6A4-86867AE55433}" type="pres">
      <dgm:prSet presAssocID="{5284040B-C4D4-43D7-8832-C775E24431FA}" presName="rootConnector" presStyleLbl="node4" presStyleIdx="0" presStyleCnt="1"/>
      <dgm:spPr/>
    </dgm:pt>
    <dgm:pt modelId="{E8F58420-943C-4905-A5E4-37179943A1B2}" type="pres">
      <dgm:prSet presAssocID="{5284040B-C4D4-43D7-8832-C775E24431FA}" presName="hierChild4" presStyleCnt="0"/>
      <dgm:spPr/>
    </dgm:pt>
    <dgm:pt modelId="{CFF15B0B-3800-414F-A742-5C1EBAEB5BCB}" type="pres">
      <dgm:prSet presAssocID="{5284040B-C4D4-43D7-8832-C775E24431FA}" presName="hierChild5" presStyleCnt="0"/>
      <dgm:spPr/>
    </dgm:pt>
    <dgm:pt modelId="{32431938-054A-47F2-9BAB-F20E448A3461}" type="pres">
      <dgm:prSet presAssocID="{F0F4D975-BA3D-4879-952E-529C4B4D4F05}" presName="hierChild5" presStyleCnt="0"/>
      <dgm:spPr/>
    </dgm:pt>
    <dgm:pt modelId="{15194021-1F36-4A46-A414-3F7E81815AEB}" type="pres">
      <dgm:prSet presAssocID="{D0EC67AE-4333-43A1-8422-20BE7310D8FC}" presName="Name37" presStyleLbl="parChTrans1D3" presStyleIdx="3" presStyleCnt="4"/>
      <dgm:spPr/>
    </dgm:pt>
    <dgm:pt modelId="{5AE60907-EFF6-4175-BCC0-6FED7325EB14}" type="pres">
      <dgm:prSet presAssocID="{E2BEB59C-6441-463B-AD65-58CD64C9E41B}" presName="hierRoot2" presStyleCnt="0">
        <dgm:presLayoutVars>
          <dgm:hierBranch val="init"/>
        </dgm:presLayoutVars>
      </dgm:prSet>
      <dgm:spPr/>
    </dgm:pt>
    <dgm:pt modelId="{1C751C4F-6F89-483C-B714-2FE25A1DC53B}" type="pres">
      <dgm:prSet presAssocID="{E2BEB59C-6441-463B-AD65-58CD64C9E41B}" presName="rootComposite" presStyleCnt="0"/>
      <dgm:spPr/>
    </dgm:pt>
    <dgm:pt modelId="{8B7D630C-7EB5-43E0-9C43-DD151D7367F0}" type="pres">
      <dgm:prSet presAssocID="{E2BEB59C-6441-463B-AD65-58CD64C9E41B}" presName="rootText" presStyleLbl="node3" presStyleIdx="3" presStyleCnt="4">
        <dgm:presLayoutVars>
          <dgm:chPref val="3"/>
        </dgm:presLayoutVars>
      </dgm:prSet>
      <dgm:spPr/>
    </dgm:pt>
    <dgm:pt modelId="{16380F29-D2CD-4ED9-8846-E22D24BC228B}" type="pres">
      <dgm:prSet presAssocID="{E2BEB59C-6441-463B-AD65-58CD64C9E41B}" presName="rootConnector" presStyleLbl="node3" presStyleIdx="3" presStyleCnt="4"/>
      <dgm:spPr/>
    </dgm:pt>
    <dgm:pt modelId="{FF1DF52C-BCC9-407C-B985-22578FA8FF62}" type="pres">
      <dgm:prSet presAssocID="{E2BEB59C-6441-463B-AD65-58CD64C9E41B}" presName="hierChild4" presStyleCnt="0"/>
      <dgm:spPr/>
    </dgm:pt>
    <dgm:pt modelId="{23C59D6D-F4DF-4355-8953-EFBD0BAE0534}" type="pres">
      <dgm:prSet presAssocID="{E2BEB59C-6441-463B-AD65-58CD64C9E41B}" presName="hierChild5" presStyleCnt="0"/>
      <dgm:spPr/>
    </dgm:pt>
    <dgm:pt modelId="{EE7DF3F9-9149-4565-9BF9-74268F9A9F47}" type="pres">
      <dgm:prSet presAssocID="{5C5A2841-9619-4DFA-B762-8733FFA0BE62}" presName="hierChild5" presStyleCnt="0"/>
      <dgm:spPr/>
    </dgm:pt>
    <dgm:pt modelId="{B3D1A4F5-1E45-4855-8BB2-67587D2BD070}" type="pres">
      <dgm:prSet presAssocID="{54F6C809-CE7B-4A36-BE8E-9ECC5CCDBD01}" presName="hierChild3" presStyleCnt="0"/>
      <dgm:spPr/>
    </dgm:pt>
  </dgm:ptLst>
  <dgm:cxnLst>
    <dgm:cxn modelId="{D777E30A-E1AC-4D5B-86BC-9108EC505AF9}" type="presOf" srcId="{F0F4D975-BA3D-4879-952E-529C4B4D4F05}" destId="{8186F74F-5C16-4712-84E1-28AE695FD8C2}" srcOrd="0" destOrd="0" presId="urn:microsoft.com/office/officeart/2005/8/layout/orgChart1"/>
    <dgm:cxn modelId="{1E0DDD1A-8F31-4E77-B5BE-E7B52BAACBD0}" type="presOf" srcId="{5284040B-C4D4-43D7-8832-C775E24431FA}" destId="{5BF9ED15-C919-41D9-B6A4-86867AE55433}" srcOrd="1" destOrd="0" presId="urn:microsoft.com/office/officeart/2005/8/layout/orgChart1"/>
    <dgm:cxn modelId="{1D013220-C753-4605-A9A1-19E288CAF378}" type="presOf" srcId="{5C5A2841-9619-4DFA-B762-8733FFA0BE62}" destId="{948072F2-8970-4385-8213-1CA1568E2851}" srcOrd="1" destOrd="0" presId="urn:microsoft.com/office/officeart/2005/8/layout/orgChart1"/>
    <dgm:cxn modelId="{14513024-CE7E-4ACB-B796-BC83A7A63D3B}" type="presOf" srcId="{49B061F2-E4F6-4BD3-8582-96874C38C1D0}" destId="{97F90E17-BAD4-4AB6-A50A-2EE22F2995DF}" srcOrd="0" destOrd="0" presId="urn:microsoft.com/office/officeart/2005/8/layout/orgChart1"/>
    <dgm:cxn modelId="{D8C54C2F-639C-4B15-92A2-1F5387A43C6B}" type="presOf" srcId="{E2BEB59C-6441-463B-AD65-58CD64C9E41B}" destId="{16380F29-D2CD-4ED9-8846-E22D24BC228B}" srcOrd="1" destOrd="0" presId="urn:microsoft.com/office/officeart/2005/8/layout/orgChart1"/>
    <dgm:cxn modelId="{A47E7233-523B-4CFB-AAAA-9BA98A75D3F4}" type="presOf" srcId="{54F6C809-CE7B-4A36-BE8E-9ECC5CCDBD01}" destId="{28A7D2B0-E8A0-4CE5-9F48-8A906B6AAA73}" srcOrd="0" destOrd="0" presId="urn:microsoft.com/office/officeart/2005/8/layout/orgChart1"/>
    <dgm:cxn modelId="{05850538-6CD1-43A2-831D-AE10C61A8B38}" type="presOf" srcId="{2F52D179-D69C-4BE5-8EB1-F3D32AD1A6AB}" destId="{5A68540B-A68A-4D42-B0ED-54AACCED3604}" srcOrd="1" destOrd="0" presId="urn:microsoft.com/office/officeart/2005/8/layout/orgChart1"/>
    <dgm:cxn modelId="{5BB28B69-E740-4258-9008-BF7A09D53394}" type="presOf" srcId="{4E8710E8-1190-4201-8686-162BC5D9A9BE}" destId="{F84721A3-EA1E-4619-989A-D1349445AE47}" srcOrd="1" destOrd="0" presId="urn:microsoft.com/office/officeart/2005/8/layout/orgChart1"/>
    <dgm:cxn modelId="{D54B454D-02FC-459E-8255-D10B54A9C03C}" type="presOf" srcId="{2F52D179-D69C-4BE5-8EB1-F3D32AD1A6AB}" destId="{54A25B88-3318-4781-9545-9D2CC8036293}" srcOrd="0" destOrd="0" presId="urn:microsoft.com/office/officeart/2005/8/layout/orgChart1"/>
    <dgm:cxn modelId="{3541184F-4E5E-4CBF-A5C3-34FFEF287162}" type="presOf" srcId="{D237D6CF-DA52-43BA-83A1-14A66EAD9B12}" destId="{001262E5-587D-443F-8127-9B24DFDDD8EC}" srcOrd="0" destOrd="0" presId="urn:microsoft.com/office/officeart/2005/8/layout/orgChart1"/>
    <dgm:cxn modelId="{BD871D75-B8E1-45EC-B59C-0821ACD2B786}" type="presOf" srcId="{07FA7F37-9582-49F5-9697-1C1BBFCAF1F4}" destId="{5FC30AD0-2869-4226-845F-4674F167A8D9}" srcOrd="0" destOrd="0" presId="urn:microsoft.com/office/officeart/2005/8/layout/orgChart1"/>
    <dgm:cxn modelId="{BF04707D-6193-4297-956C-69B9BB5FA705}" type="presOf" srcId="{E2BEB59C-6441-463B-AD65-58CD64C9E41B}" destId="{8B7D630C-7EB5-43E0-9C43-DD151D7367F0}" srcOrd="0" destOrd="0" presId="urn:microsoft.com/office/officeart/2005/8/layout/orgChart1"/>
    <dgm:cxn modelId="{5270277E-D22B-443D-9D55-A837085D87B0}" srcId="{54F6C809-CE7B-4A36-BE8E-9ECC5CCDBD01}" destId="{605CD79D-6123-417C-B96C-444717892B98}" srcOrd="0" destOrd="0" parTransId="{944081E3-B951-42FA-96E5-0EBD48CA196E}" sibTransId="{31577500-1606-494D-81AA-FB3BE5708DE3}"/>
    <dgm:cxn modelId="{F560208E-9B0B-4EBD-8BA8-F01713F11F71}" srcId="{54F6C809-CE7B-4A36-BE8E-9ECC5CCDBD01}" destId="{5C5A2841-9619-4DFA-B762-8733FFA0BE62}" srcOrd="1" destOrd="0" parTransId="{D237D6CF-DA52-43BA-83A1-14A66EAD9B12}" sibTransId="{43CECA45-C907-491D-B0AB-6AF475A351B5}"/>
    <dgm:cxn modelId="{27425E8E-D008-462F-9C6B-677EF9FE267C}" srcId="{4F25E452-B795-4F3D-8DDC-BEF2EAF9DA09}" destId="{54F6C809-CE7B-4A36-BE8E-9ECC5CCDBD01}" srcOrd="0" destOrd="0" parTransId="{FE89207A-455C-477B-982C-E09A572B2096}" sibTransId="{5F631F15-3BA7-46EF-A638-C6A4C1B122E0}"/>
    <dgm:cxn modelId="{6CDE1290-FBE7-4D61-89D2-770E84637237}" type="presOf" srcId="{D0EC67AE-4333-43A1-8422-20BE7310D8FC}" destId="{15194021-1F36-4A46-A414-3F7E81815AEB}" srcOrd="0" destOrd="0" presId="urn:microsoft.com/office/officeart/2005/8/layout/orgChart1"/>
    <dgm:cxn modelId="{2D3FEB9D-A73A-419A-A7F9-3E44A80F4B29}" type="presOf" srcId="{5C5A2841-9619-4DFA-B762-8733FFA0BE62}" destId="{784B7129-2CF7-4B91-9445-F4F2B0CD62EF}" srcOrd="0" destOrd="0" presId="urn:microsoft.com/office/officeart/2005/8/layout/orgChart1"/>
    <dgm:cxn modelId="{54427B9E-6815-408A-B37A-2BC3544FA05C}" srcId="{F0F4D975-BA3D-4879-952E-529C4B4D4F05}" destId="{5284040B-C4D4-43D7-8832-C775E24431FA}" srcOrd="0" destOrd="0" parTransId="{49B061F2-E4F6-4BD3-8582-96874C38C1D0}" sibTransId="{58030A41-760E-48C1-913B-F6625CFB3D99}"/>
    <dgm:cxn modelId="{8A8595A8-0648-48B9-9B72-182FB02612F0}" type="presOf" srcId="{4F25E452-B795-4F3D-8DDC-BEF2EAF9DA09}" destId="{C376A96A-2121-409D-92F8-40AC01AB7E78}" srcOrd="0" destOrd="0" presId="urn:microsoft.com/office/officeart/2005/8/layout/orgChart1"/>
    <dgm:cxn modelId="{FE15D6B9-939E-43CA-B9B6-53BFA22D8FA6}" type="presOf" srcId="{5284040B-C4D4-43D7-8832-C775E24431FA}" destId="{00002F81-BD44-48FC-AD4D-BF4662817A96}" srcOrd="0" destOrd="0" presId="urn:microsoft.com/office/officeart/2005/8/layout/orgChart1"/>
    <dgm:cxn modelId="{65D611BC-DBAE-4653-A9D5-1EA322CCD924}" srcId="{5C5A2841-9619-4DFA-B762-8733FFA0BE62}" destId="{F0F4D975-BA3D-4879-952E-529C4B4D4F05}" srcOrd="0" destOrd="0" parTransId="{07FA7F37-9582-49F5-9697-1C1BBFCAF1F4}" sibTransId="{B0738081-43B5-4391-8F05-71636ADAC2CD}"/>
    <dgm:cxn modelId="{01DE93BC-F9A3-4345-8512-E6CA14522A7A}" type="presOf" srcId="{E7414B34-3452-4EB9-ABB3-6E72F18BF484}" destId="{F8AC10BF-3963-4F72-A115-C3F8A9E634D2}" srcOrd="0" destOrd="0" presId="urn:microsoft.com/office/officeart/2005/8/layout/orgChart1"/>
    <dgm:cxn modelId="{941DFBC9-097B-486A-8180-50C4D48B813A}" type="presOf" srcId="{605CD79D-6123-417C-B96C-444717892B98}" destId="{AD17583B-BCDF-4A76-B134-491572D26116}" srcOrd="1" destOrd="0" presId="urn:microsoft.com/office/officeart/2005/8/layout/orgChart1"/>
    <dgm:cxn modelId="{9C85E9D4-E8ED-4159-8492-0D1F51952D1E}" type="presOf" srcId="{54F6C809-CE7B-4A36-BE8E-9ECC5CCDBD01}" destId="{2D2E6B16-4CC7-4282-B17C-09E7C12FA1B7}" srcOrd="1" destOrd="0" presId="urn:microsoft.com/office/officeart/2005/8/layout/orgChart1"/>
    <dgm:cxn modelId="{6DF57FD6-4160-4B50-B17E-7B72160C02DC}" type="presOf" srcId="{4E8710E8-1190-4201-8686-162BC5D9A9BE}" destId="{7D19B45C-FE51-44FA-99D3-AD36403A07CD}" srcOrd="0" destOrd="0" presId="urn:microsoft.com/office/officeart/2005/8/layout/orgChart1"/>
    <dgm:cxn modelId="{06B033DB-C0BD-4850-802D-5B09DF35EF88}" srcId="{605CD79D-6123-417C-B96C-444717892B98}" destId="{4E8710E8-1190-4201-8686-162BC5D9A9BE}" srcOrd="1" destOrd="0" parTransId="{E7414B34-3452-4EB9-ABB3-6E72F18BF484}" sibTransId="{562C0F01-71FC-4898-8567-6BE4E75B145A}"/>
    <dgm:cxn modelId="{D08951E1-D6DA-4852-AC79-87201385D38A}" type="presOf" srcId="{944081E3-B951-42FA-96E5-0EBD48CA196E}" destId="{24A5F3A8-2FA4-4F91-B491-920D19E84C1B}" srcOrd="0" destOrd="0" presId="urn:microsoft.com/office/officeart/2005/8/layout/orgChart1"/>
    <dgm:cxn modelId="{36EF87E1-1495-4F16-B9E5-3112182CE661}" type="presOf" srcId="{34BFA4AD-F0E6-4E64-B8FD-E1350373FB28}" destId="{0F6A5611-51D0-43B9-B973-105027F248A6}" srcOrd="0" destOrd="0" presId="urn:microsoft.com/office/officeart/2005/8/layout/orgChart1"/>
    <dgm:cxn modelId="{2F757EE2-A93B-48EC-8A38-E5C7C8FEC92E}" type="presOf" srcId="{605CD79D-6123-417C-B96C-444717892B98}" destId="{4889DD8D-B422-4864-9D36-8D8557862054}" srcOrd="0" destOrd="0" presId="urn:microsoft.com/office/officeart/2005/8/layout/orgChart1"/>
    <dgm:cxn modelId="{3A7F9EED-3D52-4A6C-91F5-AEC155B3D388}" srcId="{605CD79D-6123-417C-B96C-444717892B98}" destId="{2F52D179-D69C-4BE5-8EB1-F3D32AD1A6AB}" srcOrd="0" destOrd="0" parTransId="{34BFA4AD-F0E6-4E64-B8FD-E1350373FB28}" sibTransId="{053F6A6B-4009-4144-A1AE-49396C5837AD}"/>
    <dgm:cxn modelId="{CC65FCF0-96FD-4CD8-B6D5-AF450F69A526}" type="presOf" srcId="{F0F4D975-BA3D-4879-952E-529C4B4D4F05}" destId="{1551D765-50E8-47B9-94B7-AB6AB3EC96A7}" srcOrd="1" destOrd="0" presId="urn:microsoft.com/office/officeart/2005/8/layout/orgChart1"/>
    <dgm:cxn modelId="{F38FA9FE-144D-4E53-A5BB-7F44F61F7864}" srcId="{5C5A2841-9619-4DFA-B762-8733FFA0BE62}" destId="{E2BEB59C-6441-463B-AD65-58CD64C9E41B}" srcOrd="1" destOrd="0" parTransId="{D0EC67AE-4333-43A1-8422-20BE7310D8FC}" sibTransId="{98A82452-5A37-4956-B496-3F6F02D0080C}"/>
    <dgm:cxn modelId="{CD7C80AE-AD15-4BE6-A807-516AF87A4417}" type="presParOf" srcId="{C376A96A-2121-409D-92F8-40AC01AB7E78}" destId="{D9BFB3D8-DD0F-4074-96C2-7D939C15CC8B}" srcOrd="0" destOrd="0" presId="urn:microsoft.com/office/officeart/2005/8/layout/orgChart1"/>
    <dgm:cxn modelId="{EE2760DD-8B88-4DC7-AE3B-8EB86740D52C}" type="presParOf" srcId="{D9BFB3D8-DD0F-4074-96C2-7D939C15CC8B}" destId="{74CE26D5-4526-473D-967C-EA81F6CBCABB}" srcOrd="0" destOrd="0" presId="urn:microsoft.com/office/officeart/2005/8/layout/orgChart1"/>
    <dgm:cxn modelId="{82401DBC-567F-481B-99F7-8D584FB438F0}" type="presParOf" srcId="{74CE26D5-4526-473D-967C-EA81F6CBCABB}" destId="{28A7D2B0-E8A0-4CE5-9F48-8A906B6AAA73}" srcOrd="0" destOrd="0" presId="urn:microsoft.com/office/officeart/2005/8/layout/orgChart1"/>
    <dgm:cxn modelId="{E4BD5E18-45F5-4069-A061-5163B07B2EA6}" type="presParOf" srcId="{74CE26D5-4526-473D-967C-EA81F6CBCABB}" destId="{2D2E6B16-4CC7-4282-B17C-09E7C12FA1B7}" srcOrd="1" destOrd="0" presId="urn:microsoft.com/office/officeart/2005/8/layout/orgChart1"/>
    <dgm:cxn modelId="{77FF0E85-4BB1-4252-A031-3CCDAD8D1A5B}" type="presParOf" srcId="{D9BFB3D8-DD0F-4074-96C2-7D939C15CC8B}" destId="{6E36103A-84C3-4DE5-8979-07C5FBC7E25B}" srcOrd="1" destOrd="0" presId="urn:microsoft.com/office/officeart/2005/8/layout/orgChart1"/>
    <dgm:cxn modelId="{9E817606-3C27-4665-9EE7-328F0C1CBE1E}" type="presParOf" srcId="{6E36103A-84C3-4DE5-8979-07C5FBC7E25B}" destId="{24A5F3A8-2FA4-4F91-B491-920D19E84C1B}" srcOrd="0" destOrd="0" presId="urn:microsoft.com/office/officeart/2005/8/layout/orgChart1"/>
    <dgm:cxn modelId="{994B05CB-9A70-46E3-9961-39B9227B1CFA}" type="presParOf" srcId="{6E36103A-84C3-4DE5-8979-07C5FBC7E25B}" destId="{7F681267-545F-454A-83CF-2D4EDD1E2E4C}" srcOrd="1" destOrd="0" presId="urn:microsoft.com/office/officeart/2005/8/layout/orgChart1"/>
    <dgm:cxn modelId="{A637C022-267F-4E78-BB14-CA1BDA7C60E0}" type="presParOf" srcId="{7F681267-545F-454A-83CF-2D4EDD1E2E4C}" destId="{0D7EC7A9-0203-40BA-B6FA-B00C8900F232}" srcOrd="0" destOrd="0" presId="urn:microsoft.com/office/officeart/2005/8/layout/orgChart1"/>
    <dgm:cxn modelId="{27243AB9-D6A8-460D-A855-8BC5BF3498FA}" type="presParOf" srcId="{0D7EC7A9-0203-40BA-B6FA-B00C8900F232}" destId="{4889DD8D-B422-4864-9D36-8D8557862054}" srcOrd="0" destOrd="0" presId="urn:microsoft.com/office/officeart/2005/8/layout/orgChart1"/>
    <dgm:cxn modelId="{A941E47C-6401-402C-9CF6-66EF191A3164}" type="presParOf" srcId="{0D7EC7A9-0203-40BA-B6FA-B00C8900F232}" destId="{AD17583B-BCDF-4A76-B134-491572D26116}" srcOrd="1" destOrd="0" presId="urn:microsoft.com/office/officeart/2005/8/layout/orgChart1"/>
    <dgm:cxn modelId="{C7D999D3-B166-4103-8D25-64DCC14B44B4}" type="presParOf" srcId="{7F681267-545F-454A-83CF-2D4EDD1E2E4C}" destId="{BD8322A8-E98E-4875-984E-BB1F81DB5B5F}" srcOrd="1" destOrd="0" presId="urn:microsoft.com/office/officeart/2005/8/layout/orgChart1"/>
    <dgm:cxn modelId="{28670621-02E8-4B8F-8761-B72B3FE0CAA2}" type="presParOf" srcId="{BD8322A8-E98E-4875-984E-BB1F81DB5B5F}" destId="{0F6A5611-51D0-43B9-B973-105027F248A6}" srcOrd="0" destOrd="0" presId="urn:microsoft.com/office/officeart/2005/8/layout/orgChart1"/>
    <dgm:cxn modelId="{636D4156-4BEA-4038-8691-78D6914396D3}" type="presParOf" srcId="{BD8322A8-E98E-4875-984E-BB1F81DB5B5F}" destId="{FFE4496C-BFFD-4D77-9B62-E487C6A8E6B5}" srcOrd="1" destOrd="0" presId="urn:microsoft.com/office/officeart/2005/8/layout/orgChart1"/>
    <dgm:cxn modelId="{4F412BCA-4EC1-40CD-BF67-F7B406AC8B26}" type="presParOf" srcId="{FFE4496C-BFFD-4D77-9B62-E487C6A8E6B5}" destId="{60048C5C-BD38-471C-BEF7-D9C7F42B2CD2}" srcOrd="0" destOrd="0" presId="urn:microsoft.com/office/officeart/2005/8/layout/orgChart1"/>
    <dgm:cxn modelId="{A58152DF-5D9D-4F93-981A-1C8C3AF31D31}" type="presParOf" srcId="{60048C5C-BD38-471C-BEF7-D9C7F42B2CD2}" destId="{54A25B88-3318-4781-9545-9D2CC8036293}" srcOrd="0" destOrd="0" presId="urn:microsoft.com/office/officeart/2005/8/layout/orgChart1"/>
    <dgm:cxn modelId="{A4FE87E1-2C7E-448D-AAA9-10E67660FCE5}" type="presParOf" srcId="{60048C5C-BD38-471C-BEF7-D9C7F42B2CD2}" destId="{5A68540B-A68A-4D42-B0ED-54AACCED3604}" srcOrd="1" destOrd="0" presId="urn:microsoft.com/office/officeart/2005/8/layout/orgChart1"/>
    <dgm:cxn modelId="{2CEC190D-50C6-43FA-A18D-50970A38098D}" type="presParOf" srcId="{FFE4496C-BFFD-4D77-9B62-E487C6A8E6B5}" destId="{21A0FCB4-2D30-4E7F-B39F-D3A6EE18DD45}" srcOrd="1" destOrd="0" presId="urn:microsoft.com/office/officeart/2005/8/layout/orgChart1"/>
    <dgm:cxn modelId="{E41C40DF-BD41-4998-8A42-D8A9ACDEDA16}" type="presParOf" srcId="{FFE4496C-BFFD-4D77-9B62-E487C6A8E6B5}" destId="{CF98CF96-E2B7-46E8-A2A0-4B9C676C175A}" srcOrd="2" destOrd="0" presId="urn:microsoft.com/office/officeart/2005/8/layout/orgChart1"/>
    <dgm:cxn modelId="{5B4A33FB-19E7-42C6-9D6F-3E927D8BABF3}" type="presParOf" srcId="{BD8322A8-E98E-4875-984E-BB1F81DB5B5F}" destId="{F8AC10BF-3963-4F72-A115-C3F8A9E634D2}" srcOrd="2" destOrd="0" presId="urn:microsoft.com/office/officeart/2005/8/layout/orgChart1"/>
    <dgm:cxn modelId="{4935B6AC-FD78-4236-BF8E-79F022FD3669}" type="presParOf" srcId="{BD8322A8-E98E-4875-984E-BB1F81DB5B5F}" destId="{4490D554-06AD-4D69-8F35-0E14292CC05B}" srcOrd="3" destOrd="0" presId="urn:microsoft.com/office/officeart/2005/8/layout/orgChart1"/>
    <dgm:cxn modelId="{313E364D-CEF7-47D3-A8F4-A1F439D170FC}" type="presParOf" srcId="{4490D554-06AD-4D69-8F35-0E14292CC05B}" destId="{7E4D616B-4D5E-4081-9B56-C23DF033301F}" srcOrd="0" destOrd="0" presId="urn:microsoft.com/office/officeart/2005/8/layout/orgChart1"/>
    <dgm:cxn modelId="{63DA2703-C27B-4E8C-B4B6-5FBE53C0999F}" type="presParOf" srcId="{7E4D616B-4D5E-4081-9B56-C23DF033301F}" destId="{7D19B45C-FE51-44FA-99D3-AD36403A07CD}" srcOrd="0" destOrd="0" presId="urn:microsoft.com/office/officeart/2005/8/layout/orgChart1"/>
    <dgm:cxn modelId="{D8419A84-8DF9-4730-87F2-DB7907671C00}" type="presParOf" srcId="{7E4D616B-4D5E-4081-9B56-C23DF033301F}" destId="{F84721A3-EA1E-4619-989A-D1349445AE47}" srcOrd="1" destOrd="0" presId="urn:microsoft.com/office/officeart/2005/8/layout/orgChart1"/>
    <dgm:cxn modelId="{C7E9E506-4D63-452E-A6DE-4B441B27584C}" type="presParOf" srcId="{4490D554-06AD-4D69-8F35-0E14292CC05B}" destId="{D4756486-89A1-40EC-87DE-165F5C25DE9B}" srcOrd="1" destOrd="0" presId="urn:microsoft.com/office/officeart/2005/8/layout/orgChart1"/>
    <dgm:cxn modelId="{C1EFADD3-F782-4683-BB01-7D6D67FA761E}" type="presParOf" srcId="{4490D554-06AD-4D69-8F35-0E14292CC05B}" destId="{E0769DFA-BC00-452E-AC27-9842E0A11AE5}" srcOrd="2" destOrd="0" presId="urn:microsoft.com/office/officeart/2005/8/layout/orgChart1"/>
    <dgm:cxn modelId="{4504477B-550E-4192-8F9F-A3B080E34743}" type="presParOf" srcId="{7F681267-545F-454A-83CF-2D4EDD1E2E4C}" destId="{CFD53C8B-3EF5-4111-800F-9C2E1C893E86}" srcOrd="2" destOrd="0" presId="urn:microsoft.com/office/officeart/2005/8/layout/orgChart1"/>
    <dgm:cxn modelId="{FF9E0F3E-0D00-4492-AFBB-4BCB4FB038A0}" type="presParOf" srcId="{6E36103A-84C3-4DE5-8979-07C5FBC7E25B}" destId="{001262E5-587D-443F-8127-9B24DFDDD8EC}" srcOrd="2" destOrd="0" presId="urn:microsoft.com/office/officeart/2005/8/layout/orgChart1"/>
    <dgm:cxn modelId="{5BAC46ED-ECD5-4524-A4B4-D45521EB9914}" type="presParOf" srcId="{6E36103A-84C3-4DE5-8979-07C5FBC7E25B}" destId="{C70B037F-27C2-4470-9BE0-B6040FFB5D7C}" srcOrd="3" destOrd="0" presId="urn:microsoft.com/office/officeart/2005/8/layout/orgChart1"/>
    <dgm:cxn modelId="{331AD7D9-2DBF-42A4-9DFE-209C2CD0D2F5}" type="presParOf" srcId="{C70B037F-27C2-4470-9BE0-B6040FFB5D7C}" destId="{070A75A0-5EE0-445E-AF3E-E2130C1A94EE}" srcOrd="0" destOrd="0" presId="urn:microsoft.com/office/officeart/2005/8/layout/orgChart1"/>
    <dgm:cxn modelId="{44A098AF-A80D-4ADC-89AF-777EAA0277CC}" type="presParOf" srcId="{070A75A0-5EE0-445E-AF3E-E2130C1A94EE}" destId="{784B7129-2CF7-4B91-9445-F4F2B0CD62EF}" srcOrd="0" destOrd="0" presId="urn:microsoft.com/office/officeart/2005/8/layout/orgChart1"/>
    <dgm:cxn modelId="{396142A6-66EA-4A73-98AA-112576531522}" type="presParOf" srcId="{070A75A0-5EE0-445E-AF3E-E2130C1A94EE}" destId="{948072F2-8970-4385-8213-1CA1568E2851}" srcOrd="1" destOrd="0" presId="urn:microsoft.com/office/officeart/2005/8/layout/orgChart1"/>
    <dgm:cxn modelId="{2F00B896-8CB3-4ABC-9C93-438A5E9BAC7E}" type="presParOf" srcId="{C70B037F-27C2-4470-9BE0-B6040FFB5D7C}" destId="{F79CA153-6592-4C59-B160-5048033673FE}" srcOrd="1" destOrd="0" presId="urn:microsoft.com/office/officeart/2005/8/layout/orgChart1"/>
    <dgm:cxn modelId="{18CF7316-91EC-42CF-BD2C-8E1391F9134D}" type="presParOf" srcId="{F79CA153-6592-4C59-B160-5048033673FE}" destId="{5FC30AD0-2869-4226-845F-4674F167A8D9}" srcOrd="0" destOrd="0" presId="urn:microsoft.com/office/officeart/2005/8/layout/orgChart1"/>
    <dgm:cxn modelId="{1891B306-437F-4D19-8C43-912EB222F831}" type="presParOf" srcId="{F79CA153-6592-4C59-B160-5048033673FE}" destId="{4168CC91-C39D-4CCB-B12F-6EBD696B08D9}" srcOrd="1" destOrd="0" presId="urn:microsoft.com/office/officeart/2005/8/layout/orgChart1"/>
    <dgm:cxn modelId="{0E286F93-B38D-453B-9E5B-F6022024A51A}" type="presParOf" srcId="{4168CC91-C39D-4CCB-B12F-6EBD696B08D9}" destId="{9E5ACD03-21A4-4530-80DA-B4EADDB0477B}" srcOrd="0" destOrd="0" presId="urn:microsoft.com/office/officeart/2005/8/layout/orgChart1"/>
    <dgm:cxn modelId="{D1A95F27-5352-4986-8488-448B3CE23714}" type="presParOf" srcId="{9E5ACD03-21A4-4530-80DA-B4EADDB0477B}" destId="{8186F74F-5C16-4712-84E1-28AE695FD8C2}" srcOrd="0" destOrd="0" presId="urn:microsoft.com/office/officeart/2005/8/layout/orgChart1"/>
    <dgm:cxn modelId="{F6B4B2F5-4423-4F6E-8E93-3D80A3242C3A}" type="presParOf" srcId="{9E5ACD03-21A4-4530-80DA-B4EADDB0477B}" destId="{1551D765-50E8-47B9-94B7-AB6AB3EC96A7}" srcOrd="1" destOrd="0" presId="urn:microsoft.com/office/officeart/2005/8/layout/orgChart1"/>
    <dgm:cxn modelId="{CE56E254-520D-4367-9744-975ABEC469EB}" type="presParOf" srcId="{4168CC91-C39D-4CCB-B12F-6EBD696B08D9}" destId="{12323D43-4410-4C5E-BC81-EF67FE7F842D}" srcOrd="1" destOrd="0" presId="urn:microsoft.com/office/officeart/2005/8/layout/orgChart1"/>
    <dgm:cxn modelId="{F5D7F86D-1BB0-41E2-A675-6A794890A80D}" type="presParOf" srcId="{12323D43-4410-4C5E-BC81-EF67FE7F842D}" destId="{97F90E17-BAD4-4AB6-A50A-2EE22F2995DF}" srcOrd="0" destOrd="0" presId="urn:microsoft.com/office/officeart/2005/8/layout/orgChart1"/>
    <dgm:cxn modelId="{A126CCE7-DEDE-4ED8-8903-72EFAEE038AF}" type="presParOf" srcId="{12323D43-4410-4C5E-BC81-EF67FE7F842D}" destId="{834E0877-4FC4-4D8B-9312-E363BBF6E2BF}" srcOrd="1" destOrd="0" presId="urn:microsoft.com/office/officeart/2005/8/layout/orgChart1"/>
    <dgm:cxn modelId="{3EDB7F8D-4DFD-4901-9B78-1C4F858F8D83}" type="presParOf" srcId="{834E0877-4FC4-4D8B-9312-E363BBF6E2BF}" destId="{A8665D91-6CB1-4B0B-85C8-146CD36E7645}" srcOrd="0" destOrd="0" presId="urn:microsoft.com/office/officeart/2005/8/layout/orgChart1"/>
    <dgm:cxn modelId="{58CBC99E-5CFA-41C5-9A67-70F2F51543CE}" type="presParOf" srcId="{A8665D91-6CB1-4B0B-85C8-146CD36E7645}" destId="{00002F81-BD44-48FC-AD4D-BF4662817A96}" srcOrd="0" destOrd="0" presId="urn:microsoft.com/office/officeart/2005/8/layout/orgChart1"/>
    <dgm:cxn modelId="{E4AC4D9B-45D0-4BFD-8A46-CD30563A9103}" type="presParOf" srcId="{A8665D91-6CB1-4B0B-85C8-146CD36E7645}" destId="{5BF9ED15-C919-41D9-B6A4-86867AE55433}" srcOrd="1" destOrd="0" presId="urn:microsoft.com/office/officeart/2005/8/layout/orgChart1"/>
    <dgm:cxn modelId="{9BE463C5-A342-43E0-8BE2-F96965073C3C}" type="presParOf" srcId="{834E0877-4FC4-4D8B-9312-E363BBF6E2BF}" destId="{E8F58420-943C-4905-A5E4-37179943A1B2}" srcOrd="1" destOrd="0" presId="urn:microsoft.com/office/officeart/2005/8/layout/orgChart1"/>
    <dgm:cxn modelId="{099D7878-46B3-4CBB-A6DA-87AABFD894D6}" type="presParOf" srcId="{834E0877-4FC4-4D8B-9312-E363BBF6E2BF}" destId="{CFF15B0B-3800-414F-A742-5C1EBAEB5BCB}" srcOrd="2" destOrd="0" presId="urn:microsoft.com/office/officeart/2005/8/layout/orgChart1"/>
    <dgm:cxn modelId="{4D08BEB3-8E88-4E92-8AD8-0403315F0F46}" type="presParOf" srcId="{4168CC91-C39D-4CCB-B12F-6EBD696B08D9}" destId="{32431938-054A-47F2-9BAB-F20E448A3461}" srcOrd="2" destOrd="0" presId="urn:microsoft.com/office/officeart/2005/8/layout/orgChart1"/>
    <dgm:cxn modelId="{7664A844-D6C4-4EBF-9256-4080D864CB11}" type="presParOf" srcId="{F79CA153-6592-4C59-B160-5048033673FE}" destId="{15194021-1F36-4A46-A414-3F7E81815AEB}" srcOrd="2" destOrd="0" presId="urn:microsoft.com/office/officeart/2005/8/layout/orgChart1"/>
    <dgm:cxn modelId="{756FAF3E-33A1-4AD4-839D-F2D42CCBDFCC}" type="presParOf" srcId="{F79CA153-6592-4C59-B160-5048033673FE}" destId="{5AE60907-EFF6-4175-BCC0-6FED7325EB14}" srcOrd="3" destOrd="0" presId="urn:microsoft.com/office/officeart/2005/8/layout/orgChart1"/>
    <dgm:cxn modelId="{1BC8B470-41D0-4152-A098-D09CF92C1E6E}" type="presParOf" srcId="{5AE60907-EFF6-4175-BCC0-6FED7325EB14}" destId="{1C751C4F-6F89-483C-B714-2FE25A1DC53B}" srcOrd="0" destOrd="0" presId="urn:microsoft.com/office/officeart/2005/8/layout/orgChart1"/>
    <dgm:cxn modelId="{DDEBA3F6-465D-456A-A3BB-949CA4EADF83}" type="presParOf" srcId="{1C751C4F-6F89-483C-B714-2FE25A1DC53B}" destId="{8B7D630C-7EB5-43E0-9C43-DD151D7367F0}" srcOrd="0" destOrd="0" presId="urn:microsoft.com/office/officeart/2005/8/layout/orgChart1"/>
    <dgm:cxn modelId="{E6039A7D-06F1-4210-8457-6FA06B42DAD1}" type="presParOf" srcId="{1C751C4F-6F89-483C-B714-2FE25A1DC53B}" destId="{16380F29-D2CD-4ED9-8846-E22D24BC228B}" srcOrd="1" destOrd="0" presId="urn:microsoft.com/office/officeart/2005/8/layout/orgChart1"/>
    <dgm:cxn modelId="{6537E8C7-2167-46CE-B24D-FBA644B4962D}" type="presParOf" srcId="{5AE60907-EFF6-4175-BCC0-6FED7325EB14}" destId="{FF1DF52C-BCC9-407C-B985-22578FA8FF62}" srcOrd="1" destOrd="0" presId="urn:microsoft.com/office/officeart/2005/8/layout/orgChart1"/>
    <dgm:cxn modelId="{31213078-E236-433A-81FE-C43B9C0AB792}" type="presParOf" srcId="{5AE60907-EFF6-4175-BCC0-6FED7325EB14}" destId="{23C59D6D-F4DF-4355-8953-EFBD0BAE0534}" srcOrd="2" destOrd="0" presId="urn:microsoft.com/office/officeart/2005/8/layout/orgChart1"/>
    <dgm:cxn modelId="{E66C1609-78B6-4D00-992E-AEC013BDA71D}" type="presParOf" srcId="{C70B037F-27C2-4470-9BE0-B6040FFB5D7C}" destId="{EE7DF3F9-9149-4565-9BF9-74268F9A9F47}" srcOrd="2" destOrd="0" presId="urn:microsoft.com/office/officeart/2005/8/layout/orgChart1"/>
    <dgm:cxn modelId="{59F986D2-3157-4451-AF76-22EC179E7457}" type="presParOf" srcId="{D9BFB3D8-DD0F-4074-96C2-7D939C15CC8B}" destId="{B3D1A4F5-1E45-4855-8BB2-67587D2BD0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CFA2B67-6DE8-451C-A733-01455CB67B0C}" type="doc">
      <dgm:prSet loTypeId="urn:microsoft.com/office/officeart/2005/8/layout/cycle6" loCatId="cycle" qsTypeId="urn:microsoft.com/office/officeart/2005/8/quickstyle/simple5" qsCatId="simple" csTypeId="urn:microsoft.com/office/officeart/2005/8/colors/colorful5" csCatId="colorful" phldr="1"/>
      <dgm:spPr/>
      <dgm:t>
        <a:bodyPr/>
        <a:lstStyle/>
        <a:p>
          <a:endParaRPr lang="en-US"/>
        </a:p>
      </dgm:t>
    </dgm:pt>
    <dgm:pt modelId="{E811FB43-B477-406E-873F-E795CDE266E9}">
      <dgm:prSet/>
      <dgm:spPr/>
      <dgm:t>
        <a:bodyPr/>
        <a:lstStyle/>
        <a:p>
          <a:r>
            <a:rPr lang="en-US" dirty="0"/>
            <a:t>If we delete 23, 24 as a successor keeps integrity</a:t>
          </a:r>
        </a:p>
      </dgm:t>
    </dgm:pt>
    <dgm:pt modelId="{2A02465B-6ECD-457A-8429-129D65BCC133}" type="parTrans" cxnId="{2181D970-CD41-4896-B81B-82869F5BB94D}">
      <dgm:prSet/>
      <dgm:spPr/>
      <dgm:t>
        <a:bodyPr/>
        <a:lstStyle/>
        <a:p>
          <a:endParaRPr lang="en-US"/>
        </a:p>
      </dgm:t>
    </dgm:pt>
    <dgm:pt modelId="{E25A98DB-5A5E-4917-9F16-9A2B6BB836BC}" type="sibTrans" cxnId="{2181D970-CD41-4896-B81B-82869F5BB94D}">
      <dgm:prSet/>
      <dgm:spPr/>
      <dgm:t>
        <a:bodyPr/>
        <a:lstStyle/>
        <a:p>
          <a:endParaRPr lang="en-US"/>
        </a:p>
      </dgm:t>
    </dgm:pt>
    <dgm:pt modelId="{95F9CE90-2740-4A1B-A613-135B6C595B65}">
      <dgm:prSet/>
      <dgm:spPr/>
      <dgm:t>
        <a:bodyPr/>
        <a:lstStyle/>
        <a:p>
          <a:r>
            <a:rPr lang="en-US" dirty="0"/>
            <a:t>If we delete 29, 31 as a successor keeps integrity</a:t>
          </a:r>
        </a:p>
      </dgm:t>
    </dgm:pt>
    <dgm:pt modelId="{1763B096-5F48-4915-8603-2045927B2F23}" type="parTrans" cxnId="{592D580B-FFDD-4F24-89CA-78FD1D87E548}">
      <dgm:prSet/>
      <dgm:spPr/>
      <dgm:t>
        <a:bodyPr/>
        <a:lstStyle/>
        <a:p>
          <a:endParaRPr lang="en-US"/>
        </a:p>
      </dgm:t>
    </dgm:pt>
    <dgm:pt modelId="{02A42DEA-1672-4EF9-AE6C-12A0BE90138F}" type="sibTrans" cxnId="{592D580B-FFDD-4F24-89CA-78FD1D87E548}">
      <dgm:prSet/>
      <dgm:spPr/>
      <dgm:t>
        <a:bodyPr/>
        <a:lstStyle/>
        <a:p>
          <a:endParaRPr lang="en-US"/>
        </a:p>
      </dgm:t>
    </dgm:pt>
    <dgm:pt modelId="{438296EC-17C3-4605-B318-091CE5638E19}" type="pres">
      <dgm:prSet presAssocID="{4CFA2B67-6DE8-451C-A733-01455CB67B0C}" presName="cycle" presStyleCnt="0">
        <dgm:presLayoutVars>
          <dgm:dir/>
          <dgm:resizeHandles val="exact"/>
        </dgm:presLayoutVars>
      </dgm:prSet>
      <dgm:spPr/>
    </dgm:pt>
    <dgm:pt modelId="{AB6D732E-B39E-4DB9-AF3A-34F8CF3B25E5}" type="pres">
      <dgm:prSet presAssocID="{E811FB43-B477-406E-873F-E795CDE266E9}" presName="node" presStyleLbl="node1" presStyleIdx="0" presStyleCnt="2">
        <dgm:presLayoutVars>
          <dgm:bulletEnabled val="1"/>
        </dgm:presLayoutVars>
      </dgm:prSet>
      <dgm:spPr/>
    </dgm:pt>
    <dgm:pt modelId="{FED90850-327C-4D8D-ACF1-7E46D78139E5}" type="pres">
      <dgm:prSet presAssocID="{E811FB43-B477-406E-873F-E795CDE266E9}" presName="spNode" presStyleCnt="0"/>
      <dgm:spPr/>
    </dgm:pt>
    <dgm:pt modelId="{553F1F5D-D817-4AAC-B4B1-26B8F02DD7F7}" type="pres">
      <dgm:prSet presAssocID="{E25A98DB-5A5E-4917-9F16-9A2B6BB836BC}" presName="sibTrans" presStyleLbl="sibTrans1D1" presStyleIdx="0" presStyleCnt="2"/>
      <dgm:spPr/>
    </dgm:pt>
    <dgm:pt modelId="{F2B1C8C5-6570-43FA-9847-F3FAC3628C1A}" type="pres">
      <dgm:prSet presAssocID="{95F9CE90-2740-4A1B-A613-135B6C595B65}" presName="node" presStyleLbl="node1" presStyleIdx="1" presStyleCnt="2">
        <dgm:presLayoutVars>
          <dgm:bulletEnabled val="1"/>
        </dgm:presLayoutVars>
      </dgm:prSet>
      <dgm:spPr/>
    </dgm:pt>
    <dgm:pt modelId="{269C0FB7-5C25-48BF-A4C4-847343E5DD63}" type="pres">
      <dgm:prSet presAssocID="{95F9CE90-2740-4A1B-A613-135B6C595B65}" presName="spNode" presStyleCnt="0"/>
      <dgm:spPr/>
    </dgm:pt>
    <dgm:pt modelId="{993EFF11-3375-4F11-91F9-9FDB62F12E5E}" type="pres">
      <dgm:prSet presAssocID="{02A42DEA-1672-4EF9-AE6C-12A0BE90138F}" presName="sibTrans" presStyleLbl="sibTrans1D1" presStyleIdx="1" presStyleCnt="2"/>
      <dgm:spPr/>
    </dgm:pt>
  </dgm:ptLst>
  <dgm:cxnLst>
    <dgm:cxn modelId="{592D580B-FFDD-4F24-89CA-78FD1D87E548}" srcId="{4CFA2B67-6DE8-451C-A733-01455CB67B0C}" destId="{95F9CE90-2740-4A1B-A613-135B6C595B65}" srcOrd="1" destOrd="0" parTransId="{1763B096-5F48-4915-8603-2045927B2F23}" sibTransId="{02A42DEA-1672-4EF9-AE6C-12A0BE90138F}"/>
    <dgm:cxn modelId="{7C2EE04B-E980-40D1-B9F5-A17596109022}" type="presOf" srcId="{E25A98DB-5A5E-4917-9F16-9A2B6BB836BC}" destId="{553F1F5D-D817-4AAC-B4B1-26B8F02DD7F7}" srcOrd="0" destOrd="0" presId="urn:microsoft.com/office/officeart/2005/8/layout/cycle6"/>
    <dgm:cxn modelId="{2181D970-CD41-4896-B81B-82869F5BB94D}" srcId="{4CFA2B67-6DE8-451C-A733-01455CB67B0C}" destId="{E811FB43-B477-406E-873F-E795CDE266E9}" srcOrd="0" destOrd="0" parTransId="{2A02465B-6ECD-457A-8429-129D65BCC133}" sibTransId="{E25A98DB-5A5E-4917-9F16-9A2B6BB836BC}"/>
    <dgm:cxn modelId="{97ADD77E-7109-4B8F-A160-E3E0430562DB}" type="presOf" srcId="{02A42DEA-1672-4EF9-AE6C-12A0BE90138F}" destId="{993EFF11-3375-4F11-91F9-9FDB62F12E5E}" srcOrd="0" destOrd="0" presId="urn:microsoft.com/office/officeart/2005/8/layout/cycle6"/>
    <dgm:cxn modelId="{296534E4-C689-459D-81A5-98CBAFFB8B52}" type="presOf" srcId="{E811FB43-B477-406E-873F-E795CDE266E9}" destId="{AB6D732E-B39E-4DB9-AF3A-34F8CF3B25E5}" srcOrd="0" destOrd="0" presId="urn:microsoft.com/office/officeart/2005/8/layout/cycle6"/>
    <dgm:cxn modelId="{890D72E9-93FC-4425-85FE-127925A36DD1}" type="presOf" srcId="{4CFA2B67-6DE8-451C-A733-01455CB67B0C}" destId="{438296EC-17C3-4605-B318-091CE5638E19}" srcOrd="0" destOrd="0" presId="urn:microsoft.com/office/officeart/2005/8/layout/cycle6"/>
    <dgm:cxn modelId="{41118FFF-9B33-44C1-8087-4CA3EAF97800}" type="presOf" srcId="{95F9CE90-2740-4A1B-A613-135B6C595B65}" destId="{F2B1C8C5-6570-43FA-9847-F3FAC3628C1A}" srcOrd="0" destOrd="0" presId="urn:microsoft.com/office/officeart/2005/8/layout/cycle6"/>
    <dgm:cxn modelId="{EC13950C-FD38-46B1-B2C4-2CFF1B280A46}" type="presParOf" srcId="{438296EC-17C3-4605-B318-091CE5638E19}" destId="{AB6D732E-B39E-4DB9-AF3A-34F8CF3B25E5}" srcOrd="0" destOrd="0" presId="urn:microsoft.com/office/officeart/2005/8/layout/cycle6"/>
    <dgm:cxn modelId="{B8BCF8DC-F77F-442F-A552-E38C65FFA5E7}" type="presParOf" srcId="{438296EC-17C3-4605-B318-091CE5638E19}" destId="{FED90850-327C-4D8D-ACF1-7E46D78139E5}" srcOrd="1" destOrd="0" presId="urn:microsoft.com/office/officeart/2005/8/layout/cycle6"/>
    <dgm:cxn modelId="{6C29C0BA-E200-442C-8B62-D16D594AD9E1}" type="presParOf" srcId="{438296EC-17C3-4605-B318-091CE5638E19}" destId="{553F1F5D-D817-4AAC-B4B1-26B8F02DD7F7}" srcOrd="2" destOrd="0" presId="urn:microsoft.com/office/officeart/2005/8/layout/cycle6"/>
    <dgm:cxn modelId="{028B262C-28DC-49BF-B25E-7617A9D81461}" type="presParOf" srcId="{438296EC-17C3-4605-B318-091CE5638E19}" destId="{F2B1C8C5-6570-43FA-9847-F3FAC3628C1A}" srcOrd="3" destOrd="0" presId="urn:microsoft.com/office/officeart/2005/8/layout/cycle6"/>
    <dgm:cxn modelId="{43736D66-22EB-40F8-B0D1-E35F5DDA05E0}" type="presParOf" srcId="{438296EC-17C3-4605-B318-091CE5638E19}" destId="{269C0FB7-5C25-48BF-A4C4-847343E5DD63}" srcOrd="4" destOrd="0" presId="urn:microsoft.com/office/officeart/2005/8/layout/cycle6"/>
    <dgm:cxn modelId="{D353C6E8-9284-4063-BA71-31F78BCBE34C}" type="presParOf" srcId="{438296EC-17C3-4605-B318-091CE5638E19}" destId="{993EFF11-3375-4F11-91F9-9FDB62F12E5E}"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4FF5F7B-8202-4776-9200-88DF29BCCDA9}"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ZA"/>
        </a:p>
      </dgm:t>
    </dgm:pt>
    <dgm:pt modelId="{3A78F27D-BDEA-4A25-8590-0C36E0D96F0B}">
      <dgm:prSet phldrT="[Text]"/>
      <dgm:spPr/>
      <dgm:t>
        <a:bodyPr/>
        <a:lstStyle/>
        <a:p>
          <a:r>
            <a:rPr lang="en-US" dirty="0"/>
            <a:t>25</a:t>
          </a:r>
          <a:endParaRPr lang="en-ZA" dirty="0"/>
        </a:p>
      </dgm:t>
    </dgm:pt>
    <dgm:pt modelId="{236C4CBC-3418-48E5-AFE1-820686910938}" type="parTrans" cxnId="{68C78CE7-DD5F-40F9-A462-99CC5BEA6DFB}">
      <dgm:prSet/>
      <dgm:spPr/>
      <dgm:t>
        <a:bodyPr/>
        <a:lstStyle/>
        <a:p>
          <a:endParaRPr lang="en-ZA"/>
        </a:p>
      </dgm:t>
    </dgm:pt>
    <dgm:pt modelId="{1FC49AE2-4999-468E-922B-69AB51193EA9}" type="sibTrans" cxnId="{68C78CE7-DD5F-40F9-A462-99CC5BEA6DFB}">
      <dgm:prSet/>
      <dgm:spPr/>
      <dgm:t>
        <a:bodyPr/>
        <a:lstStyle/>
        <a:p>
          <a:endParaRPr lang="en-ZA"/>
        </a:p>
      </dgm:t>
    </dgm:pt>
    <dgm:pt modelId="{CA155709-0F0E-4C82-8653-631A4935A37C}">
      <dgm:prSet phldrT="[Text]"/>
      <dgm:spPr/>
      <dgm:t>
        <a:bodyPr/>
        <a:lstStyle/>
        <a:p>
          <a:r>
            <a:rPr lang="en-US" dirty="0"/>
            <a:t>23</a:t>
          </a:r>
          <a:endParaRPr lang="en-ZA" dirty="0"/>
        </a:p>
      </dgm:t>
    </dgm:pt>
    <dgm:pt modelId="{12BF798D-3493-43CF-95AE-13CA06B8F829}" type="parTrans" cxnId="{86845A83-91A6-4FEB-B20E-38ECEEF12A95}">
      <dgm:prSet/>
      <dgm:spPr/>
      <dgm:t>
        <a:bodyPr/>
        <a:lstStyle/>
        <a:p>
          <a:endParaRPr lang="en-ZA"/>
        </a:p>
      </dgm:t>
    </dgm:pt>
    <dgm:pt modelId="{30CD5FD0-CFE8-4BB6-B12F-E125F7E09B83}" type="sibTrans" cxnId="{86845A83-91A6-4FEB-B20E-38ECEEF12A95}">
      <dgm:prSet/>
      <dgm:spPr/>
      <dgm:t>
        <a:bodyPr/>
        <a:lstStyle/>
        <a:p>
          <a:endParaRPr lang="en-ZA"/>
        </a:p>
      </dgm:t>
    </dgm:pt>
    <dgm:pt modelId="{FFCDD113-49C6-46D3-828A-68FC3A317742}">
      <dgm:prSet phldrT="[Text]"/>
      <dgm:spPr/>
      <dgm:t>
        <a:bodyPr/>
        <a:lstStyle/>
        <a:p>
          <a:r>
            <a:rPr lang="en-US" dirty="0"/>
            <a:t>29</a:t>
          </a:r>
          <a:endParaRPr lang="en-ZA" dirty="0"/>
        </a:p>
      </dgm:t>
    </dgm:pt>
    <dgm:pt modelId="{3A72F02E-26CF-439B-B9E1-B9496FA8ADCE}" type="parTrans" cxnId="{DACD334A-6810-4343-9656-BD2F5E78C2A3}">
      <dgm:prSet/>
      <dgm:spPr/>
      <dgm:t>
        <a:bodyPr/>
        <a:lstStyle/>
        <a:p>
          <a:endParaRPr lang="en-ZA"/>
        </a:p>
      </dgm:t>
    </dgm:pt>
    <dgm:pt modelId="{429C561F-79A4-4793-962E-B09EC4083FE5}" type="sibTrans" cxnId="{DACD334A-6810-4343-9656-BD2F5E78C2A3}">
      <dgm:prSet/>
      <dgm:spPr/>
      <dgm:t>
        <a:bodyPr/>
        <a:lstStyle/>
        <a:p>
          <a:endParaRPr lang="en-ZA"/>
        </a:p>
      </dgm:t>
    </dgm:pt>
    <dgm:pt modelId="{B4C3CA19-DC43-47CA-958C-703986F08100}">
      <dgm:prSet phldrT="[Text]"/>
      <dgm:spPr/>
      <dgm:t>
        <a:bodyPr/>
        <a:lstStyle/>
        <a:p>
          <a:r>
            <a:rPr lang="en-US" dirty="0"/>
            <a:t>27</a:t>
          </a:r>
          <a:endParaRPr lang="en-ZA" dirty="0"/>
        </a:p>
      </dgm:t>
    </dgm:pt>
    <dgm:pt modelId="{81A1D6C3-F35A-4952-8DB5-939E8557D0D0}" type="parTrans" cxnId="{5ED30500-D534-4C05-81D5-ADE10C1BA6CC}">
      <dgm:prSet/>
      <dgm:spPr/>
      <dgm:t>
        <a:bodyPr/>
        <a:lstStyle/>
        <a:p>
          <a:endParaRPr lang="en-ZA"/>
        </a:p>
      </dgm:t>
    </dgm:pt>
    <dgm:pt modelId="{08F5ECF2-E790-4A80-9306-A4B8DECAB823}" type="sibTrans" cxnId="{5ED30500-D534-4C05-81D5-ADE10C1BA6CC}">
      <dgm:prSet/>
      <dgm:spPr/>
      <dgm:t>
        <a:bodyPr/>
        <a:lstStyle/>
        <a:p>
          <a:endParaRPr lang="en-ZA"/>
        </a:p>
      </dgm:t>
    </dgm:pt>
    <dgm:pt modelId="{F0132BFD-F247-4E9F-9AC7-91325C97D3AF}">
      <dgm:prSet phldrT="[Text]"/>
      <dgm:spPr/>
      <dgm:t>
        <a:bodyPr/>
        <a:lstStyle/>
        <a:p>
          <a:r>
            <a:rPr lang="en-US" dirty="0"/>
            <a:t>31</a:t>
          </a:r>
          <a:endParaRPr lang="en-ZA" dirty="0"/>
        </a:p>
      </dgm:t>
    </dgm:pt>
    <dgm:pt modelId="{AF1A36D1-23FC-49B6-864E-F982AD38C72D}" type="parTrans" cxnId="{EEE32B42-641E-4305-9F28-9D68B0D3FC03}">
      <dgm:prSet/>
      <dgm:spPr/>
      <dgm:t>
        <a:bodyPr/>
        <a:lstStyle/>
        <a:p>
          <a:endParaRPr lang="en-ZA"/>
        </a:p>
      </dgm:t>
    </dgm:pt>
    <dgm:pt modelId="{61472A73-C1FB-4ADC-9A50-1E243873DFB3}" type="sibTrans" cxnId="{EEE32B42-641E-4305-9F28-9D68B0D3FC03}">
      <dgm:prSet/>
      <dgm:spPr/>
      <dgm:t>
        <a:bodyPr/>
        <a:lstStyle/>
        <a:p>
          <a:endParaRPr lang="en-ZA"/>
        </a:p>
      </dgm:t>
    </dgm:pt>
    <dgm:pt modelId="{AF4472C6-B32F-4FBD-8732-9DAF9C4EFCA4}">
      <dgm:prSet phldrT="[Text]"/>
      <dgm:spPr/>
      <dgm:t>
        <a:bodyPr/>
        <a:lstStyle/>
        <a:p>
          <a:r>
            <a:rPr lang="en-US" dirty="0"/>
            <a:t>26</a:t>
          </a:r>
          <a:endParaRPr lang="en-ZA" dirty="0"/>
        </a:p>
      </dgm:t>
    </dgm:pt>
    <dgm:pt modelId="{A699B9F2-9B58-4E3B-AED0-1573B51398E1}" type="parTrans" cxnId="{D158793E-7904-4AFA-9A2D-0616E68471DB}">
      <dgm:prSet/>
      <dgm:spPr/>
      <dgm:t>
        <a:bodyPr/>
        <a:lstStyle/>
        <a:p>
          <a:endParaRPr lang="en-ZA"/>
        </a:p>
      </dgm:t>
    </dgm:pt>
    <dgm:pt modelId="{34BB3BD5-7D95-4796-B95E-7B9BF1470C76}" type="sibTrans" cxnId="{D158793E-7904-4AFA-9A2D-0616E68471DB}">
      <dgm:prSet/>
      <dgm:spPr/>
      <dgm:t>
        <a:bodyPr/>
        <a:lstStyle/>
        <a:p>
          <a:endParaRPr lang="en-ZA"/>
        </a:p>
      </dgm:t>
    </dgm:pt>
    <dgm:pt modelId="{28D30432-843F-4B62-A986-80E3D9D9BCF3}">
      <dgm:prSet phldrT="[Text]"/>
      <dgm:spPr/>
      <dgm:t>
        <a:bodyPr/>
        <a:lstStyle/>
        <a:p>
          <a:endParaRPr lang="en-ZA" dirty="0"/>
        </a:p>
      </dgm:t>
    </dgm:pt>
    <dgm:pt modelId="{9C533ECC-F8B6-455F-B361-86BB26971A3C}" type="parTrans" cxnId="{B9ADB25F-E65B-43D8-8D1C-664AD95533EE}">
      <dgm:prSet/>
      <dgm:spPr/>
      <dgm:t>
        <a:bodyPr/>
        <a:lstStyle/>
        <a:p>
          <a:endParaRPr lang="en-ZA"/>
        </a:p>
      </dgm:t>
    </dgm:pt>
    <dgm:pt modelId="{937EFEC1-93B0-4CD0-9212-D67401897A34}" type="sibTrans" cxnId="{B9ADB25F-E65B-43D8-8D1C-664AD95533EE}">
      <dgm:prSet/>
      <dgm:spPr/>
      <dgm:t>
        <a:bodyPr/>
        <a:lstStyle/>
        <a:p>
          <a:endParaRPr lang="en-ZA"/>
        </a:p>
      </dgm:t>
    </dgm:pt>
    <dgm:pt modelId="{39B870B9-E1AB-44B3-A190-562F8305FFEB}">
      <dgm:prSet phldrT="[Text]"/>
      <dgm:spPr/>
      <dgm:t>
        <a:bodyPr/>
        <a:lstStyle/>
        <a:p>
          <a:r>
            <a:rPr lang="en-US" dirty="0"/>
            <a:t>21</a:t>
          </a:r>
          <a:endParaRPr lang="en-ZA" dirty="0"/>
        </a:p>
      </dgm:t>
    </dgm:pt>
    <dgm:pt modelId="{5D84D050-8534-47AD-BB67-4660CC119EBA}" type="parTrans" cxnId="{A5E28517-3B40-4DEB-8E66-19CFC347CAB3}">
      <dgm:prSet/>
      <dgm:spPr/>
      <dgm:t>
        <a:bodyPr/>
        <a:lstStyle/>
        <a:p>
          <a:endParaRPr lang="en-ZA"/>
        </a:p>
      </dgm:t>
    </dgm:pt>
    <dgm:pt modelId="{8F8B2E7B-2324-4FBE-8FEF-D6EF6E14281A}" type="sibTrans" cxnId="{A5E28517-3B40-4DEB-8E66-19CFC347CAB3}">
      <dgm:prSet/>
      <dgm:spPr/>
      <dgm:t>
        <a:bodyPr/>
        <a:lstStyle/>
        <a:p>
          <a:endParaRPr lang="en-ZA"/>
        </a:p>
      </dgm:t>
    </dgm:pt>
    <dgm:pt modelId="{D59684EE-3268-4B35-A40B-935C8EF46B9F}">
      <dgm:prSet phldrT="[Text]"/>
      <dgm:spPr/>
      <dgm:t>
        <a:bodyPr/>
        <a:lstStyle/>
        <a:p>
          <a:r>
            <a:rPr lang="en-US" dirty="0"/>
            <a:t>24</a:t>
          </a:r>
          <a:endParaRPr lang="en-ZA" dirty="0"/>
        </a:p>
      </dgm:t>
    </dgm:pt>
    <dgm:pt modelId="{D31FA41D-CFB2-4AC6-BB8B-C9368B50029B}" type="parTrans" cxnId="{EE4BE7B7-AA46-4EBF-BC77-94FE0EE08A67}">
      <dgm:prSet/>
      <dgm:spPr/>
      <dgm:t>
        <a:bodyPr/>
        <a:lstStyle/>
        <a:p>
          <a:endParaRPr lang="en-ZA"/>
        </a:p>
      </dgm:t>
    </dgm:pt>
    <dgm:pt modelId="{C3AFC920-18C8-47A9-A1A0-A45F382F3AB8}" type="sibTrans" cxnId="{EE4BE7B7-AA46-4EBF-BC77-94FE0EE08A67}">
      <dgm:prSet/>
      <dgm:spPr/>
      <dgm:t>
        <a:bodyPr/>
        <a:lstStyle/>
        <a:p>
          <a:endParaRPr lang="en-ZA"/>
        </a:p>
      </dgm:t>
    </dgm:pt>
    <dgm:pt modelId="{009ECBED-277A-4C07-BD56-BE995FA49826}">
      <dgm:prSet phldrT="[Text]"/>
      <dgm:spPr/>
      <dgm:t>
        <a:bodyPr/>
        <a:lstStyle/>
        <a:p>
          <a:r>
            <a:rPr lang="en-US" dirty="0"/>
            <a:t>33</a:t>
          </a:r>
          <a:endParaRPr lang="en-ZA" dirty="0"/>
        </a:p>
      </dgm:t>
    </dgm:pt>
    <dgm:pt modelId="{8F3F049A-6FF6-40DD-BB3D-CCC99ABD5934}" type="parTrans" cxnId="{5DF1EEC1-2873-48E7-B52F-E8552882697F}">
      <dgm:prSet/>
      <dgm:spPr/>
      <dgm:t>
        <a:bodyPr/>
        <a:lstStyle/>
        <a:p>
          <a:endParaRPr lang="en-ZA"/>
        </a:p>
      </dgm:t>
    </dgm:pt>
    <dgm:pt modelId="{62E6BFFF-91EA-4804-B529-FA97AE063151}" type="sibTrans" cxnId="{5DF1EEC1-2873-48E7-B52F-E8552882697F}">
      <dgm:prSet/>
      <dgm:spPr/>
      <dgm:t>
        <a:bodyPr/>
        <a:lstStyle/>
        <a:p>
          <a:endParaRPr lang="en-ZA"/>
        </a:p>
      </dgm:t>
    </dgm:pt>
    <dgm:pt modelId="{E1DAC045-B5A4-4EFA-B397-12A909D536BD}">
      <dgm:prSet phldrT="[Text]"/>
      <dgm:spPr/>
      <dgm:t>
        <a:bodyPr/>
        <a:lstStyle/>
        <a:p>
          <a:r>
            <a:rPr lang="en-US" dirty="0"/>
            <a:t>30</a:t>
          </a:r>
          <a:endParaRPr lang="en-ZA" dirty="0"/>
        </a:p>
      </dgm:t>
    </dgm:pt>
    <dgm:pt modelId="{16F0961C-CD79-4C50-B492-0D8278900BD9}" type="parTrans" cxnId="{2EFED5D4-38A1-4FC4-A226-1DE2C5901BF4}">
      <dgm:prSet/>
      <dgm:spPr/>
      <dgm:t>
        <a:bodyPr/>
        <a:lstStyle/>
        <a:p>
          <a:endParaRPr lang="en-ZA"/>
        </a:p>
      </dgm:t>
    </dgm:pt>
    <dgm:pt modelId="{E43F68A7-F396-43B1-B4C4-867E0CCBAD27}" type="sibTrans" cxnId="{2EFED5D4-38A1-4FC4-A226-1DE2C5901BF4}">
      <dgm:prSet/>
      <dgm:spPr/>
      <dgm:t>
        <a:bodyPr/>
        <a:lstStyle/>
        <a:p>
          <a:endParaRPr lang="en-ZA"/>
        </a:p>
      </dgm:t>
    </dgm:pt>
    <dgm:pt modelId="{238607A6-8105-4720-A6E9-98C2F8889A05}">
      <dgm:prSet phldrT="[Text]"/>
      <dgm:spPr/>
      <dgm:t>
        <a:bodyPr/>
        <a:lstStyle/>
        <a:p>
          <a:r>
            <a:rPr lang="en-US" dirty="0"/>
            <a:t>34</a:t>
          </a:r>
          <a:endParaRPr lang="en-ZA" dirty="0"/>
        </a:p>
      </dgm:t>
    </dgm:pt>
    <dgm:pt modelId="{0B233048-621E-4F5C-B5BD-802B7F9DC201}" type="parTrans" cxnId="{2D50ACCB-562D-4A3E-8ED6-EE156521A51E}">
      <dgm:prSet/>
      <dgm:spPr/>
      <dgm:t>
        <a:bodyPr/>
        <a:lstStyle/>
        <a:p>
          <a:endParaRPr lang="en-ZA"/>
        </a:p>
      </dgm:t>
    </dgm:pt>
    <dgm:pt modelId="{7D6DA7A0-0374-4145-97CE-8EEDC66FC835}" type="sibTrans" cxnId="{2D50ACCB-562D-4A3E-8ED6-EE156521A51E}">
      <dgm:prSet/>
      <dgm:spPr/>
      <dgm:t>
        <a:bodyPr/>
        <a:lstStyle/>
        <a:p>
          <a:endParaRPr lang="en-ZA"/>
        </a:p>
      </dgm:t>
    </dgm:pt>
    <dgm:pt modelId="{7B49A4E6-7A80-4AF6-813F-111629E80F2E}">
      <dgm:prSet phldrT="[Text]"/>
      <dgm:spPr/>
      <dgm:t>
        <a:bodyPr/>
        <a:lstStyle/>
        <a:p>
          <a:endParaRPr lang="en-ZA" dirty="0"/>
        </a:p>
      </dgm:t>
    </dgm:pt>
    <dgm:pt modelId="{CC38F335-629D-40F3-A400-BA814606C64E}" type="parTrans" cxnId="{4E684E46-ED11-447E-9040-892A006D1EDC}">
      <dgm:prSet/>
      <dgm:spPr/>
      <dgm:t>
        <a:bodyPr/>
        <a:lstStyle/>
        <a:p>
          <a:endParaRPr lang="en-ZA"/>
        </a:p>
      </dgm:t>
    </dgm:pt>
    <dgm:pt modelId="{722E41E7-151F-4F40-B0B0-BEAF900521B4}" type="sibTrans" cxnId="{4E684E46-ED11-447E-9040-892A006D1EDC}">
      <dgm:prSet/>
      <dgm:spPr/>
      <dgm:t>
        <a:bodyPr/>
        <a:lstStyle/>
        <a:p>
          <a:endParaRPr lang="en-ZA"/>
        </a:p>
      </dgm:t>
    </dgm:pt>
    <dgm:pt modelId="{5AC37CE5-AF2E-4471-AC9E-A21150ECD688}">
      <dgm:prSet phldrT="[Text]"/>
      <dgm:spPr/>
      <dgm:t>
        <a:bodyPr/>
        <a:lstStyle/>
        <a:p>
          <a:r>
            <a:rPr lang="en-US" dirty="0"/>
            <a:t>35</a:t>
          </a:r>
          <a:endParaRPr lang="en-ZA" dirty="0"/>
        </a:p>
      </dgm:t>
    </dgm:pt>
    <dgm:pt modelId="{63424130-6922-4735-90EB-4A20081F5D1D}" type="parTrans" cxnId="{38821F45-2A07-4CBA-B72B-DDDE0ED8B199}">
      <dgm:prSet/>
      <dgm:spPr/>
      <dgm:t>
        <a:bodyPr/>
        <a:lstStyle/>
        <a:p>
          <a:endParaRPr lang="en-ZA"/>
        </a:p>
      </dgm:t>
    </dgm:pt>
    <dgm:pt modelId="{87175E8C-818B-4979-8392-9415087F149C}" type="sibTrans" cxnId="{38821F45-2A07-4CBA-B72B-DDDE0ED8B199}">
      <dgm:prSet/>
      <dgm:spPr/>
      <dgm:t>
        <a:bodyPr/>
        <a:lstStyle/>
        <a:p>
          <a:endParaRPr lang="en-ZA"/>
        </a:p>
      </dgm:t>
    </dgm:pt>
    <dgm:pt modelId="{82433B74-4B8E-4379-BFAC-A4BD19EE78C0}">
      <dgm:prSet phldrT="[Text]"/>
      <dgm:spPr/>
      <dgm:t>
        <a:bodyPr/>
        <a:lstStyle/>
        <a:p>
          <a:endParaRPr lang="en-ZA" dirty="0"/>
        </a:p>
      </dgm:t>
    </dgm:pt>
    <dgm:pt modelId="{103E7B2A-1071-42BB-A2AD-EAB93190E9E2}" type="parTrans" cxnId="{187F52E2-1608-454B-9865-6B1ACD280B3C}">
      <dgm:prSet/>
      <dgm:spPr/>
      <dgm:t>
        <a:bodyPr/>
        <a:lstStyle/>
        <a:p>
          <a:endParaRPr lang="en-ZA"/>
        </a:p>
      </dgm:t>
    </dgm:pt>
    <dgm:pt modelId="{43F76945-D6FA-4B2D-947D-1CDA12A480D6}" type="sibTrans" cxnId="{187F52E2-1608-454B-9865-6B1ACD280B3C}">
      <dgm:prSet/>
      <dgm:spPr/>
      <dgm:t>
        <a:bodyPr/>
        <a:lstStyle/>
        <a:p>
          <a:endParaRPr lang="en-ZA"/>
        </a:p>
      </dgm:t>
    </dgm:pt>
    <dgm:pt modelId="{263EC912-FE03-4C6B-A911-6681BE129D5A}" type="pres">
      <dgm:prSet presAssocID="{44FF5F7B-8202-4776-9200-88DF29BCCDA9}" presName="hierChild1" presStyleCnt="0">
        <dgm:presLayoutVars>
          <dgm:chPref val="1"/>
          <dgm:dir/>
          <dgm:animOne val="branch"/>
          <dgm:animLvl val="lvl"/>
          <dgm:resizeHandles/>
        </dgm:presLayoutVars>
      </dgm:prSet>
      <dgm:spPr/>
    </dgm:pt>
    <dgm:pt modelId="{80EAD202-B8CD-495F-815E-AA852ED6E510}" type="pres">
      <dgm:prSet presAssocID="{3A78F27D-BDEA-4A25-8590-0C36E0D96F0B}" presName="hierRoot1" presStyleCnt="0"/>
      <dgm:spPr/>
    </dgm:pt>
    <dgm:pt modelId="{FDD81AF7-8C15-4A8F-B234-4EC06AB5CC22}" type="pres">
      <dgm:prSet presAssocID="{3A78F27D-BDEA-4A25-8590-0C36E0D96F0B}" presName="composite" presStyleCnt="0"/>
      <dgm:spPr/>
    </dgm:pt>
    <dgm:pt modelId="{4EFD669E-170F-4F01-BFE7-A09E1043307A}" type="pres">
      <dgm:prSet presAssocID="{3A78F27D-BDEA-4A25-8590-0C36E0D96F0B}" presName="image" presStyleLbl="node0" presStyleIdx="0" presStyleCnt="1"/>
      <dgm:spPr/>
    </dgm:pt>
    <dgm:pt modelId="{72643B29-67B9-47A1-862B-7E90864F6680}" type="pres">
      <dgm:prSet presAssocID="{3A78F27D-BDEA-4A25-8590-0C36E0D96F0B}" presName="text" presStyleLbl="revTx" presStyleIdx="0" presStyleCnt="15">
        <dgm:presLayoutVars>
          <dgm:chPref val="3"/>
        </dgm:presLayoutVars>
      </dgm:prSet>
      <dgm:spPr/>
    </dgm:pt>
    <dgm:pt modelId="{6C413881-7DF3-4FEF-A5A0-2E39413E87AD}" type="pres">
      <dgm:prSet presAssocID="{3A78F27D-BDEA-4A25-8590-0C36E0D96F0B}" presName="hierChild2" presStyleCnt="0"/>
      <dgm:spPr/>
    </dgm:pt>
    <dgm:pt modelId="{947D87C7-9249-41DD-A83F-6833C59722BD}" type="pres">
      <dgm:prSet presAssocID="{12BF798D-3493-43CF-95AE-13CA06B8F829}" presName="Name10" presStyleLbl="parChTrans1D2" presStyleIdx="0" presStyleCnt="2"/>
      <dgm:spPr/>
    </dgm:pt>
    <dgm:pt modelId="{5CCC87CA-6100-4ADE-A470-1167CBCCAB54}" type="pres">
      <dgm:prSet presAssocID="{CA155709-0F0E-4C82-8653-631A4935A37C}" presName="hierRoot2" presStyleCnt="0"/>
      <dgm:spPr/>
    </dgm:pt>
    <dgm:pt modelId="{D346BF84-C8AC-4A03-8BF7-A608FFC27FD4}" type="pres">
      <dgm:prSet presAssocID="{CA155709-0F0E-4C82-8653-631A4935A37C}" presName="composite2" presStyleCnt="0"/>
      <dgm:spPr/>
    </dgm:pt>
    <dgm:pt modelId="{0594F7C4-7D12-4246-8E32-B580069536E1}" type="pres">
      <dgm:prSet presAssocID="{CA155709-0F0E-4C82-8653-631A4935A37C}" presName="image2" presStyleLbl="node2" presStyleIdx="0" presStyleCnt="2"/>
      <dgm:spPr/>
    </dgm:pt>
    <dgm:pt modelId="{626859EC-608D-4033-9077-FD1006063499}" type="pres">
      <dgm:prSet presAssocID="{CA155709-0F0E-4C82-8653-631A4935A37C}" presName="text2" presStyleLbl="revTx" presStyleIdx="1" presStyleCnt="15">
        <dgm:presLayoutVars>
          <dgm:chPref val="3"/>
        </dgm:presLayoutVars>
      </dgm:prSet>
      <dgm:spPr/>
    </dgm:pt>
    <dgm:pt modelId="{55DDEA3A-FD24-4C4B-B9F5-AC45695A6C0B}" type="pres">
      <dgm:prSet presAssocID="{CA155709-0F0E-4C82-8653-631A4935A37C}" presName="hierChild3" presStyleCnt="0"/>
      <dgm:spPr/>
    </dgm:pt>
    <dgm:pt modelId="{5B7E7C6E-1D3B-4A06-B28C-446E967D0D0E}" type="pres">
      <dgm:prSet presAssocID="{5D84D050-8534-47AD-BB67-4660CC119EBA}" presName="Name17" presStyleLbl="parChTrans1D3" presStyleIdx="0" presStyleCnt="4"/>
      <dgm:spPr/>
    </dgm:pt>
    <dgm:pt modelId="{52CD733C-A6BB-4BF6-AEBC-343AE14304DC}" type="pres">
      <dgm:prSet presAssocID="{39B870B9-E1AB-44B3-A190-562F8305FFEB}" presName="hierRoot3" presStyleCnt="0"/>
      <dgm:spPr/>
    </dgm:pt>
    <dgm:pt modelId="{4B248D1F-2CE4-4C66-90EE-D01BD70FE8DE}" type="pres">
      <dgm:prSet presAssocID="{39B870B9-E1AB-44B3-A190-562F8305FFEB}" presName="composite3" presStyleCnt="0"/>
      <dgm:spPr/>
    </dgm:pt>
    <dgm:pt modelId="{7372D380-D6BE-42EA-93E8-86A9E22D9C0D}" type="pres">
      <dgm:prSet presAssocID="{39B870B9-E1AB-44B3-A190-562F8305FFEB}" presName="image3" presStyleLbl="node3" presStyleIdx="0" presStyleCnt="4"/>
      <dgm:spPr/>
    </dgm:pt>
    <dgm:pt modelId="{6072185E-6345-429B-94C6-0468C6408D62}" type="pres">
      <dgm:prSet presAssocID="{39B870B9-E1AB-44B3-A190-562F8305FFEB}" presName="text3" presStyleLbl="revTx" presStyleIdx="2" presStyleCnt="15">
        <dgm:presLayoutVars>
          <dgm:chPref val="3"/>
        </dgm:presLayoutVars>
      </dgm:prSet>
      <dgm:spPr/>
    </dgm:pt>
    <dgm:pt modelId="{D21509CE-7D08-42A9-A242-EF0C71682181}" type="pres">
      <dgm:prSet presAssocID="{39B870B9-E1AB-44B3-A190-562F8305FFEB}" presName="hierChild4" presStyleCnt="0"/>
      <dgm:spPr/>
    </dgm:pt>
    <dgm:pt modelId="{BE1AB635-0362-43F4-8E97-BDC54529C57F}" type="pres">
      <dgm:prSet presAssocID="{D31FA41D-CFB2-4AC6-BB8B-C9368B50029B}" presName="Name17" presStyleLbl="parChTrans1D3" presStyleIdx="1" presStyleCnt="4"/>
      <dgm:spPr/>
    </dgm:pt>
    <dgm:pt modelId="{19D18435-7AB9-4631-A7FE-2D85CD8566F1}" type="pres">
      <dgm:prSet presAssocID="{D59684EE-3268-4B35-A40B-935C8EF46B9F}" presName="hierRoot3" presStyleCnt="0"/>
      <dgm:spPr/>
    </dgm:pt>
    <dgm:pt modelId="{F63E2DA0-8B2F-4E7E-86B1-F3FF34A77BCA}" type="pres">
      <dgm:prSet presAssocID="{D59684EE-3268-4B35-A40B-935C8EF46B9F}" presName="composite3" presStyleCnt="0"/>
      <dgm:spPr/>
    </dgm:pt>
    <dgm:pt modelId="{587CADD2-F758-4E68-B39D-1BBCF6590AFF}" type="pres">
      <dgm:prSet presAssocID="{D59684EE-3268-4B35-A40B-935C8EF46B9F}" presName="image3" presStyleLbl="node3" presStyleIdx="1" presStyleCnt="4"/>
      <dgm:spPr/>
    </dgm:pt>
    <dgm:pt modelId="{F01BCBA5-8392-4396-87AB-6F88B2FB7533}" type="pres">
      <dgm:prSet presAssocID="{D59684EE-3268-4B35-A40B-935C8EF46B9F}" presName="text3" presStyleLbl="revTx" presStyleIdx="3" presStyleCnt="15">
        <dgm:presLayoutVars>
          <dgm:chPref val="3"/>
        </dgm:presLayoutVars>
      </dgm:prSet>
      <dgm:spPr/>
    </dgm:pt>
    <dgm:pt modelId="{980742CC-F2D5-4964-987A-9EC08014FAE0}" type="pres">
      <dgm:prSet presAssocID="{D59684EE-3268-4B35-A40B-935C8EF46B9F}" presName="hierChild4" presStyleCnt="0"/>
      <dgm:spPr/>
    </dgm:pt>
    <dgm:pt modelId="{43EC3F01-F95D-407D-A13B-F674C1354046}" type="pres">
      <dgm:prSet presAssocID="{3A72F02E-26CF-439B-B9E1-B9496FA8ADCE}" presName="Name10" presStyleLbl="parChTrans1D2" presStyleIdx="1" presStyleCnt="2"/>
      <dgm:spPr/>
    </dgm:pt>
    <dgm:pt modelId="{744104B4-4217-4D09-9D37-A2ADAA9AAC4A}" type="pres">
      <dgm:prSet presAssocID="{FFCDD113-49C6-46D3-828A-68FC3A317742}" presName="hierRoot2" presStyleCnt="0"/>
      <dgm:spPr/>
    </dgm:pt>
    <dgm:pt modelId="{C54AA0D5-7387-4E07-A3BA-B26C73F044EA}" type="pres">
      <dgm:prSet presAssocID="{FFCDD113-49C6-46D3-828A-68FC3A317742}" presName="composite2" presStyleCnt="0"/>
      <dgm:spPr/>
    </dgm:pt>
    <dgm:pt modelId="{D8A55ACB-C7F9-4AB0-98F9-E07E613D1BF3}" type="pres">
      <dgm:prSet presAssocID="{FFCDD113-49C6-46D3-828A-68FC3A317742}" presName="image2" presStyleLbl="node2" presStyleIdx="1" presStyleCnt="2"/>
      <dgm:spPr/>
    </dgm:pt>
    <dgm:pt modelId="{1EA15945-EE18-4D54-A286-F29376E5B82F}" type="pres">
      <dgm:prSet presAssocID="{FFCDD113-49C6-46D3-828A-68FC3A317742}" presName="text2" presStyleLbl="revTx" presStyleIdx="4" presStyleCnt="15">
        <dgm:presLayoutVars>
          <dgm:chPref val="3"/>
        </dgm:presLayoutVars>
      </dgm:prSet>
      <dgm:spPr/>
    </dgm:pt>
    <dgm:pt modelId="{6B97B9B8-8C4F-4C92-9BA6-2E78967820B4}" type="pres">
      <dgm:prSet presAssocID="{FFCDD113-49C6-46D3-828A-68FC3A317742}" presName="hierChild3" presStyleCnt="0"/>
      <dgm:spPr/>
    </dgm:pt>
    <dgm:pt modelId="{D93C27B9-6E35-4F83-A13E-7848AC35F5ED}" type="pres">
      <dgm:prSet presAssocID="{81A1D6C3-F35A-4952-8DB5-939E8557D0D0}" presName="Name17" presStyleLbl="parChTrans1D3" presStyleIdx="2" presStyleCnt="4"/>
      <dgm:spPr/>
    </dgm:pt>
    <dgm:pt modelId="{EE93E1EF-7A7D-4A5A-91E2-51242D71A66F}" type="pres">
      <dgm:prSet presAssocID="{B4C3CA19-DC43-47CA-958C-703986F08100}" presName="hierRoot3" presStyleCnt="0"/>
      <dgm:spPr/>
    </dgm:pt>
    <dgm:pt modelId="{6848A062-33BE-45A9-92BC-4B810378F1A7}" type="pres">
      <dgm:prSet presAssocID="{B4C3CA19-DC43-47CA-958C-703986F08100}" presName="composite3" presStyleCnt="0"/>
      <dgm:spPr/>
    </dgm:pt>
    <dgm:pt modelId="{28FBC44B-EDF3-431C-9A1D-A477C01B7A0A}" type="pres">
      <dgm:prSet presAssocID="{B4C3CA19-DC43-47CA-958C-703986F08100}" presName="image3" presStyleLbl="node3" presStyleIdx="2" presStyleCnt="4"/>
      <dgm:spPr/>
    </dgm:pt>
    <dgm:pt modelId="{05C47A61-A8D7-42AB-B14F-161BF8D87FF9}" type="pres">
      <dgm:prSet presAssocID="{B4C3CA19-DC43-47CA-958C-703986F08100}" presName="text3" presStyleLbl="revTx" presStyleIdx="5" presStyleCnt="15">
        <dgm:presLayoutVars>
          <dgm:chPref val="3"/>
        </dgm:presLayoutVars>
      </dgm:prSet>
      <dgm:spPr/>
    </dgm:pt>
    <dgm:pt modelId="{EC9BF8A7-9DCD-41DB-A9FB-D093FC2BF7CA}" type="pres">
      <dgm:prSet presAssocID="{B4C3CA19-DC43-47CA-958C-703986F08100}" presName="hierChild4" presStyleCnt="0"/>
      <dgm:spPr/>
    </dgm:pt>
    <dgm:pt modelId="{6A47279C-7A61-45FD-8A4C-21FFC3711A57}" type="pres">
      <dgm:prSet presAssocID="{A699B9F2-9B58-4E3B-AED0-1573B51398E1}" presName="Name23" presStyleLbl="parChTrans1D4" presStyleIdx="0" presStyleCnt="8"/>
      <dgm:spPr/>
    </dgm:pt>
    <dgm:pt modelId="{FF5D146B-7EC9-426F-A8CE-B416A0EE46A0}" type="pres">
      <dgm:prSet presAssocID="{AF4472C6-B32F-4FBD-8732-9DAF9C4EFCA4}" presName="hierRoot4" presStyleCnt="0"/>
      <dgm:spPr/>
    </dgm:pt>
    <dgm:pt modelId="{8BE09402-6EAF-49F1-BA34-054096ECC13D}" type="pres">
      <dgm:prSet presAssocID="{AF4472C6-B32F-4FBD-8732-9DAF9C4EFCA4}" presName="composite4" presStyleCnt="0"/>
      <dgm:spPr/>
    </dgm:pt>
    <dgm:pt modelId="{004214D1-5833-4331-91AD-FA620D85EEE5}" type="pres">
      <dgm:prSet presAssocID="{AF4472C6-B32F-4FBD-8732-9DAF9C4EFCA4}" presName="image4" presStyleLbl="node4" presStyleIdx="0" presStyleCnt="8"/>
      <dgm:spPr/>
    </dgm:pt>
    <dgm:pt modelId="{5B96EB2C-4FD0-4811-9E4A-E401F827AD89}" type="pres">
      <dgm:prSet presAssocID="{AF4472C6-B32F-4FBD-8732-9DAF9C4EFCA4}" presName="text4" presStyleLbl="revTx" presStyleIdx="6" presStyleCnt="15">
        <dgm:presLayoutVars>
          <dgm:chPref val="3"/>
        </dgm:presLayoutVars>
      </dgm:prSet>
      <dgm:spPr/>
    </dgm:pt>
    <dgm:pt modelId="{3C9F12E7-0D04-434A-9AA6-2ADF86513BE8}" type="pres">
      <dgm:prSet presAssocID="{AF4472C6-B32F-4FBD-8732-9DAF9C4EFCA4}" presName="hierChild5" presStyleCnt="0"/>
      <dgm:spPr/>
    </dgm:pt>
    <dgm:pt modelId="{719EAA7F-D205-4E91-8EBF-ADEB78178117}" type="pres">
      <dgm:prSet presAssocID="{9C533ECC-F8B6-455F-B361-86BB26971A3C}" presName="Name23" presStyleLbl="parChTrans1D4" presStyleIdx="1" presStyleCnt="8"/>
      <dgm:spPr/>
    </dgm:pt>
    <dgm:pt modelId="{3AEECFF4-25CC-4F72-A658-58F90DCA4E4F}" type="pres">
      <dgm:prSet presAssocID="{28D30432-843F-4B62-A986-80E3D9D9BCF3}" presName="hierRoot4" presStyleCnt="0"/>
      <dgm:spPr/>
    </dgm:pt>
    <dgm:pt modelId="{41E87743-3F7E-46CD-AF35-193B38D3C849}" type="pres">
      <dgm:prSet presAssocID="{28D30432-843F-4B62-A986-80E3D9D9BCF3}" presName="composite4" presStyleCnt="0"/>
      <dgm:spPr/>
    </dgm:pt>
    <dgm:pt modelId="{19CA51A4-BF48-4357-A671-D186FBC9EA97}" type="pres">
      <dgm:prSet presAssocID="{28D30432-843F-4B62-A986-80E3D9D9BCF3}" presName="image4" presStyleLbl="node4" presStyleIdx="1" presStyleCnt="8"/>
      <dgm:spPr/>
    </dgm:pt>
    <dgm:pt modelId="{A4286EC0-E51C-49C8-BE1C-E6C2DE03D5A5}" type="pres">
      <dgm:prSet presAssocID="{28D30432-843F-4B62-A986-80E3D9D9BCF3}" presName="text4" presStyleLbl="revTx" presStyleIdx="7" presStyleCnt="15">
        <dgm:presLayoutVars>
          <dgm:chPref val="3"/>
        </dgm:presLayoutVars>
      </dgm:prSet>
      <dgm:spPr/>
    </dgm:pt>
    <dgm:pt modelId="{9A16EE29-1CFE-4AC9-B5DC-21027FE63658}" type="pres">
      <dgm:prSet presAssocID="{28D30432-843F-4B62-A986-80E3D9D9BCF3}" presName="hierChild5" presStyleCnt="0"/>
      <dgm:spPr/>
    </dgm:pt>
    <dgm:pt modelId="{7EBD2005-F487-4214-9019-4AF46B0C474E}" type="pres">
      <dgm:prSet presAssocID="{AF1A36D1-23FC-49B6-864E-F982AD38C72D}" presName="Name17" presStyleLbl="parChTrans1D3" presStyleIdx="3" presStyleCnt="4"/>
      <dgm:spPr/>
    </dgm:pt>
    <dgm:pt modelId="{D2320991-1A45-4224-9615-603BB8CFE8D9}" type="pres">
      <dgm:prSet presAssocID="{F0132BFD-F247-4E9F-9AC7-91325C97D3AF}" presName="hierRoot3" presStyleCnt="0"/>
      <dgm:spPr/>
    </dgm:pt>
    <dgm:pt modelId="{C8D6B537-0E6F-486C-90CC-2D36FDED334A}" type="pres">
      <dgm:prSet presAssocID="{F0132BFD-F247-4E9F-9AC7-91325C97D3AF}" presName="composite3" presStyleCnt="0"/>
      <dgm:spPr/>
    </dgm:pt>
    <dgm:pt modelId="{D4C5A229-8478-4F25-9B97-ADC1CB671825}" type="pres">
      <dgm:prSet presAssocID="{F0132BFD-F247-4E9F-9AC7-91325C97D3AF}" presName="image3" presStyleLbl="node3" presStyleIdx="3" presStyleCnt="4"/>
      <dgm:spPr/>
    </dgm:pt>
    <dgm:pt modelId="{0B1AF36E-5A0A-4FCA-B14B-B88D124B1100}" type="pres">
      <dgm:prSet presAssocID="{F0132BFD-F247-4E9F-9AC7-91325C97D3AF}" presName="text3" presStyleLbl="revTx" presStyleIdx="8" presStyleCnt="15">
        <dgm:presLayoutVars>
          <dgm:chPref val="3"/>
        </dgm:presLayoutVars>
      </dgm:prSet>
      <dgm:spPr/>
    </dgm:pt>
    <dgm:pt modelId="{28B97975-E528-4454-B418-5E831EAC3BB2}" type="pres">
      <dgm:prSet presAssocID="{F0132BFD-F247-4E9F-9AC7-91325C97D3AF}" presName="hierChild4" presStyleCnt="0"/>
      <dgm:spPr/>
    </dgm:pt>
    <dgm:pt modelId="{CC6F5F10-68DE-479D-A9C0-6C566DDA1EDB}" type="pres">
      <dgm:prSet presAssocID="{16F0961C-CD79-4C50-B492-0D8278900BD9}" presName="Name23" presStyleLbl="parChTrans1D4" presStyleIdx="2" presStyleCnt="8"/>
      <dgm:spPr/>
    </dgm:pt>
    <dgm:pt modelId="{28F4622A-F5F6-483F-9986-9766FD915813}" type="pres">
      <dgm:prSet presAssocID="{E1DAC045-B5A4-4EFA-B397-12A909D536BD}" presName="hierRoot4" presStyleCnt="0"/>
      <dgm:spPr/>
    </dgm:pt>
    <dgm:pt modelId="{EF0E66D0-FEDE-4BF3-8216-CABD453277F5}" type="pres">
      <dgm:prSet presAssocID="{E1DAC045-B5A4-4EFA-B397-12A909D536BD}" presName="composite4" presStyleCnt="0"/>
      <dgm:spPr/>
    </dgm:pt>
    <dgm:pt modelId="{32290126-537E-49E2-B235-87B88F6590A1}" type="pres">
      <dgm:prSet presAssocID="{E1DAC045-B5A4-4EFA-B397-12A909D536BD}" presName="image4" presStyleLbl="node4" presStyleIdx="2" presStyleCnt="8"/>
      <dgm:spPr/>
    </dgm:pt>
    <dgm:pt modelId="{74F5D437-0EE1-4591-9A3F-95F682F32ABE}" type="pres">
      <dgm:prSet presAssocID="{E1DAC045-B5A4-4EFA-B397-12A909D536BD}" presName="text4" presStyleLbl="revTx" presStyleIdx="9" presStyleCnt="15">
        <dgm:presLayoutVars>
          <dgm:chPref val="3"/>
        </dgm:presLayoutVars>
      </dgm:prSet>
      <dgm:spPr/>
    </dgm:pt>
    <dgm:pt modelId="{80887D26-561B-4658-9A1B-92A81DDDADEC}" type="pres">
      <dgm:prSet presAssocID="{E1DAC045-B5A4-4EFA-B397-12A909D536BD}" presName="hierChild5" presStyleCnt="0"/>
      <dgm:spPr/>
    </dgm:pt>
    <dgm:pt modelId="{91AF27C0-27FB-40EB-BD4A-53CD84C52501}" type="pres">
      <dgm:prSet presAssocID="{8F3F049A-6FF6-40DD-BB3D-CCC99ABD5934}" presName="Name23" presStyleLbl="parChTrans1D4" presStyleIdx="3" presStyleCnt="8"/>
      <dgm:spPr/>
    </dgm:pt>
    <dgm:pt modelId="{62857346-6CA3-40D4-9614-861D2088C0E5}" type="pres">
      <dgm:prSet presAssocID="{009ECBED-277A-4C07-BD56-BE995FA49826}" presName="hierRoot4" presStyleCnt="0"/>
      <dgm:spPr/>
    </dgm:pt>
    <dgm:pt modelId="{C3FCC5C8-4A6A-4D96-B144-0DE867A3D4A7}" type="pres">
      <dgm:prSet presAssocID="{009ECBED-277A-4C07-BD56-BE995FA49826}" presName="composite4" presStyleCnt="0"/>
      <dgm:spPr/>
    </dgm:pt>
    <dgm:pt modelId="{EBFAFDA1-DD66-4FB0-B040-98D1C48AE540}" type="pres">
      <dgm:prSet presAssocID="{009ECBED-277A-4C07-BD56-BE995FA49826}" presName="image4" presStyleLbl="node4" presStyleIdx="3" presStyleCnt="8"/>
      <dgm:spPr/>
    </dgm:pt>
    <dgm:pt modelId="{8D3D09C2-643A-4645-9F49-3FF7BB13EF0A}" type="pres">
      <dgm:prSet presAssocID="{009ECBED-277A-4C07-BD56-BE995FA49826}" presName="text4" presStyleLbl="revTx" presStyleIdx="10" presStyleCnt="15">
        <dgm:presLayoutVars>
          <dgm:chPref val="3"/>
        </dgm:presLayoutVars>
      </dgm:prSet>
      <dgm:spPr/>
    </dgm:pt>
    <dgm:pt modelId="{55C1EDA9-5CE2-49E8-85CC-75FE123CF330}" type="pres">
      <dgm:prSet presAssocID="{009ECBED-277A-4C07-BD56-BE995FA49826}" presName="hierChild5" presStyleCnt="0"/>
      <dgm:spPr/>
    </dgm:pt>
    <dgm:pt modelId="{CB8AADC3-4707-42ED-8847-1AA6F44A63A5}" type="pres">
      <dgm:prSet presAssocID="{CC38F335-629D-40F3-A400-BA814606C64E}" presName="Name23" presStyleLbl="parChTrans1D4" presStyleIdx="4" presStyleCnt="8"/>
      <dgm:spPr/>
    </dgm:pt>
    <dgm:pt modelId="{01D6019B-0C95-4174-9C33-21E2072F09A6}" type="pres">
      <dgm:prSet presAssocID="{7B49A4E6-7A80-4AF6-813F-111629E80F2E}" presName="hierRoot4" presStyleCnt="0"/>
      <dgm:spPr/>
    </dgm:pt>
    <dgm:pt modelId="{07691D3B-75E2-4A57-AC8B-C98CB4AD7835}" type="pres">
      <dgm:prSet presAssocID="{7B49A4E6-7A80-4AF6-813F-111629E80F2E}" presName="composite4" presStyleCnt="0"/>
      <dgm:spPr/>
    </dgm:pt>
    <dgm:pt modelId="{E00EE20C-54C6-4F84-BD8D-3A080C68455B}" type="pres">
      <dgm:prSet presAssocID="{7B49A4E6-7A80-4AF6-813F-111629E80F2E}" presName="image4" presStyleLbl="node4" presStyleIdx="4" presStyleCnt="8"/>
      <dgm:spPr/>
    </dgm:pt>
    <dgm:pt modelId="{5F81EDE6-E640-47BB-8A68-B9DB14AED0DE}" type="pres">
      <dgm:prSet presAssocID="{7B49A4E6-7A80-4AF6-813F-111629E80F2E}" presName="text4" presStyleLbl="revTx" presStyleIdx="11" presStyleCnt="15">
        <dgm:presLayoutVars>
          <dgm:chPref val="3"/>
        </dgm:presLayoutVars>
      </dgm:prSet>
      <dgm:spPr/>
    </dgm:pt>
    <dgm:pt modelId="{952A3BED-5F38-49F6-B55A-13991C77202F}" type="pres">
      <dgm:prSet presAssocID="{7B49A4E6-7A80-4AF6-813F-111629E80F2E}" presName="hierChild5" presStyleCnt="0"/>
      <dgm:spPr/>
    </dgm:pt>
    <dgm:pt modelId="{D46CCBA8-7553-41A2-BA21-064F4C336A78}" type="pres">
      <dgm:prSet presAssocID="{0B233048-621E-4F5C-B5BD-802B7F9DC201}" presName="Name23" presStyleLbl="parChTrans1D4" presStyleIdx="5" presStyleCnt="8"/>
      <dgm:spPr/>
    </dgm:pt>
    <dgm:pt modelId="{A2E4E5B1-1392-4665-958F-BCBF21498BD8}" type="pres">
      <dgm:prSet presAssocID="{238607A6-8105-4720-A6E9-98C2F8889A05}" presName="hierRoot4" presStyleCnt="0"/>
      <dgm:spPr/>
    </dgm:pt>
    <dgm:pt modelId="{AB344A96-4BEB-4893-A82C-86911F71ED21}" type="pres">
      <dgm:prSet presAssocID="{238607A6-8105-4720-A6E9-98C2F8889A05}" presName="composite4" presStyleCnt="0"/>
      <dgm:spPr/>
    </dgm:pt>
    <dgm:pt modelId="{B29681B9-F354-426E-BFCF-64B3139B884A}" type="pres">
      <dgm:prSet presAssocID="{238607A6-8105-4720-A6E9-98C2F8889A05}" presName="image4" presStyleLbl="node4" presStyleIdx="5" presStyleCnt="8"/>
      <dgm:spPr/>
    </dgm:pt>
    <dgm:pt modelId="{5C61174D-2576-4183-96AA-4844144C4AEB}" type="pres">
      <dgm:prSet presAssocID="{238607A6-8105-4720-A6E9-98C2F8889A05}" presName="text4" presStyleLbl="revTx" presStyleIdx="12" presStyleCnt="15">
        <dgm:presLayoutVars>
          <dgm:chPref val="3"/>
        </dgm:presLayoutVars>
      </dgm:prSet>
      <dgm:spPr/>
    </dgm:pt>
    <dgm:pt modelId="{E835FFD3-D9D2-420B-8DC2-397E4297E9D8}" type="pres">
      <dgm:prSet presAssocID="{238607A6-8105-4720-A6E9-98C2F8889A05}" presName="hierChild5" presStyleCnt="0"/>
      <dgm:spPr/>
    </dgm:pt>
    <dgm:pt modelId="{EA2C86E5-6809-464E-8CDB-41FBC2C2667B}" type="pres">
      <dgm:prSet presAssocID="{103E7B2A-1071-42BB-A2AD-EAB93190E9E2}" presName="Name23" presStyleLbl="parChTrans1D4" presStyleIdx="6" presStyleCnt="8"/>
      <dgm:spPr/>
    </dgm:pt>
    <dgm:pt modelId="{AD424063-EEFD-4F25-B31A-A4AD7AC0ADC1}" type="pres">
      <dgm:prSet presAssocID="{82433B74-4B8E-4379-BFAC-A4BD19EE78C0}" presName="hierRoot4" presStyleCnt="0"/>
      <dgm:spPr/>
    </dgm:pt>
    <dgm:pt modelId="{C265C80B-602E-43C1-8104-7482A2801560}" type="pres">
      <dgm:prSet presAssocID="{82433B74-4B8E-4379-BFAC-A4BD19EE78C0}" presName="composite4" presStyleCnt="0"/>
      <dgm:spPr/>
    </dgm:pt>
    <dgm:pt modelId="{013B2608-ABE9-49D6-9D2E-3109DD50CBE9}" type="pres">
      <dgm:prSet presAssocID="{82433B74-4B8E-4379-BFAC-A4BD19EE78C0}" presName="image4" presStyleLbl="node4" presStyleIdx="6" presStyleCnt="8"/>
      <dgm:spPr/>
    </dgm:pt>
    <dgm:pt modelId="{B92AEA70-3477-4430-ADD3-610DFDF0783E}" type="pres">
      <dgm:prSet presAssocID="{82433B74-4B8E-4379-BFAC-A4BD19EE78C0}" presName="text4" presStyleLbl="revTx" presStyleIdx="13" presStyleCnt="15">
        <dgm:presLayoutVars>
          <dgm:chPref val="3"/>
        </dgm:presLayoutVars>
      </dgm:prSet>
      <dgm:spPr/>
    </dgm:pt>
    <dgm:pt modelId="{329F0029-2B98-4959-8C6C-4194D87560B0}" type="pres">
      <dgm:prSet presAssocID="{82433B74-4B8E-4379-BFAC-A4BD19EE78C0}" presName="hierChild5" presStyleCnt="0"/>
      <dgm:spPr/>
    </dgm:pt>
    <dgm:pt modelId="{E7D0293D-7995-4BAF-8820-4BBABE4959E2}" type="pres">
      <dgm:prSet presAssocID="{63424130-6922-4735-90EB-4A20081F5D1D}" presName="Name23" presStyleLbl="parChTrans1D4" presStyleIdx="7" presStyleCnt="8"/>
      <dgm:spPr/>
    </dgm:pt>
    <dgm:pt modelId="{E85C7986-156B-4D8B-8811-A43DED50A853}" type="pres">
      <dgm:prSet presAssocID="{5AC37CE5-AF2E-4471-AC9E-A21150ECD688}" presName="hierRoot4" presStyleCnt="0"/>
      <dgm:spPr/>
    </dgm:pt>
    <dgm:pt modelId="{09A337CA-F4B6-467C-8688-7C6A22269910}" type="pres">
      <dgm:prSet presAssocID="{5AC37CE5-AF2E-4471-AC9E-A21150ECD688}" presName="composite4" presStyleCnt="0"/>
      <dgm:spPr/>
    </dgm:pt>
    <dgm:pt modelId="{AB993ED4-FD51-4C6F-BAF7-51E58FFBB26C}" type="pres">
      <dgm:prSet presAssocID="{5AC37CE5-AF2E-4471-AC9E-A21150ECD688}" presName="image4" presStyleLbl="node4" presStyleIdx="7" presStyleCnt="8"/>
      <dgm:spPr/>
    </dgm:pt>
    <dgm:pt modelId="{272F0DD6-768E-467D-8C88-13AB70CE05BF}" type="pres">
      <dgm:prSet presAssocID="{5AC37CE5-AF2E-4471-AC9E-A21150ECD688}" presName="text4" presStyleLbl="revTx" presStyleIdx="14" presStyleCnt="15">
        <dgm:presLayoutVars>
          <dgm:chPref val="3"/>
        </dgm:presLayoutVars>
      </dgm:prSet>
      <dgm:spPr/>
    </dgm:pt>
    <dgm:pt modelId="{CD78DC4A-F447-47A2-8AE3-39B3A2565770}" type="pres">
      <dgm:prSet presAssocID="{5AC37CE5-AF2E-4471-AC9E-A21150ECD688}" presName="hierChild5" presStyleCnt="0"/>
      <dgm:spPr/>
    </dgm:pt>
  </dgm:ptLst>
  <dgm:cxnLst>
    <dgm:cxn modelId="{5ED30500-D534-4C05-81D5-ADE10C1BA6CC}" srcId="{FFCDD113-49C6-46D3-828A-68FC3A317742}" destId="{B4C3CA19-DC43-47CA-958C-703986F08100}" srcOrd="0" destOrd="0" parTransId="{81A1D6C3-F35A-4952-8DB5-939E8557D0D0}" sibTransId="{08F5ECF2-E790-4A80-9306-A4B8DECAB823}"/>
    <dgm:cxn modelId="{9729C80C-36C7-40C3-A529-790E6D4A6595}" type="presOf" srcId="{D31FA41D-CFB2-4AC6-BB8B-C9368B50029B}" destId="{BE1AB635-0362-43F4-8E97-BDC54529C57F}" srcOrd="0" destOrd="0" presId="urn:microsoft.com/office/officeart/2009/layout/CirclePictureHierarchy"/>
    <dgm:cxn modelId="{4502750E-AB7F-4F7D-B7E4-3030F5775AED}" type="presOf" srcId="{7B49A4E6-7A80-4AF6-813F-111629E80F2E}" destId="{5F81EDE6-E640-47BB-8A68-B9DB14AED0DE}" srcOrd="0" destOrd="0" presId="urn:microsoft.com/office/officeart/2009/layout/CirclePictureHierarchy"/>
    <dgm:cxn modelId="{86EAF810-5BCE-47DB-A0DA-C4A5D7DBB02A}" type="presOf" srcId="{63424130-6922-4735-90EB-4A20081F5D1D}" destId="{E7D0293D-7995-4BAF-8820-4BBABE4959E2}" srcOrd="0" destOrd="0" presId="urn:microsoft.com/office/officeart/2009/layout/CirclePictureHierarchy"/>
    <dgm:cxn modelId="{7CC81714-A48C-497A-9486-B3992B87976C}" type="presOf" srcId="{0B233048-621E-4F5C-B5BD-802B7F9DC201}" destId="{D46CCBA8-7553-41A2-BA21-064F4C336A78}" srcOrd="0" destOrd="0" presId="urn:microsoft.com/office/officeart/2009/layout/CirclePictureHierarchy"/>
    <dgm:cxn modelId="{A5E28517-3B40-4DEB-8E66-19CFC347CAB3}" srcId="{CA155709-0F0E-4C82-8653-631A4935A37C}" destId="{39B870B9-E1AB-44B3-A190-562F8305FFEB}" srcOrd="0" destOrd="0" parTransId="{5D84D050-8534-47AD-BB67-4660CC119EBA}" sibTransId="{8F8B2E7B-2324-4FBE-8FEF-D6EF6E14281A}"/>
    <dgm:cxn modelId="{F9CC8425-A480-4D5F-86FA-9E380DC1218B}" type="presOf" srcId="{F0132BFD-F247-4E9F-9AC7-91325C97D3AF}" destId="{0B1AF36E-5A0A-4FCA-B14B-B88D124B1100}" srcOrd="0" destOrd="0" presId="urn:microsoft.com/office/officeart/2009/layout/CirclePictureHierarchy"/>
    <dgm:cxn modelId="{7E763830-DE71-465F-BB6A-B5AA7FF6EDFB}" type="presOf" srcId="{A699B9F2-9B58-4E3B-AED0-1573B51398E1}" destId="{6A47279C-7A61-45FD-8A4C-21FFC3711A57}" srcOrd="0" destOrd="0" presId="urn:microsoft.com/office/officeart/2009/layout/CirclePictureHierarchy"/>
    <dgm:cxn modelId="{C730EB36-52AF-44BE-8CBF-652CBFEC4A0B}" type="presOf" srcId="{28D30432-843F-4B62-A986-80E3D9D9BCF3}" destId="{A4286EC0-E51C-49C8-BE1C-E6C2DE03D5A5}" srcOrd="0" destOrd="0" presId="urn:microsoft.com/office/officeart/2009/layout/CirclePictureHierarchy"/>
    <dgm:cxn modelId="{D158793E-7904-4AFA-9A2D-0616E68471DB}" srcId="{B4C3CA19-DC43-47CA-958C-703986F08100}" destId="{AF4472C6-B32F-4FBD-8732-9DAF9C4EFCA4}" srcOrd="0" destOrd="0" parTransId="{A699B9F2-9B58-4E3B-AED0-1573B51398E1}" sibTransId="{34BB3BD5-7D95-4796-B95E-7B9BF1470C76}"/>
    <dgm:cxn modelId="{F9ADEA5C-355B-4B02-B951-7C1E5DFB92C9}" type="presOf" srcId="{CA155709-0F0E-4C82-8653-631A4935A37C}" destId="{626859EC-608D-4033-9077-FD1006063499}" srcOrd="0" destOrd="0" presId="urn:microsoft.com/office/officeart/2009/layout/CirclePictureHierarchy"/>
    <dgm:cxn modelId="{D3831D5E-2D20-4AC8-9665-E11A060BACB7}" type="presOf" srcId="{16F0961C-CD79-4C50-B492-0D8278900BD9}" destId="{CC6F5F10-68DE-479D-A9C0-6C566DDA1EDB}" srcOrd="0" destOrd="0" presId="urn:microsoft.com/office/officeart/2009/layout/CirclePictureHierarchy"/>
    <dgm:cxn modelId="{B9ADB25F-E65B-43D8-8D1C-664AD95533EE}" srcId="{B4C3CA19-DC43-47CA-958C-703986F08100}" destId="{28D30432-843F-4B62-A986-80E3D9D9BCF3}" srcOrd="1" destOrd="0" parTransId="{9C533ECC-F8B6-455F-B361-86BB26971A3C}" sibTransId="{937EFEC1-93B0-4CD0-9212-D67401897A34}"/>
    <dgm:cxn modelId="{EEE32B42-641E-4305-9F28-9D68B0D3FC03}" srcId="{FFCDD113-49C6-46D3-828A-68FC3A317742}" destId="{F0132BFD-F247-4E9F-9AC7-91325C97D3AF}" srcOrd="1" destOrd="0" parTransId="{AF1A36D1-23FC-49B6-864E-F982AD38C72D}" sibTransId="{61472A73-C1FB-4ADC-9A50-1E243873DFB3}"/>
    <dgm:cxn modelId="{782A2544-A385-482F-8217-6CE1C433BB08}" type="presOf" srcId="{E1DAC045-B5A4-4EFA-B397-12A909D536BD}" destId="{74F5D437-0EE1-4591-9A3F-95F682F32ABE}" srcOrd="0" destOrd="0" presId="urn:microsoft.com/office/officeart/2009/layout/CirclePictureHierarchy"/>
    <dgm:cxn modelId="{38821F45-2A07-4CBA-B72B-DDDE0ED8B199}" srcId="{238607A6-8105-4720-A6E9-98C2F8889A05}" destId="{5AC37CE5-AF2E-4471-AC9E-A21150ECD688}" srcOrd="1" destOrd="0" parTransId="{63424130-6922-4735-90EB-4A20081F5D1D}" sibTransId="{87175E8C-818B-4979-8392-9415087F149C}"/>
    <dgm:cxn modelId="{4E684E46-ED11-447E-9040-892A006D1EDC}" srcId="{009ECBED-277A-4C07-BD56-BE995FA49826}" destId="{7B49A4E6-7A80-4AF6-813F-111629E80F2E}" srcOrd="0" destOrd="0" parTransId="{CC38F335-629D-40F3-A400-BA814606C64E}" sibTransId="{722E41E7-151F-4F40-B0B0-BEAF900521B4}"/>
    <dgm:cxn modelId="{DACD334A-6810-4343-9656-BD2F5E78C2A3}" srcId="{3A78F27D-BDEA-4A25-8590-0C36E0D96F0B}" destId="{FFCDD113-49C6-46D3-828A-68FC3A317742}" srcOrd="1" destOrd="0" parTransId="{3A72F02E-26CF-439B-B9E1-B9496FA8ADCE}" sibTransId="{429C561F-79A4-4793-962E-B09EC4083FE5}"/>
    <dgm:cxn modelId="{CFEDB76A-3FDB-4EDF-BD98-87D8A9DD23FC}" type="presOf" srcId="{5AC37CE5-AF2E-4471-AC9E-A21150ECD688}" destId="{272F0DD6-768E-467D-8C88-13AB70CE05BF}" srcOrd="0" destOrd="0" presId="urn:microsoft.com/office/officeart/2009/layout/CirclePictureHierarchy"/>
    <dgm:cxn modelId="{72FE3C6F-80B0-46B8-B378-EB003FEEEC94}" type="presOf" srcId="{39B870B9-E1AB-44B3-A190-562F8305FFEB}" destId="{6072185E-6345-429B-94C6-0468C6408D62}" srcOrd="0" destOrd="0" presId="urn:microsoft.com/office/officeart/2009/layout/CirclePictureHierarchy"/>
    <dgm:cxn modelId="{2B62AF82-5ACE-4CFB-9123-3D2F8F7FDC9A}" type="presOf" srcId="{AF1A36D1-23FC-49B6-864E-F982AD38C72D}" destId="{7EBD2005-F487-4214-9019-4AF46B0C474E}" srcOrd="0" destOrd="0" presId="urn:microsoft.com/office/officeart/2009/layout/CirclePictureHierarchy"/>
    <dgm:cxn modelId="{86845A83-91A6-4FEB-B20E-38ECEEF12A95}" srcId="{3A78F27D-BDEA-4A25-8590-0C36E0D96F0B}" destId="{CA155709-0F0E-4C82-8653-631A4935A37C}" srcOrd="0" destOrd="0" parTransId="{12BF798D-3493-43CF-95AE-13CA06B8F829}" sibTransId="{30CD5FD0-CFE8-4BB6-B12F-E125F7E09B83}"/>
    <dgm:cxn modelId="{F3AA8E9C-9C8D-4D64-B9D2-7BA759596EDF}" type="presOf" srcId="{82433B74-4B8E-4379-BFAC-A4BD19EE78C0}" destId="{B92AEA70-3477-4430-ADD3-610DFDF0783E}" srcOrd="0" destOrd="0" presId="urn:microsoft.com/office/officeart/2009/layout/CirclePictureHierarchy"/>
    <dgm:cxn modelId="{88412D9D-F20E-497C-9D6F-4F1FDFCB4DF9}" type="presOf" srcId="{009ECBED-277A-4C07-BD56-BE995FA49826}" destId="{8D3D09C2-643A-4645-9F49-3FF7BB13EF0A}" srcOrd="0" destOrd="0" presId="urn:microsoft.com/office/officeart/2009/layout/CirclePictureHierarchy"/>
    <dgm:cxn modelId="{C20973B6-628D-4C82-9C2C-A18F5727FC39}" type="presOf" srcId="{238607A6-8105-4720-A6E9-98C2F8889A05}" destId="{5C61174D-2576-4183-96AA-4844144C4AEB}" srcOrd="0" destOrd="0" presId="urn:microsoft.com/office/officeart/2009/layout/CirclePictureHierarchy"/>
    <dgm:cxn modelId="{EE4BE7B7-AA46-4EBF-BC77-94FE0EE08A67}" srcId="{CA155709-0F0E-4C82-8653-631A4935A37C}" destId="{D59684EE-3268-4B35-A40B-935C8EF46B9F}" srcOrd="1" destOrd="0" parTransId="{D31FA41D-CFB2-4AC6-BB8B-C9368B50029B}" sibTransId="{C3AFC920-18C8-47A9-A1A0-A45F382F3AB8}"/>
    <dgm:cxn modelId="{2BB984BB-C050-458A-9810-2B4E3AAE3A80}" type="presOf" srcId="{AF4472C6-B32F-4FBD-8732-9DAF9C4EFCA4}" destId="{5B96EB2C-4FD0-4811-9E4A-E401F827AD89}" srcOrd="0" destOrd="0" presId="urn:microsoft.com/office/officeart/2009/layout/CirclePictureHierarchy"/>
    <dgm:cxn modelId="{E543A2BB-BC8E-40F4-9E32-45E4BBCBFAEF}" type="presOf" srcId="{D59684EE-3268-4B35-A40B-935C8EF46B9F}" destId="{F01BCBA5-8392-4396-87AB-6F88B2FB7533}" srcOrd="0" destOrd="0" presId="urn:microsoft.com/office/officeart/2009/layout/CirclePictureHierarchy"/>
    <dgm:cxn modelId="{6B4D17BF-F65F-42F0-A550-94638BDC2EA6}" type="presOf" srcId="{9C533ECC-F8B6-455F-B361-86BB26971A3C}" destId="{719EAA7F-D205-4E91-8EBF-ADEB78178117}" srcOrd="0" destOrd="0" presId="urn:microsoft.com/office/officeart/2009/layout/CirclePictureHierarchy"/>
    <dgm:cxn modelId="{5DF1EEC1-2873-48E7-B52F-E8552882697F}" srcId="{F0132BFD-F247-4E9F-9AC7-91325C97D3AF}" destId="{009ECBED-277A-4C07-BD56-BE995FA49826}" srcOrd="1" destOrd="0" parTransId="{8F3F049A-6FF6-40DD-BB3D-CCC99ABD5934}" sibTransId="{62E6BFFF-91EA-4804-B529-FA97AE063151}"/>
    <dgm:cxn modelId="{2D50ACCB-562D-4A3E-8ED6-EE156521A51E}" srcId="{009ECBED-277A-4C07-BD56-BE995FA49826}" destId="{238607A6-8105-4720-A6E9-98C2F8889A05}" srcOrd="1" destOrd="0" parTransId="{0B233048-621E-4F5C-B5BD-802B7F9DC201}" sibTransId="{7D6DA7A0-0374-4145-97CE-8EEDC66FC835}"/>
    <dgm:cxn modelId="{842827D1-DACC-4961-8A0F-CE013DFBA35F}" type="presOf" srcId="{12BF798D-3493-43CF-95AE-13CA06B8F829}" destId="{947D87C7-9249-41DD-A83F-6833C59722BD}" srcOrd="0" destOrd="0" presId="urn:microsoft.com/office/officeart/2009/layout/CirclePictureHierarchy"/>
    <dgm:cxn modelId="{FCBE16D3-30E5-4E6A-B567-7A5CF0542BC2}" type="presOf" srcId="{103E7B2A-1071-42BB-A2AD-EAB93190E9E2}" destId="{EA2C86E5-6809-464E-8CDB-41FBC2C2667B}" srcOrd="0" destOrd="0" presId="urn:microsoft.com/office/officeart/2009/layout/CirclePictureHierarchy"/>
    <dgm:cxn modelId="{2EFED5D4-38A1-4FC4-A226-1DE2C5901BF4}" srcId="{F0132BFD-F247-4E9F-9AC7-91325C97D3AF}" destId="{E1DAC045-B5A4-4EFA-B397-12A909D536BD}" srcOrd="0" destOrd="0" parTransId="{16F0961C-CD79-4C50-B492-0D8278900BD9}" sibTransId="{E43F68A7-F396-43B1-B4C4-867E0CCBAD27}"/>
    <dgm:cxn modelId="{3F24A3DC-8FBE-4850-826F-640102920B7E}" type="presOf" srcId="{3A72F02E-26CF-439B-B9E1-B9496FA8ADCE}" destId="{43EC3F01-F95D-407D-A13B-F674C1354046}" srcOrd="0" destOrd="0" presId="urn:microsoft.com/office/officeart/2009/layout/CirclePictureHierarchy"/>
    <dgm:cxn modelId="{69E76BDE-0009-4498-9042-9575E84977E0}" type="presOf" srcId="{B4C3CA19-DC43-47CA-958C-703986F08100}" destId="{05C47A61-A8D7-42AB-B14F-161BF8D87FF9}" srcOrd="0" destOrd="0" presId="urn:microsoft.com/office/officeart/2009/layout/CirclePictureHierarchy"/>
    <dgm:cxn modelId="{A711FEE0-3273-4EB7-88D6-8E39646D8D55}" type="presOf" srcId="{81A1D6C3-F35A-4952-8DB5-939E8557D0D0}" destId="{D93C27B9-6E35-4F83-A13E-7848AC35F5ED}" srcOrd="0" destOrd="0" presId="urn:microsoft.com/office/officeart/2009/layout/CirclePictureHierarchy"/>
    <dgm:cxn modelId="{187F52E2-1608-454B-9865-6B1ACD280B3C}" srcId="{238607A6-8105-4720-A6E9-98C2F8889A05}" destId="{82433B74-4B8E-4379-BFAC-A4BD19EE78C0}" srcOrd="0" destOrd="0" parTransId="{103E7B2A-1071-42BB-A2AD-EAB93190E9E2}" sibTransId="{43F76945-D6FA-4B2D-947D-1CDA12A480D6}"/>
    <dgm:cxn modelId="{671709E3-815D-402E-BF68-8C008728D696}" type="presOf" srcId="{5D84D050-8534-47AD-BB67-4660CC119EBA}" destId="{5B7E7C6E-1D3B-4A06-B28C-446E967D0D0E}" srcOrd="0" destOrd="0" presId="urn:microsoft.com/office/officeart/2009/layout/CirclePictureHierarchy"/>
    <dgm:cxn modelId="{D93E47E3-AC45-419C-A837-3C4BA3C73C63}" type="presOf" srcId="{CC38F335-629D-40F3-A400-BA814606C64E}" destId="{CB8AADC3-4707-42ED-8847-1AA6F44A63A5}" srcOrd="0" destOrd="0" presId="urn:microsoft.com/office/officeart/2009/layout/CirclePictureHierarchy"/>
    <dgm:cxn modelId="{68C78CE7-DD5F-40F9-A462-99CC5BEA6DFB}" srcId="{44FF5F7B-8202-4776-9200-88DF29BCCDA9}" destId="{3A78F27D-BDEA-4A25-8590-0C36E0D96F0B}" srcOrd="0" destOrd="0" parTransId="{236C4CBC-3418-48E5-AFE1-820686910938}" sibTransId="{1FC49AE2-4999-468E-922B-69AB51193EA9}"/>
    <dgm:cxn modelId="{1EF763E8-CB8E-4ECC-9EF8-6953FC2BEE25}" type="presOf" srcId="{8F3F049A-6FF6-40DD-BB3D-CCC99ABD5934}" destId="{91AF27C0-27FB-40EB-BD4A-53CD84C52501}" srcOrd="0" destOrd="0" presId="urn:microsoft.com/office/officeart/2009/layout/CirclePictureHierarchy"/>
    <dgm:cxn modelId="{489408F0-36CA-4019-A2FF-EE1A7C15458C}" type="presOf" srcId="{3A78F27D-BDEA-4A25-8590-0C36E0D96F0B}" destId="{72643B29-67B9-47A1-862B-7E90864F6680}" srcOrd="0" destOrd="0" presId="urn:microsoft.com/office/officeart/2009/layout/CirclePictureHierarchy"/>
    <dgm:cxn modelId="{4F205EF7-5064-47CE-A824-D0086CFF9318}" type="presOf" srcId="{44FF5F7B-8202-4776-9200-88DF29BCCDA9}" destId="{263EC912-FE03-4C6B-A911-6681BE129D5A}" srcOrd="0" destOrd="0" presId="urn:microsoft.com/office/officeart/2009/layout/CirclePictureHierarchy"/>
    <dgm:cxn modelId="{B2BA2EF9-B946-4AC9-9D04-6029176F975F}" type="presOf" srcId="{FFCDD113-49C6-46D3-828A-68FC3A317742}" destId="{1EA15945-EE18-4D54-A286-F29376E5B82F}" srcOrd="0" destOrd="0" presId="urn:microsoft.com/office/officeart/2009/layout/CirclePictureHierarchy"/>
    <dgm:cxn modelId="{70FEC1A0-895F-4E78-A245-74023ABD6510}" type="presParOf" srcId="{263EC912-FE03-4C6B-A911-6681BE129D5A}" destId="{80EAD202-B8CD-495F-815E-AA852ED6E510}" srcOrd="0" destOrd="0" presId="urn:microsoft.com/office/officeart/2009/layout/CirclePictureHierarchy"/>
    <dgm:cxn modelId="{3FD8E2FF-D429-4DBC-A78C-C327467BEAB8}" type="presParOf" srcId="{80EAD202-B8CD-495F-815E-AA852ED6E510}" destId="{FDD81AF7-8C15-4A8F-B234-4EC06AB5CC22}" srcOrd="0" destOrd="0" presId="urn:microsoft.com/office/officeart/2009/layout/CirclePictureHierarchy"/>
    <dgm:cxn modelId="{A7F0EA62-F83F-46AD-A970-0193E6784827}" type="presParOf" srcId="{FDD81AF7-8C15-4A8F-B234-4EC06AB5CC22}" destId="{4EFD669E-170F-4F01-BFE7-A09E1043307A}" srcOrd="0" destOrd="0" presId="urn:microsoft.com/office/officeart/2009/layout/CirclePictureHierarchy"/>
    <dgm:cxn modelId="{36FC8245-E952-4BED-98F6-4511E8F0A53E}" type="presParOf" srcId="{FDD81AF7-8C15-4A8F-B234-4EC06AB5CC22}" destId="{72643B29-67B9-47A1-862B-7E90864F6680}" srcOrd="1" destOrd="0" presId="urn:microsoft.com/office/officeart/2009/layout/CirclePictureHierarchy"/>
    <dgm:cxn modelId="{1AF3D702-4DBA-4AB8-B4DD-2F0C1A384BFB}" type="presParOf" srcId="{80EAD202-B8CD-495F-815E-AA852ED6E510}" destId="{6C413881-7DF3-4FEF-A5A0-2E39413E87AD}" srcOrd="1" destOrd="0" presId="urn:microsoft.com/office/officeart/2009/layout/CirclePictureHierarchy"/>
    <dgm:cxn modelId="{B4A005CB-75C2-470E-922A-2A4C25414B43}" type="presParOf" srcId="{6C413881-7DF3-4FEF-A5A0-2E39413E87AD}" destId="{947D87C7-9249-41DD-A83F-6833C59722BD}" srcOrd="0" destOrd="0" presId="urn:microsoft.com/office/officeart/2009/layout/CirclePictureHierarchy"/>
    <dgm:cxn modelId="{1748C6AA-40CE-49C6-9F89-F388F146E779}" type="presParOf" srcId="{6C413881-7DF3-4FEF-A5A0-2E39413E87AD}" destId="{5CCC87CA-6100-4ADE-A470-1167CBCCAB54}" srcOrd="1" destOrd="0" presId="urn:microsoft.com/office/officeart/2009/layout/CirclePictureHierarchy"/>
    <dgm:cxn modelId="{C46376C7-0ABF-4F45-A0D6-DFD46EE5A7E9}" type="presParOf" srcId="{5CCC87CA-6100-4ADE-A470-1167CBCCAB54}" destId="{D346BF84-C8AC-4A03-8BF7-A608FFC27FD4}" srcOrd="0" destOrd="0" presId="urn:microsoft.com/office/officeart/2009/layout/CirclePictureHierarchy"/>
    <dgm:cxn modelId="{CA18EC47-3126-43E9-9C7B-80E41E8573E6}" type="presParOf" srcId="{D346BF84-C8AC-4A03-8BF7-A608FFC27FD4}" destId="{0594F7C4-7D12-4246-8E32-B580069536E1}" srcOrd="0" destOrd="0" presId="urn:microsoft.com/office/officeart/2009/layout/CirclePictureHierarchy"/>
    <dgm:cxn modelId="{A034A39A-0ED2-4291-A0C9-162587BB10BB}" type="presParOf" srcId="{D346BF84-C8AC-4A03-8BF7-A608FFC27FD4}" destId="{626859EC-608D-4033-9077-FD1006063499}" srcOrd="1" destOrd="0" presId="urn:microsoft.com/office/officeart/2009/layout/CirclePictureHierarchy"/>
    <dgm:cxn modelId="{A79BA78F-E3CC-45B9-92A7-0F2F0BBDFC54}" type="presParOf" srcId="{5CCC87CA-6100-4ADE-A470-1167CBCCAB54}" destId="{55DDEA3A-FD24-4C4B-B9F5-AC45695A6C0B}" srcOrd="1" destOrd="0" presId="urn:microsoft.com/office/officeart/2009/layout/CirclePictureHierarchy"/>
    <dgm:cxn modelId="{7284B54A-EE4A-437C-B529-F7EA8D3C4369}" type="presParOf" srcId="{55DDEA3A-FD24-4C4B-B9F5-AC45695A6C0B}" destId="{5B7E7C6E-1D3B-4A06-B28C-446E967D0D0E}" srcOrd="0" destOrd="0" presId="urn:microsoft.com/office/officeart/2009/layout/CirclePictureHierarchy"/>
    <dgm:cxn modelId="{6ABBB623-93CD-4F20-8290-D19EF861BFCB}" type="presParOf" srcId="{55DDEA3A-FD24-4C4B-B9F5-AC45695A6C0B}" destId="{52CD733C-A6BB-4BF6-AEBC-343AE14304DC}" srcOrd="1" destOrd="0" presId="urn:microsoft.com/office/officeart/2009/layout/CirclePictureHierarchy"/>
    <dgm:cxn modelId="{4C9837E5-31DE-4041-9FA4-4ED56A96C9AD}" type="presParOf" srcId="{52CD733C-A6BB-4BF6-AEBC-343AE14304DC}" destId="{4B248D1F-2CE4-4C66-90EE-D01BD70FE8DE}" srcOrd="0" destOrd="0" presId="urn:microsoft.com/office/officeart/2009/layout/CirclePictureHierarchy"/>
    <dgm:cxn modelId="{9E7A84ED-79F7-4753-BFE0-BEA362DBF61E}" type="presParOf" srcId="{4B248D1F-2CE4-4C66-90EE-D01BD70FE8DE}" destId="{7372D380-D6BE-42EA-93E8-86A9E22D9C0D}" srcOrd="0" destOrd="0" presId="urn:microsoft.com/office/officeart/2009/layout/CirclePictureHierarchy"/>
    <dgm:cxn modelId="{E4C904FC-A6CD-4074-AFDC-6158A8FC5D76}" type="presParOf" srcId="{4B248D1F-2CE4-4C66-90EE-D01BD70FE8DE}" destId="{6072185E-6345-429B-94C6-0468C6408D62}" srcOrd="1" destOrd="0" presId="urn:microsoft.com/office/officeart/2009/layout/CirclePictureHierarchy"/>
    <dgm:cxn modelId="{8BF3F814-4AA5-4A0D-9A89-71A8DC76736D}" type="presParOf" srcId="{52CD733C-A6BB-4BF6-AEBC-343AE14304DC}" destId="{D21509CE-7D08-42A9-A242-EF0C71682181}" srcOrd="1" destOrd="0" presId="urn:microsoft.com/office/officeart/2009/layout/CirclePictureHierarchy"/>
    <dgm:cxn modelId="{D4F914CC-FDC6-475F-831D-014F02865515}" type="presParOf" srcId="{55DDEA3A-FD24-4C4B-B9F5-AC45695A6C0B}" destId="{BE1AB635-0362-43F4-8E97-BDC54529C57F}" srcOrd="2" destOrd="0" presId="urn:microsoft.com/office/officeart/2009/layout/CirclePictureHierarchy"/>
    <dgm:cxn modelId="{F528D430-764B-437E-B14D-8D60EDBDAA81}" type="presParOf" srcId="{55DDEA3A-FD24-4C4B-B9F5-AC45695A6C0B}" destId="{19D18435-7AB9-4631-A7FE-2D85CD8566F1}" srcOrd="3" destOrd="0" presId="urn:microsoft.com/office/officeart/2009/layout/CirclePictureHierarchy"/>
    <dgm:cxn modelId="{906DA283-7750-4444-9A2C-E80176C2DB8C}" type="presParOf" srcId="{19D18435-7AB9-4631-A7FE-2D85CD8566F1}" destId="{F63E2DA0-8B2F-4E7E-86B1-F3FF34A77BCA}" srcOrd="0" destOrd="0" presId="urn:microsoft.com/office/officeart/2009/layout/CirclePictureHierarchy"/>
    <dgm:cxn modelId="{F935E84E-DB5F-48B5-BACF-025AF5C11AF5}" type="presParOf" srcId="{F63E2DA0-8B2F-4E7E-86B1-F3FF34A77BCA}" destId="{587CADD2-F758-4E68-B39D-1BBCF6590AFF}" srcOrd="0" destOrd="0" presId="urn:microsoft.com/office/officeart/2009/layout/CirclePictureHierarchy"/>
    <dgm:cxn modelId="{16F9A4B6-671A-43C4-AC96-EE26AC7CFE51}" type="presParOf" srcId="{F63E2DA0-8B2F-4E7E-86B1-F3FF34A77BCA}" destId="{F01BCBA5-8392-4396-87AB-6F88B2FB7533}" srcOrd="1" destOrd="0" presId="urn:microsoft.com/office/officeart/2009/layout/CirclePictureHierarchy"/>
    <dgm:cxn modelId="{75F85E6C-7568-4868-9A76-B12911075B42}" type="presParOf" srcId="{19D18435-7AB9-4631-A7FE-2D85CD8566F1}" destId="{980742CC-F2D5-4964-987A-9EC08014FAE0}" srcOrd="1" destOrd="0" presId="urn:microsoft.com/office/officeart/2009/layout/CirclePictureHierarchy"/>
    <dgm:cxn modelId="{C660962C-C3FE-4D96-BFCF-CB433AF5E673}" type="presParOf" srcId="{6C413881-7DF3-4FEF-A5A0-2E39413E87AD}" destId="{43EC3F01-F95D-407D-A13B-F674C1354046}" srcOrd="2" destOrd="0" presId="urn:microsoft.com/office/officeart/2009/layout/CirclePictureHierarchy"/>
    <dgm:cxn modelId="{25728492-6FB4-45EA-A707-9750FB643632}" type="presParOf" srcId="{6C413881-7DF3-4FEF-A5A0-2E39413E87AD}" destId="{744104B4-4217-4D09-9D37-A2ADAA9AAC4A}" srcOrd="3" destOrd="0" presId="urn:microsoft.com/office/officeart/2009/layout/CirclePictureHierarchy"/>
    <dgm:cxn modelId="{54279A33-BD38-4358-A132-DB395EF8878E}" type="presParOf" srcId="{744104B4-4217-4D09-9D37-A2ADAA9AAC4A}" destId="{C54AA0D5-7387-4E07-A3BA-B26C73F044EA}" srcOrd="0" destOrd="0" presId="urn:microsoft.com/office/officeart/2009/layout/CirclePictureHierarchy"/>
    <dgm:cxn modelId="{8E8DE2E1-CA76-4864-9B40-8E61FCC37708}" type="presParOf" srcId="{C54AA0D5-7387-4E07-A3BA-B26C73F044EA}" destId="{D8A55ACB-C7F9-4AB0-98F9-E07E613D1BF3}" srcOrd="0" destOrd="0" presId="urn:microsoft.com/office/officeart/2009/layout/CirclePictureHierarchy"/>
    <dgm:cxn modelId="{C0053441-4161-49D0-8DEB-B0E0C7B6CB14}" type="presParOf" srcId="{C54AA0D5-7387-4E07-A3BA-B26C73F044EA}" destId="{1EA15945-EE18-4D54-A286-F29376E5B82F}" srcOrd="1" destOrd="0" presId="urn:microsoft.com/office/officeart/2009/layout/CirclePictureHierarchy"/>
    <dgm:cxn modelId="{46D857DC-7541-4E7A-807F-58E8792663DA}" type="presParOf" srcId="{744104B4-4217-4D09-9D37-A2ADAA9AAC4A}" destId="{6B97B9B8-8C4F-4C92-9BA6-2E78967820B4}" srcOrd="1" destOrd="0" presId="urn:microsoft.com/office/officeart/2009/layout/CirclePictureHierarchy"/>
    <dgm:cxn modelId="{C3438B19-7524-4B4F-A378-BC85E871E422}" type="presParOf" srcId="{6B97B9B8-8C4F-4C92-9BA6-2E78967820B4}" destId="{D93C27B9-6E35-4F83-A13E-7848AC35F5ED}" srcOrd="0" destOrd="0" presId="urn:microsoft.com/office/officeart/2009/layout/CirclePictureHierarchy"/>
    <dgm:cxn modelId="{254251F4-153E-49D5-B446-B88FAF9DE806}" type="presParOf" srcId="{6B97B9B8-8C4F-4C92-9BA6-2E78967820B4}" destId="{EE93E1EF-7A7D-4A5A-91E2-51242D71A66F}" srcOrd="1" destOrd="0" presId="urn:microsoft.com/office/officeart/2009/layout/CirclePictureHierarchy"/>
    <dgm:cxn modelId="{CA37F5C9-D0E6-4D2B-A72E-D806F66FEF25}" type="presParOf" srcId="{EE93E1EF-7A7D-4A5A-91E2-51242D71A66F}" destId="{6848A062-33BE-45A9-92BC-4B810378F1A7}" srcOrd="0" destOrd="0" presId="urn:microsoft.com/office/officeart/2009/layout/CirclePictureHierarchy"/>
    <dgm:cxn modelId="{96461F42-00DE-4DE3-9504-A5E82E29B828}" type="presParOf" srcId="{6848A062-33BE-45A9-92BC-4B810378F1A7}" destId="{28FBC44B-EDF3-431C-9A1D-A477C01B7A0A}" srcOrd="0" destOrd="0" presId="urn:microsoft.com/office/officeart/2009/layout/CirclePictureHierarchy"/>
    <dgm:cxn modelId="{8544B08D-F28F-429A-9DC5-88C03E830EF8}" type="presParOf" srcId="{6848A062-33BE-45A9-92BC-4B810378F1A7}" destId="{05C47A61-A8D7-42AB-B14F-161BF8D87FF9}" srcOrd="1" destOrd="0" presId="urn:microsoft.com/office/officeart/2009/layout/CirclePictureHierarchy"/>
    <dgm:cxn modelId="{9D02B195-B3FB-4B08-A896-D98BE4D2C862}" type="presParOf" srcId="{EE93E1EF-7A7D-4A5A-91E2-51242D71A66F}" destId="{EC9BF8A7-9DCD-41DB-A9FB-D093FC2BF7CA}" srcOrd="1" destOrd="0" presId="urn:microsoft.com/office/officeart/2009/layout/CirclePictureHierarchy"/>
    <dgm:cxn modelId="{3830F6B8-BC97-4B78-BD2F-FFA9F063067A}" type="presParOf" srcId="{EC9BF8A7-9DCD-41DB-A9FB-D093FC2BF7CA}" destId="{6A47279C-7A61-45FD-8A4C-21FFC3711A57}" srcOrd="0" destOrd="0" presId="urn:microsoft.com/office/officeart/2009/layout/CirclePictureHierarchy"/>
    <dgm:cxn modelId="{45B7EBD6-CFCD-40C1-BD25-4EE68B06AAF3}" type="presParOf" srcId="{EC9BF8A7-9DCD-41DB-A9FB-D093FC2BF7CA}" destId="{FF5D146B-7EC9-426F-A8CE-B416A0EE46A0}" srcOrd="1" destOrd="0" presId="urn:microsoft.com/office/officeart/2009/layout/CirclePictureHierarchy"/>
    <dgm:cxn modelId="{4180202D-C2E6-4557-BA3C-DDBBEACAACD2}" type="presParOf" srcId="{FF5D146B-7EC9-426F-A8CE-B416A0EE46A0}" destId="{8BE09402-6EAF-49F1-BA34-054096ECC13D}" srcOrd="0" destOrd="0" presId="urn:microsoft.com/office/officeart/2009/layout/CirclePictureHierarchy"/>
    <dgm:cxn modelId="{036C7AA7-9F17-4880-B16C-12B4D978FD55}" type="presParOf" srcId="{8BE09402-6EAF-49F1-BA34-054096ECC13D}" destId="{004214D1-5833-4331-91AD-FA620D85EEE5}" srcOrd="0" destOrd="0" presId="urn:microsoft.com/office/officeart/2009/layout/CirclePictureHierarchy"/>
    <dgm:cxn modelId="{430DCFAC-7A0D-4CC0-BE71-D0B07733362C}" type="presParOf" srcId="{8BE09402-6EAF-49F1-BA34-054096ECC13D}" destId="{5B96EB2C-4FD0-4811-9E4A-E401F827AD89}" srcOrd="1" destOrd="0" presId="urn:microsoft.com/office/officeart/2009/layout/CirclePictureHierarchy"/>
    <dgm:cxn modelId="{4CB0BB42-FAA5-4819-87D2-77A41694E067}" type="presParOf" srcId="{FF5D146B-7EC9-426F-A8CE-B416A0EE46A0}" destId="{3C9F12E7-0D04-434A-9AA6-2ADF86513BE8}" srcOrd="1" destOrd="0" presId="urn:microsoft.com/office/officeart/2009/layout/CirclePictureHierarchy"/>
    <dgm:cxn modelId="{15063143-6A9C-4F9D-989C-DB5E91B8BD24}" type="presParOf" srcId="{EC9BF8A7-9DCD-41DB-A9FB-D093FC2BF7CA}" destId="{719EAA7F-D205-4E91-8EBF-ADEB78178117}" srcOrd="2" destOrd="0" presId="urn:microsoft.com/office/officeart/2009/layout/CirclePictureHierarchy"/>
    <dgm:cxn modelId="{6B9D15DD-968E-41B2-9486-D63C4A128248}" type="presParOf" srcId="{EC9BF8A7-9DCD-41DB-A9FB-D093FC2BF7CA}" destId="{3AEECFF4-25CC-4F72-A658-58F90DCA4E4F}" srcOrd="3" destOrd="0" presId="urn:microsoft.com/office/officeart/2009/layout/CirclePictureHierarchy"/>
    <dgm:cxn modelId="{D8B5F6FB-BC8D-4C98-97F9-C5F1719E7079}" type="presParOf" srcId="{3AEECFF4-25CC-4F72-A658-58F90DCA4E4F}" destId="{41E87743-3F7E-46CD-AF35-193B38D3C849}" srcOrd="0" destOrd="0" presId="urn:microsoft.com/office/officeart/2009/layout/CirclePictureHierarchy"/>
    <dgm:cxn modelId="{A93E9E91-876B-41A0-ABE5-648BD3DED040}" type="presParOf" srcId="{41E87743-3F7E-46CD-AF35-193B38D3C849}" destId="{19CA51A4-BF48-4357-A671-D186FBC9EA97}" srcOrd="0" destOrd="0" presId="urn:microsoft.com/office/officeart/2009/layout/CirclePictureHierarchy"/>
    <dgm:cxn modelId="{29E28197-FF31-46D0-A8C4-3312DF28DCBF}" type="presParOf" srcId="{41E87743-3F7E-46CD-AF35-193B38D3C849}" destId="{A4286EC0-E51C-49C8-BE1C-E6C2DE03D5A5}" srcOrd="1" destOrd="0" presId="urn:microsoft.com/office/officeart/2009/layout/CirclePictureHierarchy"/>
    <dgm:cxn modelId="{42DA57D6-97BB-43E3-B061-90CF462A0AB3}" type="presParOf" srcId="{3AEECFF4-25CC-4F72-A658-58F90DCA4E4F}" destId="{9A16EE29-1CFE-4AC9-B5DC-21027FE63658}" srcOrd="1" destOrd="0" presId="urn:microsoft.com/office/officeart/2009/layout/CirclePictureHierarchy"/>
    <dgm:cxn modelId="{041AECB6-B886-4130-8049-B7AD0D05620A}" type="presParOf" srcId="{6B97B9B8-8C4F-4C92-9BA6-2E78967820B4}" destId="{7EBD2005-F487-4214-9019-4AF46B0C474E}" srcOrd="2" destOrd="0" presId="urn:microsoft.com/office/officeart/2009/layout/CirclePictureHierarchy"/>
    <dgm:cxn modelId="{F3F6417C-0D44-423F-9241-9FADE91C1C90}" type="presParOf" srcId="{6B97B9B8-8C4F-4C92-9BA6-2E78967820B4}" destId="{D2320991-1A45-4224-9615-603BB8CFE8D9}" srcOrd="3" destOrd="0" presId="urn:microsoft.com/office/officeart/2009/layout/CirclePictureHierarchy"/>
    <dgm:cxn modelId="{75B9657D-F2D0-4E94-97DC-2F098A928C7D}" type="presParOf" srcId="{D2320991-1A45-4224-9615-603BB8CFE8D9}" destId="{C8D6B537-0E6F-486C-90CC-2D36FDED334A}" srcOrd="0" destOrd="0" presId="urn:microsoft.com/office/officeart/2009/layout/CirclePictureHierarchy"/>
    <dgm:cxn modelId="{50939F76-78D7-441C-83FC-0BE8C200C88C}" type="presParOf" srcId="{C8D6B537-0E6F-486C-90CC-2D36FDED334A}" destId="{D4C5A229-8478-4F25-9B97-ADC1CB671825}" srcOrd="0" destOrd="0" presId="urn:microsoft.com/office/officeart/2009/layout/CirclePictureHierarchy"/>
    <dgm:cxn modelId="{D4ED132F-4CE2-438E-815F-3A2C55B286F3}" type="presParOf" srcId="{C8D6B537-0E6F-486C-90CC-2D36FDED334A}" destId="{0B1AF36E-5A0A-4FCA-B14B-B88D124B1100}" srcOrd="1" destOrd="0" presId="urn:microsoft.com/office/officeart/2009/layout/CirclePictureHierarchy"/>
    <dgm:cxn modelId="{EE2C6F49-2D85-449A-8F62-93843F22CBA2}" type="presParOf" srcId="{D2320991-1A45-4224-9615-603BB8CFE8D9}" destId="{28B97975-E528-4454-B418-5E831EAC3BB2}" srcOrd="1" destOrd="0" presId="urn:microsoft.com/office/officeart/2009/layout/CirclePictureHierarchy"/>
    <dgm:cxn modelId="{83333811-41C7-413C-8E8A-6003FC309476}" type="presParOf" srcId="{28B97975-E528-4454-B418-5E831EAC3BB2}" destId="{CC6F5F10-68DE-479D-A9C0-6C566DDA1EDB}" srcOrd="0" destOrd="0" presId="urn:microsoft.com/office/officeart/2009/layout/CirclePictureHierarchy"/>
    <dgm:cxn modelId="{2C54CCD5-0230-45EF-9DA4-0835B5614443}" type="presParOf" srcId="{28B97975-E528-4454-B418-5E831EAC3BB2}" destId="{28F4622A-F5F6-483F-9986-9766FD915813}" srcOrd="1" destOrd="0" presId="urn:microsoft.com/office/officeart/2009/layout/CirclePictureHierarchy"/>
    <dgm:cxn modelId="{C25CE74F-DEC3-4831-ABF5-9201919E28C7}" type="presParOf" srcId="{28F4622A-F5F6-483F-9986-9766FD915813}" destId="{EF0E66D0-FEDE-4BF3-8216-CABD453277F5}" srcOrd="0" destOrd="0" presId="urn:microsoft.com/office/officeart/2009/layout/CirclePictureHierarchy"/>
    <dgm:cxn modelId="{C4D02DCB-C380-4258-89C1-0EDAAAB4A942}" type="presParOf" srcId="{EF0E66D0-FEDE-4BF3-8216-CABD453277F5}" destId="{32290126-537E-49E2-B235-87B88F6590A1}" srcOrd="0" destOrd="0" presId="urn:microsoft.com/office/officeart/2009/layout/CirclePictureHierarchy"/>
    <dgm:cxn modelId="{54AFDC95-2D96-46C3-B041-AB39C503E26E}" type="presParOf" srcId="{EF0E66D0-FEDE-4BF3-8216-CABD453277F5}" destId="{74F5D437-0EE1-4591-9A3F-95F682F32ABE}" srcOrd="1" destOrd="0" presId="urn:microsoft.com/office/officeart/2009/layout/CirclePictureHierarchy"/>
    <dgm:cxn modelId="{7D69668F-CAC9-43D7-AEAD-7E85892F5BA1}" type="presParOf" srcId="{28F4622A-F5F6-483F-9986-9766FD915813}" destId="{80887D26-561B-4658-9A1B-92A81DDDADEC}" srcOrd="1" destOrd="0" presId="urn:microsoft.com/office/officeart/2009/layout/CirclePictureHierarchy"/>
    <dgm:cxn modelId="{510A05C6-AFC2-44D2-81C4-D2F83033A6CD}" type="presParOf" srcId="{28B97975-E528-4454-B418-5E831EAC3BB2}" destId="{91AF27C0-27FB-40EB-BD4A-53CD84C52501}" srcOrd="2" destOrd="0" presId="urn:microsoft.com/office/officeart/2009/layout/CirclePictureHierarchy"/>
    <dgm:cxn modelId="{5F2E468A-4D45-4C7B-857E-74F2A157D23A}" type="presParOf" srcId="{28B97975-E528-4454-B418-5E831EAC3BB2}" destId="{62857346-6CA3-40D4-9614-861D2088C0E5}" srcOrd="3" destOrd="0" presId="urn:microsoft.com/office/officeart/2009/layout/CirclePictureHierarchy"/>
    <dgm:cxn modelId="{F24CCB03-8CFD-4F54-80C2-586E2C4FCDD0}" type="presParOf" srcId="{62857346-6CA3-40D4-9614-861D2088C0E5}" destId="{C3FCC5C8-4A6A-4D96-B144-0DE867A3D4A7}" srcOrd="0" destOrd="0" presId="urn:microsoft.com/office/officeart/2009/layout/CirclePictureHierarchy"/>
    <dgm:cxn modelId="{6523A764-FA1F-4DA3-8AFB-7AC0EF37B5E7}" type="presParOf" srcId="{C3FCC5C8-4A6A-4D96-B144-0DE867A3D4A7}" destId="{EBFAFDA1-DD66-4FB0-B040-98D1C48AE540}" srcOrd="0" destOrd="0" presId="urn:microsoft.com/office/officeart/2009/layout/CirclePictureHierarchy"/>
    <dgm:cxn modelId="{3F004A35-AD90-4DD8-B90E-1F3B52213072}" type="presParOf" srcId="{C3FCC5C8-4A6A-4D96-B144-0DE867A3D4A7}" destId="{8D3D09C2-643A-4645-9F49-3FF7BB13EF0A}" srcOrd="1" destOrd="0" presId="urn:microsoft.com/office/officeart/2009/layout/CirclePictureHierarchy"/>
    <dgm:cxn modelId="{0AFF675A-75C4-4CB7-8F9E-5D76C7F1A72F}" type="presParOf" srcId="{62857346-6CA3-40D4-9614-861D2088C0E5}" destId="{55C1EDA9-5CE2-49E8-85CC-75FE123CF330}" srcOrd="1" destOrd="0" presId="urn:microsoft.com/office/officeart/2009/layout/CirclePictureHierarchy"/>
    <dgm:cxn modelId="{D4639C91-F87D-4871-BE5A-23A6F6121908}" type="presParOf" srcId="{55C1EDA9-5CE2-49E8-85CC-75FE123CF330}" destId="{CB8AADC3-4707-42ED-8847-1AA6F44A63A5}" srcOrd="0" destOrd="0" presId="urn:microsoft.com/office/officeart/2009/layout/CirclePictureHierarchy"/>
    <dgm:cxn modelId="{7F5D3A54-6035-4763-AE38-3B9914B5B520}" type="presParOf" srcId="{55C1EDA9-5CE2-49E8-85CC-75FE123CF330}" destId="{01D6019B-0C95-4174-9C33-21E2072F09A6}" srcOrd="1" destOrd="0" presId="urn:microsoft.com/office/officeart/2009/layout/CirclePictureHierarchy"/>
    <dgm:cxn modelId="{65CF4BC3-4920-4E7F-9EAB-98F53E9F0313}" type="presParOf" srcId="{01D6019B-0C95-4174-9C33-21E2072F09A6}" destId="{07691D3B-75E2-4A57-AC8B-C98CB4AD7835}" srcOrd="0" destOrd="0" presId="urn:microsoft.com/office/officeart/2009/layout/CirclePictureHierarchy"/>
    <dgm:cxn modelId="{71068DDB-3E4D-4208-ACFC-0145CC2C28D2}" type="presParOf" srcId="{07691D3B-75E2-4A57-AC8B-C98CB4AD7835}" destId="{E00EE20C-54C6-4F84-BD8D-3A080C68455B}" srcOrd="0" destOrd="0" presId="urn:microsoft.com/office/officeart/2009/layout/CirclePictureHierarchy"/>
    <dgm:cxn modelId="{BFE0E6D0-CF15-42C3-971C-B87FA6B9AEFF}" type="presParOf" srcId="{07691D3B-75E2-4A57-AC8B-C98CB4AD7835}" destId="{5F81EDE6-E640-47BB-8A68-B9DB14AED0DE}" srcOrd="1" destOrd="0" presId="urn:microsoft.com/office/officeart/2009/layout/CirclePictureHierarchy"/>
    <dgm:cxn modelId="{76A3EEDE-BBD7-444A-8348-9E1CF9697C59}" type="presParOf" srcId="{01D6019B-0C95-4174-9C33-21E2072F09A6}" destId="{952A3BED-5F38-49F6-B55A-13991C77202F}" srcOrd="1" destOrd="0" presId="urn:microsoft.com/office/officeart/2009/layout/CirclePictureHierarchy"/>
    <dgm:cxn modelId="{7D6A0432-76D0-4D27-B7A4-8CFDC4EBBDF6}" type="presParOf" srcId="{55C1EDA9-5CE2-49E8-85CC-75FE123CF330}" destId="{D46CCBA8-7553-41A2-BA21-064F4C336A78}" srcOrd="2" destOrd="0" presId="urn:microsoft.com/office/officeart/2009/layout/CirclePictureHierarchy"/>
    <dgm:cxn modelId="{211AC8BE-1196-40A9-BEED-540D4BAB6B82}" type="presParOf" srcId="{55C1EDA9-5CE2-49E8-85CC-75FE123CF330}" destId="{A2E4E5B1-1392-4665-958F-BCBF21498BD8}" srcOrd="3" destOrd="0" presId="urn:microsoft.com/office/officeart/2009/layout/CirclePictureHierarchy"/>
    <dgm:cxn modelId="{895BB51F-79F3-4633-8467-C263009DDC3A}" type="presParOf" srcId="{A2E4E5B1-1392-4665-958F-BCBF21498BD8}" destId="{AB344A96-4BEB-4893-A82C-86911F71ED21}" srcOrd="0" destOrd="0" presId="urn:microsoft.com/office/officeart/2009/layout/CirclePictureHierarchy"/>
    <dgm:cxn modelId="{C757A8C6-07C4-4C4E-B86F-0933EF0C8470}" type="presParOf" srcId="{AB344A96-4BEB-4893-A82C-86911F71ED21}" destId="{B29681B9-F354-426E-BFCF-64B3139B884A}" srcOrd="0" destOrd="0" presId="urn:microsoft.com/office/officeart/2009/layout/CirclePictureHierarchy"/>
    <dgm:cxn modelId="{A6C7AB8A-7E43-4C5B-B1B4-366A1D7C5D8C}" type="presParOf" srcId="{AB344A96-4BEB-4893-A82C-86911F71ED21}" destId="{5C61174D-2576-4183-96AA-4844144C4AEB}" srcOrd="1" destOrd="0" presId="urn:microsoft.com/office/officeart/2009/layout/CirclePictureHierarchy"/>
    <dgm:cxn modelId="{57DF0A97-70CB-4F63-876B-14BB7138392F}" type="presParOf" srcId="{A2E4E5B1-1392-4665-958F-BCBF21498BD8}" destId="{E835FFD3-D9D2-420B-8DC2-397E4297E9D8}" srcOrd="1" destOrd="0" presId="urn:microsoft.com/office/officeart/2009/layout/CirclePictureHierarchy"/>
    <dgm:cxn modelId="{FD1103B3-8799-4001-BDC3-F1B3ABF514EB}" type="presParOf" srcId="{E835FFD3-D9D2-420B-8DC2-397E4297E9D8}" destId="{EA2C86E5-6809-464E-8CDB-41FBC2C2667B}" srcOrd="0" destOrd="0" presId="urn:microsoft.com/office/officeart/2009/layout/CirclePictureHierarchy"/>
    <dgm:cxn modelId="{DD4CBE45-10DB-4202-A99C-17875F7C8C4D}" type="presParOf" srcId="{E835FFD3-D9D2-420B-8DC2-397E4297E9D8}" destId="{AD424063-EEFD-4F25-B31A-A4AD7AC0ADC1}" srcOrd="1" destOrd="0" presId="urn:microsoft.com/office/officeart/2009/layout/CirclePictureHierarchy"/>
    <dgm:cxn modelId="{FBE3E1D5-DBCF-47C6-8D96-1864FCD33E40}" type="presParOf" srcId="{AD424063-EEFD-4F25-B31A-A4AD7AC0ADC1}" destId="{C265C80B-602E-43C1-8104-7482A2801560}" srcOrd="0" destOrd="0" presId="urn:microsoft.com/office/officeart/2009/layout/CirclePictureHierarchy"/>
    <dgm:cxn modelId="{469ED2C8-06EA-4D53-9A71-46EA58DE115F}" type="presParOf" srcId="{C265C80B-602E-43C1-8104-7482A2801560}" destId="{013B2608-ABE9-49D6-9D2E-3109DD50CBE9}" srcOrd="0" destOrd="0" presId="urn:microsoft.com/office/officeart/2009/layout/CirclePictureHierarchy"/>
    <dgm:cxn modelId="{6BC6B6B8-E307-4C01-A313-EF29F50A3AD8}" type="presParOf" srcId="{C265C80B-602E-43C1-8104-7482A2801560}" destId="{B92AEA70-3477-4430-ADD3-610DFDF0783E}" srcOrd="1" destOrd="0" presId="urn:microsoft.com/office/officeart/2009/layout/CirclePictureHierarchy"/>
    <dgm:cxn modelId="{80C74619-E2CF-42E7-8D54-ECBA736B878A}" type="presParOf" srcId="{AD424063-EEFD-4F25-B31A-A4AD7AC0ADC1}" destId="{329F0029-2B98-4959-8C6C-4194D87560B0}" srcOrd="1" destOrd="0" presId="urn:microsoft.com/office/officeart/2009/layout/CirclePictureHierarchy"/>
    <dgm:cxn modelId="{B8F0144C-51EE-431E-A716-358481EF03BF}" type="presParOf" srcId="{E835FFD3-D9D2-420B-8DC2-397E4297E9D8}" destId="{E7D0293D-7995-4BAF-8820-4BBABE4959E2}" srcOrd="2" destOrd="0" presId="urn:microsoft.com/office/officeart/2009/layout/CirclePictureHierarchy"/>
    <dgm:cxn modelId="{70A18B8E-B03C-4EA1-8C9F-D4C1D881A95D}" type="presParOf" srcId="{E835FFD3-D9D2-420B-8DC2-397E4297E9D8}" destId="{E85C7986-156B-4D8B-8811-A43DED50A853}" srcOrd="3" destOrd="0" presId="urn:microsoft.com/office/officeart/2009/layout/CirclePictureHierarchy"/>
    <dgm:cxn modelId="{63B568CC-1383-407D-B90A-AF20210A2491}" type="presParOf" srcId="{E85C7986-156B-4D8B-8811-A43DED50A853}" destId="{09A337CA-F4B6-467C-8688-7C6A22269910}" srcOrd="0" destOrd="0" presId="urn:microsoft.com/office/officeart/2009/layout/CirclePictureHierarchy"/>
    <dgm:cxn modelId="{1D991D63-869D-45E8-920A-936B71A522B3}" type="presParOf" srcId="{09A337CA-F4B6-467C-8688-7C6A22269910}" destId="{AB993ED4-FD51-4C6F-BAF7-51E58FFBB26C}" srcOrd="0" destOrd="0" presId="urn:microsoft.com/office/officeart/2009/layout/CirclePictureHierarchy"/>
    <dgm:cxn modelId="{07F15486-6BFE-43C9-8133-9081746F25A8}" type="presParOf" srcId="{09A337CA-F4B6-467C-8688-7C6A22269910}" destId="{272F0DD6-768E-467D-8C88-13AB70CE05BF}" srcOrd="1" destOrd="0" presId="urn:microsoft.com/office/officeart/2009/layout/CirclePictureHierarchy"/>
    <dgm:cxn modelId="{D8B97D35-3475-4221-83A2-401B96C61A7B}" type="presParOf" srcId="{E85C7986-156B-4D8B-8811-A43DED50A853}" destId="{CD78DC4A-F447-47A2-8AE3-39B3A2565770}"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740C0-A326-45CE-B6A6-8F0DC2A9CBB4}" type="doc">
      <dgm:prSet loTypeId="urn:microsoft.com/office/officeart/2016/7/layout/RepeatingBendingProcessNew" loCatId="process" qsTypeId="urn:microsoft.com/office/officeart/2005/8/quickstyle/simple3" qsCatId="simple" csTypeId="urn:microsoft.com/office/officeart/2005/8/colors/colorful2" csCatId="colorful"/>
      <dgm:spPr/>
      <dgm:t>
        <a:bodyPr/>
        <a:lstStyle/>
        <a:p>
          <a:endParaRPr lang="en-US"/>
        </a:p>
      </dgm:t>
    </dgm:pt>
    <dgm:pt modelId="{F4C70A00-8A32-4F38-9459-68AA293C35E8}">
      <dgm:prSet/>
      <dgm:spPr/>
      <dgm:t>
        <a:bodyPr/>
        <a:lstStyle/>
        <a:p>
          <a:r>
            <a:rPr lang="en-US"/>
            <a:t>Does our tree have a root? If not, root = newNode – same as LinkedList</a:t>
          </a:r>
        </a:p>
      </dgm:t>
    </dgm:pt>
    <dgm:pt modelId="{9E3B4561-1BCD-4B0C-8CED-5E4168C47842}" type="parTrans" cxnId="{89B4902D-11CD-47D5-AE97-07853A593365}">
      <dgm:prSet/>
      <dgm:spPr/>
      <dgm:t>
        <a:bodyPr/>
        <a:lstStyle/>
        <a:p>
          <a:endParaRPr lang="en-US"/>
        </a:p>
      </dgm:t>
    </dgm:pt>
    <dgm:pt modelId="{2419B4AE-3C53-48FE-9A68-47881ED44562}" type="sibTrans" cxnId="{89B4902D-11CD-47D5-AE97-07853A593365}">
      <dgm:prSet/>
      <dgm:spPr/>
      <dgm:t>
        <a:bodyPr/>
        <a:lstStyle/>
        <a:p>
          <a:endParaRPr lang="en-US"/>
        </a:p>
      </dgm:t>
    </dgm:pt>
    <dgm:pt modelId="{CC92A72D-621C-48B7-A441-DC431640EF7B}">
      <dgm:prSet/>
      <dgm:spPr/>
      <dgm:t>
        <a:bodyPr/>
        <a:lstStyle/>
        <a:p>
          <a:r>
            <a:rPr lang="en-US"/>
            <a:t>If we have a root node, we have to traverse to see where our new node fits in with other nodes</a:t>
          </a:r>
        </a:p>
      </dgm:t>
    </dgm:pt>
    <dgm:pt modelId="{08601072-1E78-40F8-AA81-25AAE9CCF47C}" type="parTrans" cxnId="{959A8F7A-8773-400F-BA0A-26895658160B}">
      <dgm:prSet/>
      <dgm:spPr/>
      <dgm:t>
        <a:bodyPr/>
        <a:lstStyle/>
        <a:p>
          <a:endParaRPr lang="en-US"/>
        </a:p>
      </dgm:t>
    </dgm:pt>
    <dgm:pt modelId="{1E6FD59F-DE1F-490B-B06C-CD282A8F8D9B}" type="sibTrans" cxnId="{959A8F7A-8773-400F-BA0A-26895658160B}">
      <dgm:prSet/>
      <dgm:spPr/>
      <dgm:t>
        <a:bodyPr/>
        <a:lstStyle/>
        <a:p>
          <a:endParaRPr lang="en-US"/>
        </a:p>
      </dgm:t>
    </dgm:pt>
    <dgm:pt modelId="{E899868A-7CF7-42D7-8C30-A22EA1BD77F8}">
      <dgm:prSet/>
      <dgm:spPr/>
      <dgm:t>
        <a:bodyPr/>
        <a:lstStyle/>
        <a:p>
          <a:r>
            <a:rPr lang="en-US"/>
            <a:t>This is what makes a Btree so efficient – everything is sorted in some value set in order to do proper insertion</a:t>
          </a:r>
        </a:p>
      </dgm:t>
    </dgm:pt>
    <dgm:pt modelId="{1FBE43D6-F723-4924-BF21-4B16ED9440CA}" type="parTrans" cxnId="{86647EE7-E7DC-44EF-99F3-51C7379A3317}">
      <dgm:prSet/>
      <dgm:spPr/>
      <dgm:t>
        <a:bodyPr/>
        <a:lstStyle/>
        <a:p>
          <a:endParaRPr lang="en-US"/>
        </a:p>
      </dgm:t>
    </dgm:pt>
    <dgm:pt modelId="{B4F654B8-6444-4C63-B7F7-E055BCF03C0B}" type="sibTrans" cxnId="{86647EE7-E7DC-44EF-99F3-51C7379A3317}">
      <dgm:prSet/>
      <dgm:spPr/>
      <dgm:t>
        <a:bodyPr/>
        <a:lstStyle/>
        <a:p>
          <a:endParaRPr lang="en-US"/>
        </a:p>
      </dgm:t>
    </dgm:pt>
    <dgm:pt modelId="{CC74D598-6DBB-4776-BB6B-9DA603C7519F}">
      <dgm:prSet/>
      <dgm:spPr/>
      <dgm:t>
        <a:bodyPr/>
        <a:lstStyle/>
        <a:p>
          <a:r>
            <a:rPr lang="en-US"/>
            <a:t>Makes access quicker</a:t>
          </a:r>
        </a:p>
      </dgm:t>
    </dgm:pt>
    <dgm:pt modelId="{8603A87A-6CD5-4838-B9F7-0EDF2E3F78A1}" type="parTrans" cxnId="{6585040C-B6F3-477D-B756-867DEBF8FB60}">
      <dgm:prSet/>
      <dgm:spPr/>
      <dgm:t>
        <a:bodyPr/>
        <a:lstStyle/>
        <a:p>
          <a:endParaRPr lang="en-US"/>
        </a:p>
      </dgm:t>
    </dgm:pt>
    <dgm:pt modelId="{C37855E3-A55A-4FB8-92A9-A3A60A88EEC5}" type="sibTrans" cxnId="{6585040C-B6F3-477D-B756-867DEBF8FB60}">
      <dgm:prSet/>
      <dgm:spPr/>
      <dgm:t>
        <a:bodyPr/>
        <a:lstStyle/>
        <a:p>
          <a:endParaRPr lang="en-US"/>
        </a:p>
      </dgm:t>
    </dgm:pt>
    <dgm:pt modelId="{748DCADA-21F4-48FD-B49C-C8EF3B8089C3}" type="pres">
      <dgm:prSet presAssocID="{217740C0-A326-45CE-B6A6-8F0DC2A9CBB4}" presName="Name0" presStyleCnt="0">
        <dgm:presLayoutVars>
          <dgm:dir/>
          <dgm:resizeHandles val="exact"/>
        </dgm:presLayoutVars>
      </dgm:prSet>
      <dgm:spPr/>
    </dgm:pt>
    <dgm:pt modelId="{99ADC668-5981-49F4-9514-8E33D2DF8468}" type="pres">
      <dgm:prSet presAssocID="{F4C70A00-8A32-4F38-9459-68AA293C35E8}" presName="node" presStyleLbl="node1" presStyleIdx="0" presStyleCnt="4">
        <dgm:presLayoutVars>
          <dgm:bulletEnabled val="1"/>
        </dgm:presLayoutVars>
      </dgm:prSet>
      <dgm:spPr/>
    </dgm:pt>
    <dgm:pt modelId="{19972A31-AF5E-4355-8BAD-18EB8D3F08EF}" type="pres">
      <dgm:prSet presAssocID="{2419B4AE-3C53-48FE-9A68-47881ED44562}" presName="sibTrans" presStyleLbl="sibTrans1D1" presStyleIdx="0" presStyleCnt="3"/>
      <dgm:spPr/>
    </dgm:pt>
    <dgm:pt modelId="{5CEF5528-A700-4C80-A216-F0A0982677B1}" type="pres">
      <dgm:prSet presAssocID="{2419B4AE-3C53-48FE-9A68-47881ED44562}" presName="connectorText" presStyleLbl="sibTrans1D1" presStyleIdx="0" presStyleCnt="3"/>
      <dgm:spPr/>
    </dgm:pt>
    <dgm:pt modelId="{0AB652C9-E7BA-423D-958F-1629C943074E}" type="pres">
      <dgm:prSet presAssocID="{CC92A72D-621C-48B7-A441-DC431640EF7B}" presName="node" presStyleLbl="node1" presStyleIdx="1" presStyleCnt="4">
        <dgm:presLayoutVars>
          <dgm:bulletEnabled val="1"/>
        </dgm:presLayoutVars>
      </dgm:prSet>
      <dgm:spPr/>
    </dgm:pt>
    <dgm:pt modelId="{E806E19C-D5A4-4A7D-9997-C95D66C10ACB}" type="pres">
      <dgm:prSet presAssocID="{1E6FD59F-DE1F-490B-B06C-CD282A8F8D9B}" presName="sibTrans" presStyleLbl="sibTrans1D1" presStyleIdx="1" presStyleCnt="3"/>
      <dgm:spPr/>
    </dgm:pt>
    <dgm:pt modelId="{5BA8C9E1-D1B0-4D94-B3DC-76F52A3CC9FE}" type="pres">
      <dgm:prSet presAssocID="{1E6FD59F-DE1F-490B-B06C-CD282A8F8D9B}" presName="connectorText" presStyleLbl="sibTrans1D1" presStyleIdx="1" presStyleCnt="3"/>
      <dgm:spPr/>
    </dgm:pt>
    <dgm:pt modelId="{30C4F972-79CB-491D-B937-B7AAE6B0924F}" type="pres">
      <dgm:prSet presAssocID="{E899868A-7CF7-42D7-8C30-A22EA1BD77F8}" presName="node" presStyleLbl="node1" presStyleIdx="2" presStyleCnt="4">
        <dgm:presLayoutVars>
          <dgm:bulletEnabled val="1"/>
        </dgm:presLayoutVars>
      </dgm:prSet>
      <dgm:spPr/>
    </dgm:pt>
    <dgm:pt modelId="{93581A82-1EE4-4A05-98E6-BA2B5BB85545}" type="pres">
      <dgm:prSet presAssocID="{B4F654B8-6444-4C63-B7F7-E055BCF03C0B}" presName="sibTrans" presStyleLbl="sibTrans1D1" presStyleIdx="2" presStyleCnt="3"/>
      <dgm:spPr/>
    </dgm:pt>
    <dgm:pt modelId="{B8D08B99-2837-47CE-83EF-2C6D155289DB}" type="pres">
      <dgm:prSet presAssocID="{B4F654B8-6444-4C63-B7F7-E055BCF03C0B}" presName="connectorText" presStyleLbl="sibTrans1D1" presStyleIdx="2" presStyleCnt="3"/>
      <dgm:spPr/>
    </dgm:pt>
    <dgm:pt modelId="{D2F7F54B-8963-4126-8D88-D9DBEE24D2EF}" type="pres">
      <dgm:prSet presAssocID="{CC74D598-6DBB-4776-BB6B-9DA603C7519F}" presName="node" presStyleLbl="node1" presStyleIdx="3" presStyleCnt="4">
        <dgm:presLayoutVars>
          <dgm:bulletEnabled val="1"/>
        </dgm:presLayoutVars>
      </dgm:prSet>
      <dgm:spPr/>
    </dgm:pt>
  </dgm:ptLst>
  <dgm:cxnLst>
    <dgm:cxn modelId="{6585040C-B6F3-477D-B756-867DEBF8FB60}" srcId="{217740C0-A326-45CE-B6A6-8F0DC2A9CBB4}" destId="{CC74D598-6DBB-4776-BB6B-9DA603C7519F}" srcOrd="3" destOrd="0" parTransId="{8603A87A-6CD5-4838-B9F7-0EDF2E3F78A1}" sibTransId="{C37855E3-A55A-4FB8-92A9-A3A60A88EEC5}"/>
    <dgm:cxn modelId="{1368E324-9AA0-4C88-9B96-DAE57B8214EF}" type="presOf" srcId="{E899868A-7CF7-42D7-8C30-A22EA1BD77F8}" destId="{30C4F972-79CB-491D-B937-B7AAE6B0924F}" srcOrd="0" destOrd="0" presId="urn:microsoft.com/office/officeart/2016/7/layout/RepeatingBendingProcessNew"/>
    <dgm:cxn modelId="{89B4902D-11CD-47D5-AE97-07853A593365}" srcId="{217740C0-A326-45CE-B6A6-8F0DC2A9CBB4}" destId="{F4C70A00-8A32-4F38-9459-68AA293C35E8}" srcOrd="0" destOrd="0" parTransId="{9E3B4561-1BCD-4B0C-8CED-5E4168C47842}" sibTransId="{2419B4AE-3C53-48FE-9A68-47881ED44562}"/>
    <dgm:cxn modelId="{CE6BF844-969A-4DD4-9364-C0BB4B7CF032}" type="presOf" srcId="{B4F654B8-6444-4C63-B7F7-E055BCF03C0B}" destId="{B8D08B99-2837-47CE-83EF-2C6D155289DB}" srcOrd="1" destOrd="0" presId="urn:microsoft.com/office/officeart/2016/7/layout/RepeatingBendingProcessNew"/>
    <dgm:cxn modelId="{36F65A66-3ED9-4E74-8371-15B1856BB732}" type="presOf" srcId="{1E6FD59F-DE1F-490B-B06C-CD282A8F8D9B}" destId="{5BA8C9E1-D1B0-4D94-B3DC-76F52A3CC9FE}" srcOrd="1" destOrd="0" presId="urn:microsoft.com/office/officeart/2016/7/layout/RepeatingBendingProcessNew"/>
    <dgm:cxn modelId="{C1F53A58-67DE-464B-9A10-CD24E148E396}" type="presOf" srcId="{CC92A72D-621C-48B7-A441-DC431640EF7B}" destId="{0AB652C9-E7BA-423D-958F-1629C943074E}" srcOrd="0" destOrd="0" presId="urn:microsoft.com/office/officeart/2016/7/layout/RepeatingBendingProcessNew"/>
    <dgm:cxn modelId="{959A8F7A-8773-400F-BA0A-26895658160B}" srcId="{217740C0-A326-45CE-B6A6-8F0DC2A9CBB4}" destId="{CC92A72D-621C-48B7-A441-DC431640EF7B}" srcOrd="1" destOrd="0" parTransId="{08601072-1E78-40F8-AA81-25AAE9CCF47C}" sibTransId="{1E6FD59F-DE1F-490B-B06C-CD282A8F8D9B}"/>
    <dgm:cxn modelId="{430A5D7D-2214-4276-90CB-8F748E32296B}" type="presOf" srcId="{2419B4AE-3C53-48FE-9A68-47881ED44562}" destId="{5CEF5528-A700-4C80-A216-F0A0982677B1}" srcOrd="1" destOrd="0" presId="urn:microsoft.com/office/officeart/2016/7/layout/RepeatingBendingProcessNew"/>
    <dgm:cxn modelId="{5485A682-0B21-4679-94B4-3F2C1F06BB7C}" type="presOf" srcId="{217740C0-A326-45CE-B6A6-8F0DC2A9CBB4}" destId="{748DCADA-21F4-48FD-B49C-C8EF3B8089C3}" srcOrd="0" destOrd="0" presId="urn:microsoft.com/office/officeart/2016/7/layout/RepeatingBendingProcessNew"/>
    <dgm:cxn modelId="{46F0D38C-BD85-4838-8F26-12D7535F46E4}" type="presOf" srcId="{CC74D598-6DBB-4776-BB6B-9DA603C7519F}" destId="{D2F7F54B-8963-4126-8D88-D9DBEE24D2EF}" srcOrd="0" destOrd="0" presId="urn:microsoft.com/office/officeart/2016/7/layout/RepeatingBendingProcessNew"/>
    <dgm:cxn modelId="{E20CFCBD-202C-47E0-9150-B399B0E9A70E}" type="presOf" srcId="{B4F654B8-6444-4C63-B7F7-E055BCF03C0B}" destId="{93581A82-1EE4-4A05-98E6-BA2B5BB85545}" srcOrd="0" destOrd="0" presId="urn:microsoft.com/office/officeart/2016/7/layout/RepeatingBendingProcessNew"/>
    <dgm:cxn modelId="{A932D9C1-FC59-4453-BC8A-0BC06B3F99E4}" type="presOf" srcId="{F4C70A00-8A32-4F38-9459-68AA293C35E8}" destId="{99ADC668-5981-49F4-9514-8E33D2DF8468}" srcOrd="0" destOrd="0" presId="urn:microsoft.com/office/officeart/2016/7/layout/RepeatingBendingProcessNew"/>
    <dgm:cxn modelId="{E48DA8DB-0B89-4660-A6E6-ABA8FCF0EA3A}" type="presOf" srcId="{1E6FD59F-DE1F-490B-B06C-CD282A8F8D9B}" destId="{E806E19C-D5A4-4A7D-9997-C95D66C10ACB}" srcOrd="0" destOrd="0" presId="urn:microsoft.com/office/officeart/2016/7/layout/RepeatingBendingProcessNew"/>
    <dgm:cxn modelId="{5B575FE2-4636-4640-9FAD-945B8FD9D45B}" type="presOf" srcId="{2419B4AE-3C53-48FE-9A68-47881ED44562}" destId="{19972A31-AF5E-4355-8BAD-18EB8D3F08EF}" srcOrd="0" destOrd="0" presId="urn:microsoft.com/office/officeart/2016/7/layout/RepeatingBendingProcessNew"/>
    <dgm:cxn modelId="{86647EE7-E7DC-44EF-99F3-51C7379A3317}" srcId="{217740C0-A326-45CE-B6A6-8F0DC2A9CBB4}" destId="{E899868A-7CF7-42D7-8C30-A22EA1BD77F8}" srcOrd="2" destOrd="0" parTransId="{1FBE43D6-F723-4924-BF21-4B16ED9440CA}" sibTransId="{B4F654B8-6444-4C63-B7F7-E055BCF03C0B}"/>
    <dgm:cxn modelId="{4DFA904B-2362-49F5-AC53-E2E091619355}" type="presParOf" srcId="{748DCADA-21F4-48FD-B49C-C8EF3B8089C3}" destId="{99ADC668-5981-49F4-9514-8E33D2DF8468}" srcOrd="0" destOrd="0" presId="urn:microsoft.com/office/officeart/2016/7/layout/RepeatingBendingProcessNew"/>
    <dgm:cxn modelId="{13499A44-11C9-4D21-AAC1-DA09701E2C32}" type="presParOf" srcId="{748DCADA-21F4-48FD-B49C-C8EF3B8089C3}" destId="{19972A31-AF5E-4355-8BAD-18EB8D3F08EF}" srcOrd="1" destOrd="0" presId="urn:microsoft.com/office/officeart/2016/7/layout/RepeatingBendingProcessNew"/>
    <dgm:cxn modelId="{6C5F6024-D89B-4C68-A720-779AC225164D}" type="presParOf" srcId="{19972A31-AF5E-4355-8BAD-18EB8D3F08EF}" destId="{5CEF5528-A700-4C80-A216-F0A0982677B1}" srcOrd="0" destOrd="0" presId="urn:microsoft.com/office/officeart/2016/7/layout/RepeatingBendingProcessNew"/>
    <dgm:cxn modelId="{5BE5928E-4FD1-4E22-AC26-66A5E0CBB87D}" type="presParOf" srcId="{748DCADA-21F4-48FD-B49C-C8EF3B8089C3}" destId="{0AB652C9-E7BA-423D-958F-1629C943074E}" srcOrd="2" destOrd="0" presId="urn:microsoft.com/office/officeart/2016/7/layout/RepeatingBendingProcessNew"/>
    <dgm:cxn modelId="{39942A41-8010-40C1-8B92-29A2DA627E5F}" type="presParOf" srcId="{748DCADA-21F4-48FD-B49C-C8EF3B8089C3}" destId="{E806E19C-D5A4-4A7D-9997-C95D66C10ACB}" srcOrd="3" destOrd="0" presId="urn:microsoft.com/office/officeart/2016/7/layout/RepeatingBendingProcessNew"/>
    <dgm:cxn modelId="{11EF679E-98D1-4C53-9394-7FF9D1221B54}" type="presParOf" srcId="{E806E19C-D5A4-4A7D-9997-C95D66C10ACB}" destId="{5BA8C9E1-D1B0-4D94-B3DC-76F52A3CC9FE}" srcOrd="0" destOrd="0" presId="urn:microsoft.com/office/officeart/2016/7/layout/RepeatingBendingProcessNew"/>
    <dgm:cxn modelId="{F4B38EF6-0C51-43D8-B3E2-B87C81DCA7C3}" type="presParOf" srcId="{748DCADA-21F4-48FD-B49C-C8EF3B8089C3}" destId="{30C4F972-79CB-491D-B937-B7AAE6B0924F}" srcOrd="4" destOrd="0" presId="urn:microsoft.com/office/officeart/2016/7/layout/RepeatingBendingProcessNew"/>
    <dgm:cxn modelId="{2848D752-9BE6-46BB-A903-8D8A39C50E03}" type="presParOf" srcId="{748DCADA-21F4-48FD-B49C-C8EF3B8089C3}" destId="{93581A82-1EE4-4A05-98E6-BA2B5BB85545}" srcOrd="5" destOrd="0" presId="urn:microsoft.com/office/officeart/2016/7/layout/RepeatingBendingProcessNew"/>
    <dgm:cxn modelId="{435135A0-6465-474F-8040-6A2F5F9A2CF4}" type="presParOf" srcId="{93581A82-1EE4-4A05-98E6-BA2B5BB85545}" destId="{B8D08B99-2837-47CE-83EF-2C6D155289DB}" srcOrd="0" destOrd="0" presId="urn:microsoft.com/office/officeart/2016/7/layout/RepeatingBendingProcessNew"/>
    <dgm:cxn modelId="{840B4DFB-34E9-4010-9238-7127076A4106}" type="presParOf" srcId="{748DCADA-21F4-48FD-B49C-C8EF3B8089C3}" destId="{D2F7F54B-8963-4126-8D88-D9DBEE24D2EF}"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09FAF7-5BFC-4FEE-885E-83866EAB611B}" type="doc">
      <dgm:prSet loTypeId="urn:microsoft.com/office/officeart/2016/7/layout/LinearArrowProcessNumbered" loCatId="process" qsTypeId="urn:microsoft.com/office/officeart/2005/8/quickstyle/simple2" qsCatId="simple" csTypeId="urn:microsoft.com/office/officeart/2005/8/colors/accent1_2" csCatId="accent1" phldr="1"/>
      <dgm:spPr/>
      <dgm:t>
        <a:bodyPr/>
        <a:lstStyle/>
        <a:p>
          <a:endParaRPr lang="en-US"/>
        </a:p>
      </dgm:t>
    </dgm:pt>
    <dgm:pt modelId="{24A99F68-5C6F-41CC-B96E-9B4C6C92B8F7}">
      <dgm:prSet/>
      <dgm:spPr/>
      <dgm:t>
        <a:bodyPr/>
        <a:lstStyle/>
        <a:p>
          <a:r>
            <a:rPr lang="en-US"/>
            <a:t>Set the parent node to be the current node, which is the root node.</a:t>
          </a:r>
        </a:p>
      </dgm:t>
    </dgm:pt>
    <dgm:pt modelId="{30DE6FEB-9AF9-461C-83A1-C34611BFBD57}" type="parTrans" cxnId="{3845B544-BFF7-49A0-9D16-A8642E463D8C}">
      <dgm:prSet/>
      <dgm:spPr/>
      <dgm:t>
        <a:bodyPr/>
        <a:lstStyle/>
        <a:p>
          <a:endParaRPr lang="en-US"/>
        </a:p>
      </dgm:t>
    </dgm:pt>
    <dgm:pt modelId="{32622362-7DE9-4603-8C93-4BF20AEFCA6C}" type="sibTrans" cxnId="{3845B544-BFF7-49A0-9D16-A8642E463D8C}">
      <dgm:prSet phldrT="1" phldr="0"/>
      <dgm:spPr/>
      <dgm:t>
        <a:bodyPr/>
        <a:lstStyle/>
        <a:p>
          <a:r>
            <a:rPr lang="en-US"/>
            <a:t>1</a:t>
          </a:r>
        </a:p>
      </dgm:t>
    </dgm:pt>
    <dgm:pt modelId="{18E9C314-EE11-4325-A039-5206A3AD6C5E}">
      <dgm:prSet/>
      <dgm:spPr/>
      <dgm:t>
        <a:bodyPr/>
        <a:lstStyle/>
        <a:p>
          <a:r>
            <a:rPr lang="en-US" dirty="0"/>
            <a:t>If the data value in the new node is less than the data value in the current node, set the current node to be the left child of the current node. If the data value in the new node is greater than the data value in the current node, skip to Step 4.</a:t>
          </a:r>
        </a:p>
      </dgm:t>
    </dgm:pt>
    <dgm:pt modelId="{A291BEB5-3F88-48C5-B1D1-D728E0BF22D8}" type="parTrans" cxnId="{FDF25B49-6D94-4DD6-B809-DDC5669EEE60}">
      <dgm:prSet/>
      <dgm:spPr/>
      <dgm:t>
        <a:bodyPr/>
        <a:lstStyle/>
        <a:p>
          <a:endParaRPr lang="en-US"/>
        </a:p>
      </dgm:t>
    </dgm:pt>
    <dgm:pt modelId="{5A727C0A-9CDD-45D6-9DC2-4EE6FF5C7677}" type="sibTrans" cxnId="{FDF25B49-6D94-4DD6-B809-DDC5669EEE60}">
      <dgm:prSet phldrT="2" phldr="0"/>
      <dgm:spPr/>
      <dgm:t>
        <a:bodyPr/>
        <a:lstStyle/>
        <a:p>
          <a:r>
            <a:rPr lang="en-US"/>
            <a:t>2</a:t>
          </a:r>
        </a:p>
      </dgm:t>
    </dgm:pt>
    <dgm:pt modelId="{5F992FF2-468D-49DC-8BB6-5C4AEAA338AC}">
      <dgm:prSet/>
      <dgm:spPr/>
      <dgm:t>
        <a:bodyPr/>
        <a:lstStyle/>
        <a:p>
          <a:r>
            <a:rPr lang="en-US"/>
            <a:t>If the value of the left child of the current node is null, insert the new node here and exit the loop. Otherwise, skip to the next iteration of the While loop.</a:t>
          </a:r>
        </a:p>
      </dgm:t>
    </dgm:pt>
    <dgm:pt modelId="{1610E25C-4E1F-44FD-81EA-41A7598DA974}" type="parTrans" cxnId="{863FD8CB-5B9B-4F23-AD69-D64F5B181FDD}">
      <dgm:prSet/>
      <dgm:spPr/>
      <dgm:t>
        <a:bodyPr/>
        <a:lstStyle/>
        <a:p>
          <a:endParaRPr lang="en-US"/>
        </a:p>
      </dgm:t>
    </dgm:pt>
    <dgm:pt modelId="{6862EA04-A7B7-4F47-9FF5-70EA3AD29F94}" type="sibTrans" cxnId="{863FD8CB-5B9B-4F23-AD69-D64F5B181FDD}">
      <dgm:prSet phldrT="3" phldr="0"/>
      <dgm:spPr/>
      <dgm:t>
        <a:bodyPr/>
        <a:lstStyle/>
        <a:p>
          <a:r>
            <a:rPr lang="en-US"/>
            <a:t>3</a:t>
          </a:r>
        </a:p>
      </dgm:t>
    </dgm:pt>
    <dgm:pt modelId="{D46657DF-343A-46AC-BB1A-71F47B6D2FA4}">
      <dgm:prSet/>
      <dgm:spPr/>
      <dgm:t>
        <a:bodyPr/>
        <a:lstStyle/>
        <a:p>
          <a:r>
            <a:rPr lang="en-US"/>
            <a:t>Set the current node to the right child node of the current node.</a:t>
          </a:r>
        </a:p>
      </dgm:t>
    </dgm:pt>
    <dgm:pt modelId="{F575CEBF-C30B-4E7A-B2E6-7E027EE3B0B2}" type="parTrans" cxnId="{F0C169FC-C92F-4EC1-8251-0087C3F15EFD}">
      <dgm:prSet/>
      <dgm:spPr/>
      <dgm:t>
        <a:bodyPr/>
        <a:lstStyle/>
        <a:p>
          <a:endParaRPr lang="en-US"/>
        </a:p>
      </dgm:t>
    </dgm:pt>
    <dgm:pt modelId="{BE339905-F525-4FBF-9C82-86D522A17B47}" type="sibTrans" cxnId="{F0C169FC-C92F-4EC1-8251-0087C3F15EFD}">
      <dgm:prSet phldrT="4" phldr="0"/>
      <dgm:spPr/>
      <dgm:t>
        <a:bodyPr/>
        <a:lstStyle/>
        <a:p>
          <a:r>
            <a:rPr lang="en-US"/>
            <a:t>4</a:t>
          </a:r>
        </a:p>
      </dgm:t>
    </dgm:pt>
    <dgm:pt modelId="{F8B03C11-13DE-4421-A9C8-E6FD3ABE0AF9}">
      <dgm:prSet/>
      <dgm:spPr/>
      <dgm:t>
        <a:bodyPr/>
        <a:lstStyle/>
        <a:p>
          <a:r>
            <a:rPr lang="en-US"/>
            <a:t>If the value of the right child of the current node is null, insert the new node here and exit the loop. Otherwise, skip to the next iteration of the While loop.</a:t>
          </a:r>
        </a:p>
      </dgm:t>
    </dgm:pt>
    <dgm:pt modelId="{91CD9724-E91B-477A-9787-138BD4ED3C88}" type="parTrans" cxnId="{6812D3AF-7384-4190-A610-A0F818B4094D}">
      <dgm:prSet/>
      <dgm:spPr/>
      <dgm:t>
        <a:bodyPr/>
        <a:lstStyle/>
        <a:p>
          <a:endParaRPr lang="en-US"/>
        </a:p>
      </dgm:t>
    </dgm:pt>
    <dgm:pt modelId="{D2EFB7AB-0B3F-4397-8DF5-34E144FE8109}" type="sibTrans" cxnId="{6812D3AF-7384-4190-A610-A0F818B4094D}">
      <dgm:prSet phldrT="5" phldr="0"/>
      <dgm:spPr/>
      <dgm:t>
        <a:bodyPr/>
        <a:lstStyle/>
        <a:p>
          <a:r>
            <a:rPr lang="en-US"/>
            <a:t>5</a:t>
          </a:r>
        </a:p>
      </dgm:t>
    </dgm:pt>
    <dgm:pt modelId="{5ED2C30F-6EBF-436E-A6AD-F696B1199C6F}" type="pres">
      <dgm:prSet presAssocID="{C909FAF7-5BFC-4FEE-885E-83866EAB611B}" presName="linearFlow" presStyleCnt="0">
        <dgm:presLayoutVars>
          <dgm:dir/>
          <dgm:animLvl val="lvl"/>
          <dgm:resizeHandles val="exact"/>
        </dgm:presLayoutVars>
      </dgm:prSet>
      <dgm:spPr/>
    </dgm:pt>
    <dgm:pt modelId="{D1C40CBE-E2B5-4AD0-88E0-45B7BAA6FD8F}" type="pres">
      <dgm:prSet presAssocID="{24A99F68-5C6F-41CC-B96E-9B4C6C92B8F7}" presName="compositeNode" presStyleCnt="0"/>
      <dgm:spPr/>
    </dgm:pt>
    <dgm:pt modelId="{5CE93151-3641-48EB-A879-47B8AD1C47B2}" type="pres">
      <dgm:prSet presAssocID="{24A99F68-5C6F-41CC-B96E-9B4C6C92B8F7}" presName="parTx" presStyleLbl="node1" presStyleIdx="0" presStyleCnt="0">
        <dgm:presLayoutVars>
          <dgm:chMax val="0"/>
          <dgm:chPref val="0"/>
          <dgm:bulletEnabled val="1"/>
        </dgm:presLayoutVars>
      </dgm:prSet>
      <dgm:spPr/>
    </dgm:pt>
    <dgm:pt modelId="{164BE73D-720E-4788-97EA-46B3B30EEAEF}" type="pres">
      <dgm:prSet presAssocID="{24A99F68-5C6F-41CC-B96E-9B4C6C92B8F7}" presName="parSh" presStyleCnt="0"/>
      <dgm:spPr/>
    </dgm:pt>
    <dgm:pt modelId="{B3998FFB-48D8-4ED3-A75D-3A93892B44D4}" type="pres">
      <dgm:prSet presAssocID="{24A99F68-5C6F-41CC-B96E-9B4C6C92B8F7}" presName="lineNode" presStyleLbl="alignAccFollowNode1" presStyleIdx="0" presStyleCnt="15"/>
      <dgm:spPr/>
    </dgm:pt>
    <dgm:pt modelId="{C1DD0807-BC60-48B9-8378-03764A4A4334}" type="pres">
      <dgm:prSet presAssocID="{24A99F68-5C6F-41CC-B96E-9B4C6C92B8F7}" presName="lineArrowNode" presStyleLbl="alignAccFollowNode1" presStyleIdx="1" presStyleCnt="15"/>
      <dgm:spPr/>
    </dgm:pt>
    <dgm:pt modelId="{130E421B-5865-4CFE-8F10-3718FB0A9225}" type="pres">
      <dgm:prSet presAssocID="{32622362-7DE9-4603-8C93-4BF20AEFCA6C}" presName="sibTransNodeCircle" presStyleLbl="alignNode1" presStyleIdx="0" presStyleCnt="5">
        <dgm:presLayoutVars>
          <dgm:chMax val="0"/>
          <dgm:bulletEnabled/>
        </dgm:presLayoutVars>
      </dgm:prSet>
      <dgm:spPr/>
    </dgm:pt>
    <dgm:pt modelId="{A549DF69-AA06-4303-8E7B-39582D8EE424}" type="pres">
      <dgm:prSet presAssocID="{32622362-7DE9-4603-8C93-4BF20AEFCA6C}" presName="spacerBetweenCircleAndCallout" presStyleCnt="0">
        <dgm:presLayoutVars/>
      </dgm:prSet>
      <dgm:spPr/>
    </dgm:pt>
    <dgm:pt modelId="{F219D609-3026-4AB4-80E4-64C292CAE057}" type="pres">
      <dgm:prSet presAssocID="{24A99F68-5C6F-41CC-B96E-9B4C6C92B8F7}" presName="nodeText" presStyleLbl="alignAccFollowNode1" presStyleIdx="2" presStyleCnt="15">
        <dgm:presLayoutVars>
          <dgm:bulletEnabled val="1"/>
        </dgm:presLayoutVars>
      </dgm:prSet>
      <dgm:spPr/>
    </dgm:pt>
    <dgm:pt modelId="{6A98CA8B-1B6D-4CC1-AEA7-89B411B63A62}" type="pres">
      <dgm:prSet presAssocID="{32622362-7DE9-4603-8C93-4BF20AEFCA6C}" presName="sibTransComposite" presStyleCnt="0"/>
      <dgm:spPr/>
    </dgm:pt>
    <dgm:pt modelId="{98A0FED8-AD94-4AC9-9042-D261996A7687}" type="pres">
      <dgm:prSet presAssocID="{18E9C314-EE11-4325-A039-5206A3AD6C5E}" presName="compositeNode" presStyleCnt="0"/>
      <dgm:spPr/>
    </dgm:pt>
    <dgm:pt modelId="{3478CF6F-46FB-42DC-839F-60C41CE24893}" type="pres">
      <dgm:prSet presAssocID="{18E9C314-EE11-4325-A039-5206A3AD6C5E}" presName="parTx" presStyleLbl="node1" presStyleIdx="0" presStyleCnt="0">
        <dgm:presLayoutVars>
          <dgm:chMax val="0"/>
          <dgm:chPref val="0"/>
          <dgm:bulletEnabled val="1"/>
        </dgm:presLayoutVars>
      </dgm:prSet>
      <dgm:spPr/>
    </dgm:pt>
    <dgm:pt modelId="{8952F975-FCD1-4D50-9284-3AF8F70CBC1B}" type="pres">
      <dgm:prSet presAssocID="{18E9C314-EE11-4325-A039-5206A3AD6C5E}" presName="parSh" presStyleCnt="0"/>
      <dgm:spPr/>
    </dgm:pt>
    <dgm:pt modelId="{E1B883C0-8B96-4083-A5B1-8D4EB21A8F22}" type="pres">
      <dgm:prSet presAssocID="{18E9C314-EE11-4325-A039-5206A3AD6C5E}" presName="lineNode" presStyleLbl="alignAccFollowNode1" presStyleIdx="3" presStyleCnt="15"/>
      <dgm:spPr/>
    </dgm:pt>
    <dgm:pt modelId="{D2E1E165-1525-4823-9D3F-E2CAB356004C}" type="pres">
      <dgm:prSet presAssocID="{18E9C314-EE11-4325-A039-5206A3AD6C5E}" presName="lineArrowNode" presStyleLbl="alignAccFollowNode1" presStyleIdx="4" presStyleCnt="15"/>
      <dgm:spPr/>
    </dgm:pt>
    <dgm:pt modelId="{25688FE3-6CEF-4F70-863D-64A578FB5C06}" type="pres">
      <dgm:prSet presAssocID="{5A727C0A-9CDD-45D6-9DC2-4EE6FF5C7677}" presName="sibTransNodeCircle" presStyleLbl="alignNode1" presStyleIdx="1" presStyleCnt="5">
        <dgm:presLayoutVars>
          <dgm:chMax val="0"/>
          <dgm:bulletEnabled/>
        </dgm:presLayoutVars>
      </dgm:prSet>
      <dgm:spPr/>
    </dgm:pt>
    <dgm:pt modelId="{345A0723-A234-4202-97D5-0A7DE737C53B}" type="pres">
      <dgm:prSet presAssocID="{5A727C0A-9CDD-45D6-9DC2-4EE6FF5C7677}" presName="spacerBetweenCircleAndCallout" presStyleCnt="0">
        <dgm:presLayoutVars/>
      </dgm:prSet>
      <dgm:spPr/>
    </dgm:pt>
    <dgm:pt modelId="{BA20A4C3-D24A-4A6D-B6FA-046CF091976D}" type="pres">
      <dgm:prSet presAssocID="{18E9C314-EE11-4325-A039-5206A3AD6C5E}" presName="nodeText" presStyleLbl="alignAccFollowNode1" presStyleIdx="5" presStyleCnt="15" custScaleY="107807">
        <dgm:presLayoutVars>
          <dgm:bulletEnabled val="1"/>
        </dgm:presLayoutVars>
      </dgm:prSet>
      <dgm:spPr/>
    </dgm:pt>
    <dgm:pt modelId="{90AC9BBF-8938-4BA4-8B40-2088AEDBD9D6}" type="pres">
      <dgm:prSet presAssocID="{5A727C0A-9CDD-45D6-9DC2-4EE6FF5C7677}" presName="sibTransComposite" presStyleCnt="0"/>
      <dgm:spPr/>
    </dgm:pt>
    <dgm:pt modelId="{0E6FD2AB-F95B-4FA2-AF90-961E5C0DBE20}" type="pres">
      <dgm:prSet presAssocID="{5F992FF2-468D-49DC-8BB6-5C4AEAA338AC}" presName="compositeNode" presStyleCnt="0"/>
      <dgm:spPr/>
    </dgm:pt>
    <dgm:pt modelId="{92CD4F77-8B02-48FD-B6DA-A6AA47971976}" type="pres">
      <dgm:prSet presAssocID="{5F992FF2-468D-49DC-8BB6-5C4AEAA338AC}" presName="parTx" presStyleLbl="node1" presStyleIdx="0" presStyleCnt="0">
        <dgm:presLayoutVars>
          <dgm:chMax val="0"/>
          <dgm:chPref val="0"/>
          <dgm:bulletEnabled val="1"/>
        </dgm:presLayoutVars>
      </dgm:prSet>
      <dgm:spPr/>
    </dgm:pt>
    <dgm:pt modelId="{98FCD25D-0D1D-4E14-A842-8E3D0B0D9E04}" type="pres">
      <dgm:prSet presAssocID="{5F992FF2-468D-49DC-8BB6-5C4AEAA338AC}" presName="parSh" presStyleCnt="0"/>
      <dgm:spPr/>
    </dgm:pt>
    <dgm:pt modelId="{AD21D5DA-B838-4B96-9F9C-36C3A98F655A}" type="pres">
      <dgm:prSet presAssocID="{5F992FF2-468D-49DC-8BB6-5C4AEAA338AC}" presName="lineNode" presStyleLbl="alignAccFollowNode1" presStyleIdx="6" presStyleCnt="15"/>
      <dgm:spPr/>
    </dgm:pt>
    <dgm:pt modelId="{5D8A8BD6-271F-4EC2-BA47-1CCB0DCB4F44}" type="pres">
      <dgm:prSet presAssocID="{5F992FF2-468D-49DC-8BB6-5C4AEAA338AC}" presName="lineArrowNode" presStyleLbl="alignAccFollowNode1" presStyleIdx="7" presStyleCnt="15"/>
      <dgm:spPr/>
    </dgm:pt>
    <dgm:pt modelId="{F5C02589-1400-410E-8585-41D725E6C237}" type="pres">
      <dgm:prSet presAssocID="{6862EA04-A7B7-4F47-9FF5-70EA3AD29F94}" presName="sibTransNodeCircle" presStyleLbl="alignNode1" presStyleIdx="2" presStyleCnt="5">
        <dgm:presLayoutVars>
          <dgm:chMax val="0"/>
          <dgm:bulletEnabled/>
        </dgm:presLayoutVars>
      </dgm:prSet>
      <dgm:spPr/>
    </dgm:pt>
    <dgm:pt modelId="{3AFD81C2-1259-4510-BB22-6DC838A15CBA}" type="pres">
      <dgm:prSet presAssocID="{6862EA04-A7B7-4F47-9FF5-70EA3AD29F94}" presName="spacerBetweenCircleAndCallout" presStyleCnt="0">
        <dgm:presLayoutVars/>
      </dgm:prSet>
      <dgm:spPr/>
    </dgm:pt>
    <dgm:pt modelId="{D0EA9515-AFCB-40A2-B775-F66CFCCBB2AD}" type="pres">
      <dgm:prSet presAssocID="{5F992FF2-468D-49DC-8BB6-5C4AEAA338AC}" presName="nodeText" presStyleLbl="alignAccFollowNode1" presStyleIdx="8" presStyleCnt="15">
        <dgm:presLayoutVars>
          <dgm:bulletEnabled val="1"/>
        </dgm:presLayoutVars>
      </dgm:prSet>
      <dgm:spPr/>
    </dgm:pt>
    <dgm:pt modelId="{7BF456E5-45D0-4AAC-8DEA-2227D44C1E3C}" type="pres">
      <dgm:prSet presAssocID="{6862EA04-A7B7-4F47-9FF5-70EA3AD29F94}" presName="sibTransComposite" presStyleCnt="0"/>
      <dgm:spPr/>
    </dgm:pt>
    <dgm:pt modelId="{804B5FE8-11A0-41DF-83CC-06512D37C9FB}" type="pres">
      <dgm:prSet presAssocID="{D46657DF-343A-46AC-BB1A-71F47B6D2FA4}" presName="compositeNode" presStyleCnt="0"/>
      <dgm:spPr/>
    </dgm:pt>
    <dgm:pt modelId="{0E5182AF-74DE-423C-91EF-4CDF2AE69E6A}" type="pres">
      <dgm:prSet presAssocID="{D46657DF-343A-46AC-BB1A-71F47B6D2FA4}" presName="parTx" presStyleLbl="node1" presStyleIdx="0" presStyleCnt="0">
        <dgm:presLayoutVars>
          <dgm:chMax val="0"/>
          <dgm:chPref val="0"/>
          <dgm:bulletEnabled val="1"/>
        </dgm:presLayoutVars>
      </dgm:prSet>
      <dgm:spPr/>
    </dgm:pt>
    <dgm:pt modelId="{51D1DD8B-0707-47A8-8093-4872F4097F13}" type="pres">
      <dgm:prSet presAssocID="{D46657DF-343A-46AC-BB1A-71F47B6D2FA4}" presName="parSh" presStyleCnt="0"/>
      <dgm:spPr/>
    </dgm:pt>
    <dgm:pt modelId="{097E574B-E1B3-495F-A634-8EA7BB0683DB}" type="pres">
      <dgm:prSet presAssocID="{D46657DF-343A-46AC-BB1A-71F47B6D2FA4}" presName="lineNode" presStyleLbl="alignAccFollowNode1" presStyleIdx="9" presStyleCnt="15"/>
      <dgm:spPr/>
    </dgm:pt>
    <dgm:pt modelId="{BFE0502E-6FF5-4010-B8E9-DA3F52AD325F}" type="pres">
      <dgm:prSet presAssocID="{D46657DF-343A-46AC-BB1A-71F47B6D2FA4}" presName="lineArrowNode" presStyleLbl="alignAccFollowNode1" presStyleIdx="10" presStyleCnt="15"/>
      <dgm:spPr/>
    </dgm:pt>
    <dgm:pt modelId="{69CF48A4-1949-46D9-9206-A52CFEFC277B}" type="pres">
      <dgm:prSet presAssocID="{BE339905-F525-4FBF-9C82-86D522A17B47}" presName="sibTransNodeCircle" presStyleLbl="alignNode1" presStyleIdx="3" presStyleCnt="5">
        <dgm:presLayoutVars>
          <dgm:chMax val="0"/>
          <dgm:bulletEnabled/>
        </dgm:presLayoutVars>
      </dgm:prSet>
      <dgm:spPr/>
    </dgm:pt>
    <dgm:pt modelId="{0CEB278C-F527-4452-8654-B7B7D806A542}" type="pres">
      <dgm:prSet presAssocID="{BE339905-F525-4FBF-9C82-86D522A17B47}" presName="spacerBetweenCircleAndCallout" presStyleCnt="0">
        <dgm:presLayoutVars/>
      </dgm:prSet>
      <dgm:spPr/>
    </dgm:pt>
    <dgm:pt modelId="{35D7904A-EF0E-4866-A384-1FB3231FCC67}" type="pres">
      <dgm:prSet presAssocID="{D46657DF-343A-46AC-BB1A-71F47B6D2FA4}" presName="nodeText" presStyleLbl="alignAccFollowNode1" presStyleIdx="11" presStyleCnt="15">
        <dgm:presLayoutVars>
          <dgm:bulletEnabled val="1"/>
        </dgm:presLayoutVars>
      </dgm:prSet>
      <dgm:spPr/>
    </dgm:pt>
    <dgm:pt modelId="{D9CD2AB5-B5F3-4467-BC14-7058EE9CE6C2}" type="pres">
      <dgm:prSet presAssocID="{BE339905-F525-4FBF-9C82-86D522A17B47}" presName="sibTransComposite" presStyleCnt="0"/>
      <dgm:spPr/>
    </dgm:pt>
    <dgm:pt modelId="{FD979D0C-2654-40CA-9507-E18AB05CCA1B}" type="pres">
      <dgm:prSet presAssocID="{F8B03C11-13DE-4421-A9C8-E6FD3ABE0AF9}" presName="compositeNode" presStyleCnt="0"/>
      <dgm:spPr/>
    </dgm:pt>
    <dgm:pt modelId="{60BD18D9-DBB0-4F7D-BF5D-13BB838E83E1}" type="pres">
      <dgm:prSet presAssocID="{F8B03C11-13DE-4421-A9C8-E6FD3ABE0AF9}" presName="parTx" presStyleLbl="node1" presStyleIdx="0" presStyleCnt="0">
        <dgm:presLayoutVars>
          <dgm:chMax val="0"/>
          <dgm:chPref val="0"/>
          <dgm:bulletEnabled val="1"/>
        </dgm:presLayoutVars>
      </dgm:prSet>
      <dgm:spPr/>
    </dgm:pt>
    <dgm:pt modelId="{466010A5-E267-4C4D-B9D3-FB3F89A6F4F4}" type="pres">
      <dgm:prSet presAssocID="{F8B03C11-13DE-4421-A9C8-E6FD3ABE0AF9}" presName="parSh" presStyleCnt="0"/>
      <dgm:spPr/>
    </dgm:pt>
    <dgm:pt modelId="{446A365E-36D8-47AB-8AB8-B28C9159A804}" type="pres">
      <dgm:prSet presAssocID="{F8B03C11-13DE-4421-A9C8-E6FD3ABE0AF9}" presName="lineNode" presStyleLbl="alignAccFollowNode1" presStyleIdx="12" presStyleCnt="15"/>
      <dgm:spPr/>
    </dgm:pt>
    <dgm:pt modelId="{9A3F5197-C4CA-4597-9C44-2CD8A38CF250}" type="pres">
      <dgm:prSet presAssocID="{F8B03C11-13DE-4421-A9C8-E6FD3ABE0AF9}" presName="lineArrowNode" presStyleLbl="alignAccFollowNode1" presStyleIdx="13" presStyleCnt="15"/>
      <dgm:spPr/>
    </dgm:pt>
    <dgm:pt modelId="{41E1EAB9-2930-414A-88F2-94999DFB72D3}" type="pres">
      <dgm:prSet presAssocID="{D2EFB7AB-0B3F-4397-8DF5-34E144FE8109}" presName="sibTransNodeCircle" presStyleLbl="alignNode1" presStyleIdx="4" presStyleCnt="5">
        <dgm:presLayoutVars>
          <dgm:chMax val="0"/>
          <dgm:bulletEnabled/>
        </dgm:presLayoutVars>
      </dgm:prSet>
      <dgm:spPr/>
    </dgm:pt>
    <dgm:pt modelId="{9469E731-5D30-49C2-B552-C422E3532ACF}" type="pres">
      <dgm:prSet presAssocID="{D2EFB7AB-0B3F-4397-8DF5-34E144FE8109}" presName="spacerBetweenCircleAndCallout" presStyleCnt="0">
        <dgm:presLayoutVars/>
      </dgm:prSet>
      <dgm:spPr/>
    </dgm:pt>
    <dgm:pt modelId="{F710994E-0852-485A-BF88-E0838A6DFCB6}" type="pres">
      <dgm:prSet presAssocID="{F8B03C11-13DE-4421-A9C8-E6FD3ABE0AF9}" presName="nodeText" presStyleLbl="alignAccFollowNode1" presStyleIdx="14" presStyleCnt="15">
        <dgm:presLayoutVars>
          <dgm:bulletEnabled val="1"/>
        </dgm:presLayoutVars>
      </dgm:prSet>
      <dgm:spPr/>
    </dgm:pt>
  </dgm:ptLst>
  <dgm:cxnLst>
    <dgm:cxn modelId="{DFBA9C1D-2C0E-4D16-9855-397CE3103BF3}" type="presOf" srcId="{5F992FF2-468D-49DC-8BB6-5C4AEAA338AC}" destId="{D0EA9515-AFCB-40A2-B775-F66CFCCBB2AD}" srcOrd="0" destOrd="0" presId="urn:microsoft.com/office/officeart/2016/7/layout/LinearArrowProcessNumbered"/>
    <dgm:cxn modelId="{CCBED52B-DB4D-4F1F-A396-1735E5B2A2C2}" type="presOf" srcId="{D2EFB7AB-0B3F-4397-8DF5-34E144FE8109}" destId="{41E1EAB9-2930-414A-88F2-94999DFB72D3}" srcOrd="0" destOrd="0" presId="urn:microsoft.com/office/officeart/2016/7/layout/LinearArrowProcessNumbered"/>
    <dgm:cxn modelId="{204F685E-9B5B-42B6-80CE-8EBF19F65855}" type="presOf" srcId="{5A727C0A-9CDD-45D6-9DC2-4EE6FF5C7677}" destId="{25688FE3-6CEF-4F70-863D-64A578FB5C06}" srcOrd="0" destOrd="0" presId="urn:microsoft.com/office/officeart/2016/7/layout/LinearArrowProcessNumbered"/>
    <dgm:cxn modelId="{3845B544-BFF7-49A0-9D16-A8642E463D8C}" srcId="{C909FAF7-5BFC-4FEE-885E-83866EAB611B}" destId="{24A99F68-5C6F-41CC-B96E-9B4C6C92B8F7}" srcOrd="0" destOrd="0" parTransId="{30DE6FEB-9AF9-461C-83A1-C34611BFBD57}" sibTransId="{32622362-7DE9-4603-8C93-4BF20AEFCA6C}"/>
    <dgm:cxn modelId="{FDF25B49-6D94-4DD6-B809-DDC5669EEE60}" srcId="{C909FAF7-5BFC-4FEE-885E-83866EAB611B}" destId="{18E9C314-EE11-4325-A039-5206A3AD6C5E}" srcOrd="1" destOrd="0" parTransId="{A291BEB5-3F88-48C5-B1D1-D728E0BF22D8}" sibTransId="{5A727C0A-9CDD-45D6-9DC2-4EE6FF5C7677}"/>
    <dgm:cxn modelId="{F4173899-43D4-43CA-A839-D1D11FF565C8}" type="presOf" srcId="{D46657DF-343A-46AC-BB1A-71F47B6D2FA4}" destId="{35D7904A-EF0E-4866-A384-1FB3231FCC67}" srcOrd="0" destOrd="0" presId="urn:microsoft.com/office/officeart/2016/7/layout/LinearArrowProcessNumbered"/>
    <dgm:cxn modelId="{75F7EB99-9D32-4454-AE83-F3E1E83954F5}" type="presOf" srcId="{F8B03C11-13DE-4421-A9C8-E6FD3ABE0AF9}" destId="{F710994E-0852-485A-BF88-E0838A6DFCB6}" srcOrd="0" destOrd="0" presId="urn:microsoft.com/office/officeart/2016/7/layout/LinearArrowProcessNumbered"/>
    <dgm:cxn modelId="{A81871A1-CBCF-49CE-8B1C-D9346117DB1E}" type="presOf" srcId="{C909FAF7-5BFC-4FEE-885E-83866EAB611B}" destId="{5ED2C30F-6EBF-436E-A6AD-F696B1199C6F}" srcOrd="0" destOrd="0" presId="urn:microsoft.com/office/officeart/2016/7/layout/LinearArrowProcessNumbered"/>
    <dgm:cxn modelId="{260FACA3-F5B1-4574-97BE-C7153867784B}" type="presOf" srcId="{BE339905-F525-4FBF-9C82-86D522A17B47}" destId="{69CF48A4-1949-46D9-9206-A52CFEFC277B}" srcOrd="0" destOrd="0" presId="urn:microsoft.com/office/officeart/2016/7/layout/LinearArrowProcessNumbered"/>
    <dgm:cxn modelId="{C932C7A4-5BE2-4341-91CA-2870E39994E0}" type="presOf" srcId="{18E9C314-EE11-4325-A039-5206A3AD6C5E}" destId="{BA20A4C3-D24A-4A6D-B6FA-046CF091976D}" srcOrd="0" destOrd="0" presId="urn:microsoft.com/office/officeart/2016/7/layout/LinearArrowProcessNumbered"/>
    <dgm:cxn modelId="{04E6F7AD-9331-45D5-87A8-5D1C0B56C480}" type="presOf" srcId="{6862EA04-A7B7-4F47-9FF5-70EA3AD29F94}" destId="{F5C02589-1400-410E-8585-41D725E6C237}" srcOrd="0" destOrd="0" presId="urn:microsoft.com/office/officeart/2016/7/layout/LinearArrowProcessNumbered"/>
    <dgm:cxn modelId="{6812D3AF-7384-4190-A610-A0F818B4094D}" srcId="{C909FAF7-5BFC-4FEE-885E-83866EAB611B}" destId="{F8B03C11-13DE-4421-A9C8-E6FD3ABE0AF9}" srcOrd="4" destOrd="0" parTransId="{91CD9724-E91B-477A-9787-138BD4ED3C88}" sibTransId="{D2EFB7AB-0B3F-4397-8DF5-34E144FE8109}"/>
    <dgm:cxn modelId="{BB1275B1-E190-4BD0-8EEA-4FB58EB97322}" type="presOf" srcId="{32622362-7DE9-4603-8C93-4BF20AEFCA6C}" destId="{130E421B-5865-4CFE-8F10-3718FB0A9225}" srcOrd="0" destOrd="0" presId="urn:microsoft.com/office/officeart/2016/7/layout/LinearArrowProcessNumbered"/>
    <dgm:cxn modelId="{863FD8CB-5B9B-4F23-AD69-D64F5B181FDD}" srcId="{C909FAF7-5BFC-4FEE-885E-83866EAB611B}" destId="{5F992FF2-468D-49DC-8BB6-5C4AEAA338AC}" srcOrd="2" destOrd="0" parTransId="{1610E25C-4E1F-44FD-81EA-41A7598DA974}" sibTransId="{6862EA04-A7B7-4F47-9FF5-70EA3AD29F94}"/>
    <dgm:cxn modelId="{6D0F72FA-E1BD-4E49-B73D-2D8FA9C978C7}" type="presOf" srcId="{24A99F68-5C6F-41CC-B96E-9B4C6C92B8F7}" destId="{F219D609-3026-4AB4-80E4-64C292CAE057}" srcOrd="0" destOrd="0" presId="urn:microsoft.com/office/officeart/2016/7/layout/LinearArrowProcessNumbered"/>
    <dgm:cxn modelId="{F0C169FC-C92F-4EC1-8251-0087C3F15EFD}" srcId="{C909FAF7-5BFC-4FEE-885E-83866EAB611B}" destId="{D46657DF-343A-46AC-BB1A-71F47B6D2FA4}" srcOrd="3" destOrd="0" parTransId="{F575CEBF-C30B-4E7A-B2E6-7E027EE3B0B2}" sibTransId="{BE339905-F525-4FBF-9C82-86D522A17B47}"/>
    <dgm:cxn modelId="{4845087D-A117-418C-876C-B80486D0BC10}" type="presParOf" srcId="{5ED2C30F-6EBF-436E-A6AD-F696B1199C6F}" destId="{D1C40CBE-E2B5-4AD0-88E0-45B7BAA6FD8F}" srcOrd="0" destOrd="0" presId="urn:microsoft.com/office/officeart/2016/7/layout/LinearArrowProcessNumbered"/>
    <dgm:cxn modelId="{00418563-3273-4464-BFEA-72A990D5B34F}" type="presParOf" srcId="{D1C40CBE-E2B5-4AD0-88E0-45B7BAA6FD8F}" destId="{5CE93151-3641-48EB-A879-47B8AD1C47B2}" srcOrd="0" destOrd="0" presId="urn:microsoft.com/office/officeart/2016/7/layout/LinearArrowProcessNumbered"/>
    <dgm:cxn modelId="{F21CC3C4-5E80-4409-ADDB-9810237CB840}" type="presParOf" srcId="{D1C40CBE-E2B5-4AD0-88E0-45B7BAA6FD8F}" destId="{164BE73D-720E-4788-97EA-46B3B30EEAEF}" srcOrd="1" destOrd="0" presId="urn:microsoft.com/office/officeart/2016/7/layout/LinearArrowProcessNumbered"/>
    <dgm:cxn modelId="{FC2C141D-9938-42D9-8633-390DDB9236C7}" type="presParOf" srcId="{164BE73D-720E-4788-97EA-46B3B30EEAEF}" destId="{B3998FFB-48D8-4ED3-A75D-3A93892B44D4}" srcOrd="0" destOrd="0" presId="urn:microsoft.com/office/officeart/2016/7/layout/LinearArrowProcessNumbered"/>
    <dgm:cxn modelId="{FE29C2CD-7807-47C9-A488-F7DE1D93E0B6}" type="presParOf" srcId="{164BE73D-720E-4788-97EA-46B3B30EEAEF}" destId="{C1DD0807-BC60-48B9-8378-03764A4A4334}" srcOrd="1" destOrd="0" presId="urn:microsoft.com/office/officeart/2016/7/layout/LinearArrowProcessNumbered"/>
    <dgm:cxn modelId="{4815FC36-C99D-427F-99D4-4482DC636D0A}" type="presParOf" srcId="{164BE73D-720E-4788-97EA-46B3B30EEAEF}" destId="{130E421B-5865-4CFE-8F10-3718FB0A9225}" srcOrd="2" destOrd="0" presId="urn:microsoft.com/office/officeart/2016/7/layout/LinearArrowProcessNumbered"/>
    <dgm:cxn modelId="{D4383B36-B296-4F81-9DDC-5AB96A65094C}" type="presParOf" srcId="{164BE73D-720E-4788-97EA-46B3B30EEAEF}" destId="{A549DF69-AA06-4303-8E7B-39582D8EE424}" srcOrd="3" destOrd="0" presId="urn:microsoft.com/office/officeart/2016/7/layout/LinearArrowProcessNumbered"/>
    <dgm:cxn modelId="{AA68F0F3-C464-41A0-AE21-6D6EBEE867DD}" type="presParOf" srcId="{D1C40CBE-E2B5-4AD0-88E0-45B7BAA6FD8F}" destId="{F219D609-3026-4AB4-80E4-64C292CAE057}" srcOrd="2" destOrd="0" presId="urn:microsoft.com/office/officeart/2016/7/layout/LinearArrowProcessNumbered"/>
    <dgm:cxn modelId="{FC04DD25-5C9F-4043-B9A1-3B75C0074D9E}" type="presParOf" srcId="{5ED2C30F-6EBF-436E-A6AD-F696B1199C6F}" destId="{6A98CA8B-1B6D-4CC1-AEA7-89B411B63A62}" srcOrd="1" destOrd="0" presId="urn:microsoft.com/office/officeart/2016/7/layout/LinearArrowProcessNumbered"/>
    <dgm:cxn modelId="{3460D572-9DB9-49EF-ABDF-48D5CEF4AAC4}" type="presParOf" srcId="{5ED2C30F-6EBF-436E-A6AD-F696B1199C6F}" destId="{98A0FED8-AD94-4AC9-9042-D261996A7687}" srcOrd="2" destOrd="0" presId="urn:microsoft.com/office/officeart/2016/7/layout/LinearArrowProcessNumbered"/>
    <dgm:cxn modelId="{9AA0B69E-F763-45FA-97E3-59FBD60611C4}" type="presParOf" srcId="{98A0FED8-AD94-4AC9-9042-D261996A7687}" destId="{3478CF6F-46FB-42DC-839F-60C41CE24893}" srcOrd="0" destOrd="0" presId="urn:microsoft.com/office/officeart/2016/7/layout/LinearArrowProcessNumbered"/>
    <dgm:cxn modelId="{2738AEF7-A12C-4804-BECB-50538D7CD36C}" type="presParOf" srcId="{98A0FED8-AD94-4AC9-9042-D261996A7687}" destId="{8952F975-FCD1-4D50-9284-3AF8F70CBC1B}" srcOrd="1" destOrd="0" presId="urn:microsoft.com/office/officeart/2016/7/layout/LinearArrowProcessNumbered"/>
    <dgm:cxn modelId="{9E1C83DB-EAC2-4188-A9DD-80F238C042F2}" type="presParOf" srcId="{8952F975-FCD1-4D50-9284-3AF8F70CBC1B}" destId="{E1B883C0-8B96-4083-A5B1-8D4EB21A8F22}" srcOrd="0" destOrd="0" presId="urn:microsoft.com/office/officeart/2016/7/layout/LinearArrowProcessNumbered"/>
    <dgm:cxn modelId="{B49DCF6F-AFDD-4F10-952C-FE7FA7A6198B}" type="presParOf" srcId="{8952F975-FCD1-4D50-9284-3AF8F70CBC1B}" destId="{D2E1E165-1525-4823-9D3F-E2CAB356004C}" srcOrd="1" destOrd="0" presId="urn:microsoft.com/office/officeart/2016/7/layout/LinearArrowProcessNumbered"/>
    <dgm:cxn modelId="{3FDB461C-EE63-4560-A9A3-42AD9EA8C763}" type="presParOf" srcId="{8952F975-FCD1-4D50-9284-3AF8F70CBC1B}" destId="{25688FE3-6CEF-4F70-863D-64A578FB5C06}" srcOrd="2" destOrd="0" presId="urn:microsoft.com/office/officeart/2016/7/layout/LinearArrowProcessNumbered"/>
    <dgm:cxn modelId="{A3AA816E-B841-4122-A697-CC32076B77B7}" type="presParOf" srcId="{8952F975-FCD1-4D50-9284-3AF8F70CBC1B}" destId="{345A0723-A234-4202-97D5-0A7DE737C53B}" srcOrd="3" destOrd="0" presId="urn:microsoft.com/office/officeart/2016/7/layout/LinearArrowProcessNumbered"/>
    <dgm:cxn modelId="{63031EFB-28E2-4BDD-BBB0-B4EE65E8DB8C}" type="presParOf" srcId="{98A0FED8-AD94-4AC9-9042-D261996A7687}" destId="{BA20A4C3-D24A-4A6D-B6FA-046CF091976D}" srcOrd="2" destOrd="0" presId="urn:microsoft.com/office/officeart/2016/7/layout/LinearArrowProcessNumbered"/>
    <dgm:cxn modelId="{E3F79236-CEB9-4FCC-AEBE-D41ABAE4BBD1}" type="presParOf" srcId="{5ED2C30F-6EBF-436E-A6AD-F696B1199C6F}" destId="{90AC9BBF-8938-4BA4-8B40-2088AEDBD9D6}" srcOrd="3" destOrd="0" presId="urn:microsoft.com/office/officeart/2016/7/layout/LinearArrowProcessNumbered"/>
    <dgm:cxn modelId="{6EE4C064-7EB2-4360-A623-B6B92BFB898D}" type="presParOf" srcId="{5ED2C30F-6EBF-436E-A6AD-F696B1199C6F}" destId="{0E6FD2AB-F95B-4FA2-AF90-961E5C0DBE20}" srcOrd="4" destOrd="0" presId="urn:microsoft.com/office/officeart/2016/7/layout/LinearArrowProcessNumbered"/>
    <dgm:cxn modelId="{AD1BD7AF-9070-4F43-8D8B-88B8CD3975F7}" type="presParOf" srcId="{0E6FD2AB-F95B-4FA2-AF90-961E5C0DBE20}" destId="{92CD4F77-8B02-48FD-B6DA-A6AA47971976}" srcOrd="0" destOrd="0" presId="urn:microsoft.com/office/officeart/2016/7/layout/LinearArrowProcessNumbered"/>
    <dgm:cxn modelId="{FE921090-9EB2-4BFC-93C8-4D123219A56A}" type="presParOf" srcId="{0E6FD2AB-F95B-4FA2-AF90-961E5C0DBE20}" destId="{98FCD25D-0D1D-4E14-A842-8E3D0B0D9E04}" srcOrd="1" destOrd="0" presId="urn:microsoft.com/office/officeart/2016/7/layout/LinearArrowProcessNumbered"/>
    <dgm:cxn modelId="{F6DDA023-9909-4B44-916D-5C8051D380FE}" type="presParOf" srcId="{98FCD25D-0D1D-4E14-A842-8E3D0B0D9E04}" destId="{AD21D5DA-B838-4B96-9F9C-36C3A98F655A}" srcOrd="0" destOrd="0" presId="urn:microsoft.com/office/officeart/2016/7/layout/LinearArrowProcessNumbered"/>
    <dgm:cxn modelId="{8D5134DE-3187-4786-B1A3-FC5D89271303}" type="presParOf" srcId="{98FCD25D-0D1D-4E14-A842-8E3D0B0D9E04}" destId="{5D8A8BD6-271F-4EC2-BA47-1CCB0DCB4F44}" srcOrd="1" destOrd="0" presId="urn:microsoft.com/office/officeart/2016/7/layout/LinearArrowProcessNumbered"/>
    <dgm:cxn modelId="{7B7683BD-9A9E-4ED9-A1A0-DED921B63D9B}" type="presParOf" srcId="{98FCD25D-0D1D-4E14-A842-8E3D0B0D9E04}" destId="{F5C02589-1400-410E-8585-41D725E6C237}" srcOrd="2" destOrd="0" presId="urn:microsoft.com/office/officeart/2016/7/layout/LinearArrowProcessNumbered"/>
    <dgm:cxn modelId="{12C758D6-2D94-4A5A-A473-4794C1F2FDBB}" type="presParOf" srcId="{98FCD25D-0D1D-4E14-A842-8E3D0B0D9E04}" destId="{3AFD81C2-1259-4510-BB22-6DC838A15CBA}" srcOrd="3" destOrd="0" presId="urn:microsoft.com/office/officeart/2016/7/layout/LinearArrowProcessNumbered"/>
    <dgm:cxn modelId="{5276C6F0-E4E1-4130-9DA7-9E5EE44AC482}" type="presParOf" srcId="{0E6FD2AB-F95B-4FA2-AF90-961E5C0DBE20}" destId="{D0EA9515-AFCB-40A2-B775-F66CFCCBB2AD}" srcOrd="2" destOrd="0" presId="urn:microsoft.com/office/officeart/2016/7/layout/LinearArrowProcessNumbered"/>
    <dgm:cxn modelId="{CC28CE51-A0E1-4275-8F91-A1220E1D84E1}" type="presParOf" srcId="{5ED2C30F-6EBF-436E-A6AD-F696B1199C6F}" destId="{7BF456E5-45D0-4AAC-8DEA-2227D44C1E3C}" srcOrd="5" destOrd="0" presId="urn:microsoft.com/office/officeart/2016/7/layout/LinearArrowProcessNumbered"/>
    <dgm:cxn modelId="{D2F271F4-78E2-4FCD-BCDB-03B46449695F}" type="presParOf" srcId="{5ED2C30F-6EBF-436E-A6AD-F696B1199C6F}" destId="{804B5FE8-11A0-41DF-83CC-06512D37C9FB}" srcOrd="6" destOrd="0" presId="urn:microsoft.com/office/officeart/2016/7/layout/LinearArrowProcessNumbered"/>
    <dgm:cxn modelId="{5775ACAE-009F-4B41-AEFE-000EE65E97C8}" type="presParOf" srcId="{804B5FE8-11A0-41DF-83CC-06512D37C9FB}" destId="{0E5182AF-74DE-423C-91EF-4CDF2AE69E6A}" srcOrd="0" destOrd="0" presId="urn:microsoft.com/office/officeart/2016/7/layout/LinearArrowProcessNumbered"/>
    <dgm:cxn modelId="{C6BD2E7A-FCED-4ED8-AC8E-8DFA2EDB7BAD}" type="presParOf" srcId="{804B5FE8-11A0-41DF-83CC-06512D37C9FB}" destId="{51D1DD8B-0707-47A8-8093-4872F4097F13}" srcOrd="1" destOrd="0" presId="urn:microsoft.com/office/officeart/2016/7/layout/LinearArrowProcessNumbered"/>
    <dgm:cxn modelId="{E51EBE06-0DC7-4C12-AA1C-131D5FDF3631}" type="presParOf" srcId="{51D1DD8B-0707-47A8-8093-4872F4097F13}" destId="{097E574B-E1B3-495F-A634-8EA7BB0683DB}" srcOrd="0" destOrd="0" presId="urn:microsoft.com/office/officeart/2016/7/layout/LinearArrowProcessNumbered"/>
    <dgm:cxn modelId="{B13B109D-585D-4B67-9ACD-F4678EFA9D02}" type="presParOf" srcId="{51D1DD8B-0707-47A8-8093-4872F4097F13}" destId="{BFE0502E-6FF5-4010-B8E9-DA3F52AD325F}" srcOrd="1" destOrd="0" presId="urn:microsoft.com/office/officeart/2016/7/layout/LinearArrowProcessNumbered"/>
    <dgm:cxn modelId="{AFDCF2AB-9746-4E52-AC11-566B621882F2}" type="presParOf" srcId="{51D1DD8B-0707-47A8-8093-4872F4097F13}" destId="{69CF48A4-1949-46D9-9206-A52CFEFC277B}" srcOrd="2" destOrd="0" presId="urn:microsoft.com/office/officeart/2016/7/layout/LinearArrowProcessNumbered"/>
    <dgm:cxn modelId="{FAF58290-0645-4EF8-A469-0D7AFD9D4797}" type="presParOf" srcId="{51D1DD8B-0707-47A8-8093-4872F4097F13}" destId="{0CEB278C-F527-4452-8654-B7B7D806A542}" srcOrd="3" destOrd="0" presId="urn:microsoft.com/office/officeart/2016/7/layout/LinearArrowProcessNumbered"/>
    <dgm:cxn modelId="{6EBAE9A1-9787-48A1-8F02-CA8143EF4340}" type="presParOf" srcId="{804B5FE8-11A0-41DF-83CC-06512D37C9FB}" destId="{35D7904A-EF0E-4866-A384-1FB3231FCC67}" srcOrd="2" destOrd="0" presId="urn:microsoft.com/office/officeart/2016/7/layout/LinearArrowProcessNumbered"/>
    <dgm:cxn modelId="{CF851842-8664-41C5-B669-80E9FA9AE562}" type="presParOf" srcId="{5ED2C30F-6EBF-436E-A6AD-F696B1199C6F}" destId="{D9CD2AB5-B5F3-4467-BC14-7058EE9CE6C2}" srcOrd="7" destOrd="0" presId="urn:microsoft.com/office/officeart/2016/7/layout/LinearArrowProcessNumbered"/>
    <dgm:cxn modelId="{895BC954-E4D2-419D-8089-7E4C27DB84F1}" type="presParOf" srcId="{5ED2C30F-6EBF-436E-A6AD-F696B1199C6F}" destId="{FD979D0C-2654-40CA-9507-E18AB05CCA1B}" srcOrd="8" destOrd="0" presId="urn:microsoft.com/office/officeart/2016/7/layout/LinearArrowProcessNumbered"/>
    <dgm:cxn modelId="{7820F17E-8EF9-41D7-AFD6-270D9FC39521}" type="presParOf" srcId="{FD979D0C-2654-40CA-9507-E18AB05CCA1B}" destId="{60BD18D9-DBB0-4F7D-BF5D-13BB838E83E1}" srcOrd="0" destOrd="0" presId="urn:microsoft.com/office/officeart/2016/7/layout/LinearArrowProcessNumbered"/>
    <dgm:cxn modelId="{B78B90D1-578A-4FFF-BF76-A7CDCD289ED6}" type="presParOf" srcId="{FD979D0C-2654-40CA-9507-E18AB05CCA1B}" destId="{466010A5-E267-4C4D-B9D3-FB3F89A6F4F4}" srcOrd="1" destOrd="0" presId="urn:microsoft.com/office/officeart/2016/7/layout/LinearArrowProcessNumbered"/>
    <dgm:cxn modelId="{731920A4-EC30-4529-9B9F-23940D0050DC}" type="presParOf" srcId="{466010A5-E267-4C4D-B9D3-FB3F89A6F4F4}" destId="{446A365E-36D8-47AB-8AB8-B28C9159A804}" srcOrd="0" destOrd="0" presId="urn:microsoft.com/office/officeart/2016/7/layout/LinearArrowProcessNumbered"/>
    <dgm:cxn modelId="{5B5843A9-EB7E-4366-AD5F-E6123F2BE428}" type="presParOf" srcId="{466010A5-E267-4C4D-B9D3-FB3F89A6F4F4}" destId="{9A3F5197-C4CA-4597-9C44-2CD8A38CF250}" srcOrd="1" destOrd="0" presId="urn:microsoft.com/office/officeart/2016/7/layout/LinearArrowProcessNumbered"/>
    <dgm:cxn modelId="{742E0F6F-0B73-470A-B83E-C6A0FA35D456}" type="presParOf" srcId="{466010A5-E267-4C4D-B9D3-FB3F89A6F4F4}" destId="{41E1EAB9-2930-414A-88F2-94999DFB72D3}" srcOrd="2" destOrd="0" presId="urn:microsoft.com/office/officeart/2016/7/layout/LinearArrowProcessNumbered"/>
    <dgm:cxn modelId="{C5977424-215A-4CE6-88E0-F2425462D57A}" type="presParOf" srcId="{466010A5-E267-4C4D-B9D3-FB3F89A6F4F4}" destId="{9469E731-5D30-49C2-B552-C422E3532ACF}" srcOrd="3" destOrd="0" presId="urn:microsoft.com/office/officeart/2016/7/layout/LinearArrowProcessNumbered"/>
    <dgm:cxn modelId="{6775ADBD-F5AD-48D6-A37A-84036F599F36}" type="presParOf" srcId="{FD979D0C-2654-40CA-9507-E18AB05CCA1B}" destId="{F710994E-0852-485A-BF88-E0838A6DFCB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5891C-BEE5-4ADC-948B-1195602FB5DC}" type="doc">
      <dgm:prSet loTypeId="urn:microsoft.com/office/officeart/2016/7/layout/BasicLinearProcessNumbered" loCatId="process" qsTypeId="urn:microsoft.com/office/officeart/2005/8/quickstyle/simple5" qsCatId="simple" csTypeId="urn:microsoft.com/office/officeart/2005/8/colors/colorful2" csCatId="colorful"/>
      <dgm:spPr/>
      <dgm:t>
        <a:bodyPr/>
        <a:lstStyle/>
        <a:p>
          <a:endParaRPr lang="en-US"/>
        </a:p>
      </dgm:t>
    </dgm:pt>
    <dgm:pt modelId="{1F5F8475-9883-427A-8CE0-51D8565D7544}">
      <dgm:prSet/>
      <dgm:spPr/>
      <dgm:t>
        <a:bodyPr/>
        <a:lstStyle/>
        <a:p>
          <a:r>
            <a:rPr lang="en-US"/>
            <a:t>Inorder traversal visits tree nodes in ascending order regardless of how the tree was initially constructed</a:t>
          </a:r>
        </a:p>
      </dgm:t>
    </dgm:pt>
    <dgm:pt modelId="{AAC291A0-625A-47C3-BC64-FFA5C5AD10DD}" type="parTrans" cxnId="{69062E0D-4C57-410B-B631-040E0790538A}">
      <dgm:prSet/>
      <dgm:spPr/>
      <dgm:t>
        <a:bodyPr/>
        <a:lstStyle/>
        <a:p>
          <a:endParaRPr lang="en-US"/>
        </a:p>
      </dgm:t>
    </dgm:pt>
    <dgm:pt modelId="{29E887A7-54BE-4A52-869D-FBCB5B8526F5}" type="sibTrans" cxnId="{69062E0D-4C57-410B-B631-040E0790538A}">
      <dgm:prSet phldrT="1" phldr="0"/>
      <dgm:spPr/>
      <dgm:t>
        <a:bodyPr/>
        <a:lstStyle/>
        <a:p>
          <a:r>
            <a:rPr lang="en-US"/>
            <a:t>1</a:t>
          </a:r>
        </a:p>
      </dgm:t>
    </dgm:pt>
    <dgm:pt modelId="{28D41DFC-A541-4C4E-88AE-2E23B8C5F484}">
      <dgm:prSet/>
      <dgm:spPr/>
      <dgm:t>
        <a:bodyPr/>
        <a:lstStyle/>
        <a:p>
          <a:r>
            <a:rPr lang="en-US"/>
            <a:t>Preorder traversal visits all the root’s left child’s tree, then the right – this makes the most traditional sense when we think of output</a:t>
          </a:r>
        </a:p>
      </dgm:t>
    </dgm:pt>
    <dgm:pt modelId="{431FAAA1-2E0A-42A5-BA4B-3196D159625F}" type="parTrans" cxnId="{5124A65D-20AA-4714-A10D-620384219092}">
      <dgm:prSet/>
      <dgm:spPr/>
      <dgm:t>
        <a:bodyPr/>
        <a:lstStyle/>
        <a:p>
          <a:endParaRPr lang="en-US"/>
        </a:p>
      </dgm:t>
    </dgm:pt>
    <dgm:pt modelId="{F1A2D633-9541-4653-A15B-953078585491}" type="sibTrans" cxnId="{5124A65D-20AA-4714-A10D-620384219092}">
      <dgm:prSet phldrT="2" phldr="0"/>
      <dgm:spPr/>
      <dgm:t>
        <a:bodyPr/>
        <a:lstStyle/>
        <a:p>
          <a:r>
            <a:rPr lang="en-US"/>
            <a:t>2</a:t>
          </a:r>
        </a:p>
      </dgm:t>
    </dgm:pt>
    <dgm:pt modelId="{4C0D626A-78C2-4E3D-8523-8D6EAA570430}">
      <dgm:prSet/>
      <dgm:spPr/>
      <dgm:t>
        <a:bodyPr/>
        <a:lstStyle/>
        <a:p>
          <a:r>
            <a:rPr lang="en-US"/>
            <a:t>Postorder traversal traverses the tree from the bottom levels up on a level by level basis</a:t>
          </a:r>
        </a:p>
      </dgm:t>
    </dgm:pt>
    <dgm:pt modelId="{7C718336-2951-4AA1-84DC-FFE987687B6F}" type="parTrans" cxnId="{B34ADBC1-5C9D-49DD-A21E-D7199DAAFB71}">
      <dgm:prSet/>
      <dgm:spPr/>
      <dgm:t>
        <a:bodyPr/>
        <a:lstStyle/>
        <a:p>
          <a:endParaRPr lang="en-US"/>
        </a:p>
      </dgm:t>
    </dgm:pt>
    <dgm:pt modelId="{AED0DE8F-7CBE-4597-B11A-51857934F20E}" type="sibTrans" cxnId="{B34ADBC1-5C9D-49DD-A21E-D7199DAAFB71}">
      <dgm:prSet phldrT="3" phldr="0"/>
      <dgm:spPr/>
      <dgm:t>
        <a:bodyPr/>
        <a:lstStyle/>
        <a:p>
          <a:r>
            <a:rPr lang="en-US"/>
            <a:t>3</a:t>
          </a:r>
        </a:p>
      </dgm:t>
    </dgm:pt>
    <dgm:pt modelId="{F11A4AA5-6560-42BD-ADA4-D28B3B2193D5}" type="pres">
      <dgm:prSet presAssocID="{9FA5891C-BEE5-4ADC-948B-1195602FB5DC}" presName="Name0" presStyleCnt="0">
        <dgm:presLayoutVars>
          <dgm:animLvl val="lvl"/>
          <dgm:resizeHandles val="exact"/>
        </dgm:presLayoutVars>
      </dgm:prSet>
      <dgm:spPr/>
    </dgm:pt>
    <dgm:pt modelId="{618C90F4-D21C-4EDB-B4BA-171B0E02E7D8}" type="pres">
      <dgm:prSet presAssocID="{1F5F8475-9883-427A-8CE0-51D8565D7544}" presName="compositeNode" presStyleCnt="0">
        <dgm:presLayoutVars>
          <dgm:bulletEnabled val="1"/>
        </dgm:presLayoutVars>
      </dgm:prSet>
      <dgm:spPr/>
    </dgm:pt>
    <dgm:pt modelId="{79CDDCDC-FB07-4D2E-A44E-206BC96244EB}" type="pres">
      <dgm:prSet presAssocID="{1F5F8475-9883-427A-8CE0-51D8565D7544}" presName="bgRect" presStyleLbl="bgAccFollowNode1" presStyleIdx="0" presStyleCnt="3"/>
      <dgm:spPr/>
    </dgm:pt>
    <dgm:pt modelId="{C67FBAEF-FF2B-4B13-91C4-D224BC527CAD}" type="pres">
      <dgm:prSet presAssocID="{29E887A7-54BE-4A52-869D-FBCB5B8526F5}" presName="sibTransNodeCircle" presStyleLbl="alignNode1" presStyleIdx="0" presStyleCnt="6">
        <dgm:presLayoutVars>
          <dgm:chMax val="0"/>
          <dgm:bulletEnabled/>
        </dgm:presLayoutVars>
      </dgm:prSet>
      <dgm:spPr/>
    </dgm:pt>
    <dgm:pt modelId="{CCEC0707-2B3B-46B3-A53C-FA3B5F858AEA}" type="pres">
      <dgm:prSet presAssocID="{1F5F8475-9883-427A-8CE0-51D8565D7544}" presName="bottomLine" presStyleLbl="alignNode1" presStyleIdx="1" presStyleCnt="6">
        <dgm:presLayoutVars/>
      </dgm:prSet>
      <dgm:spPr/>
    </dgm:pt>
    <dgm:pt modelId="{FF87BFD9-238A-4C74-A42F-A5E0E49FA308}" type="pres">
      <dgm:prSet presAssocID="{1F5F8475-9883-427A-8CE0-51D8565D7544}" presName="nodeText" presStyleLbl="bgAccFollowNode1" presStyleIdx="0" presStyleCnt="3">
        <dgm:presLayoutVars>
          <dgm:bulletEnabled val="1"/>
        </dgm:presLayoutVars>
      </dgm:prSet>
      <dgm:spPr/>
    </dgm:pt>
    <dgm:pt modelId="{000BC638-9F54-4371-AAFC-2F98C37FF83E}" type="pres">
      <dgm:prSet presAssocID="{29E887A7-54BE-4A52-869D-FBCB5B8526F5}" presName="sibTrans" presStyleCnt="0"/>
      <dgm:spPr/>
    </dgm:pt>
    <dgm:pt modelId="{8A64C5FD-80A1-439D-9923-607C31901F88}" type="pres">
      <dgm:prSet presAssocID="{28D41DFC-A541-4C4E-88AE-2E23B8C5F484}" presName="compositeNode" presStyleCnt="0">
        <dgm:presLayoutVars>
          <dgm:bulletEnabled val="1"/>
        </dgm:presLayoutVars>
      </dgm:prSet>
      <dgm:spPr/>
    </dgm:pt>
    <dgm:pt modelId="{56E11A1B-EF6C-4FFF-84C3-BECF0F1AA3E7}" type="pres">
      <dgm:prSet presAssocID="{28D41DFC-A541-4C4E-88AE-2E23B8C5F484}" presName="bgRect" presStyleLbl="bgAccFollowNode1" presStyleIdx="1" presStyleCnt="3"/>
      <dgm:spPr/>
    </dgm:pt>
    <dgm:pt modelId="{C301037D-F2E5-4BD8-BBFE-F672E5144941}" type="pres">
      <dgm:prSet presAssocID="{F1A2D633-9541-4653-A15B-953078585491}" presName="sibTransNodeCircle" presStyleLbl="alignNode1" presStyleIdx="2" presStyleCnt="6">
        <dgm:presLayoutVars>
          <dgm:chMax val="0"/>
          <dgm:bulletEnabled/>
        </dgm:presLayoutVars>
      </dgm:prSet>
      <dgm:spPr/>
    </dgm:pt>
    <dgm:pt modelId="{B67EA90F-15C2-4895-ACA6-9B17E178C271}" type="pres">
      <dgm:prSet presAssocID="{28D41DFC-A541-4C4E-88AE-2E23B8C5F484}" presName="bottomLine" presStyleLbl="alignNode1" presStyleIdx="3" presStyleCnt="6">
        <dgm:presLayoutVars/>
      </dgm:prSet>
      <dgm:spPr/>
    </dgm:pt>
    <dgm:pt modelId="{A7D9F7F7-3CD6-4124-BB6E-8A556AB02591}" type="pres">
      <dgm:prSet presAssocID="{28D41DFC-A541-4C4E-88AE-2E23B8C5F484}" presName="nodeText" presStyleLbl="bgAccFollowNode1" presStyleIdx="1" presStyleCnt="3">
        <dgm:presLayoutVars>
          <dgm:bulletEnabled val="1"/>
        </dgm:presLayoutVars>
      </dgm:prSet>
      <dgm:spPr/>
    </dgm:pt>
    <dgm:pt modelId="{57276F36-C528-4D26-ADBF-E1125EF5C857}" type="pres">
      <dgm:prSet presAssocID="{F1A2D633-9541-4653-A15B-953078585491}" presName="sibTrans" presStyleCnt="0"/>
      <dgm:spPr/>
    </dgm:pt>
    <dgm:pt modelId="{E7472AF2-0C31-4D36-B6B7-FB02524023A3}" type="pres">
      <dgm:prSet presAssocID="{4C0D626A-78C2-4E3D-8523-8D6EAA570430}" presName="compositeNode" presStyleCnt="0">
        <dgm:presLayoutVars>
          <dgm:bulletEnabled val="1"/>
        </dgm:presLayoutVars>
      </dgm:prSet>
      <dgm:spPr/>
    </dgm:pt>
    <dgm:pt modelId="{99F0669E-2130-40BF-9B83-D340879923A3}" type="pres">
      <dgm:prSet presAssocID="{4C0D626A-78C2-4E3D-8523-8D6EAA570430}" presName="bgRect" presStyleLbl="bgAccFollowNode1" presStyleIdx="2" presStyleCnt="3"/>
      <dgm:spPr/>
    </dgm:pt>
    <dgm:pt modelId="{D266A605-A6CE-4A6E-BF6A-AE0F56C1DCE2}" type="pres">
      <dgm:prSet presAssocID="{AED0DE8F-7CBE-4597-B11A-51857934F20E}" presName="sibTransNodeCircle" presStyleLbl="alignNode1" presStyleIdx="4" presStyleCnt="6">
        <dgm:presLayoutVars>
          <dgm:chMax val="0"/>
          <dgm:bulletEnabled/>
        </dgm:presLayoutVars>
      </dgm:prSet>
      <dgm:spPr/>
    </dgm:pt>
    <dgm:pt modelId="{A21BE6F6-8CFF-4E58-A4AA-61F8266723E7}" type="pres">
      <dgm:prSet presAssocID="{4C0D626A-78C2-4E3D-8523-8D6EAA570430}" presName="bottomLine" presStyleLbl="alignNode1" presStyleIdx="5" presStyleCnt="6">
        <dgm:presLayoutVars/>
      </dgm:prSet>
      <dgm:spPr/>
    </dgm:pt>
    <dgm:pt modelId="{E0606BD5-03FE-4724-B8B8-4749919AB261}" type="pres">
      <dgm:prSet presAssocID="{4C0D626A-78C2-4E3D-8523-8D6EAA570430}" presName="nodeText" presStyleLbl="bgAccFollowNode1" presStyleIdx="2" presStyleCnt="3">
        <dgm:presLayoutVars>
          <dgm:bulletEnabled val="1"/>
        </dgm:presLayoutVars>
      </dgm:prSet>
      <dgm:spPr/>
    </dgm:pt>
  </dgm:ptLst>
  <dgm:cxnLst>
    <dgm:cxn modelId="{69062E0D-4C57-410B-B631-040E0790538A}" srcId="{9FA5891C-BEE5-4ADC-948B-1195602FB5DC}" destId="{1F5F8475-9883-427A-8CE0-51D8565D7544}" srcOrd="0" destOrd="0" parTransId="{AAC291A0-625A-47C3-BC64-FFA5C5AD10DD}" sibTransId="{29E887A7-54BE-4A52-869D-FBCB5B8526F5}"/>
    <dgm:cxn modelId="{A1E76719-B31E-4992-869B-56C88EA37D3B}" type="presOf" srcId="{1F5F8475-9883-427A-8CE0-51D8565D7544}" destId="{FF87BFD9-238A-4C74-A42F-A5E0E49FA308}" srcOrd="1" destOrd="0" presId="urn:microsoft.com/office/officeart/2016/7/layout/BasicLinearProcessNumbered"/>
    <dgm:cxn modelId="{0C223C2E-7DAE-4161-8BB7-8A93BDDCE83D}" type="presOf" srcId="{AED0DE8F-7CBE-4597-B11A-51857934F20E}" destId="{D266A605-A6CE-4A6E-BF6A-AE0F56C1DCE2}" srcOrd="0" destOrd="0" presId="urn:microsoft.com/office/officeart/2016/7/layout/BasicLinearProcessNumbered"/>
    <dgm:cxn modelId="{77478640-AE80-455B-95A3-8DFE4DC023EE}" type="presOf" srcId="{1F5F8475-9883-427A-8CE0-51D8565D7544}" destId="{79CDDCDC-FB07-4D2E-A44E-206BC96244EB}" srcOrd="0" destOrd="0" presId="urn:microsoft.com/office/officeart/2016/7/layout/BasicLinearProcessNumbered"/>
    <dgm:cxn modelId="{5124A65D-20AA-4714-A10D-620384219092}" srcId="{9FA5891C-BEE5-4ADC-948B-1195602FB5DC}" destId="{28D41DFC-A541-4C4E-88AE-2E23B8C5F484}" srcOrd="1" destOrd="0" parTransId="{431FAAA1-2E0A-42A5-BA4B-3196D159625F}" sibTransId="{F1A2D633-9541-4653-A15B-953078585491}"/>
    <dgm:cxn modelId="{4495BF42-D24B-44FB-BD8D-ABD6AFA2D971}" type="presOf" srcId="{4C0D626A-78C2-4E3D-8523-8D6EAA570430}" destId="{E0606BD5-03FE-4724-B8B8-4749919AB261}" srcOrd="1" destOrd="0" presId="urn:microsoft.com/office/officeart/2016/7/layout/BasicLinearProcessNumbered"/>
    <dgm:cxn modelId="{D3941F63-B219-4F2B-9E41-E06378B5883C}" type="presOf" srcId="{29E887A7-54BE-4A52-869D-FBCB5B8526F5}" destId="{C67FBAEF-FF2B-4B13-91C4-D224BC527CAD}" srcOrd="0" destOrd="0" presId="urn:microsoft.com/office/officeart/2016/7/layout/BasicLinearProcessNumbered"/>
    <dgm:cxn modelId="{3B3E726C-833D-4BAC-B257-45C9A83E1245}" type="presOf" srcId="{28D41DFC-A541-4C4E-88AE-2E23B8C5F484}" destId="{56E11A1B-EF6C-4FFF-84C3-BECF0F1AA3E7}" srcOrd="0" destOrd="0" presId="urn:microsoft.com/office/officeart/2016/7/layout/BasicLinearProcessNumbered"/>
    <dgm:cxn modelId="{EFF94C7B-00AE-4C4C-B7E2-83F3EE067573}" type="presOf" srcId="{28D41DFC-A541-4C4E-88AE-2E23B8C5F484}" destId="{A7D9F7F7-3CD6-4124-BB6E-8A556AB02591}" srcOrd="1" destOrd="0" presId="urn:microsoft.com/office/officeart/2016/7/layout/BasicLinearProcessNumbered"/>
    <dgm:cxn modelId="{DE0D5B8A-180D-446D-8A3E-1F9DFBC173EE}" type="presOf" srcId="{4C0D626A-78C2-4E3D-8523-8D6EAA570430}" destId="{99F0669E-2130-40BF-9B83-D340879923A3}" srcOrd="0" destOrd="0" presId="urn:microsoft.com/office/officeart/2016/7/layout/BasicLinearProcessNumbered"/>
    <dgm:cxn modelId="{AF1A33A2-7AE0-4D83-9A19-DF6046F962F8}" type="presOf" srcId="{F1A2D633-9541-4653-A15B-953078585491}" destId="{C301037D-F2E5-4BD8-BBFE-F672E5144941}" srcOrd="0" destOrd="0" presId="urn:microsoft.com/office/officeart/2016/7/layout/BasicLinearProcessNumbered"/>
    <dgm:cxn modelId="{B34ADBC1-5C9D-49DD-A21E-D7199DAAFB71}" srcId="{9FA5891C-BEE5-4ADC-948B-1195602FB5DC}" destId="{4C0D626A-78C2-4E3D-8523-8D6EAA570430}" srcOrd="2" destOrd="0" parTransId="{7C718336-2951-4AA1-84DC-FFE987687B6F}" sibTransId="{AED0DE8F-7CBE-4597-B11A-51857934F20E}"/>
    <dgm:cxn modelId="{B313A4C6-9F7D-4789-B626-643D0621D613}" type="presOf" srcId="{9FA5891C-BEE5-4ADC-948B-1195602FB5DC}" destId="{F11A4AA5-6560-42BD-ADA4-D28B3B2193D5}" srcOrd="0" destOrd="0" presId="urn:microsoft.com/office/officeart/2016/7/layout/BasicLinearProcessNumbered"/>
    <dgm:cxn modelId="{0F48840D-6C79-4E7E-8F08-AA0E448A707B}" type="presParOf" srcId="{F11A4AA5-6560-42BD-ADA4-D28B3B2193D5}" destId="{618C90F4-D21C-4EDB-B4BA-171B0E02E7D8}" srcOrd="0" destOrd="0" presId="urn:microsoft.com/office/officeart/2016/7/layout/BasicLinearProcessNumbered"/>
    <dgm:cxn modelId="{9FC67737-844A-4022-8777-3F2B48E0916F}" type="presParOf" srcId="{618C90F4-D21C-4EDB-B4BA-171B0E02E7D8}" destId="{79CDDCDC-FB07-4D2E-A44E-206BC96244EB}" srcOrd="0" destOrd="0" presId="urn:microsoft.com/office/officeart/2016/7/layout/BasicLinearProcessNumbered"/>
    <dgm:cxn modelId="{9CBDBD95-A09D-4A27-8EF3-689B6973534D}" type="presParOf" srcId="{618C90F4-D21C-4EDB-B4BA-171B0E02E7D8}" destId="{C67FBAEF-FF2B-4B13-91C4-D224BC527CAD}" srcOrd="1" destOrd="0" presId="urn:microsoft.com/office/officeart/2016/7/layout/BasicLinearProcessNumbered"/>
    <dgm:cxn modelId="{9622FE18-5794-42D6-A60A-0346A55F3AE9}" type="presParOf" srcId="{618C90F4-D21C-4EDB-B4BA-171B0E02E7D8}" destId="{CCEC0707-2B3B-46B3-A53C-FA3B5F858AEA}" srcOrd="2" destOrd="0" presId="urn:microsoft.com/office/officeart/2016/7/layout/BasicLinearProcessNumbered"/>
    <dgm:cxn modelId="{BB6ED4EB-926E-4607-9CDE-AD216584B88F}" type="presParOf" srcId="{618C90F4-D21C-4EDB-B4BA-171B0E02E7D8}" destId="{FF87BFD9-238A-4C74-A42F-A5E0E49FA308}" srcOrd="3" destOrd="0" presId="urn:microsoft.com/office/officeart/2016/7/layout/BasicLinearProcessNumbered"/>
    <dgm:cxn modelId="{70D86B08-61F6-411F-91B9-9EEFC7739938}" type="presParOf" srcId="{F11A4AA5-6560-42BD-ADA4-D28B3B2193D5}" destId="{000BC638-9F54-4371-AAFC-2F98C37FF83E}" srcOrd="1" destOrd="0" presId="urn:microsoft.com/office/officeart/2016/7/layout/BasicLinearProcessNumbered"/>
    <dgm:cxn modelId="{336EA003-5B77-4616-89E2-91057D442A19}" type="presParOf" srcId="{F11A4AA5-6560-42BD-ADA4-D28B3B2193D5}" destId="{8A64C5FD-80A1-439D-9923-607C31901F88}" srcOrd="2" destOrd="0" presId="urn:microsoft.com/office/officeart/2016/7/layout/BasicLinearProcessNumbered"/>
    <dgm:cxn modelId="{719D7636-8D69-41B0-B1B8-075981B78CEA}" type="presParOf" srcId="{8A64C5FD-80A1-439D-9923-607C31901F88}" destId="{56E11A1B-EF6C-4FFF-84C3-BECF0F1AA3E7}" srcOrd="0" destOrd="0" presId="urn:microsoft.com/office/officeart/2016/7/layout/BasicLinearProcessNumbered"/>
    <dgm:cxn modelId="{64F2A046-384D-4026-8747-E8EFC577577A}" type="presParOf" srcId="{8A64C5FD-80A1-439D-9923-607C31901F88}" destId="{C301037D-F2E5-4BD8-BBFE-F672E5144941}" srcOrd="1" destOrd="0" presId="urn:microsoft.com/office/officeart/2016/7/layout/BasicLinearProcessNumbered"/>
    <dgm:cxn modelId="{BBAA6053-D1DC-4251-9B48-8316CDCBEF57}" type="presParOf" srcId="{8A64C5FD-80A1-439D-9923-607C31901F88}" destId="{B67EA90F-15C2-4895-ACA6-9B17E178C271}" srcOrd="2" destOrd="0" presId="urn:microsoft.com/office/officeart/2016/7/layout/BasicLinearProcessNumbered"/>
    <dgm:cxn modelId="{E43B264B-DFF0-4807-A3F1-28A8DB45B745}" type="presParOf" srcId="{8A64C5FD-80A1-439D-9923-607C31901F88}" destId="{A7D9F7F7-3CD6-4124-BB6E-8A556AB02591}" srcOrd="3" destOrd="0" presId="urn:microsoft.com/office/officeart/2016/7/layout/BasicLinearProcessNumbered"/>
    <dgm:cxn modelId="{09B3A07D-DB61-4F67-86C9-CFBCC642F35D}" type="presParOf" srcId="{F11A4AA5-6560-42BD-ADA4-D28B3B2193D5}" destId="{57276F36-C528-4D26-ADBF-E1125EF5C857}" srcOrd="3" destOrd="0" presId="urn:microsoft.com/office/officeart/2016/7/layout/BasicLinearProcessNumbered"/>
    <dgm:cxn modelId="{32993CB6-8519-4B6D-842B-0B5FB7BC4D32}" type="presParOf" srcId="{F11A4AA5-6560-42BD-ADA4-D28B3B2193D5}" destId="{E7472AF2-0C31-4D36-B6B7-FB02524023A3}" srcOrd="4" destOrd="0" presId="urn:microsoft.com/office/officeart/2016/7/layout/BasicLinearProcessNumbered"/>
    <dgm:cxn modelId="{402AA530-B3E2-4A3B-8B05-2341F43B733A}" type="presParOf" srcId="{E7472AF2-0C31-4D36-B6B7-FB02524023A3}" destId="{99F0669E-2130-40BF-9B83-D340879923A3}" srcOrd="0" destOrd="0" presId="urn:microsoft.com/office/officeart/2016/7/layout/BasicLinearProcessNumbered"/>
    <dgm:cxn modelId="{416E0B6E-ED1A-4FBF-A282-D97C735D5EC0}" type="presParOf" srcId="{E7472AF2-0C31-4D36-B6B7-FB02524023A3}" destId="{D266A605-A6CE-4A6E-BF6A-AE0F56C1DCE2}" srcOrd="1" destOrd="0" presId="urn:microsoft.com/office/officeart/2016/7/layout/BasicLinearProcessNumbered"/>
    <dgm:cxn modelId="{195CA0B8-B3F1-4AD3-AA1A-25825B96FE5F}" type="presParOf" srcId="{E7472AF2-0C31-4D36-B6B7-FB02524023A3}" destId="{A21BE6F6-8CFF-4E58-A4AA-61F8266723E7}" srcOrd="2" destOrd="0" presId="urn:microsoft.com/office/officeart/2016/7/layout/BasicLinearProcessNumbered"/>
    <dgm:cxn modelId="{4D93CDA7-FBD8-4FCC-8C65-38FD30D4857F}" type="presParOf" srcId="{E7472AF2-0C31-4D36-B6B7-FB02524023A3}" destId="{E0606BD5-03FE-4724-B8B8-4749919AB26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2A0415-A7F3-4E5D-A25C-4D538E7DE54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ZA"/>
        </a:p>
      </dgm:t>
    </dgm:pt>
    <dgm:pt modelId="{9AA240EB-0245-4492-8B7F-3A7345407511}">
      <dgm:prSet phldrT="[Text]"/>
      <dgm:spPr/>
      <dgm:t>
        <a:bodyPr/>
        <a:lstStyle/>
        <a:p>
          <a:r>
            <a:rPr lang="en-US" dirty="0"/>
            <a:t>50</a:t>
          </a:r>
        </a:p>
      </dgm:t>
    </dgm:pt>
    <dgm:pt modelId="{EB0EA704-A00D-4FB6-8192-08F5EE2C3525}" type="parTrans" cxnId="{9C18AAC1-43E4-40FE-B940-A1F417137F4F}">
      <dgm:prSet/>
      <dgm:spPr/>
      <dgm:t>
        <a:bodyPr/>
        <a:lstStyle/>
        <a:p>
          <a:endParaRPr lang="en-ZA"/>
        </a:p>
      </dgm:t>
    </dgm:pt>
    <dgm:pt modelId="{F6C3800F-A7F6-4767-BE76-9F2D2A6B58CE}" type="sibTrans" cxnId="{9C18AAC1-43E4-40FE-B940-A1F417137F4F}">
      <dgm:prSet/>
      <dgm:spPr/>
      <dgm:t>
        <a:bodyPr/>
        <a:lstStyle/>
        <a:p>
          <a:endParaRPr lang="en-ZA"/>
        </a:p>
      </dgm:t>
    </dgm:pt>
    <dgm:pt modelId="{B4E4C990-BCED-456E-A988-3E9B02F02766}">
      <dgm:prSet phldrT="[Text]"/>
      <dgm:spPr/>
      <dgm:t>
        <a:bodyPr/>
        <a:lstStyle/>
        <a:p>
          <a:r>
            <a:rPr lang="en-US" dirty="0"/>
            <a:t>45</a:t>
          </a:r>
        </a:p>
      </dgm:t>
    </dgm:pt>
    <dgm:pt modelId="{353BA838-E9BD-4B09-BCC3-30CD980B870D}" type="parTrans" cxnId="{58D53D46-3598-4F17-B245-2747D7B9B0F7}">
      <dgm:prSet/>
      <dgm:spPr/>
      <dgm:t>
        <a:bodyPr/>
        <a:lstStyle/>
        <a:p>
          <a:endParaRPr lang="en-ZA"/>
        </a:p>
      </dgm:t>
    </dgm:pt>
    <dgm:pt modelId="{429C15A6-917E-40FC-A8FE-94D82552D4E3}" type="sibTrans" cxnId="{58D53D46-3598-4F17-B245-2747D7B9B0F7}">
      <dgm:prSet/>
      <dgm:spPr/>
      <dgm:t>
        <a:bodyPr/>
        <a:lstStyle/>
        <a:p>
          <a:endParaRPr lang="en-ZA"/>
        </a:p>
      </dgm:t>
    </dgm:pt>
    <dgm:pt modelId="{1D62AB9A-EDA2-4021-A50E-929D6D1E04CA}">
      <dgm:prSet phldrT="[Text]"/>
      <dgm:spPr/>
      <dgm:t>
        <a:bodyPr/>
        <a:lstStyle/>
        <a:p>
          <a:r>
            <a:rPr lang="en-US" dirty="0"/>
            <a:t>47</a:t>
          </a:r>
        </a:p>
      </dgm:t>
    </dgm:pt>
    <dgm:pt modelId="{A2F8A48D-221A-4CF3-960C-E249F1E32D13}" type="parTrans" cxnId="{3AB557E5-1AD0-4F10-BDB6-8329E312CC1E}">
      <dgm:prSet/>
      <dgm:spPr/>
      <dgm:t>
        <a:bodyPr/>
        <a:lstStyle/>
        <a:p>
          <a:endParaRPr lang="en-ZA"/>
        </a:p>
      </dgm:t>
    </dgm:pt>
    <dgm:pt modelId="{97B1E327-55AB-45F4-9058-50D1822F0EC6}" type="sibTrans" cxnId="{3AB557E5-1AD0-4F10-BDB6-8329E312CC1E}">
      <dgm:prSet/>
      <dgm:spPr/>
      <dgm:t>
        <a:bodyPr/>
        <a:lstStyle/>
        <a:p>
          <a:endParaRPr lang="en-ZA"/>
        </a:p>
      </dgm:t>
    </dgm:pt>
    <dgm:pt modelId="{986BAFC7-2242-4224-8A00-303D228C3FF3}">
      <dgm:prSet phldrT="[Text]"/>
      <dgm:spPr/>
      <dgm:t>
        <a:bodyPr/>
        <a:lstStyle/>
        <a:p>
          <a:r>
            <a:rPr lang="en-US" dirty="0"/>
            <a:t>51</a:t>
          </a:r>
        </a:p>
      </dgm:t>
    </dgm:pt>
    <dgm:pt modelId="{A4CE2472-F6AB-4A65-8DE2-C917EAF7200D}" type="sibTrans" cxnId="{FF7EFE01-3D1B-4699-936A-BB7EE7D9CFF1}">
      <dgm:prSet/>
      <dgm:spPr/>
      <dgm:t>
        <a:bodyPr/>
        <a:lstStyle/>
        <a:p>
          <a:endParaRPr lang="en-ZA"/>
        </a:p>
      </dgm:t>
    </dgm:pt>
    <dgm:pt modelId="{427E56A5-CB91-4C02-AEEC-88E8FD723C92}" type="parTrans" cxnId="{FF7EFE01-3D1B-4699-936A-BB7EE7D9CFF1}">
      <dgm:prSet/>
      <dgm:spPr/>
      <dgm:t>
        <a:bodyPr/>
        <a:lstStyle/>
        <a:p>
          <a:endParaRPr lang="en-ZA"/>
        </a:p>
      </dgm:t>
    </dgm:pt>
    <dgm:pt modelId="{A30D5341-A2CB-4A65-B1AE-DC68D78481B2}">
      <dgm:prSet phldrT="[Text]"/>
      <dgm:spPr/>
      <dgm:t>
        <a:bodyPr/>
        <a:lstStyle/>
        <a:p>
          <a:r>
            <a:rPr lang="en-US" dirty="0"/>
            <a:t>22</a:t>
          </a:r>
        </a:p>
      </dgm:t>
    </dgm:pt>
    <dgm:pt modelId="{81D78E94-0804-4223-B293-A09B005791BB}" type="sibTrans" cxnId="{71A44ED8-B069-4C9A-9108-813BF9D75E80}">
      <dgm:prSet/>
      <dgm:spPr/>
      <dgm:t>
        <a:bodyPr/>
        <a:lstStyle/>
        <a:p>
          <a:endParaRPr lang="en-ZA"/>
        </a:p>
      </dgm:t>
    </dgm:pt>
    <dgm:pt modelId="{C8537582-B8B2-43AC-96B6-FD745B2354A6}" type="parTrans" cxnId="{71A44ED8-B069-4C9A-9108-813BF9D75E80}">
      <dgm:prSet/>
      <dgm:spPr/>
      <dgm:t>
        <a:bodyPr/>
        <a:lstStyle/>
        <a:p>
          <a:endParaRPr lang="en-ZA"/>
        </a:p>
      </dgm:t>
    </dgm:pt>
    <dgm:pt modelId="{5E9BBB63-6064-45F3-ACD6-CD6B8FB9995B}">
      <dgm:prSet phldrT="[Text]"/>
      <dgm:spPr/>
      <dgm:t>
        <a:bodyPr/>
        <a:lstStyle/>
        <a:p>
          <a:endParaRPr lang="en-US" dirty="0"/>
        </a:p>
      </dgm:t>
    </dgm:pt>
    <dgm:pt modelId="{E7389F63-DD94-4D78-A022-2A4B81EA4E98}" type="parTrans" cxnId="{85BD5451-DA4B-4825-A4E8-BB2BBAC6BE22}">
      <dgm:prSet/>
      <dgm:spPr/>
      <dgm:t>
        <a:bodyPr/>
        <a:lstStyle/>
        <a:p>
          <a:endParaRPr lang="en-ZA"/>
        </a:p>
      </dgm:t>
    </dgm:pt>
    <dgm:pt modelId="{F46EFA5D-A31E-4DA1-B088-7101F22C9A4C}" type="sibTrans" cxnId="{85BD5451-DA4B-4825-A4E8-BB2BBAC6BE22}">
      <dgm:prSet/>
      <dgm:spPr/>
      <dgm:t>
        <a:bodyPr/>
        <a:lstStyle/>
        <a:p>
          <a:endParaRPr lang="en-ZA"/>
        </a:p>
      </dgm:t>
    </dgm:pt>
    <dgm:pt modelId="{6DD309D7-BA28-40A2-887F-B54985500AAD}">
      <dgm:prSet phldrT="[Text]"/>
      <dgm:spPr/>
      <dgm:t>
        <a:bodyPr/>
        <a:lstStyle/>
        <a:p>
          <a:r>
            <a:rPr lang="en-US" dirty="0"/>
            <a:t>46</a:t>
          </a:r>
        </a:p>
      </dgm:t>
    </dgm:pt>
    <dgm:pt modelId="{660F9D34-AF5E-46BF-B4B1-B9367414B42C}" type="parTrans" cxnId="{45AEB409-DDF4-4E1F-BCCA-C3E879482ACA}">
      <dgm:prSet/>
      <dgm:spPr/>
      <dgm:t>
        <a:bodyPr/>
        <a:lstStyle/>
        <a:p>
          <a:endParaRPr lang="en-ZA"/>
        </a:p>
      </dgm:t>
    </dgm:pt>
    <dgm:pt modelId="{2B38546D-9FBB-4A0C-B655-D426F66AE2A9}" type="sibTrans" cxnId="{45AEB409-DDF4-4E1F-BCCA-C3E879482ACA}">
      <dgm:prSet/>
      <dgm:spPr/>
      <dgm:t>
        <a:bodyPr/>
        <a:lstStyle/>
        <a:p>
          <a:endParaRPr lang="en-ZA"/>
        </a:p>
      </dgm:t>
    </dgm:pt>
    <dgm:pt modelId="{2BA16BCB-64F7-421B-B45A-2B25E90AD9E4}">
      <dgm:prSet phldrT="[Text]"/>
      <dgm:spPr/>
      <dgm:t>
        <a:bodyPr/>
        <a:lstStyle/>
        <a:p>
          <a:r>
            <a:rPr lang="en-US" dirty="0"/>
            <a:t>65</a:t>
          </a:r>
        </a:p>
      </dgm:t>
    </dgm:pt>
    <dgm:pt modelId="{DC924764-74DE-4C95-A5FC-3A17E9CE4399}" type="parTrans" cxnId="{C4A03218-A5EC-4367-AED2-B18FEA1DE166}">
      <dgm:prSet/>
      <dgm:spPr/>
      <dgm:t>
        <a:bodyPr/>
        <a:lstStyle/>
        <a:p>
          <a:endParaRPr lang="en-ZA"/>
        </a:p>
      </dgm:t>
    </dgm:pt>
    <dgm:pt modelId="{4A2A4F20-53B3-4692-9721-361AA36FC643}" type="sibTrans" cxnId="{C4A03218-A5EC-4367-AED2-B18FEA1DE166}">
      <dgm:prSet/>
      <dgm:spPr/>
      <dgm:t>
        <a:bodyPr/>
        <a:lstStyle/>
        <a:p>
          <a:endParaRPr lang="en-ZA"/>
        </a:p>
      </dgm:t>
    </dgm:pt>
    <dgm:pt modelId="{5ADE22E3-B614-4815-A44F-861C6ACE7ADE}">
      <dgm:prSet phldrT="[Text]"/>
      <dgm:spPr/>
      <dgm:t>
        <a:bodyPr/>
        <a:lstStyle/>
        <a:p>
          <a:endParaRPr lang="en-US" dirty="0"/>
        </a:p>
      </dgm:t>
    </dgm:pt>
    <dgm:pt modelId="{0CCA5CF7-6A42-4D1B-8A5C-85CEA04C4BD9}" type="parTrans" cxnId="{9C9751A5-173C-40F2-B609-53F6BEF4916E}">
      <dgm:prSet/>
      <dgm:spPr/>
      <dgm:t>
        <a:bodyPr/>
        <a:lstStyle/>
        <a:p>
          <a:endParaRPr lang="en-ZA"/>
        </a:p>
      </dgm:t>
    </dgm:pt>
    <dgm:pt modelId="{CED60733-F8E4-4213-9B05-4101CC855D45}" type="sibTrans" cxnId="{9C9751A5-173C-40F2-B609-53F6BEF4916E}">
      <dgm:prSet/>
      <dgm:spPr/>
      <dgm:t>
        <a:bodyPr/>
        <a:lstStyle/>
        <a:p>
          <a:endParaRPr lang="en-ZA"/>
        </a:p>
      </dgm:t>
    </dgm:pt>
    <dgm:pt modelId="{9DE4C5ED-7201-404A-BA47-585B44126A39}">
      <dgm:prSet phldrT="[Text]"/>
      <dgm:spPr/>
      <dgm:t>
        <a:bodyPr/>
        <a:lstStyle/>
        <a:p>
          <a:r>
            <a:rPr lang="en-US" dirty="0"/>
            <a:t>99</a:t>
          </a:r>
        </a:p>
      </dgm:t>
    </dgm:pt>
    <dgm:pt modelId="{26F68CF0-86F6-47B6-9114-A7EF5D62FD55}" type="parTrans" cxnId="{B108E5E0-DD63-4ED4-A48A-2381891F897C}">
      <dgm:prSet/>
      <dgm:spPr/>
      <dgm:t>
        <a:bodyPr/>
        <a:lstStyle/>
        <a:p>
          <a:endParaRPr lang="en-ZA"/>
        </a:p>
      </dgm:t>
    </dgm:pt>
    <dgm:pt modelId="{EC65EC66-530E-4A30-B50E-B93F16F0548A}" type="sibTrans" cxnId="{B108E5E0-DD63-4ED4-A48A-2381891F897C}">
      <dgm:prSet/>
      <dgm:spPr/>
      <dgm:t>
        <a:bodyPr/>
        <a:lstStyle/>
        <a:p>
          <a:endParaRPr lang="en-ZA"/>
        </a:p>
      </dgm:t>
    </dgm:pt>
    <dgm:pt modelId="{5FC0C094-20FF-47AD-8A48-0E1E47BA5157}">
      <dgm:prSet phldrT="[Text]"/>
      <dgm:spPr/>
      <dgm:t>
        <a:bodyPr/>
        <a:lstStyle/>
        <a:p>
          <a:endParaRPr lang="en-US" dirty="0"/>
        </a:p>
      </dgm:t>
    </dgm:pt>
    <dgm:pt modelId="{58AC607F-361C-4A0B-9C8C-46FA01C0DC45}" type="parTrans" cxnId="{9F2F1CFD-B443-4948-B356-DEFCED6C8039}">
      <dgm:prSet/>
      <dgm:spPr/>
      <dgm:t>
        <a:bodyPr/>
        <a:lstStyle/>
        <a:p>
          <a:endParaRPr lang="en-ZA"/>
        </a:p>
      </dgm:t>
    </dgm:pt>
    <dgm:pt modelId="{8DF73CFA-BF23-4EFE-A842-7A5B3A3A99E6}" type="sibTrans" cxnId="{9F2F1CFD-B443-4948-B356-DEFCED6C8039}">
      <dgm:prSet/>
      <dgm:spPr/>
      <dgm:t>
        <a:bodyPr/>
        <a:lstStyle/>
        <a:p>
          <a:endParaRPr lang="en-ZA"/>
        </a:p>
      </dgm:t>
    </dgm:pt>
    <dgm:pt modelId="{CCE0B2D1-538B-430F-A651-46AD3AB56DE3}" type="pres">
      <dgm:prSet presAssocID="{372A0415-A7F3-4E5D-A25C-4D538E7DE543}" presName="hierChild1" presStyleCnt="0">
        <dgm:presLayoutVars>
          <dgm:chPref val="1"/>
          <dgm:dir/>
          <dgm:animOne val="branch"/>
          <dgm:animLvl val="lvl"/>
          <dgm:resizeHandles/>
        </dgm:presLayoutVars>
      </dgm:prSet>
      <dgm:spPr/>
    </dgm:pt>
    <dgm:pt modelId="{C677467B-7A37-42F8-B988-FF5CF54ADD12}" type="pres">
      <dgm:prSet presAssocID="{9AA240EB-0245-4492-8B7F-3A7345407511}" presName="hierRoot1" presStyleCnt="0"/>
      <dgm:spPr/>
    </dgm:pt>
    <dgm:pt modelId="{11C96199-D79E-42F6-9144-F2084493A20F}" type="pres">
      <dgm:prSet presAssocID="{9AA240EB-0245-4492-8B7F-3A7345407511}" presName="composite" presStyleCnt="0"/>
      <dgm:spPr/>
    </dgm:pt>
    <dgm:pt modelId="{F59D1329-CA15-43DC-B8FF-05E699303EFE}" type="pres">
      <dgm:prSet presAssocID="{9AA240EB-0245-4492-8B7F-3A7345407511}" presName="image" presStyleLbl="node0" presStyleIdx="0" presStyleCnt="1"/>
      <dgm:spPr/>
    </dgm:pt>
    <dgm:pt modelId="{90B21FEF-88F9-4D0D-8AA2-2EB32899B126}" type="pres">
      <dgm:prSet presAssocID="{9AA240EB-0245-4492-8B7F-3A7345407511}" presName="text" presStyleLbl="revTx" presStyleIdx="0" presStyleCnt="11">
        <dgm:presLayoutVars>
          <dgm:chPref val="3"/>
        </dgm:presLayoutVars>
      </dgm:prSet>
      <dgm:spPr/>
    </dgm:pt>
    <dgm:pt modelId="{393C69A3-471D-43B3-98F8-0A63C18C9AA0}" type="pres">
      <dgm:prSet presAssocID="{9AA240EB-0245-4492-8B7F-3A7345407511}" presName="hierChild2" presStyleCnt="0"/>
      <dgm:spPr/>
    </dgm:pt>
    <dgm:pt modelId="{8990CD78-0B1C-4EDF-ADB2-73204B650942}" type="pres">
      <dgm:prSet presAssocID="{353BA838-E9BD-4B09-BCC3-30CD980B870D}" presName="Name10" presStyleLbl="parChTrans1D2" presStyleIdx="0" presStyleCnt="2"/>
      <dgm:spPr/>
    </dgm:pt>
    <dgm:pt modelId="{044FCE8A-B23C-4587-87B0-76B917CF69FD}" type="pres">
      <dgm:prSet presAssocID="{B4E4C990-BCED-456E-A988-3E9B02F02766}" presName="hierRoot2" presStyleCnt="0"/>
      <dgm:spPr/>
    </dgm:pt>
    <dgm:pt modelId="{B564C619-25E6-47E8-A828-FEF25ECE55AC}" type="pres">
      <dgm:prSet presAssocID="{B4E4C990-BCED-456E-A988-3E9B02F02766}" presName="composite2" presStyleCnt="0"/>
      <dgm:spPr/>
    </dgm:pt>
    <dgm:pt modelId="{131F99FB-67B5-4DBB-BA89-E3EAB80DEAB7}" type="pres">
      <dgm:prSet presAssocID="{B4E4C990-BCED-456E-A988-3E9B02F02766}" presName="image2" presStyleLbl="node2" presStyleIdx="0" presStyleCnt="2"/>
      <dgm:spPr/>
    </dgm:pt>
    <dgm:pt modelId="{03901246-2EBB-4933-ABEC-1E9C7AED6718}" type="pres">
      <dgm:prSet presAssocID="{B4E4C990-BCED-456E-A988-3E9B02F02766}" presName="text2" presStyleLbl="revTx" presStyleIdx="1" presStyleCnt="11">
        <dgm:presLayoutVars>
          <dgm:chPref val="3"/>
        </dgm:presLayoutVars>
      </dgm:prSet>
      <dgm:spPr/>
    </dgm:pt>
    <dgm:pt modelId="{3F3A1333-C2A7-4946-ACE6-7E54906FAB71}" type="pres">
      <dgm:prSet presAssocID="{B4E4C990-BCED-456E-A988-3E9B02F02766}" presName="hierChild3" presStyleCnt="0"/>
      <dgm:spPr/>
    </dgm:pt>
    <dgm:pt modelId="{A8AC40C2-B336-459B-9F27-EDCDA94EFA29}" type="pres">
      <dgm:prSet presAssocID="{C8537582-B8B2-43AC-96B6-FD745B2354A6}" presName="Name17" presStyleLbl="parChTrans1D3" presStyleIdx="0" presStyleCnt="4"/>
      <dgm:spPr/>
    </dgm:pt>
    <dgm:pt modelId="{A5C32755-0D3A-4992-ACDF-D9ADBA62E355}" type="pres">
      <dgm:prSet presAssocID="{A30D5341-A2CB-4A65-B1AE-DC68D78481B2}" presName="hierRoot3" presStyleCnt="0"/>
      <dgm:spPr/>
    </dgm:pt>
    <dgm:pt modelId="{ED6A93F9-AF5F-4931-B0DA-A03918381048}" type="pres">
      <dgm:prSet presAssocID="{A30D5341-A2CB-4A65-B1AE-DC68D78481B2}" presName="composite3" presStyleCnt="0"/>
      <dgm:spPr/>
    </dgm:pt>
    <dgm:pt modelId="{21622500-7A4D-4C51-A664-8232D9902A18}" type="pres">
      <dgm:prSet presAssocID="{A30D5341-A2CB-4A65-B1AE-DC68D78481B2}" presName="image3" presStyleLbl="node3" presStyleIdx="0" presStyleCnt="4"/>
      <dgm:spPr/>
    </dgm:pt>
    <dgm:pt modelId="{7F19CE08-B61A-404D-A7F5-E9B1024F9587}" type="pres">
      <dgm:prSet presAssocID="{A30D5341-A2CB-4A65-B1AE-DC68D78481B2}" presName="text3" presStyleLbl="revTx" presStyleIdx="2" presStyleCnt="11">
        <dgm:presLayoutVars>
          <dgm:chPref val="3"/>
        </dgm:presLayoutVars>
      </dgm:prSet>
      <dgm:spPr/>
    </dgm:pt>
    <dgm:pt modelId="{DD34820B-C13E-4926-9645-181C8E60A335}" type="pres">
      <dgm:prSet presAssocID="{A30D5341-A2CB-4A65-B1AE-DC68D78481B2}" presName="hierChild4" presStyleCnt="0"/>
      <dgm:spPr/>
    </dgm:pt>
    <dgm:pt modelId="{4B79D037-1BCC-4181-8F2D-FFBD0F51E927}" type="pres">
      <dgm:prSet presAssocID="{A2F8A48D-221A-4CF3-960C-E249F1E32D13}" presName="Name17" presStyleLbl="parChTrans1D3" presStyleIdx="1" presStyleCnt="4"/>
      <dgm:spPr/>
    </dgm:pt>
    <dgm:pt modelId="{83D3F4A1-72FA-4991-8C5D-AD1212259CB1}" type="pres">
      <dgm:prSet presAssocID="{1D62AB9A-EDA2-4021-A50E-929D6D1E04CA}" presName="hierRoot3" presStyleCnt="0"/>
      <dgm:spPr/>
    </dgm:pt>
    <dgm:pt modelId="{3A7C84F5-EFA6-4BE1-9FE5-87E4A634C1FC}" type="pres">
      <dgm:prSet presAssocID="{1D62AB9A-EDA2-4021-A50E-929D6D1E04CA}" presName="composite3" presStyleCnt="0"/>
      <dgm:spPr/>
    </dgm:pt>
    <dgm:pt modelId="{DFA6F72B-DE3E-4A2F-B2A8-0DCDB1ACF849}" type="pres">
      <dgm:prSet presAssocID="{1D62AB9A-EDA2-4021-A50E-929D6D1E04CA}" presName="image3" presStyleLbl="node3" presStyleIdx="1" presStyleCnt="4"/>
      <dgm:spPr/>
    </dgm:pt>
    <dgm:pt modelId="{CDD1022B-1B9A-48C9-AF59-5F43D9CC1C63}" type="pres">
      <dgm:prSet presAssocID="{1D62AB9A-EDA2-4021-A50E-929D6D1E04CA}" presName="text3" presStyleLbl="revTx" presStyleIdx="3" presStyleCnt="11">
        <dgm:presLayoutVars>
          <dgm:chPref val="3"/>
        </dgm:presLayoutVars>
      </dgm:prSet>
      <dgm:spPr/>
    </dgm:pt>
    <dgm:pt modelId="{7B1FB0C3-DEBF-49E4-BA6C-896D37D64CB5}" type="pres">
      <dgm:prSet presAssocID="{1D62AB9A-EDA2-4021-A50E-929D6D1E04CA}" presName="hierChild4" presStyleCnt="0"/>
      <dgm:spPr/>
    </dgm:pt>
    <dgm:pt modelId="{2A4AEED6-8AC4-4C73-B255-28383148A23C}" type="pres">
      <dgm:prSet presAssocID="{660F9D34-AF5E-46BF-B4B1-B9367414B42C}" presName="Name23" presStyleLbl="parChTrans1D4" presStyleIdx="0" presStyleCnt="4"/>
      <dgm:spPr/>
    </dgm:pt>
    <dgm:pt modelId="{8C737656-8018-413B-A818-D7A599AFB743}" type="pres">
      <dgm:prSet presAssocID="{6DD309D7-BA28-40A2-887F-B54985500AAD}" presName="hierRoot4" presStyleCnt="0"/>
      <dgm:spPr/>
    </dgm:pt>
    <dgm:pt modelId="{04B1C48E-28A8-443E-B833-1064C9D9ED43}" type="pres">
      <dgm:prSet presAssocID="{6DD309D7-BA28-40A2-887F-B54985500AAD}" presName="composite4" presStyleCnt="0"/>
      <dgm:spPr/>
    </dgm:pt>
    <dgm:pt modelId="{A2E7CCEA-303C-4B44-9A51-7903CAB5B919}" type="pres">
      <dgm:prSet presAssocID="{6DD309D7-BA28-40A2-887F-B54985500AAD}" presName="image4" presStyleLbl="node4" presStyleIdx="0" presStyleCnt="4"/>
      <dgm:spPr/>
    </dgm:pt>
    <dgm:pt modelId="{6E3504A1-36AC-44ED-A32D-347C557D66BB}" type="pres">
      <dgm:prSet presAssocID="{6DD309D7-BA28-40A2-887F-B54985500AAD}" presName="text4" presStyleLbl="revTx" presStyleIdx="4" presStyleCnt="11">
        <dgm:presLayoutVars>
          <dgm:chPref val="3"/>
        </dgm:presLayoutVars>
      </dgm:prSet>
      <dgm:spPr/>
    </dgm:pt>
    <dgm:pt modelId="{857700E1-928F-4DEC-8714-17314EC0EFE8}" type="pres">
      <dgm:prSet presAssocID="{6DD309D7-BA28-40A2-887F-B54985500AAD}" presName="hierChild5" presStyleCnt="0"/>
      <dgm:spPr/>
    </dgm:pt>
    <dgm:pt modelId="{E73178BF-0964-4C75-8C9C-EC1CDB061829}" type="pres">
      <dgm:prSet presAssocID="{E7389F63-DD94-4D78-A022-2A4B81EA4E98}" presName="Name23" presStyleLbl="parChTrans1D4" presStyleIdx="1" presStyleCnt="4"/>
      <dgm:spPr/>
    </dgm:pt>
    <dgm:pt modelId="{F3C12721-6497-4D26-99F1-F9B752438E8E}" type="pres">
      <dgm:prSet presAssocID="{5E9BBB63-6064-45F3-ACD6-CD6B8FB9995B}" presName="hierRoot4" presStyleCnt="0"/>
      <dgm:spPr/>
    </dgm:pt>
    <dgm:pt modelId="{17D680D0-6758-48FE-B78A-2071149607A4}" type="pres">
      <dgm:prSet presAssocID="{5E9BBB63-6064-45F3-ACD6-CD6B8FB9995B}" presName="composite4" presStyleCnt="0"/>
      <dgm:spPr/>
    </dgm:pt>
    <dgm:pt modelId="{47857055-47EE-43A3-9A9E-E7EBA385897B}" type="pres">
      <dgm:prSet presAssocID="{5E9BBB63-6064-45F3-ACD6-CD6B8FB9995B}" presName="image4" presStyleLbl="node4" presStyleIdx="1" presStyleCnt="4"/>
      <dgm:spPr/>
    </dgm:pt>
    <dgm:pt modelId="{1974C89D-2EA5-4639-B00E-5F1D840E7B89}" type="pres">
      <dgm:prSet presAssocID="{5E9BBB63-6064-45F3-ACD6-CD6B8FB9995B}" presName="text4" presStyleLbl="revTx" presStyleIdx="5" presStyleCnt="11">
        <dgm:presLayoutVars>
          <dgm:chPref val="3"/>
        </dgm:presLayoutVars>
      </dgm:prSet>
      <dgm:spPr/>
    </dgm:pt>
    <dgm:pt modelId="{0480FEC0-1864-4649-8714-4A727C87754E}" type="pres">
      <dgm:prSet presAssocID="{5E9BBB63-6064-45F3-ACD6-CD6B8FB9995B}" presName="hierChild5" presStyleCnt="0"/>
      <dgm:spPr/>
    </dgm:pt>
    <dgm:pt modelId="{5D03B5BC-E120-4B7C-9588-94E1E551BC24}" type="pres">
      <dgm:prSet presAssocID="{427E56A5-CB91-4C02-AEEC-88E8FD723C92}" presName="Name10" presStyleLbl="parChTrans1D2" presStyleIdx="1" presStyleCnt="2"/>
      <dgm:spPr/>
    </dgm:pt>
    <dgm:pt modelId="{235D3F44-C43C-4458-9B70-AC26C7D0519B}" type="pres">
      <dgm:prSet presAssocID="{986BAFC7-2242-4224-8A00-303D228C3FF3}" presName="hierRoot2" presStyleCnt="0"/>
      <dgm:spPr/>
    </dgm:pt>
    <dgm:pt modelId="{C893A6BE-130B-43D1-90E7-45E7FE42D3FF}" type="pres">
      <dgm:prSet presAssocID="{986BAFC7-2242-4224-8A00-303D228C3FF3}" presName="composite2" presStyleCnt="0"/>
      <dgm:spPr/>
    </dgm:pt>
    <dgm:pt modelId="{ABED6334-D808-4E90-AB60-E18986B518E7}" type="pres">
      <dgm:prSet presAssocID="{986BAFC7-2242-4224-8A00-303D228C3FF3}" presName="image2" presStyleLbl="node2" presStyleIdx="1" presStyleCnt="2"/>
      <dgm:spPr/>
    </dgm:pt>
    <dgm:pt modelId="{E9F2A0FC-EBC2-40F8-BAD4-8E903BD56C24}" type="pres">
      <dgm:prSet presAssocID="{986BAFC7-2242-4224-8A00-303D228C3FF3}" presName="text2" presStyleLbl="revTx" presStyleIdx="6" presStyleCnt="11">
        <dgm:presLayoutVars>
          <dgm:chPref val="3"/>
        </dgm:presLayoutVars>
      </dgm:prSet>
      <dgm:spPr/>
    </dgm:pt>
    <dgm:pt modelId="{7FF229B4-D459-4900-8D69-00CAF901ABF8}" type="pres">
      <dgm:prSet presAssocID="{986BAFC7-2242-4224-8A00-303D228C3FF3}" presName="hierChild3" presStyleCnt="0"/>
      <dgm:spPr/>
    </dgm:pt>
    <dgm:pt modelId="{9551C853-8D4A-42E2-AE11-6245D89521B8}" type="pres">
      <dgm:prSet presAssocID="{0CCA5CF7-6A42-4D1B-8A5C-85CEA04C4BD9}" presName="Name17" presStyleLbl="parChTrans1D3" presStyleIdx="2" presStyleCnt="4"/>
      <dgm:spPr/>
    </dgm:pt>
    <dgm:pt modelId="{8967BEC2-95EA-4A32-8FA8-FA206C9C9DD0}" type="pres">
      <dgm:prSet presAssocID="{5ADE22E3-B614-4815-A44F-861C6ACE7ADE}" presName="hierRoot3" presStyleCnt="0"/>
      <dgm:spPr/>
    </dgm:pt>
    <dgm:pt modelId="{8B9F9C10-AE2D-49C3-81E9-146489F20347}" type="pres">
      <dgm:prSet presAssocID="{5ADE22E3-B614-4815-A44F-861C6ACE7ADE}" presName="composite3" presStyleCnt="0"/>
      <dgm:spPr/>
    </dgm:pt>
    <dgm:pt modelId="{69C90C59-910C-4A0A-ABCA-12D29F38FF19}" type="pres">
      <dgm:prSet presAssocID="{5ADE22E3-B614-4815-A44F-861C6ACE7ADE}" presName="image3" presStyleLbl="node3" presStyleIdx="2" presStyleCnt="4"/>
      <dgm:spPr/>
    </dgm:pt>
    <dgm:pt modelId="{5CE8D2D1-DB3F-4154-9B70-259A729FCF20}" type="pres">
      <dgm:prSet presAssocID="{5ADE22E3-B614-4815-A44F-861C6ACE7ADE}" presName="text3" presStyleLbl="revTx" presStyleIdx="7" presStyleCnt="11">
        <dgm:presLayoutVars>
          <dgm:chPref val="3"/>
        </dgm:presLayoutVars>
      </dgm:prSet>
      <dgm:spPr/>
    </dgm:pt>
    <dgm:pt modelId="{54682A44-912B-48C4-8E44-31FA91352087}" type="pres">
      <dgm:prSet presAssocID="{5ADE22E3-B614-4815-A44F-861C6ACE7ADE}" presName="hierChild4" presStyleCnt="0"/>
      <dgm:spPr/>
    </dgm:pt>
    <dgm:pt modelId="{BA2D3AD1-C8D8-4AAE-BCC7-A5EC56B5B063}" type="pres">
      <dgm:prSet presAssocID="{DC924764-74DE-4C95-A5FC-3A17E9CE4399}" presName="Name17" presStyleLbl="parChTrans1D3" presStyleIdx="3" presStyleCnt="4"/>
      <dgm:spPr/>
    </dgm:pt>
    <dgm:pt modelId="{E020B509-85C0-4BC0-983D-F5868014363E}" type="pres">
      <dgm:prSet presAssocID="{2BA16BCB-64F7-421B-B45A-2B25E90AD9E4}" presName="hierRoot3" presStyleCnt="0"/>
      <dgm:spPr/>
    </dgm:pt>
    <dgm:pt modelId="{106408AE-B3FB-4BFC-993E-99A5AA031360}" type="pres">
      <dgm:prSet presAssocID="{2BA16BCB-64F7-421B-B45A-2B25E90AD9E4}" presName="composite3" presStyleCnt="0"/>
      <dgm:spPr/>
    </dgm:pt>
    <dgm:pt modelId="{BF24FFA9-B82C-4071-AB64-EFC6D70C8C4A}" type="pres">
      <dgm:prSet presAssocID="{2BA16BCB-64F7-421B-B45A-2B25E90AD9E4}" presName="image3" presStyleLbl="node3" presStyleIdx="3" presStyleCnt="4"/>
      <dgm:spPr/>
    </dgm:pt>
    <dgm:pt modelId="{BB8EBA0D-563D-416D-A065-C1C875ECB737}" type="pres">
      <dgm:prSet presAssocID="{2BA16BCB-64F7-421B-B45A-2B25E90AD9E4}" presName="text3" presStyleLbl="revTx" presStyleIdx="8" presStyleCnt="11">
        <dgm:presLayoutVars>
          <dgm:chPref val="3"/>
        </dgm:presLayoutVars>
      </dgm:prSet>
      <dgm:spPr/>
    </dgm:pt>
    <dgm:pt modelId="{D61450E0-F333-4D21-B529-9AF59250B462}" type="pres">
      <dgm:prSet presAssocID="{2BA16BCB-64F7-421B-B45A-2B25E90AD9E4}" presName="hierChild4" presStyleCnt="0"/>
      <dgm:spPr/>
    </dgm:pt>
    <dgm:pt modelId="{4DD7B012-FEEC-48F7-B91C-22511C4AFF55}" type="pres">
      <dgm:prSet presAssocID="{58AC607F-361C-4A0B-9C8C-46FA01C0DC45}" presName="Name23" presStyleLbl="parChTrans1D4" presStyleIdx="2" presStyleCnt="4"/>
      <dgm:spPr/>
    </dgm:pt>
    <dgm:pt modelId="{3674224D-E593-4AC8-9D68-9064A9D99D7C}" type="pres">
      <dgm:prSet presAssocID="{5FC0C094-20FF-47AD-8A48-0E1E47BA5157}" presName="hierRoot4" presStyleCnt="0"/>
      <dgm:spPr/>
    </dgm:pt>
    <dgm:pt modelId="{A55462C3-192A-4202-9E15-45877DD0F183}" type="pres">
      <dgm:prSet presAssocID="{5FC0C094-20FF-47AD-8A48-0E1E47BA5157}" presName="composite4" presStyleCnt="0"/>
      <dgm:spPr/>
    </dgm:pt>
    <dgm:pt modelId="{2DE363FB-9684-4316-B1BB-2A147BA160FD}" type="pres">
      <dgm:prSet presAssocID="{5FC0C094-20FF-47AD-8A48-0E1E47BA5157}" presName="image4" presStyleLbl="node4" presStyleIdx="2" presStyleCnt="4"/>
      <dgm:spPr/>
    </dgm:pt>
    <dgm:pt modelId="{1BBC8D00-60AC-48CD-A767-08ED76C39AB0}" type="pres">
      <dgm:prSet presAssocID="{5FC0C094-20FF-47AD-8A48-0E1E47BA5157}" presName="text4" presStyleLbl="revTx" presStyleIdx="9" presStyleCnt="11">
        <dgm:presLayoutVars>
          <dgm:chPref val="3"/>
        </dgm:presLayoutVars>
      </dgm:prSet>
      <dgm:spPr/>
    </dgm:pt>
    <dgm:pt modelId="{BA01702A-5EE8-474B-BB95-1C6228BE9D64}" type="pres">
      <dgm:prSet presAssocID="{5FC0C094-20FF-47AD-8A48-0E1E47BA5157}" presName="hierChild5" presStyleCnt="0"/>
      <dgm:spPr/>
    </dgm:pt>
    <dgm:pt modelId="{9AC3E4E4-9F36-425B-9E16-B3BC6585F385}" type="pres">
      <dgm:prSet presAssocID="{26F68CF0-86F6-47B6-9114-A7EF5D62FD55}" presName="Name23" presStyleLbl="parChTrans1D4" presStyleIdx="3" presStyleCnt="4"/>
      <dgm:spPr/>
    </dgm:pt>
    <dgm:pt modelId="{C5C80405-8442-4D97-8E1E-03BB35BF7729}" type="pres">
      <dgm:prSet presAssocID="{9DE4C5ED-7201-404A-BA47-585B44126A39}" presName="hierRoot4" presStyleCnt="0"/>
      <dgm:spPr/>
    </dgm:pt>
    <dgm:pt modelId="{D6158E03-2151-4165-BAEE-A7E42EFD39F6}" type="pres">
      <dgm:prSet presAssocID="{9DE4C5ED-7201-404A-BA47-585B44126A39}" presName="composite4" presStyleCnt="0"/>
      <dgm:spPr/>
    </dgm:pt>
    <dgm:pt modelId="{D7DA360B-36DA-49A2-B2B0-62C3CDCD2238}" type="pres">
      <dgm:prSet presAssocID="{9DE4C5ED-7201-404A-BA47-585B44126A39}" presName="image4" presStyleLbl="node4" presStyleIdx="3" presStyleCnt="4"/>
      <dgm:spPr/>
    </dgm:pt>
    <dgm:pt modelId="{6E5CE493-7B04-445B-8F77-74F2A8432F7C}" type="pres">
      <dgm:prSet presAssocID="{9DE4C5ED-7201-404A-BA47-585B44126A39}" presName="text4" presStyleLbl="revTx" presStyleIdx="10" presStyleCnt="11">
        <dgm:presLayoutVars>
          <dgm:chPref val="3"/>
        </dgm:presLayoutVars>
      </dgm:prSet>
      <dgm:spPr/>
    </dgm:pt>
    <dgm:pt modelId="{D9F653F2-6688-40A2-948C-D3209291D60D}" type="pres">
      <dgm:prSet presAssocID="{9DE4C5ED-7201-404A-BA47-585B44126A39}" presName="hierChild5" presStyleCnt="0"/>
      <dgm:spPr/>
    </dgm:pt>
  </dgm:ptLst>
  <dgm:cxnLst>
    <dgm:cxn modelId="{FF7EFE01-3D1B-4699-936A-BB7EE7D9CFF1}" srcId="{9AA240EB-0245-4492-8B7F-3A7345407511}" destId="{986BAFC7-2242-4224-8A00-303D228C3FF3}" srcOrd="1" destOrd="0" parTransId="{427E56A5-CB91-4C02-AEEC-88E8FD723C92}" sibTransId="{A4CE2472-F6AB-4A65-8DE2-C917EAF7200D}"/>
    <dgm:cxn modelId="{3861E908-71EF-417E-AB4B-C3A4FB0816C5}" type="presOf" srcId="{2BA16BCB-64F7-421B-B45A-2B25E90AD9E4}" destId="{BB8EBA0D-563D-416D-A065-C1C875ECB737}" srcOrd="0" destOrd="0" presId="urn:microsoft.com/office/officeart/2009/layout/CirclePictureHierarchy"/>
    <dgm:cxn modelId="{45AEB409-DDF4-4E1F-BCCA-C3E879482ACA}" srcId="{1D62AB9A-EDA2-4021-A50E-929D6D1E04CA}" destId="{6DD309D7-BA28-40A2-887F-B54985500AAD}" srcOrd="0" destOrd="0" parTransId="{660F9D34-AF5E-46BF-B4B1-B9367414B42C}" sibTransId="{2B38546D-9FBB-4A0C-B655-D426F66AE2A9}"/>
    <dgm:cxn modelId="{C4A03218-A5EC-4367-AED2-B18FEA1DE166}" srcId="{986BAFC7-2242-4224-8A00-303D228C3FF3}" destId="{2BA16BCB-64F7-421B-B45A-2B25E90AD9E4}" srcOrd="1" destOrd="0" parTransId="{DC924764-74DE-4C95-A5FC-3A17E9CE4399}" sibTransId="{4A2A4F20-53B3-4692-9721-361AA36FC643}"/>
    <dgm:cxn modelId="{A5BC212F-B7D1-47BA-89D5-E671A9A32FFB}" type="presOf" srcId="{26F68CF0-86F6-47B6-9114-A7EF5D62FD55}" destId="{9AC3E4E4-9F36-425B-9E16-B3BC6585F385}" srcOrd="0" destOrd="0" presId="urn:microsoft.com/office/officeart/2009/layout/CirclePictureHierarchy"/>
    <dgm:cxn modelId="{BC39B533-85D8-4F03-AC6E-FB74A8A921C5}" type="presOf" srcId="{9AA240EB-0245-4492-8B7F-3A7345407511}" destId="{90B21FEF-88F9-4D0D-8AA2-2EB32899B126}" srcOrd="0" destOrd="0" presId="urn:microsoft.com/office/officeart/2009/layout/CirclePictureHierarchy"/>
    <dgm:cxn modelId="{F1594C40-BAE1-48F1-A2BD-91961A36672F}" type="presOf" srcId="{427E56A5-CB91-4C02-AEEC-88E8FD723C92}" destId="{5D03B5BC-E120-4B7C-9588-94E1E551BC24}" srcOrd="0" destOrd="0" presId="urn:microsoft.com/office/officeart/2009/layout/CirclePictureHierarchy"/>
    <dgm:cxn modelId="{C87CF35C-FFB6-4A99-85B0-6FD0EF42BAAE}" type="presOf" srcId="{58AC607F-361C-4A0B-9C8C-46FA01C0DC45}" destId="{4DD7B012-FEEC-48F7-B91C-22511C4AFF55}" srcOrd="0" destOrd="0" presId="urn:microsoft.com/office/officeart/2009/layout/CirclePictureHierarchy"/>
    <dgm:cxn modelId="{6AD0555D-19EC-416E-A5FA-779D41B806ED}" type="presOf" srcId="{DC924764-74DE-4C95-A5FC-3A17E9CE4399}" destId="{BA2D3AD1-C8D8-4AAE-BCC7-A5EC56B5B063}" srcOrd="0" destOrd="0" presId="urn:microsoft.com/office/officeart/2009/layout/CirclePictureHierarchy"/>
    <dgm:cxn modelId="{08027243-B575-4D26-B0DB-11394F6AE164}" type="presOf" srcId="{5ADE22E3-B614-4815-A44F-861C6ACE7ADE}" destId="{5CE8D2D1-DB3F-4154-9B70-259A729FCF20}" srcOrd="0" destOrd="0" presId="urn:microsoft.com/office/officeart/2009/layout/CirclePictureHierarchy"/>
    <dgm:cxn modelId="{58D53D46-3598-4F17-B245-2747D7B9B0F7}" srcId="{9AA240EB-0245-4492-8B7F-3A7345407511}" destId="{B4E4C990-BCED-456E-A988-3E9B02F02766}" srcOrd="0" destOrd="0" parTransId="{353BA838-E9BD-4B09-BCC3-30CD980B870D}" sibTransId="{429C15A6-917E-40FC-A8FE-94D82552D4E3}"/>
    <dgm:cxn modelId="{81198F46-55AC-4098-926F-61CA271C5B8A}" type="presOf" srcId="{E7389F63-DD94-4D78-A022-2A4B81EA4E98}" destId="{E73178BF-0964-4C75-8C9C-EC1CDB061829}" srcOrd="0" destOrd="0" presId="urn:microsoft.com/office/officeart/2009/layout/CirclePictureHierarchy"/>
    <dgm:cxn modelId="{85BD5451-DA4B-4825-A4E8-BB2BBAC6BE22}" srcId="{1D62AB9A-EDA2-4021-A50E-929D6D1E04CA}" destId="{5E9BBB63-6064-45F3-ACD6-CD6B8FB9995B}" srcOrd="1" destOrd="0" parTransId="{E7389F63-DD94-4D78-A022-2A4B81EA4E98}" sibTransId="{F46EFA5D-A31E-4DA1-B088-7101F22C9A4C}"/>
    <dgm:cxn modelId="{ECC34976-2AAD-4925-805D-55B3B2E2D606}" type="presOf" srcId="{353BA838-E9BD-4B09-BCC3-30CD980B870D}" destId="{8990CD78-0B1C-4EDF-ADB2-73204B650942}" srcOrd="0" destOrd="0" presId="urn:microsoft.com/office/officeart/2009/layout/CirclePictureHierarchy"/>
    <dgm:cxn modelId="{5383707E-BF94-449A-987F-F379B06997DB}" type="presOf" srcId="{372A0415-A7F3-4E5D-A25C-4D538E7DE543}" destId="{CCE0B2D1-538B-430F-A651-46AD3AB56DE3}" srcOrd="0" destOrd="0" presId="urn:microsoft.com/office/officeart/2009/layout/CirclePictureHierarchy"/>
    <dgm:cxn modelId="{D5C5B47E-A432-4297-BF53-D619EFD0C1F8}" type="presOf" srcId="{A2F8A48D-221A-4CF3-960C-E249F1E32D13}" destId="{4B79D037-1BCC-4181-8F2D-FFBD0F51E927}" srcOrd="0" destOrd="0" presId="urn:microsoft.com/office/officeart/2009/layout/CirclePictureHierarchy"/>
    <dgm:cxn modelId="{74147D91-C930-472A-B67E-FB6CE9AF4BF6}" type="presOf" srcId="{0CCA5CF7-6A42-4D1B-8A5C-85CEA04C4BD9}" destId="{9551C853-8D4A-42E2-AE11-6245D89521B8}" srcOrd="0" destOrd="0" presId="urn:microsoft.com/office/officeart/2009/layout/CirclePictureHierarchy"/>
    <dgm:cxn modelId="{C92C2298-B940-46D6-8DF5-AA813A868847}" type="presOf" srcId="{986BAFC7-2242-4224-8A00-303D228C3FF3}" destId="{E9F2A0FC-EBC2-40F8-BAD4-8E903BD56C24}" srcOrd="0" destOrd="0" presId="urn:microsoft.com/office/officeart/2009/layout/CirclePictureHierarchy"/>
    <dgm:cxn modelId="{781913A4-5EBB-45C5-AD0F-DD06DDFE5BD2}" type="presOf" srcId="{9DE4C5ED-7201-404A-BA47-585B44126A39}" destId="{6E5CE493-7B04-445B-8F77-74F2A8432F7C}" srcOrd="0" destOrd="0" presId="urn:microsoft.com/office/officeart/2009/layout/CirclePictureHierarchy"/>
    <dgm:cxn modelId="{9C9751A5-173C-40F2-B609-53F6BEF4916E}" srcId="{986BAFC7-2242-4224-8A00-303D228C3FF3}" destId="{5ADE22E3-B614-4815-A44F-861C6ACE7ADE}" srcOrd="0" destOrd="0" parTransId="{0CCA5CF7-6A42-4D1B-8A5C-85CEA04C4BD9}" sibTransId="{CED60733-F8E4-4213-9B05-4101CC855D45}"/>
    <dgm:cxn modelId="{1C59E3A8-EE51-4C44-A0AE-4FD8D581DC64}" type="presOf" srcId="{6DD309D7-BA28-40A2-887F-B54985500AAD}" destId="{6E3504A1-36AC-44ED-A32D-347C557D66BB}" srcOrd="0" destOrd="0" presId="urn:microsoft.com/office/officeart/2009/layout/CirclePictureHierarchy"/>
    <dgm:cxn modelId="{8FF1D6B8-031C-4E92-B2F4-463FF07F2006}" type="presOf" srcId="{B4E4C990-BCED-456E-A988-3E9B02F02766}" destId="{03901246-2EBB-4933-ABEC-1E9C7AED6718}" srcOrd="0" destOrd="0" presId="urn:microsoft.com/office/officeart/2009/layout/CirclePictureHierarchy"/>
    <dgm:cxn modelId="{9C18AAC1-43E4-40FE-B940-A1F417137F4F}" srcId="{372A0415-A7F3-4E5D-A25C-4D538E7DE543}" destId="{9AA240EB-0245-4492-8B7F-3A7345407511}" srcOrd="0" destOrd="0" parTransId="{EB0EA704-A00D-4FB6-8192-08F5EE2C3525}" sibTransId="{F6C3800F-A7F6-4767-BE76-9F2D2A6B58CE}"/>
    <dgm:cxn modelId="{26E99FCF-ED57-4AB9-979B-4A508F8DB5DD}" type="presOf" srcId="{C8537582-B8B2-43AC-96B6-FD745B2354A6}" destId="{A8AC40C2-B336-459B-9F27-EDCDA94EFA29}" srcOrd="0" destOrd="0" presId="urn:microsoft.com/office/officeart/2009/layout/CirclePictureHierarchy"/>
    <dgm:cxn modelId="{67C3F1CF-D277-4F38-B59A-6EEBEA3CEF2D}" type="presOf" srcId="{1D62AB9A-EDA2-4021-A50E-929D6D1E04CA}" destId="{CDD1022B-1B9A-48C9-AF59-5F43D9CC1C63}" srcOrd="0" destOrd="0" presId="urn:microsoft.com/office/officeart/2009/layout/CirclePictureHierarchy"/>
    <dgm:cxn modelId="{E3708CD3-55D0-431C-BF91-83F4FA6CBA53}" type="presOf" srcId="{5FC0C094-20FF-47AD-8A48-0E1E47BA5157}" destId="{1BBC8D00-60AC-48CD-A767-08ED76C39AB0}" srcOrd="0" destOrd="0" presId="urn:microsoft.com/office/officeart/2009/layout/CirclePictureHierarchy"/>
    <dgm:cxn modelId="{71A44ED8-B069-4C9A-9108-813BF9D75E80}" srcId="{B4E4C990-BCED-456E-A988-3E9B02F02766}" destId="{A30D5341-A2CB-4A65-B1AE-DC68D78481B2}" srcOrd="0" destOrd="0" parTransId="{C8537582-B8B2-43AC-96B6-FD745B2354A6}" sibTransId="{81D78E94-0804-4223-B293-A09B005791BB}"/>
    <dgm:cxn modelId="{B108E5E0-DD63-4ED4-A48A-2381891F897C}" srcId="{2BA16BCB-64F7-421B-B45A-2B25E90AD9E4}" destId="{9DE4C5ED-7201-404A-BA47-585B44126A39}" srcOrd="1" destOrd="0" parTransId="{26F68CF0-86F6-47B6-9114-A7EF5D62FD55}" sibTransId="{EC65EC66-530E-4A30-B50E-B93F16F0548A}"/>
    <dgm:cxn modelId="{96C006E5-1676-47CA-893D-7D87ADA5DBE5}" type="presOf" srcId="{660F9D34-AF5E-46BF-B4B1-B9367414B42C}" destId="{2A4AEED6-8AC4-4C73-B255-28383148A23C}" srcOrd="0" destOrd="0" presId="urn:microsoft.com/office/officeart/2009/layout/CirclePictureHierarchy"/>
    <dgm:cxn modelId="{3AB557E5-1AD0-4F10-BDB6-8329E312CC1E}" srcId="{B4E4C990-BCED-456E-A988-3E9B02F02766}" destId="{1D62AB9A-EDA2-4021-A50E-929D6D1E04CA}" srcOrd="1" destOrd="0" parTransId="{A2F8A48D-221A-4CF3-960C-E249F1E32D13}" sibTransId="{97B1E327-55AB-45F4-9058-50D1822F0EC6}"/>
    <dgm:cxn modelId="{A4F96CF3-717C-4150-82F3-C8DB07535CEB}" type="presOf" srcId="{A30D5341-A2CB-4A65-B1AE-DC68D78481B2}" destId="{7F19CE08-B61A-404D-A7F5-E9B1024F9587}" srcOrd="0" destOrd="0" presId="urn:microsoft.com/office/officeart/2009/layout/CirclePictureHierarchy"/>
    <dgm:cxn modelId="{21CCC7F6-081A-4453-AD87-D6C08FE0CF44}" type="presOf" srcId="{5E9BBB63-6064-45F3-ACD6-CD6B8FB9995B}" destId="{1974C89D-2EA5-4639-B00E-5F1D840E7B89}" srcOrd="0" destOrd="0" presId="urn:microsoft.com/office/officeart/2009/layout/CirclePictureHierarchy"/>
    <dgm:cxn modelId="{9F2F1CFD-B443-4948-B356-DEFCED6C8039}" srcId="{2BA16BCB-64F7-421B-B45A-2B25E90AD9E4}" destId="{5FC0C094-20FF-47AD-8A48-0E1E47BA5157}" srcOrd="0" destOrd="0" parTransId="{58AC607F-361C-4A0B-9C8C-46FA01C0DC45}" sibTransId="{8DF73CFA-BF23-4EFE-A842-7A5B3A3A99E6}"/>
    <dgm:cxn modelId="{D7CAECD7-8F74-4657-8BE4-A004DC6B394C}" type="presParOf" srcId="{CCE0B2D1-538B-430F-A651-46AD3AB56DE3}" destId="{C677467B-7A37-42F8-B988-FF5CF54ADD12}" srcOrd="0" destOrd="0" presId="urn:microsoft.com/office/officeart/2009/layout/CirclePictureHierarchy"/>
    <dgm:cxn modelId="{A6D02698-0ADB-4128-8E70-D79792EB9D1B}" type="presParOf" srcId="{C677467B-7A37-42F8-B988-FF5CF54ADD12}" destId="{11C96199-D79E-42F6-9144-F2084493A20F}" srcOrd="0" destOrd="0" presId="urn:microsoft.com/office/officeart/2009/layout/CirclePictureHierarchy"/>
    <dgm:cxn modelId="{0CAC1FD8-6D45-4033-A83E-4923F9928477}" type="presParOf" srcId="{11C96199-D79E-42F6-9144-F2084493A20F}" destId="{F59D1329-CA15-43DC-B8FF-05E699303EFE}" srcOrd="0" destOrd="0" presId="urn:microsoft.com/office/officeart/2009/layout/CirclePictureHierarchy"/>
    <dgm:cxn modelId="{52EDB06E-827C-4070-BBED-EECB7B481AA0}" type="presParOf" srcId="{11C96199-D79E-42F6-9144-F2084493A20F}" destId="{90B21FEF-88F9-4D0D-8AA2-2EB32899B126}" srcOrd="1" destOrd="0" presId="urn:microsoft.com/office/officeart/2009/layout/CirclePictureHierarchy"/>
    <dgm:cxn modelId="{657A22BC-B745-46B7-99F7-E36F0D11D5DB}" type="presParOf" srcId="{C677467B-7A37-42F8-B988-FF5CF54ADD12}" destId="{393C69A3-471D-43B3-98F8-0A63C18C9AA0}" srcOrd="1" destOrd="0" presId="urn:microsoft.com/office/officeart/2009/layout/CirclePictureHierarchy"/>
    <dgm:cxn modelId="{E7AF8253-4033-41D1-B427-E03B0A1218ED}" type="presParOf" srcId="{393C69A3-471D-43B3-98F8-0A63C18C9AA0}" destId="{8990CD78-0B1C-4EDF-ADB2-73204B650942}" srcOrd="0" destOrd="0" presId="urn:microsoft.com/office/officeart/2009/layout/CirclePictureHierarchy"/>
    <dgm:cxn modelId="{69EE28FA-AE69-467B-A170-ED0404B478D6}" type="presParOf" srcId="{393C69A3-471D-43B3-98F8-0A63C18C9AA0}" destId="{044FCE8A-B23C-4587-87B0-76B917CF69FD}" srcOrd="1" destOrd="0" presId="urn:microsoft.com/office/officeart/2009/layout/CirclePictureHierarchy"/>
    <dgm:cxn modelId="{0F666F8E-6128-4F70-ABD9-C08DCD7255FF}" type="presParOf" srcId="{044FCE8A-B23C-4587-87B0-76B917CF69FD}" destId="{B564C619-25E6-47E8-A828-FEF25ECE55AC}" srcOrd="0" destOrd="0" presId="urn:microsoft.com/office/officeart/2009/layout/CirclePictureHierarchy"/>
    <dgm:cxn modelId="{51F6DB08-D92A-489C-8387-0865FDE736C2}" type="presParOf" srcId="{B564C619-25E6-47E8-A828-FEF25ECE55AC}" destId="{131F99FB-67B5-4DBB-BA89-E3EAB80DEAB7}" srcOrd="0" destOrd="0" presId="urn:microsoft.com/office/officeart/2009/layout/CirclePictureHierarchy"/>
    <dgm:cxn modelId="{01405AA0-E1C5-483D-A9DA-3210E444223B}" type="presParOf" srcId="{B564C619-25E6-47E8-A828-FEF25ECE55AC}" destId="{03901246-2EBB-4933-ABEC-1E9C7AED6718}" srcOrd="1" destOrd="0" presId="urn:microsoft.com/office/officeart/2009/layout/CirclePictureHierarchy"/>
    <dgm:cxn modelId="{F652CF60-7898-485B-B99C-8C54CF66D9D9}" type="presParOf" srcId="{044FCE8A-B23C-4587-87B0-76B917CF69FD}" destId="{3F3A1333-C2A7-4946-ACE6-7E54906FAB71}" srcOrd="1" destOrd="0" presId="urn:microsoft.com/office/officeart/2009/layout/CirclePictureHierarchy"/>
    <dgm:cxn modelId="{CD592F11-59B1-48A7-AD60-3930E85C1891}" type="presParOf" srcId="{3F3A1333-C2A7-4946-ACE6-7E54906FAB71}" destId="{A8AC40C2-B336-459B-9F27-EDCDA94EFA29}" srcOrd="0" destOrd="0" presId="urn:microsoft.com/office/officeart/2009/layout/CirclePictureHierarchy"/>
    <dgm:cxn modelId="{1249284A-2C64-4C74-B052-F236BD7BB2DC}" type="presParOf" srcId="{3F3A1333-C2A7-4946-ACE6-7E54906FAB71}" destId="{A5C32755-0D3A-4992-ACDF-D9ADBA62E355}" srcOrd="1" destOrd="0" presId="urn:microsoft.com/office/officeart/2009/layout/CirclePictureHierarchy"/>
    <dgm:cxn modelId="{5E381974-9CC5-41C6-AA1A-6BE7662E6482}" type="presParOf" srcId="{A5C32755-0D3A-4992-ACDF-D9ADBA62E355}" destId="{ED6A93F9-AF5F-4931-B0DA-A03918381048}" srcOrd="0" destOrd="0" presId="urn:microsoft.com/office/officeart/2009/layout/CirclePictureHierarchy"/>
    <dgm:cxn modelId="{A5A1B32E-5170-4276-93A6-775D85D50259}" type="presParOf" srcId="{ED6A93F9-AF5F-4931-B0DA-A03918381048}" destId="{21622500-7A4D-4C51-A664-8232D9902A18}" srcOrd="0" destOrd="0" presId="urn:microsoft.com/office/officeart/2009/layout/CirclePictureHierarchy"/>
    <dgm:cxn modelId="{D6040841-FB30-4C94-A4E8-FD95AA12AF8A}" type="presParOf" srcId="{ED6A93F9-AF5F-4931-B0DA-A03918381048}" destId="{7F19CE08-B61A-404D-A7F5-E9B1024F9587}" srcOrd="1" destOrd="0" presId="urn:microsoft.com/office/officeart/2009/layout/CirclePictureHierarchy"/>
    <dgm:cxn modelId="{16E1040B-C7CD-45C8-8738-6FDAFFE526DF}" type="presParOf" srcId="{A5C32755-0D3A-4992-ACDF-D9ADBA62E355}" destId="{DD34820B-C13E-4926-9645-181C8E60A335}" srcOrd="1" destOrd="0" presId="urn:microsoft.com/office/officeart/2009/layout/CirclePictureHierarchy"/>
    <dgm:cxn modelId="{F2FE7670-A949-46E6-A0FB-6D1FE1CBCEAD}" type="presParOf" srcId="{3F3A1333-C2A7-4946-ACE6-7E54906FAB71}" destId="{4B79D037-1BCC-4181-8F2D-FFBD0F51E927}" srcOrd="2" destOrd="0" presId="urn:microsoft.com/office/officeart/2009/layout/CirclePictureHierarchy"/>
    <dgm:cxn modelId="{989B4160-DD9B-4C8E-9E61-99613850F9AD}" type="presParOf" srcId="{3F3A1333-C2A7-4946-ACE6-7E54906FAB71}" destId="{83D3F4A1-72FA-4991-8C5D-AD1212259CB1}" srcOrd="3" destOrd="0" presId="urn:microsoft.com/office/officeart/2009/layout/CirclePictureHierarchy"/>
    <dgm:cxn modelId="{378F89E1-F1E5-4585-8756-6904A680FD20}" type="presParOf" srcId="{83D3F4A1-72FA-4991-8C5D-AD1212259CB1}" destId="{3A7C84F5-EFA6-4BE1-9FE5-87E4A634C1FC}" srcOrd="0" destOrd="0" presId="urn:microsoft.com/office/officeart/2009/layout/CirclePictureHierarchy"/>
    <dgm:cxn modelId="{D1ED166A-8388-4335-9337-0714199AB3F9}" type="presParOf" srcId="{3A7C84F5-EFA6-4BE1-9FE5-87E4A634C1FC}" destId="{DFA6F72B-DE3E-4A2F-B2A8-0DCDB1ACF849}" srcOrd="0" destOrd="0" presId="urn:microsoft.com/office/officeart/2009/layout/CirclePictureHierarchy"/>
    <dgm:cxn modelId="{C7A8A110-DABF-451A-B97D-532D1BCBBE63}" type="presParOf" srcId="{3A7C84F5-EFA6-4BE1-9FE5-87E4A634C1FC}" destId="{CDD1022B-1B9A-48C9-AF59-5F43D9CC1C63}" srcOrd="1" destOrd="0" presId="urn:microsoft.com/office/officeart/2009/layout/CirclePictureHierarchy"/>
    <dgm:cxn modelId="{9164A865-4E8D-4831-B0E2-FFF346E09ABC}" type="presParOf" srcId="{83D3F4A1-72FA-4991-8C5D-AD1212259CB1}" destId="{7B1FB0C3-DEBF-49E4-BA6C-896D37D64CB5}" srcOrd="1" destOrd="0" presId="urn:microsoft.com/office/officeart/2009/layout/CirclePictureHierarchy"/>
    <dgm:cxn modelId="{3C399900-E5CD-495B-B7D6-2BD66A3FC829}" type="presParOf" srcId="{7B1FB0C3-DEBF-49E4-BA6C-896D37D64CB5}" destId="{2A4AEED6-8AC4-4C73-B255-28383148A23C}" srcOrd="0" destOrd="0" presId="urn:microsoft.com/office/officeart/2009/layout/CirclePictureHierarchy"/>
    <dgm:cxn modelId="{61BFA140-7B29-4EFA-9E37-4BECA8B5DE7C}" type="presParOf" srcId="{7B1FB0C3-DEBF-49E4-BA6C-896D37D64CB5}" destId="{8C737656-8018-413B-A818-D7A599AFB743}" srcOrd="1" destOrd="0" presId="urn:microsoft.com/office/officeart/2009/layout/CirclePictureHierarchy"/>
    <dgm:cxn modelId="{8E67909E-5834-462B-B258-928A64A769E0}" type="presParOf" srcId="{8C737656-8018-413B-A818-D7A599AFB743}" destId="{04B1C48E-28A8-443E-B833-1064C9D9ED43}" srcOrd="0" destOrd="0" presId="urn:microsoft.com/office/officeart/2009/layout/CirclePictureHierarchy"/>
    <dgm:cxn modelId="{0A772704-3290-4225-A7CC-F88F53D88825}" type="presParOf" srcId="{04B1C48E-28A8-443E-B833-1064C9D9ED43}" destId="{A2E7CCEA-303C-4B44-9A51-7903CAB5B919}" srcOrd="0" destOrd="0" presId="urn:microsoft.com/office/officeart/2009/layout/CirclePictureHierarchy"/>
    <dgm:cxn modelId="{F2BFAE3B-BB00-40D1-BA09-AB57E2271BC7}" type="presParOf" srcId="{04B1C48E-28A8-443E-B833-1064C9D9ED43}" destId="{6E3504A1-36AC-44ED-A32D-347C557D66BB}" srcOrd="1" destOrd="0" presId="urn:microsoft.com/office/officeart/2009/layout/CirclePictureHierarchy"/>
    <dgm:cxn modelId="{A832C0EF-4D5E-4B42-B57F-8B0B305639DD}" type="presParOf" srcId="{8C737656-8018-413B-A818-D7A599AFB743}" destId="{857700E1-928F-4DEC-8714-17314EC0EFE8}" srcOrd="1" destOrd="0" presId="urn:microsoft.com/office/officeart/2009/layout/CirclePictureHierarchy"/>
    <dgm:cxn modelId="{A8F7B727-98A5-4445-88B5-798A83CF7D08}" type="presParOf" srcId="{7B1FB0C3-DEBF-49E4-BA6C-896D37D64CB5}" destId="{E73178BF-0964-4C75-8C9C-EC1CDB061829}" srcOrd="2" destOrd="0" presId="urn:microsoft.com/office/officeart/2009/layout/CirclePictureHierarchy"/>
    <dgm:cxn modelId="{0240D8FB-6B47-4C83-9232-4A392A2A42A7}" type="presParOf" srcId="{7B1FB0C3-DEBF-49E4-BA6C-896D37D64CB5}" destId="{F3C12721-6497-4D26-99F1-F9B752438E8E}" srcOrd="3" destOrd="0" presId="urn:microsoft.com/office/officeart/2009/layout/CirclePictureHierarchy"/>
    <dgm:cxn modelId="{5DD44126-4422-459B-99A1-EE1A706CDA4E}" type="presParOf" srcId="{F3C12721-6497-4D26-99F1-F9B752438E8E}" destId="{17D680D0-6758-48FE-B78A-2071149607A4}" srcOrd="0" destOrd="0" presId="urn:microsoft.com/office/officeart/2009/layout/CirclePictureHierarchy"/>
    <dgm:cxn modelId="{AD6DFCE8-1AB8-4543-896E-40EEB430619A}" type="presParOf" srcId="{17D680D0-6758-48FE-B78A-2071149607A4}" destId="{47857055-47EE-43A3-9A9E-E7EBA385897B}" srcOrd="0" destOrd="0" presId="urn:microsoft.com/office/officeart/2009/layout/CirclePictureHierarchy"/>
    <dgm:cxn modelId="{0C0E871F-81B2-4910-B0F5-73D13F878E70}" type="presParOf" srcId="{17D680D0-6758-48FE-B78A-2071149607A4}" destId="{1974C89D-2EA5-4639-B00E-5F1D840E7B89}" srcOrd="1" destOrd="0" presId="urn:microsoft.com/office/officeart/2009/layout/CirclePictureHierarchy"/>
    <dgm:cxn modelId="{1C6B0197-5CE8-4555-87C6-4BF3E4B2BA10}" type="presParOf" srcId="{F3C12721-6497-4D26-99F1-F9B752438E8E}" destId="{0480FEC0-1864-4649-8714-4A727C87754E}" srcOrd="1" destOrd="0" presId="urn:microsoft.com/office/officeart/2009/layout/CirclePictureHierarchy"/>
    <dgm:cxn modelId="{979ADCE9-D10A-4C2A-8A1E-B7C063C6E73E}" type="presParOf" srcId="{393C69A3-471D-43B3-98F8-0A63C18C9AA0}" destId="{5D03B5BC-E120-4B7C-9588-94E1E551BC24}" srcOrd="2" destOrd="0" presId="urn:microsoft.com/office/officeart/2009/layout/CirclePictureHierarchy"/>
    <dgm:cxn modelId="{AF23CDD8-3487-4F53-876E-424BE96773AF}" type="presParOf" srcId="{393C69A3-471D-43B3-98F8-0A63C18C9AA0}" destId="{235D3F44-C43C-4458-9B70-AC26C7D0519B}" srcOrd="3" destOrd="0" presId="urn:microsoft.com/office/officeart/2009/layout/CirclePictureHierarchy"/>
    <dgm:cxn modelId="{EB403952-DC26-4811-B607-A08BB75B6E91}" type="presParOf" srcId="{235D3F44-C43C-4458-9B70-AC26C7D0519B}" destId="{C893A6BE-130B-43D1-90E7-45E7FE42D3FF}" srcOrd="0" destOrd="0" presId="urn:microsoft.com/office/officeart/2009/layout/CirclePictureHierarchy"/>
    <dgm:cxn modelId="{0313ACB3-9F15-446C-A42A-702852D7BB0E}" type="presParOf" srcId="{C893A6BE-130B-43D1-90E7-45E7FE42D3FF}" destId="{ABED6334-D808-4E90-AB60-E18986B518E7}" srcOrd="0" destOrd="0" presId="urn:microsoft.com/office/officeart/2009/layout/CirclePictureHierarchy"/>
    <dgm:cxn modelId="{5120951F-F7EB-4DD5-9109-C8E8D1727F68}" type="presParOf" srcId="{C893A6BE-130B-43D1-90E7-45E7FE42D3FF}" destId="{E9F2A0FC-EBC2-40F8-BAD4-8E903BD56C24}" srcOrd="1" destOrd="0" presId="urn:microsoft.com/office/officeart/2009/layout/CirclePictureHierarchy"/>
    <dgm:cxn modelId="{D1237F82-D62D-4DE8-A2BC-A814E1AA094A}" type="presParOf" srcId="{235D3F44-C43C-4458-9B70-AC26C7D0519B}" destId="{7FF229B4-D459-4900-8D69-00CAF901ABF8}" srcOrd="1" destOrd="0" presId="urn:microsoft.com/office/officeart/2009/layout/CirclePictureHierarchy"/>
    <dgm:cxn modelId="{C328B349-6936-4758-954F-3A69DDA85129}" type="presParOf" srcId="{7FF229B4-D459-4900-8D69-00CAF901ABF8}" destId="{9551C853-8D4A-42E2-AE11-6245D89521B8}" srcOrd="0" destOrd="0" presId="urn:microsoft.com/office/officeart/2009/layout/CirclePictureHierarchy"/>
    <dgm:cxn modelId="{D9EE2107-096C-4FBC-997B-AC157B9CBB95}" type="presParOf" srcId="{7FF229B4-D459-4900-8D69-00CAF901ABF8}" destId="{8967BEC2-95EA-4A32-8FA8-FA206C9C9DD0}" srcOrd="1" destOrd="0" presId="urn:microsoft.com/office/officeart/2009/layout/CirclePictureHierarchy"/>
    <dgm:cxn modelId="{6341E790-3D1B-4C20-8606-4BB9E533A9CA}" type="presParOf" srcId="{8967BEC2-95EA-4A32-8FA8-FA206C9C9DD0}" destId="{8B9F9C10-AE2D-49C3-81E9-146489F20347}" srcOrd="0" destOrd="0" presId="urn:microsoft.com/office/officeart/2009/layout/CirclePictureHierarchy"/>
    <dgm:cxn modelId="{36BA6A8B-CD0F-406A-9289-ED369AC48EA2}" type="presParOf" srcId="{8B9F9C10-AE2D-49C3-81E9-146489F20347}" destId="{69C90C59-910C-4A0A-ABCA-12D29F38FF19}" srcOrd="0" destOrd="0" presId="urn:microsoft.com/office/officeart/2009/layout/CirclePictureHierarchy"/>
    <dgm:cxn modelId="{5E8914E2-6BEE-4522-A534-EB7FD60682BF}" type="presParOf" srcId="{8B9F9C10-AE2D-49C3-81E9-146489F20347}" destId="{5CE8D2D1-DB3F-4154-9B70-259A729FCF20}" srcOrd="1" destOrd="0" presId="urn:microsoft.com/office/officeart/2009/layout/CirclePictureHierarchy"/>
    <dgm:cxn modelId="{A8C02551-25C7-4E39-B772-BD07AB563BFB}" type="presParOf" srcId="{8967BEC2-95EA-4A32-8FA8-FA206C9C9DD0}" destId="{54682A44-912B-48C4-8E44-31FA91352087}" srcOrd="1" destOrd="0" presId="urn:microsoft.com/office/officeart/2009/layout/CirclePictureHierarchy"/>
    <dgm:cxn modelId="{2531C234-F0E1-484E-924A-2D7393F7ABBE}" type="presParOf" srcId="{7FF229B4-D459-4900-8D69-00CAF901ABF8}" destId="{BA2D3AD1-C8D8-4AAE-BCC7-A5EC56B5B063}" srcOrd="2" destOrd="0" presId="urn:microsoft.com/office/officeart/2009/layout/CirclePictureHierarchy"/>
    <dgm:cxn modelId="{D22B47A7-5AC3-46B4-A0CB-D0EAAB2237D8}" type="presParOf" srcId="{7FF229B4-D459-4900-8D69-00CAF901ABF8}" destId="{E020B509-85C0-4BC0-983D-F5868014363E}" srcOrd="3" destOrd="0" presId="urn:microsoft.com/office/officeart/2009/layout/CirclePictureHierarchy"/>
    <dgm:cxn modelId="{3D03CCA9-23B6-4885-8B5D-F1340F65D62D}" type="presParOf" srcId="{E020B509-85C0-4BC0-983D-F5868014363E}" destId="{106408AE-B3FB-4BFC-993E-99A5AA031360}" srcOrd="0" destOrd="0" presId="urn:microsoft.com/office/officeart/2009/layout/CirclePictureHierarchy"/>
    <dgm:cxn modelId="{6BFA4E5C-BA5F-4325-A1E0-A354DBB190D3}" type="presParOf" srcId="{106408AE-B3FB-4BFC-993E-99A5AA031360}" destId="{BF24FFA9-B82C-4071-AB64-EFC6D70C8C4A}" srcOrd="0" destOrd="0" presId="urn:microsoft.com/office/officeart/2009/layout/CirclePictureHierarchy"/>
    <dgm:cxn modelId="{2C7B2396-1C1F-43B6-95C8-BD2F9661CFFA}" type="presParOf" srcId="{106408AE-B3FB-4BFC-993E-99A5AA031360}" destId="{BB8EBA0D-563D-416D-A065-C1C875ECB737}" srcOrd="1" destOrd="0" presId="urn:microsoft.com/office/officeart/2009/layout/CirclePictureHierarchy"/>
    <dgm:cxn modelId="{6A97125E-A30C-4571-8376-71D4DBF2AE0B}" type="presParOf" srcId="{E020B509-85C0-4BC0-983D-F5868014363E}" destId="{D61450E0-F333-4D21-B529-9AF59250B462}" srcOrd="1" destOrd="0" presId="urn:microsoft.com/office/officeart/2009/layout/CirclePictureHierarchy"/>
    <dgm:cxn modelId="{9C0DFB27-1E6C-4DC2-A4EC-BBD983748BD1}" type="presParOf" srcId="{D61450E0-F333-4D21-B529-9AF59250B462}" destId="{4DD7B012-FEEC-48F7-B91C-22511C4AFF55}" srcOrd="0" destOrd="0" presId="urn:microsoft.com/office/officeart/2009/layout/CirclePictureHierarchy"/>
    <dgm:cxn modelId="{52E9FEAA-3756-4179-A072-F657B175E310}" type="presParOf" srcId="{D61450E0-F333-4D21-B529-9AF59250B462}" destId="{3674224D-E593-4AC8-9D68-9064A9D99D7C}" srcOrd="1" destOrd="0" presId="urn:microsoft.com/office/officeart/2009/layout/CirclePictureHierarchy"/>
    <dgm:cxn modelId="{DD0A0CC4-8431-41A3-A06A-0256FB6515F1}" type="presParOf" srcId="{3674224D-E593-4AC8-9D68-9064A9D99D7C}" destId="{A55462C3-192A-4202-9E15-45877DD0F183}" srcOrd="0" destOrd="0" presId="urn:microsoft.com/office/officeart/2009/layout/CirclePictureHierarchy"/>
    <dgm:cxn modelId="{0E5B4405-B61E-4F31-96B6-E8D73B342501}" type="presParOf" srcId="{A55462C3-192A-4202-9E15-45877DD0F183}" destId="{2DE363FB-9684-4316-B1BB-2A147BA160FD}" srcOrd="0" destOrd="0" presId="urn:microsoft.com/office/officeart/2009/layout/CirclePictureHierarchy"/>
    <dgm:cxn modelId="{2B99DBFC-759F-4501-BF11-D80E2743B05B}" type="presParOf" srcId="{A55462C3-192A-4202-9E15-45877DD0F183}" destId="{1BBC8D00-60AC-48CD-A767-08ED76C39AB0}" srcOrd="1" destOrd="0" presId="urn:microsoft.com/office/officeart/2009/layout/CirclePictureHierarchy"/>
    <dgm:cxn modelId="{EFD935EB-08E2-4618-AD64-609F59705E4D}" type="presParOf" srcId="{3674224D-E593-4AC8-9D68-9064A9D99D7C}" destId="{BA01702A-5EE8-474B-BB95-1C6228BE9D64}" srcOrd="1" destOrd="0" presId="urn:microsoft.com/office/officeart/2009/layout/CirclePictureHierarchy"/>
    <dgm:cxn modelId="{2CDC9538-843B-4B95-8438-D453F9D31CF2}" type="presParOf" srcId="{D61450E0-F333-4D21-B529-9AF59250B462}" destId="{9AC3E4E4-9F36-425B-9E16-B3BC6585F385}" srcOrd="2" destOrd="0" presId="urn:microsoft.com/office/officeart/2009/layout/CirclePictureHierarchy"/>
    <dgm:cxn modelId="{FF594D52-6F2A-4798-8FDC-441D98DD2896}" type="presParOf" srcId="{D61450E0-F333-4D21-B529-9AF59250B462}" destId="{C5C80405-8442-4D97-8E1E-03BB35BF7729}" srcOrd="3" destOrd="0" presId="urn:microsoft.com/office/officeart/2009/layout/CirclePictureHierarchy"/>
    <dgm:cxn modelId="{8DEAEA94-EF5A-439B-8FD9-0CA249C014A2}" type="presParOf" srcId="{C5C80405-8442-4D97-8E1E-03BB35BF7729}" destId="{D6158E03-2151-4165-BAEE-A7E42EFD39F6}" srcOrd="0" destOrd="0" presId="urn:microsoft.com/office/officeart/2009/layout/CirclePictureHierarchy"/>
    <dgm:cxn modelId="{7F123656-FBED-4D9B-81D8-0BCB3CE2DCEF}" type="presParOf" srcId="{D6158E03-2151-4165-BAEE-A7E42EFD39F6}" destId="{D7DA360B-36DA-49A2-B2B0-62C3CDCD2238}" srcOrd="0" destOrd="0" presId="urn:microsoft.com/office/officeart/2009/layout/CirclePictureHierarchy"/>
    <dgm:cxn modelId="{D22CC805-24E9-4ADF-923C-AA671F3260B8}" type="presParOf" srcId="{D6158E03-2151-4165-BAEE-A7E42EFD39F6}" destId="{6E5CE493-7B04-445B-8F77-74F2A8432F7C}" srcOrd="1" destOrd="0" presId="urn:microsoft.com/office/officeart/2009/layout/CirclePictureHierarchy"/>
    <dgm:cxn modelId="{32BBCAF4-A668-40C5-82A7-F999E00E9FFC}" type="presParOf" srcId="{C5C80405-8442-4D97-8E1E-03BB35BF7729}" destId="{D9F653F2-6688-40A2-948C-D3209291D60D}"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F99E2F-5B96-455C-A1BA-02FA01C9B6C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7B4DAA4-36DF-4DDF-8EC3-9F68673F038A}">
      <dgm:prSet/>
      <dgm:spPr/>
      <dgm:t>
        <a:bodyPr/>
        <a:lstStyle/>
        <a:p>
          <a:r>
            <a:rPr lang="en-US"/>
            <a:t>The node is a leaf</a:t>
          </a:r>
        </a:p>
      </dgm:t>
    </dgm:pt>
    <dgm:pt modelId="{0072B14A-5E46-4AAC-ADDC-FCE01DB1EC31}" type="parTrans" cxnId="{50493E15-4829-4BAB-989D-B3D05D52844E}">
      <dgm:prSet/>
      <dgm:spPr/>
      <dgm:t>
        <a:bodyPr/>
        <a:lstStyle/>
        <a:p>
          <a:endParaRPr lang="en-US"/>
        </a:p>
      </dgm:t>
    </dgm:pt>
    <dgm:pt modelId="{8141275E-FD79-47B3-9625-BC5B325EE238}" type="sibTrans" cxnId="{50493E15-4829-4BAB-989D-B3D05D52844E}">
      <dgm:prSet/>
      <dgm:spPr/>
      <dgm:t>
        <a:bodyPr/>
        <a:lstStyle/>
        <a:p>
          <a:endParaRPr lang="en-US"/>
        </a:p>
      </dgm:t>
    </dgm:pt>
    <dgm:pt modelId="{63699254-3C1B-4333-8E50-21F45C871707}">
      <dgm:prSet/>
      <dgm:spPr/>
      <dgm:t>
        <a:bodyPr/>
        <a:lstStyle/>
        <a:p>
          <a:r>
            <a:rPr lang="en-US"/>
            <a:t>The node has one child</a:t>
          </a:r>
        </a:p>
      </dgm:t>
    </dgm:pt>
    <dgm:pt modelId="{4C206F4F-AC71-470E-BADC-B224FA7D5445}" type="parTrans" cxnId="{8E12D22A-F34A-4E39-B353-60A3A4B33E88}">
      <dgm:prSet/>
      <dgm:spPr/>
      <dgm:t>
        <a:bodyPr/>
        <a:lstStyle/>
        <a:p>
          <a:endParaRPr lang="en-US"/>
        </a:p>
      </dgm:t>
    </dgm:pt>
    <dgm:pt modelId="{41BA9D00-F77D-4053-964C-C40757DB7531}" type="sibTrans" cxnId="{8E12D22A-F34A-4E39-B353-60A3A4B33E88}">
      <dgm:prSet/>
      <dgm:spPr/>
      <dgm:t>
        <a:bodyPr/>
        <a:lstStyle/>
        <a:p>
          <a:endParaRPr lang="en-US"/>
        </a:p>
      </dgm:t>
    </dgm:pt>
    <dgm:pt modelId="{EEFC25DB-3A2B-4592-8E2C-38CF52B2EEE7}">
      <dgm:prSet/>
      <dgm:spPr/>
      <dgm:t>
        <a:bodyPr/>
        <a:lstStyle/>
        <a:p>
          <a:r>
            <a:rPr lang="en-US"/>
            <a:t>The node has 2 children</a:t>
          </a:r>
        </a:p>
      </dgm:t>
    </dgm:pt>
    <dgm:pt modelId="{A250059B-DFD9-4A47-A0AF-4C080DBD7FA0}" type="parTrans" cxnId="{129AF65C-13C0-44C6-A03F-6857AF60EA9A}">
      <dgm:prSet/>
      <dgm:spPr/>
      <dgm:t>
        <a:bodyPr/>
        <a:lstStyle/>
        <a:p>
          <a:endParaRPr lang="en-US"/>
        </a:p>
      </dgm:t>
    </dgm:pt>
    <dgm:pt modelId="{E1BF9D41-FD4D-43CD-A48D-169E603A6154}" type="sibTrans" cxnId="{129AF65C-13C0-44C6-A03F-6857AF60EA9A}">
      <dgm:prSet/>
      <dgm:spPr/>
      <dgm:t>
        <a:bodyPr/>
        <a:lstStyle/>
        <a:p>
          <a:endParaRPr lang="en-US"/>
        </a:p>
      </dgm:t>
    </dgm:pt>
    <dgm:pt modelId="{21EF8F88-9D38-4B81-AD97-6F76A6BB8413}" type="pres">
      <dgm:prSet presAssocID="{52F99E2F-5B96-455C-A1BA-02FA01C9B6C6}" presName="linear" presStyleCnt="0">
        <dgm:presLayoutVars>
          <dgm:animLvl val="lvl"/>
          <dgm:resizeHandles val="exact"/>
        </dgm:presLayoutVars>
      </dgm:prSet>
      <dgm:spPr/>
    </dgm:pt>
    <dgm:pt modelId="{F9C36CFC-A9F5-4532-BEB4-D9F527577244}" type="pres">
      <dgm:prSet presAssocID="{37B4DAA4-36DF-4DDF-8EC3-9F68673F038A}" presName="parentText" presStyleLbl="node1" presStyleIdx="0" presStyleCnt="3">
        <dgm:presLayoutVars>
          <dgm:chMax val="0"/>
          <dgm:bulletEnabled val="1"/>
        </dgm:presLayoutVars>
      </dgm:prSet>
      <dgm:spPr/>
    </dgm:pt>
    <dgm:pt modelId="{32C5B6BC-BDD7-4E04-B0B9-BD25F1FAF0D1}" type="pres">
      <dgm:prSet presAssocID="{8141275E-FD79-47B3-9625-BC5B325EE238}" presName="spacer" presStyleCnt="0"/>
      <dgm:spPr/>
    </dgm:pt>
    <dgm:pt modelId="{5AB6D4D6-2668-426E-9500-6DC34EA4E0BE}" type="pres">
      <dgm:prSet presAssocID="{63699254-3C1B-4333-8E50-21F45C871707}" presName="parentText" presStyleLbl="node1" presStyleIdx="1" presStyleCnt="3">
        <dgm:presLayoutVars>
          <dgm:chMax val="0"/>
          <dgm:bulletEnabled val="1"/>
        </dgm:presLayoutVars>
      </dgm:prSet>
      <dgm:spPr/>
    </dgm:pt>
    <dgm:pt modelId="{0E1CE58B-FCF8-4A33-A5BF-1380A2AE7181}" type="pres">
      <dgm:prSet presAssocID="{41BA9D00-F77D-4053-964C-C40757DB7531}" presName="spacer" presStyleCnt="0"/>
      <dgm:spPr/>
    </dgm:pt>
    <dgm:pt modelId="{23CD337C-8E67-42D7-914E-18838DF38657}" type="pres">
      <dgm:prSet presAssocID="{EEFC25DB-3A2B-4592-8E2C-38CF52B2EEE7}" presName="parentText" presStyleLbl="node1" presStyleIdx="2" presStyleCnt="3">
        <dgm:presLayoutVars>
          <dgm:chMax val="0"/>
          <dgm:bulletEnabled val="1"/>
        </dgm:presLayoutVars>
      </dgm:prSet>
      <dgm:spPr/>
    </dgm:pt>
  </dgm:ptLst>
  <dgm:cxnLst>
    <dgm:cxn modelId="{50493E15-4829-4BAB-989D-B3D05D52844E}" srcId="{52F99E2F-5B96-455C-A1BA-02FA01C9B6C6}" destId="{37B4DAA4-36DF-4DDF-8EC3-9F68673F038A}" srcOrd="0" destOrd="0" parTransId="{0072B14A-5E46-4AAC-ADDC-FCE01DB1EC31}" sibTransId="{8141275E-FD79-47B3-9625-BC5B325EE238}"/>
    <dgm:cxn modelId="{C3BF8325-0A82-48D7-AE5E-9B4927AA1713}" type="presOf" srcId="{EEFC25DB-3A2B-4592-8E2C-38CF52B2EEE7}" destId="{23CD337C-8E67-42D7-914E-18838DF38657}" srcOrd="0" destOrd="0" presId="urn:microsoft.com/office/officeart/2005/8/layout/vList2"/>
    <dgm:cxn modelId="{8E12D22A-F34A-4E39-B353-60A3A4B33E88}" srcId="{52F99E2F-5B96-455C-A1BA-02FA01C9B6C6}" destId="{63699254-3C1B-4333-8E50-21F45C871707}" srcOrd="1" destOrd="0" parTransId="{4C206F4F-AC71-470E-BADC-B224FA7D5445}" sibTransId="{41BA9D00-F77D-4053-964C-C40757DB7531}"/>
    <dgm:cxn modelId="{129AF65C-13C0-44C6-A03F-6857AF60EA9A}" srcId="{52F99E2F-5B96-455C-A1BA-02FA01C9B6C6}" destId="{EEFC25DB-3A2B-4592-8E2C-38CF52B2EEE7}" srcOrd="2" destOrd="0" parTransId="{A250059B-DFD9-4A47-A0AF-4C080DBD7FA0}" sibTransId="{E1BF9D41-FD4D-43CD-A48D-169E603A6154}"/>
    <dgm:cxn modelId="{9FC46466-0A79-4486-967B-D3BA5F2699B8}" type="presOf" srcId="{52F99E2F-5B96-455C-A1BA-02FA01C9B6C6}" destId="{21EF8F88-9D38-4B81-AD97-6F76A6BB8413}" srcOrd="0" destOrd="0" presId="urn:microsoft.com/office/officeart/2005/8/layout/vList2"/>
    <dgm:cxn modelId="{FEE1BC56-6E42-483E-AFB4-177A4EE5E42B}" type="presOf" srcId="{37B4DAA4-36DF-4DDF-8EC3-9F68673F038A}" destId="{F9C36CFC-A9F5-4532-BEB4-D9F527577244}" srcOrd="0" destOrd="0" presId="urn:microsoft.com/office/officeart/2005/8/layout/vList2"/>
    <dgm:cxn modelId="{94472AEE-DA95-4CB7-8D11-B90753A6CD94}" type="presOf" srcId="{63699254-3C1B-4333-8E50-21F45C871707}" destId="{5AB6D4D6-2668-426E-9500-6DC34EA4E0BE}" srcOrd="0" destOrd="0" presId="urn:microsoft.com/office/officeart/2005/8/layout/vList2"/>
    <dgm:cxn modelId="{7A7A9271-5FCD-4C1F-B424-260EE9E52341}" type="presParOf" srcId="{21EF8F88-9D38-4B81-AD97-6F76A6BB8413}" destId="{F9C36CFC-A9F5-4532-BEB4-D9F527577244}" srcOrd="0" destOrd="0" presId="urn:microsoft.com/office/officeart/2005/8/layout/vList2"/>
    <dgm:cxn modelId="{3FBAABA1-6F50-4E60-836B-971899E33EC6}" type="presParOf" srcId="{21EF8F88-9D38-4B81-AD97-6F76A6BB8413}" destId="{32C5B6BC-BDD7-4E04-B0B9-BD25F1FAF0D1}" srcOrd="1" destOrd="0" presId="urn:microsoft.com/office/officeart/2005/8/layout/vList2"/>
    <dgm:cxn modelId="{9B092E8C-0F38-4518-B4B4-878A17FF3D8B}" type="presParOf" srcId="{21EF8F88-9D38-4B81-AD97-6F76A6BB8413}" destId="{5AB6D4D6-2668-426E-9500-6DC34EA4E0BE}" srcOrd="2" destOrd="0" presId="urn:microsoft.com/office/officeart/2005/8/layout/vList2"/>
    <dgm:cxn modelId="{82A9C2F7-3ED0-40E1-836F-64EFB6170AF4}" type="presParOf" srcId="{21EF8F88-9D38-4B81-AD97-6F76A6BB8413}" destId="{0E1CE58B-FCF8-4A33-A5BF-1380A2AE7181}" srcOrd="3" destOrd="0" presId="urn:microsoft.com/office/officeart/2005/8/layout/vList2"/>
    <dgm:cxn modelId="{CAA452F9-5F56-456C-BCEB-1D4BB48A81E3}" type="presParOf" srcId="{21EF8F88-9D38-4B81-AD97-6F76A6BB8413}" destId="{23CD337C-8E67-42D7-914E-18838DF3865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E6A08E-868E-4BC7-B58C-E4627354EBCC}"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07D42427-A5F2-4EFA-BF0A-F2C973644D44}">
      <dgm:prSet/>
      <dgm:spPr/>
      <dgm:t>
        <a:bodyPr/>
        <a:lstStyle/>
        <a:p>
          <a:r>
            <a:rPr lang="en-US"/>
            <a:t>Which side is the one child on – left or right? </a:t>
          </a:r>
        </a:p>
      </dgm:t>
    </dgm:pt>
    <dgm:pt modelId="{517A195B-ACD6-402F-8A1B-F5A800A1CB76}" type="parTrans" cxnId="{74C1942D-12FB-4ADD-AE8B-D98CF8DEE8AF}">
      <dgm:prSet/>
      <dgm:spPr/>
      <dgm:t>
        <a:bodyPr/>
        <a:lstStyle/>
        <a:p>
          <a:endParaRPr lang="en-US"/>
        </a:p>
      </dgm:t>
    </dgm:pt>
    <dgm:pt modelId="{DA810E47-594A-4AF2-B3FE-0DD3CECBA6F8}" type="sibTrans" cxnId="{74C1942D-12FB-4ADD-AE8B-D98CF8DEE8AF}">
      <dgm:prSet/>
      <dgm:spPr/>
      <dgm:t>
        <a:bodyPr/>
        <a:lstStyle/>
        <a:p>
          <a:endParaRPr lang="en-US"/>
        </a:p>
      </dgm:t>
    </dgm:pt>
    <dgm:pt modelId="{D6BDDDFC-CFC8-494C-A0C8-5C51DFB12DAA}">
      <dgm:prSet/>
      <dgm:spPr/>
      <dgm:t>
        <a:bodyPr/>
        <a:lstStyle/>
        <a:p>
          <a:r>
            <a:rPr lang="en-US"/>
            <a:t>We need to  reassign this correctly to  our parent node</a:t>
          </a:r>
        </a:p>
      </dgm:t>
    </dgm:pt>
    <dgm:pt modelId="{D43E7422-023B-4B1C-9D84-162060D1C84F}" type="parTrans" cxnId="{E08559A9-0575-4C88-9837-B65358FA6D31}">
      <dgm:prSet/>
      <dgm:spPr/>
      <dgm:t>
        <a:bodyPr/>
        <a:lstStyle/>
        <a:p>
          <a:endParaRPr lang="en-US"/>
        </a:p>
      </dgm:t>
    </dgm:pt>
    <dgm:pt modelId="{50AC185D-219A-4E59-9F7E-9D14CBA58BB6}" type="sibTrans" cxnId="{E08559A9-0575-4C88-9837-B65358FA6D31}">
      <dgm:prSet/>
      <dgm:spPr/>
      <dgm:t>
        <a:bodyPr/>
        <a:lstStyle/>
        <a:p>
          <a:endParaRPr lang="en-US"/>
        </a:p>
      </dgm:t>
    </dgm:pt>
    <dgm:pt modelId="{C69419B7-494A-41D5-90AB-C7D767D15C62}">
      <dgm:prSet/>
      <dgm:spPr/>
      <dgm:t>
        <a:bodyPr/>
        <a:lstStyle/>
        <a:p>
          <a:r>
            <a:rPr lang="en-US"/>
            <a:t>Which side are we on? Because this dictates how we do the switch</a:t>
          </a:r>
        </a:p>
      </dgm:t>
    </dgm:pt>
    <dgm:pt modelId="{72094E9F-17D1-40DC-B176-456670047F4E}" type="parTrans" cxnId="{5A2A9F5E-AF1F-4D92-A2FA-941D2F6C027F}">
      <dgm:prSet/>
      <dgm:spPr/>
      <dgm:t>
        <a:bodyPr/>
        <a:lstStyle/>
        <a:p>
          <a:endParaRPr lang="en-US"/>
        </a:p>
      </dgm:t>
    </dgm:pt>
    <dgm:pt modelId="{9091E62C-E96F-4C79-895B-25FE73E60D9B}" type="sibTrans" cxnId="{5A2A9F5E-AF1F-4D92-A2FA-941D2F6C027F}">
      <dgm:prSet/>
      <dgm:spPr/>
      <dgm:t>
        <a:bodyPr/>
        <a:lstStyle/>
        <a:p>
          <a:endParaRPr lang="en-US"/>
        </a:p>
      </dgm:t>
    </dgm:pt>
    <dgm:pt modelId="{15B12D31-E858-42D2-8C56-95662FACD49D}" type="pres">
      <dgm:prSet presAssocID="{F6E6A08E-868E-4BC7-B58C-E4627354EBCC}" presName="linear" presStyleCnt="0">
        <dgm:presLayoutVars>
          <dgm:animLvl val="lvl"/>
          <dgm:resizeHandles val="exact"/>
        </dgm:presLayoutVars>
      </dgm:prSet>
      <dgm:spPr/>
    </dgm:pt>
    <dgm:pt modelId="{E3349D4D-74DC-4967-B38F-772495365452}" type="pres">
      <dgm:prSet presAssocID="{07D42427-A5F2-4EFA-BF0A-F2C973644D44}" presName="parentText" presStyleLbl="node1" presStyleIdx="0" presStyleCnt="3">
        <dgm:presLayoutVars>
          <dgm:chMax val="0"/>
          <dgm:bulletEnabled val="1"/>
        </dgm:presLayoutVars>
      </dgm:prSet>
      <dgm:spPr/>
    </dgm:pt>
    <dgm:pt modelId="{2E53C98D-C56C-43F3-93E9-B0834B634DE7}" type="pres">
      <dgm:prSet presAssocID="{DA810E47-594A-4AF2-B3FE-0DD3CECBA6F8}" presName="spacer" presStyleCnt="0"/>
      <dgm:spPr/>
    </dgm:pt>
    <dgm:pt modelId="{C4ECA928-1E1B-4D1D-89E7-B1D9438F940F}" type="pres">
      <dgm:prSet presAssocID="{D6BDDDFC-CFC8-494C-A0C8-5C51DFB12DAA}" presName="parentText" presStyleLbl="node1" presStyleIdx="1" presStyleCnt="3">
        <dgm:presLayoutVars>
          <dgm:chMax val="0"/>
          <dgm:bulletEnabled val="1"/>
        </dgm:presLayoutVars>
      </dgm:prSet>
      <dgm:spPr/>
    </dgm:pt>
    <dgm:pt modelId="{01B436A6-DB3A-451F-8D2B-8E36CD27B18A}" type="pres">
      <dgm:prSet presAssocID="{50AC185D-219A-4E59-9F7E-9D14CBA58BB6}" presName="spacer" presStyleCnt="0"/>
      <dgm:spPr/>
    </dgm:pt>
    <dgm:pt modelId="{53EB24AE-8B26-4940-913A-388965A7C94C}" type="pres">
      <dgm:prSet presAssocID="{C69419B7-494A-41D5-90AB-C7D767D15C62}" presName="parentText" presStyleLbl="node1" presStyleIdx="2" presStyleCnt="3">
        <dgm:presLayoutVars>
          <dgm:chMax val="0"/>
          <dgm:bulletEnabled val="1"/>
        </dgm:presLayoutVars>
      </dgm:prSet>
      <dgm:spPr/>
    </dgm:pt>
  </dgm:ptLst>
  <dgm:cxnLst>
    <dgm:cxn modelId="{DB96450B-221B-4AE1-939E-55C3CE73F859}" type="presOf" srcId="{D6BDDDFC-CFC8-494C-A0C8-5C51DFB12DAA}" destId="{C4ECA928-1E1B-4D1D-89E7-B1D9438F940F}" srcOrd="0" destOrd="0" presId="urn:microsoft.com/office/officeart/2005/8/layout/vList2"/>
    <dgm:cxn modelId="{74C1942D-12FB-4ADD-AE8B-D98CF8DEE8AF}" srcId="{F6E6A08E-868E-4BC7-B58C-E4627354EBCC}" destId="{07D42427-A5F2-4EFA-BF0A-F2C973644D44}" srcOrd="0" destOrd="0" parTransId="{517A195B-ACD6-402F-8A1B-F5A800A1CB76}" sibTransId="{DA810E47-594A-4AF2-B3FE-0DD3CECBA6F8}"/>
    <dgm:cxn modelId="{5CD5BC32-B88D-4136-B6F2-06A5ABD2863D}" type="presOf" srcId="{F6E6A08E-868E-4BC7-B58C-E4627354EBCC}" destId="{15B12D31-E858-42D2-8C56-95662FACD49D}" srcOrd="0" destOrd="0" presId="urn:microsoft.com/office/officeart/2005/8/layout/vList2"/>
    <dgm:cxn modelId="{5A2A9F5E-AF1F-4D92-A2FA-941D2F6C027F}" srcId="{F6E6A08E-868E-4BC7-B58C-E4627354EBCC}" destId="{C69419B7-494A-41D5-90AB-C7D767D15C62}" srcOrd="2" destOrd="0" parTransId="{72094E9F-17D1-40DC-B176-456670047F4E}" sibTransId="{9091E62C-E96F-4C79-895B-25FE73E60D9B}"/>
    <dgm:cxn modelId="{9745B1A7-8F5B-4CBF-B071-16F9DDBC222E}" type="presOf" srcId="{C69419B7-494A-41D5-90AB-C7D767D15C62}" destId="{53EB24AE-8B26-4940-913A-388965A7C94C}" srcOrd="0" destOrd="0" presId="urn:microsoft.com/office/officeart/2005/8/layout/vList2"/>
    <dgm:cxn modelId="{E08559A9-0575-4C88-9837-B65358FA6D31}" srcId="{F6E6A08E-868E-4BC7-B58C-E4627354EBCC}" destId="{D6BDDDFC-CFC8-494C-A0C8-5C51DFB12DAA}" srcOrd="1" destOrd="0" parTransId="{D43E7422-023B-4B1C-9D84-162060D1C84F}" sibTransId="{50AC185D-219A-4E59-9F7E-9D14CBA58BB6}"/>
    <dgm:cxn modelId="{1B98C9BA-7F8E-4D17-B819-76418A5C23A1}" type="presOf" srcId="{07D42427-A5F2-4EFA-BF0A-F2C973644D44}" destId="{E3349D4D-74DC-4967-B38F-772495365452}" srcOrd="0" destOrd="0" presId="urn:microsoft.com/office/officeart/2005/8/layout/vList2"/>
    <dgm:cxn modelId="{82A42C77-130E-4446-BA57-A286DFB5EF5B}" type="presParOf" srcId="{15B12D31-E858-42D2-8C56-95662FACD49D}" destId="{E3349D4D-74DC-4967-B38F-772495365452}" srcOrd="0" destOrd="0" presId="urn:microsoft.com/office/officeart/2005/8/layout/vList2"/>
    <dgm:cxn modelId="{0B63F376-571F-4382-9616-0EE5C6FEDA1A}" type="presParOf" srcId="{15B12D31-E858-42D2-8C56-95662FACD49D}" destId="{2E53C98D-C56C-43F3-93E9-B0834B634DE7}" srcOrd="1" destOrd="0" presId="urn:microsoft.com/office/officeart/2005/8/layout/vList2"/>
    <dgm:cxn modelId="{C566CD3F-0331-43BE-80A9-BE994302250B}" type="presParOf" srcId="{15B12D31-E858-42D2-8C56-95662FACD49D}" destId="{C4ECA928-1E1B-4D1D-89E7-B1D9438F940F}" srcOrd="2" destOrd="0" presId="urn:microsoft.com/office/officeart/2005/8/layout/vList2"/>
    <dgm:cxn modelId="{E33B02C0-1F30-4BD6-ACA5-D7BFAD0F7B3B}" type="presParOf" srcId="{15B12D31-E858-42D2-8C56-95662FACD49D}" destId="{01B436A6-DB3A-451F-8D2B-8E36CD27B18A}" srcOrd="3" destOrd="0" presId="urn:microsoft.com/office/officeart/2005/8/layout/vList2"/>
    <dgm:cxn modelId="{6F7B6FB8-CFD3-4510-86A2-CAB1436BF765}" type="presParOf" srcId="{15B12D31-E858-42D2-8C56-95662FACD49D}" destId="{53EB24AE-8B26-4940-913A-388965A7C94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2CB085-3F2A-479D-8120-4415A779650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FD7E910-1E9C-43E6-A017-9F0CE284C501}">
      <dgm:prSet phldrT="[Text]"/>
      <dgm:spPr/>
      <dgm:t>
        <a:bodyPr/>
        <a:lstStyle/>
        <a:p>
          <a:r>
            <a:rPr lang="en-US" dirty="0"/>
            <a:t>23</a:t>
          </a:r>
        </a:p>
      </dgm:t>
    </dgm:pt>
    <dgm:pt modelId="{45A1778B-90D0-4C0F-A183-7EB58D3710F9}" type="parTrans" cxnId="{193D9502-8DD8-4D21-9AC1-B13F4BCD562D}">
      <dgm:prSet/>
      <dgm:spPr/>
      <dgm:t>
        <a:bodyPr/>
        <a:lstStyle/>
        <a:p>
          <a:endParaRPr lang="en-US"/>
        </a:p>
      </dgm:t>
    </dgm:pt>
    <dgm:pt modelId="{085AC858-8F8B-48EF-A6E4-4BEEE3D8319C}" type="sibTrans" cxnId="{193D9502-8DD8-4D21-9AC1-B13F4BCD562D}">
      <dgm:prSet/>
      <dgm:spPr/>
      <dgm:t>
        <a:bodyPr/>
        <a:lstStyle/>
        <a:p>
          <a:endParaRPr lang="en-US"/>
        </a:p>
      </dgm:t>
    </dgm:pt>
    <dgm:pt modelId="{3563E58B-72C1-445D-98B4-362A2209337A}">
      <dgm:prSet phldrT="[Text]"/>
      <dgm:spPr/>
      <dgm:t>
        <a:bodyPr/>
        <a:lstStyle/>
        <a:p>
          <a:r>
            <a:rPr lang="en-US" dirty="0"/>
            <a:t>21</a:t>
          </a:r>
        </a:p>
      </dgm:t>
    </dgm:pt>
    <dgm:pt modelId="{63801897-2D82-4229-B981-F246FDEB7E7A}" type="parTrans" cxnId="{3236FD94-DE1F-4FFD-A0C9-1523B2C57C27}">
      <dgm:prSet/>
      <dgm:spPr/>
      <dgm:t>
        <a:bodyPr/>
        <a:lstStyle/>
        <a:p>
          <a:endParaRPr lang="en-US"/>
        </a:p>
      </dgm:t>
    </dgm:pt>
    <dgm:pt modelId="{6042343B-AD68-498C-8ABE-AFE4D03366DE}" type="sibTrans" cxnId="{3236FD94-DE1F-4FFD-A0C9-1523B2C57C27}">
      <dgm:prSet/>
      <dgm:spPr/>
      <dgm:t>
        <a:bodyPr/>
        <a:lstStyle/>
        <a:p>
          <a:endParaRPr lang="en-US"/>
        </a:p>
      </dgm:t>
    </dgm:pt>
    <dgm:pt modelId="{20C81808-C1E6-4275-BA2A-064236039D8C}">
      <dgm:prSet phldrT="[Text]"/>
      <dgm:spPr/>
      <dgm:t>
        <a:bodyPr/>
        <a:lstStyle/>
        <a:p>
          <a:endParaRPr lang="en-US" dirty="0"/>
        </a:p>
      </dgm:t>
    </dgm:pt>
    <dgm:pt modelId="{0DDCA8F1-A19E-4638-9398-F33C202A7647}" type="parTrans" cxnId="{809958EA-00BF-4329-B7AD-B5C173714482}">
      <dgm:prSet/>
      <dgm:spPr/>
      <dgm:t>
        <a:bodyPr/>
        <a:lstStyle/>
        <a:p>
          <a:endParaRPr lang="en-US"/>
        </a:p>
      </dgm:t>
    </dgm:pt>
    <dgm:pt modelId="{D985CE9D-5BF4-4F18-B665-C7AA58C422B2}" type="sibTrans" cxnId="{809958EA-00BF-4329-B7AD-B5C173714482}">
      <dgm:prSet/>
      <dgm:spPr/>
      <dgm:t>
        <a:bodyPr/>
        <a:lstStyle/>
        <a:p>
          <a:endParaRPr lang="en-US"/>
        </a:p>
      </dgm:t>
    </dgm:pt>
    <dgm:pt modelId="{10CFF565-57C6-40C4-BCFE-7879DD477CA9}" type="pres">
      <dgm:prSet presAssocID="{462CB085-3F2A-479D-8120-4415A7796501}" presName="hierChild1" presStyleCnt="0">
        <dgm:presLayoutVars>
          <dgm:orgChart val="1"/>
          <dgm:chPref val="1"/>
          <dgm:dir/>
          <dgm:animOne val="branch"/>
          <dgm:animLvl val="lvl"/>
          <dgm:resizeHandles/>
        </dgm:presLayoutVars>
      </dgm:prSet>
      <dgm:spPr/>
    </dgm:pt>
    <dgm:pt modelId="{448A1014-F82B-4407-8272-EFA626260488}" type="pres">
      <dgm:prSet presAssocID="{9FD7E910-1E9C-43E6-A017-9F0CE284C501}" presName="hierRoot1" presStyleCnt="0">
        <dgm:presLayoutVars>
          <dgm:hierBranch val="init"/>
        </dgm:presLayoutVars>
      </dgm:prSet>
      <dgm:spPr/>
    </dgm:pt>
    <dgm:pt modelId="{6CF6D044-86BB-4C85-84E9-B05E994DEEC9}" type="pres">
      <dgm:prSet presAssocID="{9FD7E910-1E9C-43E6-A017-9F0CE284C501}" presName="rootComposite1" presStyleCnt="0"/>
      <dgm:spPr/>
    </dgm:pt>
    <dgm:pt modelId="{BB5694E6-B215-4271-AA10-8649F72D8F5D}" type="pres">
      <dgm:prSet presAssocID="{9FD7E910-1E9C-43E6-A017-9F0CE284C501}" presName="rootText1" presStyleLbl="node0" presStyleIdx="0" presStyleCnt="1">
        <dgm:presLayoutVars>
          <dgm:chPref val="3"/>
        </dgm:presLayoutVars>
      </dgm:prSet>
      <dgm:spPr/>
    </dgm:pt>
    <dgm:pt modelId="{2845090A-5566-4FAD-A613-CB7F3EB0BD61}" type="pres">
      <dgm:prSet presAssocID="{9FD7E910-1E9C-43E6-A017-9F0CE284C501}" presName="rootConnector1" presStyleLbl="node1" presStyleIdx="0" presStyleCnt="0"/>
      <dgm:spPr/>
    </dgm:pt>
    <dgm:pt modelId="{B0E3FE19-88A8-43AD-810E-0820BA9ACB1B}" type="pres">
      <dgm:prSet presAssocID="{9FD7E910-1E9C-43E6-A017-9F0CE284C501}" presName="hierChild2" presStyleCnt="0"/>
      <dgm:spPr/>
    </dgm:pt>
    <dgm:pt modelId="{A76203A6-399F-4418-A743-5D50B465C325}" type="pres">
      <dgm:prSet presAssocID="{63801897-2D82-4229-B981-F246FDEB7E7A}" presName="Name37" presStyleLbl="parChTrans1D2" presStyleIdx="0" presStyleCnt="2"/>
      <dgm:spPr/>
    </dgm:pt>
    <dgm:pt modelId="{B785A747-0307-414C-B70F-FFEA7BE84489}" type="pres">
      <dgm:prSet presAssocID="{3563E58B-72C1-445D-98B4-362A2209337A}" presName="hierRoot2" presStyleCnt="0">
        <dgm:presLayoutVars>
          <dgm:hierBranch val="init"/>
        </dgm:presLayoutVars>
      </dgm:prSet>
      <dgm:spPr/>
    </dgm:pt>
    <dgm:pt modelId="{CA7B75EB-8DDE-4D95-AF5F-C19D7B97607D}" type="pres">
      <dgm:prSet presAssocID="{3563E58B-72C1-445D-98B4-362A2209337A}" presName="rootComposite" presStyleCnt="0"/>
      <dgm:spPr/>
    </dgm:pt>
    <dgm:pt modelId="{AD520821-8FCC-4DAE-84CB-7CC2796AD99D}" type="pres">
      <dgm:prSet presAssocID="{3563E58B-72C1-445D-98B4-362A2209337A}" presName="rootText" presStyleLbl="node2" presStyleIdx="0" presStyleCnt="2">
        <dgm:presLayoutVars>
          <dgm:chPref val="3"/>
        </dgm:presLayoutVars>
      </dgm:prSet>
      <dgm:spPr/>
    </dgm:pt>
    <dgm:pt modelId="{CB03720B-2474-4035-BC47-8C347E8B16A9}" type="pres">
      <dgm:prSet presAssocID="{3563E58B-72C1-445D-98B4-362A2209337A}" presName="rootConnector" presStyleLbl="node2" presStyleIdx="0" presStyleCnt="2"/>
      <dgm:spPr/>
    </dgm:pt>
    <dgm:pt modelId="{D3862E73-88C9-40F2-80AB-644333200305}" type="pres">
      <dgm:prSet presAssocID="{3563E58B-72C1-445D-98B4-362A2209337A}" presName="hierChild4" presStyleCnt="0"/>
      <dgm:spPr/>
    </dgm:pt>
    <dgm:pt modelId="{2461CEDD-27B0-4277-A59F-87515EB2CA4F}" type="pres">
      <dgm:prSet presAssocID="{3563E58B-72C1-445D-98B4-362A2209337A}" presName="hierChild5" presStyleCnt="0"/>
      <dgm:spPr/>
    </dgm:pt>
    <dgm:pt modelId="{C6393F31-5DE4-42C5-B86D-7E241136EF3B}" type="pres">
      <dgm:prSet presAssocID="{0DDCA8F1-A19E-4638-9398-F33C202A7647}" presName="Name37" presStyleLbl="parChTrans1D2" presStyleIdx="1" presStyleCnt="2"/>
      <dgm:spPr/>
    </dgm:pt>
    <dgm:pt modelId="{E9487025-5AE0-41AE-BC06-7CA8597DE1A4}" type="pres">
      <dgm:prSet presAssocID="{20C81808-C1E6-4275-BA2A-064236039D8C}" presName="hierRoot2" presStyleCnt="0">
        <dgm:presLayoutVars>
          <dgm:hierBranch val="init"/>
        </dgm:presLayoutVars>
      </dgm:prSet>
      <dgm:spPr/>
    </dgm:pt>
    <dgm:pt modelId="{A557B239-F00E-454D-8287-A4280394FAAE}" type="pres">
      <dgm:prSet presAssocID="{20C81808-C1E6-4275-BA2A-064236039D8C}" presName="rootComposite" presStyleCnt="0"/>
      <dgm:spPr/>
    </dgm:pt>
    <dgm:pt modelId="{6BFD0064-3F8E-4B70-B0B3-5D233E02E074}" type="pres">
      <dgm:prSet presAssocID="{20C81808-C1E6-4275-BA2A-064236039D8C}" presName="rootText" presStyleLbl="node2" presStyleIdx="1" presStyleCnt="2">
        <dgm:presLayoutVars>
          <dgm:chPref val="3"/>
        </dgm:presLayoutVars>
      </dgm:prSet>
      <dgm:spPr/>
    </dgm:pt>
    <dgm:pt modelId="{5BCD4DEF-C1EA-4511-ACF1-44A5DC6958A2}" type="pres">
      <dgm:prSet presAssocID="{20C81808-C1E6-4275-BA2A-064236039D8C}" presName="rootConnector" presStyleLbl="node2" presStyleIdx="1" presStyleCnt="2"/>
      <dgm:spPr/>
    </dgm:pt>
    <dgm:pt modelId="{EC6536D0-62A2-4217-A18E-B89809DE1B0D}" type="pres">
      <dgm:prSet presAssocID="{20C81808-C1E6-4275-BA2A-064236039D8C}" presName="hierChild4" presStyleCnt="0"/>
      <dgm:spPr/>
    </dgm:pt>
    <dgm:pt modelId="{4E953489-33C7-415B-BDF3-4AC3C5D9C910}" type="pres">
      <dgm:prSet presAssocID="{20C81808-C1E6-4275-BA2A-064236039D8C}" presName="hierChild5" presStyleCnt="0"/>
      <dgm:spPr/>
    </dgm:pt>
    <dgm:pt modelId="{966882DC-889F-49B9-BB72-6918CC0B1EBA}" type="pres">
      <dgm:prSet presAssocID="{9FD7E910-1E9C-43E6-A017-9F0CE284C501}" presName="hierChild3" presStyleCnt="0"/>
      <dgm:spPr/>
    </dgm:pt>
  </dgm:ptLst>
  <dgm:cxnLst>
    <dgm:cxn modelId="{A276B201-B4EE-41DF-99DC-15C82E8066E8}" type="presOf" srcId="{3563E58B-72C1-445D-98B4-362A2209337A}" destId="{AD520821-8FCC-4DAE-84CB-7CC2796AD99D}" srcOrd="0" destOrd="0" presId="urn:microsoft.com/office/officeart/2005/8/layout/orgChart1"/>
    <dgm:cxn modelId="{193D9502-8DD8-4D21-9AC1-B13F4BCD562D}" srcId="{462CB085-3F2A-479D-8120-4415A7796501}" destId="{9FD7E910-1E9C-43E6-A017-9F0CE284C501}" srcOrd="0" destOrd="0" parTransId="{45A1778B-90D0-4C0F-A183-7EB58D3710F9}" sibTransId="{085AC858-8F8B-48EF-A6E4-4BEEE3D8319C}"/>
    <dgm:cxn modelId="{FFC26004-3B49-4A6E-BEF9-ECA0EA52A433}" type="presOf" srcId="{0DDCA8F1-A19E-4638-9398-F33C202A7647}" destId="{C6393F31-5DE4-42C5-B86D-7E241136EF3B}" srcOrd="0" destOrd="0" presId="urn:microsoft.com/office/officeart/2005/8/layout/orgChart1"/>
    <dgm:cxn modelId="{85EB5A0A-9E1F-41EA-97FD-E2D24E47C032}" type="presOf" srcId="{9FD7E910-1E9C-43E6-A017-9F0CE284C501}" destId="{2845090A-5566-4FAD-A613-CB7F3EB0BD61}" srcOrd="1" destOrd="0" presId="urn:microsoft.com/office/officeart/2005/8/layout/orgChart1"/>
    <dgm:cxn modelId="{AB8DB019-04A0-4A5D-B3E5-F7FA90640725}" type="presOf" srcId="{9FD7E910-1E9C-43E6-A017-9F0CE284C501}" destId="{BB5694E6-B215-4271-AA10-8649F72D8F5D}" srcOrd="0" destOrd="0" presId="urn:microsoft.com/office/officeart/2005/8/layout/orgChart1"/>
    <dgm:cxn modelId="{4C9AB93B-CB57-4769-8678-CD772A86B705}" type="presOf" srcId="{20C81808-C1E6-4275-BA2A-064236039D8C}" destId="{6BFD0064-3F8E-4B70-B0B3-5D233E02E074}" srcOrd="0" destOrd="0" presId="urn:microsoft.com/office/officeart/2005/8/layout/orgChart1"/>
    <dgm:cxn modelId="{3236FD94-DE1F-4FFD-A0C9-1523B2C57C27}" srcId="{9FD7E910-1E9C-43E6-A017-9F0CE284C501}" destId="{3563E58B-72C1-445D-98B4-362A2209337A}" srcOrd="0" destOrd="0" parTransId="{63801897-2D82-4229-B981-F246FDEB7E7A}" sibTransId="{6042343B-AD68-498C-8ABE-AFE4D03366DE}"/>
    <dgm:cxn modelId="{184F2DA5-8BA7-44AF-BFBA-57A0236A02EE}" type="presOf" srcId="{3563E58B-72C1-445D-98B4-362A2209337A}" destId="{CB03720B-2474-4035-BC47-8C347E8B16A9}" srcOrd="1" destOrd="0" presId="urn:microsoft.com/office/officeart/2005/8/layout/orgChart1"/>
    <dgm:cxn modelId="{12F647B7-5D37-4B8F-8D29-750D095F0400}" type="presOf" srcId="{63801897-2D82-4229-B981-F246FDEB7E7A}" destId="{A76203A6-399F-4418-A743-5D50B465C325}" srcOrd="0" destOrd="0" presId="urn:microsoft.com/office/officeart/2005/8/layout/orgChart1"/>
    <dgm:cxn modelId="{71FBD0CB-5C2E-43BD-BDCF-E6C446766F50}" type="presOf" srcId="{462CB085-3F2A-479D-8120-4415A7796501}" destId="{10CFF565-57C6-40C4-BCFE-7879DD477CA9}" srcOrd="0" destOrd="0" presId="urn:microsoft.com/office/officeart/2005/8/layout/orgChart1"/>
    <dgm:cxn modelId="{809958EA-00BF-4329-B7AD-B5C173714482}" srcId="{9FD7E910-1E9C-43E6-A017-9F0CE284C501}" destId="{20C81808-C1E6-4275-BA2A-064236039D8C}" srcOrd="1" destOrd="0" parTransId="{0DDCA8F1-A19E-4638-9398-F33C202A7647}" sibTransId="{D985CE9D-5BF4-4F18-B665-C7AA58C422B2}"/>
    <dgm:cxn modelId="{22C83EEF-DBB3-4B0A-854F-B19E2CF1E4A7}" type="presOf" srcId="{20C81808-C1E6-4275-BA2A-064236039D8C}" destId="{5BCD4DEF-C1EA-4511-ACF1-44A5DC6958A2}" srcOrd="1" destOrd="0" presId="urn:microsoft.com/office/officeart/2005/8/layout/orgChart1"/>
    <dgm:cxn modelId="{73959042-1257-4B18-BD1C-290BDC1BB8CC}" type="presParOf" srcId="{10CFF565-57C6-40C4-BCFE-7879DD477CA9}" destId="{448A1014-F82B-4407-8272-EFA626260488}" srcOrd="0" destOrd="0" presId="urn:microsoft.com/office/officeart/2005/8/layout/orgChart1"/>
    <dgm:cxn modelId="{6EB63A9B-5429-415F-AA5A-CDF1B7F0DA77}" type="presParOf" srcId="{448A1014-F82B-4407-8272-EFA626260488}" destId="{6CF6D044-86BB-4C85-84E9-B05E994DEEC9}" srcOrd="0" destOrd="0" presId="urn:microsoft.com/office/officeart/2005/8/layout/orgChart1"/>
    <dgm:cxn modelId="{73916F6E-D9F7-44E1-A537-F85CDB90CED3}" type="presParOf" srcId="{6CF6D044-86BB-4C85-84E9-B05E994DEEC9}" destId="{BB5694E6-B215-4271-AA10-8649F72D8F5D}" srcOrd="0" destOrd="0" presId="urn:microsoft.com/office/officeart/2005/8/layout/orgChart1"/>
    <dgm:cxn modelId="{2D19B6E1-CD39-4981-8B66-D91818A12E8F}" type="presParOf" srcId="{6CF6D044-86BB-4C85-84E9-B05E994DEEC9}" destId="{2845090A-5566-4FAD-A613-CB7F3EB0BD61}" srcOrd="1" destOrd="0" presId="urn:microsoft.com/office/officeart/2005/8/layout/orgChart1"/>
    <dgm:cxn modelId="{D3536BF4-D09D-47B4-A563-BD1D472E5905}" type="presParOf" srcId="{448A1014-F82B-4407-8272-EFA626260488}" destId="{B0E3FE19-88A8-43AD-810E-0820BA9ACB1B}" srcOrd="1" destOrd="0" presId="urn:microsoft.com/office/officeart/2005/8/layout/orgChart1"/>
    <dgm:cxn modelId="{65134276-F032-45B0-BA33-EC93C113B049}" type="presParOf" srcId="{B0E3FE19-88A8-43AD-810E-0820BA9ACB1B}" destId="{A76203A6-399F-4418-A743-5D50B465C325}" srcOrd="0" destOrd="0" presId="urn:microsoft.com/office/officeart/2005/8/layout/orgChart1"/>
    <dgm:cxn modelId="{88E67936-E069-472A-B2AF-1C2091A59DC7}" type="presParOf" srcId="{B0E3FE19-88A8-43AD-810E-0820BA9ACB1B}" destId="{B785A747-0307-414C-B70F-FFEA7BE84489}" srcOrd="1" destOrd="0" presId="urn:microsoft.com/office/officeart/2005/8/layout/orgChart1"/>
    <dgm:cxn modelId="{2AA7DFBA-DB9D-4A0C-9A2A-4BE8013D0BB2}" type="presParOf" srcId="{B785A747-0307-414C-B70F-FFEA7BE84489}" destId="{CA7B75EB-8DDE-4D95-AF5F-C19D7B97607D}" srcOrd="0" destOrd="0" presId="urn:microsoft.com/office/officeart/2005/8/layout/orgChart1"/>
    <dgm:cxn modelId="{FC2BCF81-79D8-40D0-A3E9-2BCCD8A9A738}" type="presParOf" srcId="{CA7B75EB-8DDE-4D95-AF5F-C19D7B97607D}" destId="{AD520821-8FCC-4DAE-84CB-7CC2796AD99D}" srcOrd="0" destOrd="0" presId="urn:microsoft.com/office/officeart/2005/8/layout/orgChart1"/>
    <dgm:cxn modelId="{30F0A660-A41F-4AD9-B579-C774B01A8DED}" type="presParOf" srcId="{CA7B75EB-8DDE-4D95-AF5F-C19D7B97607D}" destId="{CB03720B-2474-4035-BC47-8C347E8B16A9}" srcOrd="1" destOrd="0" presId="urn:microsoft.com/office/officeart/2005/8/layout/orgChart1"/>
    <dgm:cxn modelId="{4BFE2A78-3749-44E5-A092-A1087CBA1E4C}" type="presParOf" srcId="{B785A747-0307-414C-B70F-FFEA7BE84489}" destId="{D3862E73-88C9-40F2-80AB-644333200305}" srcOrd="1" destOrd="0" presId="urn:microsoft.com/office/officeart/2005/8/layout/orgChart1"/>
    <dgm:cxn modelId="{6FADB16D-BD79-4CEA-AD9F-0A39A3E913E1}" type="presParOf" srcId="{B785A747-0307-414C-B70F-FFEA7BE84489}" destId="{2461CEDD-27B0-4277-A59F-87515EB2CA4F}" srcOrd="2" destOrd="0" presId="urn:microsoft.com/office/officeart/2005/8/layout/orgChart1"/>
    <dgm:cxn modelId="{127B772E-6199-4A01-9A89-CEEA95AA7D39}" type="presParOf" srcId="{B0E3FE19-88A8-43AD-810E-0820BA9ACB1B}" destId="{C6393F31-5DE4-42C5-B86D-7E241136EF3B}" srcOrd="2" destOrd="0" presId="urn:microsoft.com/office/officeart/2005/8/layout/orgChart1"/>
    <dgm:cxn modelId="{B5E402C7-FDCC-4029-80E8-8D71F3694FE8}" type="presParOf" srcId="{B0E3FE19-88A8-43AD-810E-0820BA9ACB1B}" destId="{E9487025-5AE0-41AE-BC06-7CA8597DE1A4}" srcOrd="3" destOrd="0" presId="urn:microsoft.com/office/officeart/2005/8/layout/orgChart1"/>
    <dgm:cxn modelId="{75C08C9D-AA95-40ED-9505-794950C76C14}" type="presParOf" srcId="{E9487025-5AE0-41AE-BC06-7CA8597DE1A4}" destId="{A557B239-F00E-454D-8287-A4280394FAAE}" srcOrd="0" destOrd="0" presId="urn:microsoft.com/office/officeart/2005/8/layout/orgChart1"/>
    <dgm:cxn modelId="{A135B88E-AA20-4E57-9F89-0EE00AB051C7}" type="presParOf" srcId="{A557B239-F00E-454D-8287-A4280394FAAE}" destId="{6BFD0064-3F8E-4B70-B0B3-5D233E02E074}" srcOrd="0" destOrd="0" presId="urn:microsoft.com/office/officeart/2005/8/layout/orgChart1"/>
    <dgm:cxn modelId="{DC31B853-555C-4AB2-A209-7F5F3D8D5304}" type="presParOf" srcId="{A557B239-F00E-454D-8287-A4280394FAAE}" destId="{5BCD4DEF-C1EA-4511-ACF1-44A5DC6958A2}" srcOrd="1" destOrd="0" presId="urn:microsoft.com/office/officeart/2005/8/layout/orgChart1"/>
    <dgm:cxn modelId="{CC63EC96-AF44-4E0F-A8CB-E620AE5E3D4F}" type="presParOf" srcId="{E9487025-5AE0-41AE-BC06-7CA8597DE1A4}" destId="{EC6536D0-62A2-4217-A18E-B89809DE1B0D}" srcOrd="1" destOrd="0" presId="urn:microsoft.com/office/officeart/2005/8/layout/orgChart1"/>
    <dgm:cxn modelId="{E54961E4-E919-4D1C-B01A-FF59B8B88B82}" type="presParOf" srcId="{E9487025-5AE0-41AE-BC06-7CA8597DE1A4}" destId="{4E953489-33C7-415B-BDF3-4AC3C5D9C910}" srcOrd="2" destOrd="0" presId="urn:microsoft.com/office/officeart/2005/8/layout/orgChart1"/>
    <dgm:cxn modelId="{D117F359-C791-429C-B8F2-0C9BC103EE5F}" type="presParOf" srcId="{448A1014-F82B-4407-8272-EFA626260488}" destId="{966882DC-889F-49B9-BB72-6918CC0B1EB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2CB085-3F2A-479D-8120-4415A779650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FD7E910-1E9C-43E6-A017-9F0CE284C501}">
      <dgm:prSet phldrT="[Text]"/>
      <dgm:spPr/>
      <dgm:t>
        <a:bodyPr/>
        <a:lstStyle/>
        <a:p>
          <a:r>
            <a:rPr lang="en-US" dirty="0"/>
            <a:t>23</a:t>
          </a:r>
        </a:p>
      </dgm:t>
    </dgm:pt>
    <dgm:pt modelId="{45A1778B-90D0-4C0F-A183-7EB58D3710F9}" type="parTrans" cxnId="{193D9502-8DD8-4D21-9AC1-B13F4BCD562D}">
      <dgm:prSet/>
      <dgm:spPr/>
      <dgm:t>
        <a:bodyPr/>
        <a:lstStyle/>
        <a:p>
          <a:endParaRPr lang="en-US"/>
        </a:p>
      </dgm:t>
    </dgm:pt>
    <dgm:pt modelId="{085AC858-8F8B-48EF-A6E4-4BEEE3D8319C}" type="sibTrans" cxnId="{193D9502-8DD8-4D21-9AC1-B13F4BCD562D}">
      <dgm:prSet/>
      <dgm:spPr/>
      <dgm:t>
        <a:bodyPr/>
        <a:lstStyle/>
        <a:p>
          <a:endParaRPr lang="en-US"/>
        </a:p>
      </dgm:t>
    </dgm:pt>
    <dgm:pt modelId="{3563E58B-72C1-445D-98B4-362A2209337A}">
      <dgm:prSet phldrT="[Text]"/>
      <dgm:spPr/>
      <dgm:t>
        <a:bodyPr/>
        <a:lstStyle/>
        <a:p>
          <a:r>
            <a:rPr lang="en-US" dirty="0"/>
            <a:t>21</a:t>
          </a:r>
        </a:p>
      </dgm:t>
    </dgm:pt>
    <dgm:pt modelId="{63801897-2D82-4229-B981-F246FDEB7E7A}" type="parTrans" cxnId="{3236FD94-DE1F-4FFD-A0C9-1523B2C57C27}">
      <dgm:prSet/>
      <dgm:spPr/>
      <dgm:t>
        <a:bodyPr/>
        <a:lstStyle/>
        <a:p>
          <a:endParaRPr lang="en-US"/>
        </a:p>
      </dgm:t>
    </dgm:pt>
    <dgm:pt modelId="{6042343B-AD68-498C-8ABE-AFE4D03366DE}" type="sibTrans" cxnId="{3236FD94-DE1F-4FFD-A0C9-1523B2C57C27}">
      <dgm:prSet/>
      <dgm:spPr/>
      <dgm:t>
        <a:bodyPr/>
        <a:lstStyle/>
        <a:p>
          <a:endParaRPr lang="en-US"/>
        </a:p>
      </dgm:t>
    </dgm:pt>
    <dgm:pt modelId="{20C81808-C1E6-4275-BA2A-064236039D8C}">
      <dgm:prSet phldrT="[Text]"/>
      <dgm:spPr/>
      <dgm:t>
        <a:bodyPr/>
        <a:lstStyle/>
        <a:p>
          <a:r>
            <a:rPr lang="en-US" dirty="0"/>
            <a:t>27</a:t>
          </a:r>
        </a:p>
      </dgm:t>
    </dgm:pt>
    <dgm:pt modelId="{0DDCA8F1-A19E-4638-9398-F33C202A7647}" type="parTrans" cxnId="{809958EA-00BF-4329-B7AD-B5C173714482}">
      <dgm:prSet/>
      <dgm:spPr/>
      <dgm:t>
        <a:bodyPr/>
        <a:lstStyle/>
        <a:p>
          <a:endParaRPr lang="en-US"/>
        </a:p>
      </dgm:t>
    </dgm:pt>
    <dgm:pt modelId="{D985CE9D-5BF4-4F18-B665-C7AA58C422B2}" type="sibTrans" cxnId="{809958EA-00BF-4329-B7AD-B5C173714482}">
      <dgm:prSet/>
      <dgm:spPr/>
      <dgm:t>
        <a:bodyPr/>
        <a:lstStyle/>
        <a:p>
          <a:endParaRPr lang="en-US"/>
        </a:p>
      </dgm:t>
    </dgm:pt>
    <dgm:pt modelId="{CD908EFB-904D-4603-B3A2-1847B970821B}">
      <dgm:prSet phldrT="[Text]"/>
      <dgm:spPr/>
      <dgm:t>
        <a:bodyPr/>
        <a:lstStyle/>
        <a:p>
          <a:r>
            <a:rPr lang="en-US" dirty="0"/>
            <a:t>25</a:t>
          </a:r>
        </a:p>
      </dgm:t>
    </dgm:pt>
    <dgm:pt modelId="{73667A8F-14AA-41ED-8211-9A14C782B75D}" type="parTrans" cxnId="{EA58ACD1-C0E5-4B69-A73C-13F6C2A7D7DB}">
      <dgm:prSet/>
      <dgm:spPr/>
      <dgm:t>
        <a:bodyPr/>
        <a:lstStyle/>
        <a:p>
          <a:endParaRPr lang="en-US"/>
        </a:p>
      </dgm:t>
    </dgm:pt>
    <dgm:pt modelId="{AF807DA6-73BB-4356-B0D7-3BBD55A02912}" type="sibTrans" cxnId="{EA58ACD1-C0E5-4B69-A73C-13F6C2A7D7DB}">
      <dgm:prSet/>
      <dgm:spPr/>
      <dgm:t>
        <a:bodyPr/>
        <a:lstStyle/>
        <a:p>
          <a:endParaRPr lang="en-US"/>
        </a:p>
      </dgm:t>
    </dgm:pt>
    <dgm:pt modelId="{10CFF565-57C6-40C4-BCFE-7879DD477CA9}" type="pres">
      <dgm:prSet presAssocID="{462CB085-3F2A-479D-8120-4415A7796501}" presName="hierChild1" presStyleCnt="0">
        <dgm:presLayoutVars>
          <dgm:orgChart val="1"/>
          <dgm:chPref val="1"/>
          <dgm:dir/>
          <dgm:animOne val="branch"/>
          <dgm:animLvl val="lvl"/>
          <dgm:resizeHandles/>
        </dgm:presLayoutVars>
      </dgm:prSet>
      <dgm:spPr/>
    </dgm:pt>
    <dgm:pt modelId="{EF8327F8-DE1E-49F3-9C3B-CEC1370421F5}" type="pres">
      <dgm:prSet presAssocID="{CD908EFB-904D-4603-B3A2-1847B970821B}" presName="hierRoot1" presStyleCnt="0">
        <dgm:presLayoutVars>
          <dgm:hierBranch val="init"/>
        </dgm:presLayoutVars>
      </dgm:prSet>
      <dgm:spPr/>
    </dgm:pt>
    <dgm:pt modelId="{86DBC334-3271-4C1F-8840-A5721B8973B6}" type="pres">
      <dgm:prSet presAssocID="{CD908EFB-904D-4603-B3A2-1847B970821B}" presName="rootComposite1" presStyleCnt="0"/>
      <dgm:spPr/>
    </dgm:pt>
    <dgm:pt modelId="{23C8139E-8BC9-4A1E-834F-D8917EBDBA6D}" type="pres">
      <dgm:prSet presAssocID="{CD908EFB-904D-4603-B3A2-1847B970821B}" presName="rootText1" presStyleLbl="node0" presStyleIdx="0" presStyleCnt="1">
        <dgm:presLayoutVars>
          <dgm:chPref val="3"/>
        </dgm:presLayoutVars>
      </dgm:prSet>
      <dgm:spPr/>
    </dgm:pt>
    <dgm:pt modelId="{B18D90F5-37C5-4972-8519-D051F451EDAD}" type="pres">
      <dgm:prSet presAssocID="{CD908EFB-904D-4603-B3A2-1847B970821B}" presName="rootConnector1" presStyleLbl="node1" presStyleIdx="0" presStyleCnt="0"/>
      <dgm:spPr/>
    </dgm:pt>
    <dgm:pt modelId="{3484F5F2-4C51-44A3-98D5-0BDB22BEFF6A}" type="pres">
      <dgm:prSet presAssocID="{CD908EFB-904D-4603-B3A2-1847B970821B}" presName="hierChild2" presStyleCnt="0"/>
      <dgm:spPr/>
    </dgm:pt>
    <dgm:pt modelId="{116072C4-BE00-48C1-B4F5-B8BA0FB65B65}" type="pres">
      <dgm:prSet presAssocID="{45A1778B-90D0-4C0F-A183-7EB58D3710F9}" presName="Name37" presStyleLbl="parChTrans1D2" presStyleIdx="0" presStyleCnt="2"/>
      <dgm:spPr/>
    </dgm:pt>
    <dgm:pt modelId="{AB2C447A-D25E-4411-B82B-295CD9D0A26F}" type="pres">
      <dgm:prSet presAssocID="{9FD7E910-1E9C-43E6-A017-9F0CE284C501}" presName="hierRoot2" presStyleCnt="0">
        <dgm:presLayoutVars>
          <dgm:hierBranch val="init"/>
        </dgm:presLayoutVars>
      </dgm:prSet>
      <dgm:spPr/>
    </dgm:pt>
    <dgm:pt modelId="{BD124EEF-579D-4801-8BF0-6AB7AB7E306B}" type="pres">
      <dgm:prSet presAssocID="{9FD7E910-1E9C-43E6-A017-9F0CE284C501}" presName="rootComposite" presStyleCnt="0"/>
      <dgm:spPr/>
    </dgm:pt>
    <dgm:pt modelId="{1F529262-CB4A-4F5C-BA39-48E961F6AAC4}" type="pres">
      <dgm:prSet presAssocID="{9FD7E910-1E9C-43E6-A017-9F0CE284C501}" presName="rootText" presStyleLbl="node2" presStyleIdx="0" presStyleCnt="2">
        <dgm:presLayoutVars>
          <dgm:chPref val="3"/>
        </dgm:presLayoutVars>
      </dgm:prSet>
      <dgm:spPr/>
    </dgm:pt>
    <dgm:pt modelId="{F1FB8419-2C54-403E-B2C1-9F4B2487489E}" type="pres">
      <dgm:prSet presAssocID="{9FD7E910-1E9C-43E6-A017-9F0CE284C501}" presName="rootConnector" presStyleLbl="node2" presStyleIdx="0" presStyleCnt="2"/>
      <dgm:spPr/>
    </dgm:pt>
    <dgm:pt modelId="{E7103D22-78C1-4AD6-B44E-2981491B11F3}" type="pres">
      <dgm:prSet presAssocID="{9FD7E910-1E9C-43E6-A017-9F0CE284C501}" presName="hierChild4" presStyleCnt="0"/>
      <dgm:spPr/>
    </dgm:pt>
    <dgm:pt modelId="{A76203A6-399F-4418-A743-5D50B465C325}" type="pres">
      <dgm:prSet presAssocID="{63801897-2D82-4229-B981-F246FDEB7E7A}" presName="Name37" presStyleLbl="parChTrans1D3" presStyleIdx="0" presStyleCnt="1"/>
      <dgm:spPr/>
    </dgm:pt>
    <dgm:pt modelId="{B785A747-0307-414C-B70F-FFEA7BE84489}" type="pres">
      <dgm:prSet presAssocID="{3563E58B-72C1-445D-98B4-362A2209337A}" presName="hierRoot2" presStyleCnt="0">
        <dgm:presLayoutVars>
          <dgm:hierBranch val="init"/>
        </dgm:presLayoutVars>
      </dgm:prSet>
      <dgm:spPr/>
    </dgm:pt>
    <dgm:pt modelId="{CA7B75EB-8DDE-4D95-AF5F-C19D7B97607D}" type="pres">
      <dgm:prSet presAssocID="{3563E58B-72C1-445D-98B4-362A2209337A}" presName="rootComposite" presStyleCnt="0"/>
      <dgm:spPr/>
    </dgm:pt>
    <dgm:pt modelId="{AD520821-8FCC-4DAE-84CB-7CC2796AD99D}" type="pres">
      <dgm:prSet presAssocID="{3563E58B-72C1-445D-98B4-362A2209337A}" presName="rootText" presStyleLbl="node3" presStyleIdx="0" presStyleCnt="1" custLinFactNeighborX="-57232" custLinFactNeighborY="14056">
        <dgm:presLayoutVars>
          <dgm:chPref val="3"/>
        </dgm:presLayoutVars>
      </dgm:prSet>
      <dgm:spPr/>
    </dgm:pt>
    <dgm:pt modelId="{CB03720B-2474-4035-BC47-8C347E8B16A9}" type="pres">
      <dgm:prSet presAssocID="{3563E58B-72C1-445D-98B4-362A2209337A}" presName="rootConnector" presStyleLbl="node3" presStyleIdx="0" presStyleCnt="1"/>
      <dgm:spPr/>
    </dgm:pt>
    <dgm:pt modelId="{D3862E73-88C9-40F2-80AB-644333200305}" type="pres">
      <dgm:prSet presAssocID="{3563E58B-72C1-445D-98B4-362A2209337A}" presName="hierChild4" presStyleCnt="0"/>
      <dgm:spPr/>
    </dgm:pt>
    <dgm:pt modelId="{2461CEDD-27B0-4277-A59F-87515EB2CA4F}" type="pres">
      <dgm:prSet presAssocID="{3563E58B-72C1-445D-98B4-362A2209337A}" presName="hierChild5" presStyleCnt="0"/>
      <dgm:spPr/>
    </dgm:pt>
    <dgm:pt modelId="{0ABA5F80-1480-4569-96F1-F31D6A3C001D}" type="pres">
      <dgm:prSet presAssocID="{9FD7E910-1E9C-43E6-A017-9F0CE284C501}" presName="hierChild5" presStyleCnt="0"/>
      <dgm:spPr/>
    </dgm:pt>
    <dgm:pt modelId="{2BE2B7B8-5660-473C-B4EC-6657692C79DF}" type="pres">
      <dgm:prSet presAssocID="{0DDCA8F1-A19E-4638-9398-F33C202A7647}" presName="Name37" presStyleLbl="parChTrans1D2" presStyleIdx="1" presStyleCnt="2"/>
      <dgm:spPr/>
    </dgm:pt>
    <dgm:pt modelId="{05120CC9-2272-4EEA-96A2-DB45CC920B11}" type="pres">
      <dgm:prSet presAssocID="{20C81808-C1E6-4275-BA2A-064236039D8C}" presName="hierRoot2" presStyleCnt="0">
        <dgm:presLayoutVars>
          <dgm:hierBranch val="init"/>
        </dgm:presLayoutVars>
      </dgm:prSet>
      <dgm:spPr/>
    </dgm:pt>
    <dgm:pt modelId="{D3953F96-B7D0-4973-A05E-F987E5C734E1}" type="pres">
      <dgm:prSet presAssocID="{20C81808-C1E6-4275-BA2A-064236039D8C}" presName="rootComposite" presStyleCnt="0"/>
      <dgm:spPr/>
    </dgm:pt>
    <dgm:pt modelId="{B004C54B-FAEF-4DF3-AA95-D442E9C36887}" type="pres">
      <dgm:prSet presAssocID="{20C81808-C1E6-4275-BA2A-064236039D8C}" presName="rootText" presStyleLbl="node2" presStyleIdx="1" presStyleCnt="2">
        <dgm:presLayoutVars>
          <dgm:chPref val="3"/>
        </dgm:presLayoutVars>
      </dgm:prSet>
      <dgm:spPr/>
    </dgm:pt>
    <dgm:pt modelId="{E48EC59C-B64D-419D-948C-7C8285F80DED}" type="pres">
      <dgm:prSet presAssocID="{20C81808-C1E6-4275-BA2A-064236039D8C}" presName="rootConnector" presStyleLbl="node2" presStyleIdx="1" presStyleCnt="2"/>
      <dgm:spPr/>
    </dgm:pt>
    <dgm:pt modelId="{1EFA94FF-DF25-44CD-8A97-865828F0F739}" type="pres">
      <dgm:prSet presAssocID="{20C81808-C1E6-4275-BA2A-064236039D8C}" presName="hierChild4" presStyleCnt="0"/>
      <dgm:spPr/>
    </dgm:pt>
    <dgm:pt modelId="{F22C03C1-313A-4BBA-9D8A-3C38BAC3303E}" type="pres">
      <dgm:prSet presAssocID="{20C81808-C1E6-4275-BA2A-064236039D8C}" presName="hierChild5" presStyleCnt="0"/>
      <dgm:spPr/>
    </dgm:pt>
    <dgm:pt modelId="{7D2D99B3-0EA7-48C6-9FDC-8328BC0458AE}" type="pres">
      <dgm:prSet presAssocID="{CD908EFB-904D-4603-B3A2-1847B970821B}" presName="hierChild3" presStyleCnt="0"/>
      <dgm:spPr/>
    </dgm:pt>
  </dgm:ptLst>
  <dgm:cxnLst>
    <dgm:cxn modelId="{193D9502-8DD8-4D21-9AC1-B13F4BCD562D}" srcId="{CD908EFB-904D-4603-B3A2-1847B970821B}" destId="{9FD7E910-1E9C-43E6-A017-9F0CE284C501}" srcOrd="0" destOrd="0" parTransId="{45A1778B-90D0-4C0F-A183-7EB58D3710F9}" sibTransId="{085AC858-8F8B-48EF-A6E4-4BEEE3D8319C}"/>
    <dgm:cxn modelId="{CEEDB520-0DA0-400B-A0CE-492618CC8187}" type="presOf" srcId="{9FD7E910-1E9C-43E6-A017-9F0CE284C501}" destId="{F1FB8419-2C54-403E-B2C1-9F4B2487489E}" srcOrd="1" destOrd="0" presId="urn:microsoft.com/office/officeart/2005/8/layout/orgChart1"/>
    <dgm:cxn modelId="{1B861D5B-C1A7-4781-BCD0-F1DD29E0073E}" type="presOf" srcId="{9FD7E910-1E9C-43E6-A017-9F0CE284C501}" destId="{1F529262-CB4A-4F5C-BA39-48E961F6AAC4}" srcOrd="0" destOrd="0" presId="urn:microsoft.com/office/officeart/2005/8/layout/orgChart1"/>
    <dgm:cxn modelId="{2BA0F062-65BD-4A52-AA61-0166C061F3D8}" type="presOf" srcId="{3563E58B-72C1-445D-98B4-362A2209337A}" destId="{CB03720B-2474-4035-BC47-8C347E8B16A9}" srcOrd="1" destOrd="0" presId="urn:microsoft.com/office/officeart/2005/8/layout/orgChart1"/>
    <dgm:cxn modelId="{4ABC1D66-1DEB-409C-A2AA-FBD91408FFF6}" type="presOf" srcId="{63801897-2D82-4229-B981-F246FDEB7E7A}" destId="{A76203A6-399F-4418-A743-5D50B465C325}" srcOrd="0" destOrd="0" presId="urn:microsoft.com/office/officeart/2005/8/layout/orgChart1"/>
    <dgm:cxn modelId="{2831467F-717F-43FB-BB87-77C0F2688484}" type="presOf" srcId="{CD908EFB-904D-4603-B3A2-1847B970821B}" destId="{23C8139E-8BC9-4A1E-834F-D8917EBDBA6D}" srcOrd="0" destOrd="0" presId="urn:microsoft.com/office/officeart/2005/8/layout/orgChart1"/>
    <dgm:cxn modelId="{3236FD94-DE1F-4FFD-A0C9-1523B2C57C27}" srcId="{9FD7E910-1E9C-43E6-A017-9F0CE284C501}" destId="{3563E58B-72C1-445D-98B4-362A2209337A}" srcOrd="0" destOrd="0" parTransId="{63801897-2D82-4229-B981-F246FDEB7E7A}" sibTransId="{6042343B-AD68-498C-8ABE-AFE4D03366DE}"/>
    <dgm:cxn modelId="{C8FB3999-32AD-4FC4-AFE7-1A9665976EEB}" type="presOf" srcId="{20C81808-C1E6-4275-BA2A-064236039D8C}" destId="{E48EC59C-B64D-419D-948C-7C8285F80DED}" srcOrd="1" destOrd="0" presId="urn:microsoft.com/office/officeart/2005/8/layout/orgChart1"/>
    <dgm:cxn modelId="{A1076D9C-7AAE-4FC1-8DA7-8BC37FC7DA2B}" type="presOf" srcId="{20C81808-C1E6-4275-BA2A-064236039D8C}" destId="{B004C54B-FAEF-4DF3-AA95-D442E9C36887}" srcOrd="0" destOrd="0" presId="urn:microsoft.com/office/officeart/2005/8/layout/orgChart1"/>
    <dgm:cxn modelId="{6A9D7FA0-55A6-4A08-9115-079D942597B6}" type="presOf" srcId="{CD908EFB-904D-4603-B3A2-1847B970821B}" destId="{B18D90F5-37C5-4972-8519-D051F451EDAD}" srcOrd="1" destOrd="0" presId="urn:microsoft.com/office/officeart/2005/8/layout/orgChart1"/>
    <dgm:cxn modelId="{D8BAE0B4-01E3-4748-8C69-2B5D8AC3A77C}" type="presOf" srcId="{45A1778B-90D0-4C0F-A183-7EB58D3710F9}" destId="{116072C4-BE00-48C1-B4F5-B8BA0FB65B65}" srcOrd="0" destOrd="0" presId="urn:microsoft.com/office/officeart/2005/8/layout/orgChart1"/>
    <dgm:cxn modelId="{71FBD0CB-5C2E-43BD-BDCF-E6C446766F50}" type="presOf" srcId="{462CB085-3F2A-479D-8120-4415A7796501}" destId="{10CFF565-57C6-40C4-BCFE-7879DD477CA9}" srcOrd="0" destOrd="0" presId="urn:microsoft.com/office/officeart/2005/8/layout/orgChart1"/>
    <dgm:cxn modelId="{EA58ACD1-C0E5-4B69-A73C-13F6C2A7D7DB}" srcId="{462CB085-3F2A-479D-8120-4415A7796501}" destId="{CD908EFB-904D-4603-B3A2-1847B970821B}" srcOrd="0" destOrd="0" parTransId="{73667A8F-14AA-41ED-8211-9A14C782B75D}" sibTransId="{AF807DA6-73BB-4356-B0D7-3BBD55A02912}"/>
    <dgm:cxn modelId="{809958EA-00BF-4329-B7AD-B5C173714482}" srcId="{CD908EFB-904D-4603-B3A2-1847B970821B}" destId="{20C81808-C1E6-4275-BA2A-064236039D8C}" srcOrd="1" destOrd="0" parTransId="{0DDCA8F1-A19E-4638-9398-F33C202A7647}" sibTransId="{D985CE9D-5BF4-4F18-B665-C7AA58C422B2}"/>
    <dgm:cxn modelId="{ED8A09EC-63F2-48DE-817F-8476F2EFFF11}" type="presOf" srcId="{3563E58B-72C1-445D-98B4-362A2209337A}" destId="{AD520821-8FCC-4DAE-84CB-7CC2796AD99D}" srcOrd="0" destOrd="0" presId="urn:microsoft.com/office/officeart/2005/8/layout/orgChart1"/>
    <dgm:cxn modelId="{5188A2F0-8016-4639-AFDE-769A4E2F41C0}" type="presOf" srcId="{0DDCA8F1-A19E-4638-9398-F33C202A7647}" destId="{2BE2B7B8-5660-473C-B4EC-6657692C79DF}" srcOrd="0" destOrd="0" presId="urn:microsoft.com/office/officeart/2005/8/layout/orgChart1"/>
    <dgm:cxn modelId="{CB80B4F6-CD8D-4EE0-9EF9-8608300ED337}" type="presParOf" srcId="{10CFF565-57C6-40C4-BCFE-7879DD477CA9}" destId="{EF8327F8-DE1E-49F3-9C3B-CEC1370421F5}" srcOrd="0" destOrd="0" presId="urn:microsoft.com/office/officeart/2005/8/layout/orgChart1"/>
    <dgm:cxn modelId="{E2AB1733-032F-497D-AE5A-BD50374AECC4}" type="presParOf" srcId="{EF8327F8-DE1E-49F3-9C3B-CEC1370421F5}" destId="{86DBC334-3271-4C1F-8840-A5721B8973B6}" srcOrd="0" destOrd="0" presId="urn:microsoft.com/office/officeart/2005/8/layout/orgChart1"/>
    <dgm:cxn modelId="{DC6792BE-C110-4690-9DB8-9C37EF3AEBA7}" type="presParOf" srcId="{86DBC334-3271-4C1F-8840-A5721B8973B6}" destId="{23C8139E-8BC9-4A1E-834F-D8917EBDBA6D}" srcOrd="0" destOrd="0" presId="urn:microsoft.com/office/officeart/2005/8/layout/orgChart1"/>
    <dgm:cxn modelId="{524AC2D7-1766-4B1E-9483-221ABAC65DB3}" type="presParOf" srcId="{86DBC334-3271-4C1F-8840-A5721B8973B6}" destId="{B18D90F5-37C5-4972-8519-D051F451EDAD}" srcOrd="1" destOrd="0" presId="urn:microsoft.com/office/officeart/2005/8/layout/orgChart1"/>
    <dgm:cxn modelId="{9A82FA38-B62B-4072-A47E-7170C51B8E3F}" type="presParOf" srcId="{EF8327F8-DE1E-49F3-9C3B-CEC1370421F5}" destId="{3484F5F2-4C51-44A3-98D5-0BDB22BEFF6A}" srcOrd="1" destOrd="0" presId="urn:microsoft.com/office/officeart/2005/8/layout/orgChart1"/>
    <dgm:cxn modelId="{FA6A8D31-75C8-4262-AB20-5B58C7560DAC}" type="presParOf" srcId="{3484F5F2-4C51-44A3-98D5-0BDB22BEFF6A}" destId="{116072C4-BE00-48C1-B4F5-B8BA0FB65B65}" srcOrd="0" destOrd="0" presId="urn:microsoft.com/office/officeart/2005/8/layout/orgChart1"/>
    <dgm:cxn modelId="{4476B2B0-47A9-4A30-98A4-6772355DFEEC}" type="presParOf" srcId="{3484F5F2-4C51-44A3-98D5-0BDB22BEFF6A}" destId="{AB2C447A-D25E-4411-B82B-295CD9D0A26F}" srcOrd="1" destOrd="0" presId="urn:microsoft.com/office/officeart/2005/8/layout/orgChart1"/>
    <dgm:cxn modelId="{A121E602-DE5F-43F1-ADC5-FDE8B6BFD88F}" type="presParOf" srcId="{AB2C447A-D25E-4411-B82B-295CD9D0A26F}" destId="{BD124EEF-579D-4801-8BF0-6AB7AB7E306B}" srcOrd="0" destOrd="0" presId="urn:microsoft.com/office/officeart/2005/8/layout/orgChart1"/>
    <dgm:cxn modelId="{CCFF33B2-0A9F-4EAC-A6F1-3A93F62438AA}" type="presParOf" srcId="{BD124EEF-579D-4801-8BF0-6AB7AB7E306B}" destId="{1F529262-CB4A-4F5C-BA39-48E961F6AAC4}" srcOrd="0" destOrd="0" presId="urn:microsoft.com/office/officeart/2005/8/layout/orgChart1"/>
    <dgm:cxn modelId="{9EF389A1-9A10-4260-8881-219BA915BFBD}" type="presParOf" srcId="{BD124EEF-579D-4801-8BF0-6AB7AB7E306B}" destId="{F1FB8419-2C54-403E-B2C1-9F4B2487489E}" srcOrd="1" destOrd="0" presId="urn:microsoft.com/office/officeart/2005/8/layout/orgChart1"/>
    <dgm:cxn modelId="{997BCCB6-097D-46A3-9C32-9D52EFA79056}" type="presParOf" srcId="{AB2C447A-D25E-4411-B82B-295CD9D0A26F}" destId="{E7103D22-78C1-4AD6-B44E-2981491B11F3}" srcOrd="1" destOrd="0" presId="urn:microsoft.com/office/officeart/2005/8/layout/orgChart1"/>
    <dgm:cxn modelId="{56959C22-3963-48A1-A1CA-E98FCEC34F4F}" type="presParOf" srcId="{E7103D22-78C1-4AD6-B44E-2981491B11F3}" destId="{A76203A6-399F-4418-A743-5D50B465C325}" srcOrd="0" destOrd="0" presId="urn:microsoft.com/office/officeart/2005/8/layout/orgChart1"/>
    <dgm:cxn modelId="{F1B23FC0-3090-474E-947C-F8EE135E23E3}" type="presParOf" srcId="{E7103D22-78C1-4AD6-B44E-2981491B11F3}" destId="{B785A747-0307-414C-B70F-FFEA7BE84489}" srcOrd="1" destOrd="0" presId="urn:microsoft.com/office/officeart/2005/8/layout/orgChart1"/>
    <dgm:cxn modelId="{93BD608E-E6FD-4CE5-A1B0-79A23C334EAE}" type="presParOf" srcId="{B785A747-0307-414C-B70F-FFEA7BE84489}" destId="{CA7B75EB-8DDE-4D95-AF5F-C19D7B97607D}" srcOrd="0" destOrd="0" presId="urn:microsoft.com/office/officeart/2005/8/layout/orgChart1"/>
    <dgm:cxn modelId="{142FD4F6-9D04-4B1B-AFD6-CB0E5ED3E7A3}" type="presParOf" srcId="{CA7B75EB-8DDE-4D95-AF5F-C19D7B97607D}" destId="{AD520821-8FCC-4DAE-84CB-7CC2796AD99D}" srcOrd="0" destOrd="0" presId="urn:microsoft.com/office/officeart/2005/8/layout/orgChart1"/>
    <dgm:cxn modelId="{AC3124CD-8B44-416C-84B5-7D7A2D5EC0DB}" type="presParOf" srcId="{CA7B75EB-8DDE-4D95-AF5F-C19D7B97607D}" destId="{CB03720B-2474-4035-BC47-8C347E8B16A9}" srcOrd="1" destOrd="0" presId="urn:microsoft.com/office/officeart/2005/8/layout/orgChart1"/>
    <dgm:cxn modelId="{280F6CD2-3FE6-41CC-B1EA-38949BFC5E60}" type="presParOf" srcId="{B785A747-0307-414C-B70F-FFEA7BE84489}" destId="{D3862E73-88C9-40F2-80AB-644333200305}" srcOrd="1" destOrd="0" presId="urn:microsoft.com/office/officeart/2005/8/layout/orgChart1"/>
    <dgm:cxn modelId="{FB1584D8-7903-41E4-B44F-FB67864AD0E7}" type="presParOf" srcId="{B785A747-0307-414C-B70F-FFEA7BE84489}" destId="{2461CEDD-27B0-4277-A59F-87515EB2CA4F}" srcOrd="2" destOrd="0" presId="urn:microsoft.com/office/officeart/2005/8/layout/orgChart1"/>
    <dgm:cxn modelId="{B9D9C202-664C-4455-9636-B5F69D72263D}" type="presParOf" srcId="{AB2C447A-D25E-4411-B82B-295CD9D0A26F}" destId="{0ABA5F80-1480-4569-96F1-F31D6A3C001D}" srcOrd="2" destOrd="0" presId="urn:microsoft.com/office/officeart/2005/8/layout/orgChart1"/>
    <dgm:cxn modelId="{812416CD-1655-4C03-98A1-D12200EA9B87}" type="presParOf" srcId="{3484F5F2-4C51-44A3-98D5-0BDB22BEFF6A}" destId="{2BE2B7B8-5660-473C-B4EC-6657692C79DF}" srcOrd="2" destOrd="0" presId="urn:microsoft.com/office/officeart/2005/8/layout/orgChart1"/>
    <dgm:cxn modelId="{A721A94A-37E3-4CE9-AA79-47608EFC1B23}" type="presParOf" srcId="{3484F5F2-4C51-44A3-98D5-0BDB22BEFF6A}" destId="{05120CC9-2272-4EEA-96A2-DB45CC920B11}" srcOrd="3" destOrd="0" presId="urn:microsoft.com/office/officeart/2005/8/layout/orgChart1"/>
    <dgm:cxn modelId="{9758AD6C-9118-4F64-981D-CD6BA596886C}" type="presParOf" srcId="{05120CC9-2272-4EEA-96A2-DB45CC920B11}" destId="{D3953F96-B7D0-4973-A05E-F987E5C734E1}" srcOrd="0" destOrd="0" presId="urn:microsoft.com/office/officeart/2005/8/layout/orgChart1"/>
    <dgm:cxn modelId="{3D4B9A3D-7360-4DE0-98E3-7FD45F19C035}" type="presParOf" srcId="{D3953F96-B7D0-4973-A05E-F987E5C734E1}" destId="{B004C54B-FAEF-4DF3-AA95-D442E9C36887}" srcOrd="0" destOrd="0" presId="urn:microsoft.com/office/officeart/2005/8/layout/orgChart1"/>
    <dgm:cxn modelId="{6043720E-2AA2-4F68-8174-962061DF43EF}" type="presParOf" srcId="{D3953F96-B7D0-4973-A05E-F987E5C734E1}" destId="{E48EC59C-B64D-419D-948C-7C8285F80DED}" srcOrd="1" destOrd="0" presId="urn:microsoft.com/office/officeart/2005/8/layout/orgChart1"/>
    <dgm:cxn modelId="{8BC59FA8-061C-4B8B-9ACE-5FE53EFBD323}" type="presParOf" srcId="{05120CC9-2272-4EEA-96A2-DB45CC920B11}" destId="{1EFA94FF-DF25-44CD-8A97-865828F0F739}" srcOrd="1" destOrd="0" presId="urn:microsoft.com/office/officeart/2005/8/layout/orgChart1"/>
    <dgm:cxn modelId="{7DBD3713-86E2-431C-95A5-07DF548CC259}" type="presParOf" srcId="{05120CC9-2272-4EEA-96A2-DB45CC920B11}" destId="{F22C03C1-313A-4BBA-9D8A-3C38BAC3303E}" srcOrd="2" destOrd="0" presId="urn:microsoft.com/office/officeart/2005/8/layout/orgChart1"/>
    <dgm:cxn modelId="{8BA4E278-38B9-448D-9C77-814913FDA405}" type="presParOf" srcId="{EF8327F8-DE1E-49F3-9C3B-CEC1370421F5}" destId="{7D2D99B3-0EA7-48C6-9FDC-8328BC0458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E0803-54F7-4EFB-A098-DDD0637138A0}">
      <dsp:nvSpPr>
        <dsp:cNvPr id="0" name=""/>
        <dsp:cNvSpPr/>
      </dsp:nvSpPr>
      <dsp:spPr>
        <a:xfrm>
          <a:off x="1070569" y="286445"/>
          <a:ext cx="3944493" cy="3944493"/>
        </a:xfrm>
        <a:prstGeom prst="pie">
          <a:avLst>
            <a:gd name="adj1" fmla="val 16200000"/>
            <a:gd name="adj2" fmla="val 19285716"/>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Root Node: Top of the tree</a:t>
          </a:r>
        </a:p>
      </dsp:txBody>
      <dsp:txXfrm>
        <a:off x="3142837" y="652719"/>
        <a:ext cx="939165" cy="751332"/>
      </dsp:txXfrm>
    </dsp:sp>
    <dsp:sp modelId="{460E52CD-589A-43A0-8726-C63F90430B2E}">
      <dsp:nvSpPr>
        <dsp:cNvPr id="0" name=""/>
        <dsp:cNvSpPr/>
      </dsp:nvSpPr>
      <dsp:spPr>
        <a:xfrm>
          <a:off x="1121284" y="349838"/>
          <a:ext cx="3944493" cy="3944493"/>
        </a:xfrm>
        <a:prstGeom prst="pie">
          <a:avLst>
            <a:gd name="adj1" fmla="val 19285716"/>
            <a:gd name="adj2" fmla="val 771428"/>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Edge: Connection from one node to another</a:t>
          </a:r>
        </a:p>
      </dsp:txBody>
      <dsp:txXfrm>
        <a:off x="3800252" y="1779717"/>
        <a:ext cx="1080039" cy="657415"/>
      </dsp:txXfrm>
    </dsp:sp>
    <dsp:sp modelId="{5F40A790-56FF-4C43-BB1C-FB3D84969468}">
      <dsp:nvSpPr>
        <dsp:cNvPr id="0" name=""/>
        <dsp:cNvSpPr/>
      </dsp:nvSpPr>
      <dsp:spPr>
        <a:xfrm>
          <a:off x="1102970" y="429667"/>
          <a:ext cx="3944493" cy="3944493"/>
        </a:xfrm>
        <a:prstGeom prst="pie">
          <a:avLst>
            <a:gd name="adj1" fmla="val 771428"/>
            <a:gd name="adj2" fmla="val 3857143"/>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Child node: Node that is connected to some common parent higher in the hierarchy</a:t>
          </a:r>
        </a:p>
      </dsp:txBody>
      <dsp:txXfrm>
        <a:off x="3635898" y="2765840"/>
        <a:ext cx="939165" cy="727852"/>
      </dsp:txXfrm>
    </dsp:sp>
    <dsp:sp modelId="{A6553107-FB0B-4F41-A461-BDC09E778D87}">
      <dsp:nvSpPr>
        <dsp:cNvPr id="0" name=""/>
        <dsp:cNvSpPr/>
      </dsp:nvSpPr>
      <dsp:spPr>
        <a:xfrm>
          <a:off x="1029715" y="464886"/>
          <a:ext cx="3944493" cy="3944493"/>
        </a:xfrm>
        <a:prstGeom prst="pie">
          <a:avLst>
            <a:gd name="adj1" fmla="val 3857226"/>
            <a:gd name="adj2" fmla="val 6942858"/>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Sibling node: Node across the same hierarchy level</a:t>
          </a:r>
        </a:p>
      </dsp:txBody>
      <dsp:txXfrm>
        <a:off x="2544119" y="3564131"/>
        <a:ext cx="915685" cy="657415"/>
      </dsp:txXfrm>
    </dsp:sp>
    <dsp:sp modelId="{6AF54CB7-C06A-4985-9E7E-313EB6CB79FD}">
      <dsp:nvSpPr>
        <dsp:cNvPr id="0" name=""/>
        <dsp:cNvSpPr/>
      </dsp:nvSpPr>
      <dsp:spPr>
        <a:xfrm>
          <a:off x="956461" y="429667"/>
          <a:ext cx="3944493" cy="3944493"/>
        </a:xfrm>
        <a:prstGeom prst="pie">
          <a:avLst>
            <a:gd name="adj1" fmla="val 6942858"/>
            <a:gd name="adj2" fmla="val 10028574"/>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Leaf node: End nodes in a tree structure</a:t>
          </a:r>
        </a:p>
      </dsp:txBody>
      <dsp:txXfrm>
        <a:off x="1428861" y="2765840"/>
        <a:ext cx="939165" cy="727852"/>
      </dsp:txXfrm>
    </dsp:sp>
    <dsp:sp modelId="{2BA3C3EC-4A2A-42F8-B6A7-40DDE221F3F5}">
      <dsp:nvSpPr>
        <dsp:cNvPr id="0" name=""/>
        <dsp:cNvSpPr/>
      </dsp:nvSpPr>
      <dsp:spPr>
        <a:xfrm>
          <a:off x="938147" y="349838"/>
          <a:ext cx="3944493" cy="3944493"/>
        </a:xfrm>
        <a:prstGeom prst="pie">
          <a:avLst>
            <a:gd name="adj1" fmla="val 10028574"/>
            <a:gd name="adj2" fmla="val 13114284"/>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Key value: Element value of Node</a:t>
          </a:r>
        </a:p>
      </dsp:txBody>
      <dsp:txXfrm>
        <a:off x="1123632" y="1779717"/>
        <a:ext cx="1080039" cy="657415"/>
      </dsp:txXfrm>
    </dsp:sp>
    <dsp:sp modelId="{4495E621-68DE-493B-B2AF-5046CBC0E4A7}">
      <dsp:nvSpPr>
        <dsp:cNvPr id="0" name=""/>
        <dsp:cNvSpPr/>
      </dsp:nvSpPr>
      <dsp:spPr>
        <a:xfrm>
          <a:off x="988862" y="286445"/>
          <a:ext cx="3944493" cy="3944493"/>
        </a:xfrm>
        <a:prstGeom prst="pie">
          <a:avLst>
            <a:gd name="adj1" fmla="val 13114284"/>
            <a:gd name="adj2" fmla="val 1620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Relationship between nodes is parent-child</a:t>
          </a:r>
        </a:p>
      </dsp:txBody>
      <dsp:txXfrm>
        <a:off x="1921922" y="652719"/>
        <a:ext cx="939165" cy="751332"/>
      </dsp:txXfrm>
    </dsp:sp>
    <dsp:sp modelId="{05CC0DA4-F090-4F5C-880D-1AF1CD715C4D}">
      <dsp:nvSpPr>
        <dsp:cNvPr id="0" name=""/>
        <dsp:cNvSpPr/>
      </dsp:nvSpPr>
      <dsp:spPr>
        <a:xfrm>
          <a:off x="826190" y="42262"/>
          <a:ext cx="4432858" cy="4432858"/>
        </a:xfrm>
        <a:prstGeom prst="circularArrow">
          <a:avLst>
            <a:gd name="adj1" fmla="val 5085"/>
            <a:gd name="adj2" fmla="val 327528"/>
            <a:gd name="adj3" fmla="val 18957827"/>
            <a:gd name="adj4" fmla="val 16200343"/>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1846D0-BCC2-4E98-BCC4-12B7BCC365CD}">
      <dsp:nvSpPr>
        <dsp:cNvPr id="0" name=""/>
        <dsp:cNvSpPr/>
      </dsp:nvSpPr>
      <dsp:spPr>
        <a:xfrm>
          <a:off x="877223" y="105936"/>
          <a:ext cx="4432858" cy="4432858"/>
        </a:xfrm>
        <a:prstGeom prst="circularArrow">
          <a:avLst>
            <a:gd name="adj1" fmla="val 5085"/>
            <a:gd name="adj2" fmla="val 327528"/>
            <a:gd name="adj3" fmla="val 443744"/>
            <a:gd name="adj4" fmla="val 19285776"/>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F9CE6D-F5FE-4F4C-88AE-AAC7840EB8E2}">
      <dsp:nvSpPr>
        <dsp:cNvPr id="0" name=""/>
        <dsp:cNvSpPr/>
      </dsp:nvSpPr>
      <dsp:spPr>
        <a:xfrm>
          <a:off x="858845" y="185580"/>
          <a:ext cx="4432858" cy="4432858"/>
        </a:xfrm>
        <a:prstGeom prst="circularArrow">
          <a:avLst>
            <a:gd name="adj1" fmla="val 5085"/>
            <a:gd name="adj2" fmla="val 327528"/>
            <a:gd name="adj3" fmla="val 3529100"/>
            <a:gd name="adj4" fmla="val 770764"/>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FC93F3-D8CB-41AE-B5FD-700D23A51AA1}">
      <dsp:nvSpPr>
        <dsp:cNvPr id="0" name=""/>
        <dsp:cNvSpPr/>
      </dsp:nvSpPr>
      <dsp:spPr>
        <a:xfrm>
          <a:off x="785533" y="220600"/>
          <a:ext cx="4432858" cy="4432858"/>
        </a:xfrm>
        <a:prstGeom prst="circularArrow">
          <a:avLst>
            <a:gd name="adj1" fmla="val 5085"/>
            <a:gd name="adj2" fmla="val 327528"/>
            <a:gd name="adj3" fmla="val 6615046"/>
            <a:gd name="adj4" fmla="val 3857426"/>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8183A8-935F-4C09-BC79-01E92C802839}">
      <dsp:nvSpPr>
        <dsp:cNvPr id="0" name=""/>
        <dsp:cNvSpPr/>
      </dsp:nvSpPr>
      <dsp:spPr>
        <a:xfrm>
          <a:off x="712220" y="185580"/>
          <a:ext cx="4432858" cy="4432858"/>
        </a:xfrm>
        <a:prstGeom prst="circularArrow">
          <a:avLst>
            <a:gd name="adj1" fmla="val 5085"/>
            <a:gd name="adj2" fmla="val 327528"/>
            <a:gd name="adj3" fmla="val 9701707"/>
            <a:gd name="adj4" fmla="val 6943371"/>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603CA6-D3C5-4F6B-AC72-B1948399DC9D}">
      <dsp:nvSpPr>
        <dsp:cNvPr id="0" name=""/>
        <dsp:cNvSpPr/>
      </dsp:nvSpPr>
      <dsp:spPr>
        <a:xfrm>
          <a:off x="693842" y="105936"/>
          <a:ext cx="4432858" cy="4432858"/>
        </a:xfrm>
        <a:prstGeom prst="circularArrow">
          <a:avLst>
            <a:gd name="adj1" fmla="val 5085"/>
            <a:gd name="adj2" fmla="val 327528"/>
            <a:gd name="adj3" fmla="val 12786695"/>
            <a:gd name="adj4" fmla="val 10028727"/>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E23621-622B-415E-8C2B-141335CD236A}">
      <dsp:nvSpPr>
        <dsp:cNvPr id="0" name=""/>
        <dsp:cNvSpPr/>
      </dsp:nvSpPr>
      <dsp:spPr>
        <a:xfrm>
          <a:off x="744876" y="42262"/>
          <a:ext cx="4432858" cy="4432858"/>
        </a:xfrm>
        <a:prstGeom prst="circularArrow">
          <a:avLst>
            <a:gd name="adj1" fmla="val 5085"/>
            <a:gd name="adj2" fmla="val 327528"/>
            <a:gd name="adj3" fmla="val 15872129"/>
            <a:gd name="adj4" fmla="val 13114645"/>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6F9E2-3E7A-46D7-BE05-B450233275AF}">
      <dsp:nvSpPr>
        <dsp:cNvPr id="0" name=""/>
        <dsp:cNvSpPr/>
      </dsp:nvSpPr>
      <dsp:spPr>
        <a:xfrm>
          <a:off x="7101973" y="2330337"/>
          <a:ext cx="1323531" cy="303208"/>
        </a:xfrm>
        <a:custGeom>
          <a:avLst/>
          <a:gdLst/>
          <a:ahLst/>
          <a:cxnLst/>
          <a:rect l="0" t="0" r="0" b="0"/>
          <a:pathLst>
            <a:path>
              <a:moveTo>
                <a:pt x="0" y="0"/>
              </a:moveTo>
              <a:lnTo>
                <a:pt x="0" y="152807"/>
              </a:lnTo>
              <a:lnTo>
                <a:pt x="1323531" y="152807"/>
              </a:lnTo>
              <a:lnTo>
                <a:pt x="1323531" y="3032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8F2B7-8BBD-4A84-859F-53D5FD38B852}">
      <dsp:nvSpPr>
        <dsp:cNvPr id="0" name=""/>
        <dsp:cNvSpPr/>
      </dsp:nvSpPr>
      <dsp:spPr>
        <a:xfrm>
          <a:off x="5778442" y="2330337"/>
          <a:ext cx="1323531" cy="303208"/>
        </a:xfrm>
        <a:custGeom>
          <a:avLst/>
          <a:gdLst/>
          <a:ahLst/>
          <a:cxnLst/>
          <a:rect l="0" t="0" r="0" b="0"/>
          <a:pathLst>
            <a:path>
              <a:moveTo>
                <a:pt x="1323531" y="0"/>
              </a:moveTo>
              <a:lnTo>
                <a:pt x="1323531" y="152807"/>
              </a:lnTo>
              <a:lnTo>
                <a:pt x="0" y="152807"/>
              </a:lnTo>
              <a:lnTo>
                <a:pt x="0" y="3032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18299-D7F2-492C-854E-C264D4343A42}">
      <dsp:nvSpPr>
        <dsp:cNvPr id="0" name=""/>
        <dsp:cNvSpPr/>
      </dsp:nvSpPr>
      <dsp:spPr>
        <a:xfrm>
          <a:off x="4454911" y="1064560"/>
          <a:ext cx="2647062" cy="303208"/>
        </a:xfrm>
        <a:custGeom>
          <a:avLst/>
          <a:gdLst/>
          <a:ahLst/>
          <a:cxnLst/>
          <a:rect l="0" t="0" r="0" b="0"/>
          <a:pathLst>
            <a:path>
              <a:moveTo>
                <a:pt x="0" y="0"/>
              </a:moveTo>
              <a:lnTo>
                <a:pt x="0" y="152807"/>
              </a:lnTo>
              <a:lnTo>
                <a:pt x="2647062" y="152807"/>
              </a:lnTo>
              <a:lnTo>
                <a:pt x="2647062" y="30320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3B58E5-87DA-4B8B-BD76-E89FC746D779}">
      <dsp:nvSpPr>
        <dsp:cNvPr id="0" name=""/>
        <dsp:cNvSpPr/>
      </dsp:nvSpPr>
      <dsp:spPr>
        <a:xfrm>
          <a:off x="1807848" y="2330337"/>
          <a:ext cx="1323531" cy="303208"/>
        </a:xfrm>
        <a:custGeom>
          <a:avLst/>
          <a:gdLst/>
          <a:ahLst/>
          <a:cxnLst/>
          <a:rect l="0" t="0" r="0" b="0"/>
          <a:pathLst>
            <a:path>
              <a:moveTo>
                <a:pt x="0" y="0"/>
              </a:moveTo>
              <a:lnTo>
                <a:pt x="0" y="152807"/>
              </a:lnTo>
              <a:lnTo>
                <a:pt x="1323531" y="152807"/>
              </a:lnTo>
              <a:lnTo>
                <a:pt x="1323531" y="3032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AAF2E-E58E-4645-ADC6-FC9E5153CE19}">
      <dsp:nvSpPr>
        <dsp:cNvPr id="0" name=""/>
        <dsp:cNvSpPr/>
      </dsp:nvSpPr>
      <dsp:spPr>
        <a:xfrm>
          <a:off x="484317" y="2330337"/>
          <a:ext cx="1323531" cy="303208"/>
        </a:xfrm>
        <a:custGeom>
          <a:avLst/>
          <a:gdLst/>
          <a:ahLst/>
          <a:cxnLst/>
          <a:rect l="0" t="0" r="0" b="0"/>
          <a:pathLst>
            <a:path>
              <a:moveTo>
                <a:pt x="1323531" y="0"/>
              </a:moveTo>
              <a:lnTo>
                <a:pt x="1323531" y="152807"/>
              </a:lnTo>
              <a:lnTo>
                <a:pt x="0" y="152807"/>
              </a:lnTo>
              <a:lnTo>
                <a:pt x="0" y="3032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5248-608F-493C-9DEB-A7950B692F5D}">
      <dsp:nvSpPr>
        <dsp:cNvPr id="0" name=""/>
        <dsp:cNvSpPr/>
      </dsp:nvSpPr>
      <dsp:spPr>
        <a:xfrm>
          <a:off x="1807848" y="1064560"/>
          <a:ext cx="2647062" cy="303208"/>
        </a:xfrm>
        <a:custGeom>
          <a:avLst/>
          <a:gdLst/>
          <a:ahLst/>
          <a:cxnLst/>
          <a:rect l="0" t="0" r="0" b="0"/>
          <a:pathLst>
            <a:path>
              <a:moveTo>
                <a:pt x="2647062" y="0"/>
              </a:moveTo>
              <a:lnTo>
                <a:pt x="2647062" y="152807"/>
              </a:lnTo>
              <a:lnTo>
                <a:pt x="0" y="152807"/>
              </a:lnTo>
              <a:lnTo>
                <a:pt x="0" y="30320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FEC0D-6965-4E9D-B249-FD495892E375}">
      <dsp:nvSpPr>
        <dsp:cNvPr id="0" name=""/>
        <dsp:cNvSpPr/>
      </dsp:nvSpPr>
      <dsp:spPr>
        <a:xfrm>
          <a:off x="3973627" y="101991"/>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0489B-4720-401A-B036-D2C4692B7D70}">
      <dsp:nvSpPr>
        <dsp:cNvPr id="0" name=""/>
        <dsp:cNvSpPr/>
      </dsp:nvSpPr>
      <dsp:spPr>
        <a:xfrm>
          <a:off x="4936195" y="99585"/>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50</a:t>
          </a:r>
          <a:endParaRPr lang="en-ZA" sz="4500" kern="1200" dirty="0"/>
        </a:p>
      </dsp:txBody>
      <dsp:txXfrm>
        <a:off x="4936195" y="99585"/>
        <a:ext cx="1443852" cy="962568"/>
      </dsp:txXfrm>
    </dsp:sp>
    <dsp:sp modelId="{8DC004C9-6E35-41F7-8233-742B45A03613}">
      <dsp:nvSpPr>
        <dsp:cNvPr id="0" name=""/>
        <dsp:cNvSpPr/>
      </dsp:nvSpPr>
      <dsp:spPr>
        <a:xfrm>
          <a:off x="1326564" y="1367769"/>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0C930-2DDC-4C3D-9A66-DFE6F2C234FA}">
      <dsp:nvSpPr>
        <dsp:cNvPr id="0" name=""/>
        <dsp:cNvSpPr/>
      </dsp:nvSpPr>
      <dsp:spPr>
        <a:xfrm>
          <a:off x="2289132" y="1365362"/>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45</a:t>
          </a:r>
        </a:p>
      </dsp:txBody>
      <dsp:txXfrm>
        <a:off x="2289132" y="1365362"/>
        <a:ext cx="1443852" cy="962568"/>
      </dsp:txXfrm>
    </dsp:sp>
    <dsp:sp modelId="{08755C3B-B880-48B1-BD05-A23EFC23EEDE}">
      <dsp:nvSpPr>
        <dsp:cNvPr id="0" name=""/>
        <dsp:cNvSpPr/>
      </dsp:nvSpPr>
      <dsp:spPr>
        <a:xfrm>
          <a:off x="3033" y="2633546"/>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C0F5C-1752-43A1-96E9-FF290E924281}">
      <dsp:nvSpPr>
        <dsp:cNvPr id="0" name=""/>
        <dsp:cNvSpPr/>
      </dsp:nvSpPr>
      <dsp:spPr>
        <a:xfrm>
          <a:off x="965601" y="2631139"/>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30</a:t>
          </a:r>
        </a:p>
      </dsp:txBody>
      <dsp:txXfrm>
        <a:off x="965601" y="2631139"/>
        <a:ext cx="1443852" cy="962568"/>
      </dsp:txXfrm>
    </dsp:sp>
    <dsp:sp modelId="{93E1D670-1481-464F-A447-A5F88CBF4539}">
      <dsp:nvSpPr>
        <dsp:cNvPr id="0" name=""/>
        <dsp:cNvSpPr/>
      </dsp:nvSpPr>
      <dsp:spPr>
        <a:xfrm>
          <a:off x="2650095" y="2633546"/>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5A762-AA48-4CFB-A87C-AF12FB31E23B}">
      <dsp:nvSpPr>
        <dsp:cNvPr id="0" name=""/>
        <dsp:cNvSpPr/>
      </dsp:nvSpPr>
      <dsp:spPr>
        <a:xfrm>
          <a:off x="3612664" y="2631139"/>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endParaRPr lang="en-US" sz="4500" kern="1200" dirty="0"/>
        </a:p>
      </dsp:txBody>
      <dsp:txXfrm>
        <a:off x="3612664" y="2631139"/>
        <a:ext cx="1443852" cy="962568"/>
      </dsp:txXfrm>
    </dsp:sp>
    <dsp:sp modelId="{86398B10-6418-42E4-B26C-E9B2782B6522}">
      <dsp:nvSpPr>
        <dsp:cNvPr id="0" name=""/>
        <dsp:cNvSpPr/>
      </dsp:nvSpPr>
      <dsp:spPr>
        <a:xfrm>
          <a:off x="6620689" y="1367769"/>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8ABC7-649C-402C-A8D8-83BAC8B4BBDA}">
      <dsp:nvSpPr>
        <dsp:cNvPr id="0" name=""/>
        <dsp:cNvSpPr/>
      </dsp:nvSpPr>
      <dsp:spPr>
        <a:xfrm>
          <a:off x="7583258" y="1365362"/>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52</a:t>
          </a:r>
          <a:endParaRPr lang="en-ZA" sz="4500" kern="1200" dirty="0"/>
        </a:p>
      </dsp:txBody>
      <dsp:txXfrm>
        <a:off x="7583258" y="1365362"/>
        <a:ext cx="1443852" cy="962568"/>
      </dsp:txXfrm>
    </dsp:sp>
    <dsp:sp modelId="{BC6B2E84-CA90-45BE-8FB0-FE912981CCD9}">
      <dsp:nvSpPr>
        <dsp:cNvPr id="0" name=""/>
        <dsp:cNvSpPr/>
      </dsp:nvSpPr>
      <dsp:spPr>
        <a:xfrm>
          <a:off x="5297158" y="2633546"/>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559F2-6577-4AF6-A6CF-D8EA95E20DB1}">
      <dsp:nvSpPr>
        <dsp:cNvPr id="0" name=""/>
        <dsp:cNvSpPr/>
      </dsp:nvSpPr>
      <dsp:spPr>
        <a:xfrm>
          <a:off x="6259726" y="2631139"/>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endParaRPr lang="en-ZA" sz="4500" kern="1200" dirty="0"/>
        </a:p>
      </dsp:txBody>
      <dsp:txXfrm>
        <a:off x="6259726" y="2631139"/>
        <a:ext cx="1443852" cy="962568"/>
      </dsp:txXfrm>
    </dsp:sp>
    <dsp:sp modelId="{2C02887C-F5F8-47F0-9216-DF4E1181B9A0}">
      <dsp:nvSpPr>
        <dsp:cNvPr id="0" name=""/>
        <dsp:cNvSpPr/>
      </dsp:nvSpPr>
      <dsp:spPr>
        <a:xfrm>
          <a:off x="7944221" y="2633546"/>
          <a:ext cx="962568" cy="962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0281B-7307-4C54-B969-D3223374B98A}">
      <dsp:nvSpPr>
        <dsp:cNvPr id="0" name=""/>
        <dsp:cNvSpPr/>
      </dsp:nvSpPr>
      <dsp:spPr>
        <a:xfrm>
          <a:off x="8906789" y="2631139"/>
          <a:ext cx="1443852" cy="96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55</a:t>
          </a:r>
          <a:endParaRPr lang="en-ZA" sz="4500" kern="1200" dirty="0"/>
        </a:p>
      </dsp:txBody>
      <dsp:txXfrm>
        <a:off x="8906789" y="2631139"/>
        <a:ext cx="1443852" cy="962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909FC-D4B2-4964-BC06-750A9C071FDB}">
      <dsp:nvSpPr>
        <dsp:cNvPr id="0" name=""/>
        <dsp:cNvSpPr/>
      </dsp:nvSpPr>
      <dsp:spPr>
        <a:xfrm>
          <a:off x="0" y="0"/>
          <a:ext cx="3235523" cy="33038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889000">
            <a:lnSpc>
              <a:spcPct val="90000"/>
            </a:lnSpc>
            <a:spcBef>
              <a:spcPct val="0"/>
            </a:spcBef>
            <a:spcAft>
              <a:spcPct val="35000"/>
            </a:spcAft>
            <a:buNone/>
          </a:pPr>
          <a:r>
            <a:rPr lang="en-US" sz="2000" kern="1200" dirty="0"/>
            <a:t>Move the smallest leaf in the targeted node’s right subtree into its position</a:t>
          </a:r>
        </a:p>
      </dsp:txBody>
      <dsp:txXfrm>
        <a:off x="0" y="1255477"/>
        <a:ext cx="3235523" cy="1982332"/>
      </dsp:txXfrm>
    </dsp:sp>
    <dsp:sp modelId="{35ED4ADF-6BE5-4FC9-A815-5D6E1D77501F}">
      <dsp:nvSpPr>
        <dsp:cNvPr id="0" name=""/>
        <dsp:cNvSpPr/>
      </dsp:nvSpPr>
      <dsp:spPr>
        <a:xfrm>
          <a:off x="1122178" y="330388"/>
          <a:ext cx="991166" cy="991166"/>
        </a:xfrm>
        <a:prstGeom prst="ellipse">
          <a:avLst/>
        </a:prstGeom>
        <a:gradFill rotWithShape="0">
          <a:gsLst>
            <a:gs pos="0">
              <a:schemeClr val="accent5">
                <a:hueOff val="0"/>
                <a:satOff val="0"/>
                <a:lumOff val="0"/>
                <a:alphaOff val="0"/>
                <a:tint val="48000"/>
                <a:satMod val="105000"/>
                <a:lumMod val="110000"/>
              </a:schemeClr>
            </a:gs>
            <a:gs pos="100000">
              <a:schemeClr val="accent5">
                <a:hueOff val="0"/>
                <a:satOff val="0"/>
                <a:lumOff val="0"/>
                <a:alphaOff val="0"/>
                <a:tint val="78000"/>
                <a:satMod val="109000"/>
                <a:lumMod val="100000"/>
              </a:schemeClr>
            </a:gs>
          </a:gsLst>
          <a:lin ang="5400000" scaled="0"/>
        </a:gradFill>
        <a:ln w="1270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7331" y="475541"/>
        <a:ext cx="700860" cy="700860"/>
      </dsp:txXfrm>
    </dsp:sp>
    <dsp:sp modelId="{7AD613EA-1CDB-4224-A961-C447FF286FF7}">
      <dsp:nvSpPr>
        <dsp:cNvPr id="0" name=""/>
        <dsp:cNvSpPr/>
      </dsp:nvSpPr>
      <dsp:spPr>
        <a:xfrm>
          <a:off x="0" y="3303816"/>
          <a:ext cx="3235523" cy="72"/>
        </a:xfrm>
        <a:prstGeom prst="rect">
          <a:avLst/>
        </a:prstGeom>
        <a:gradFill rotWithShape="0">
          <a:gsLst>
            <a:gs pos="0">
              <a:schemeClr val="accent5">
                <a:hueOff val="-3685892"/>
                <a:satOff val="4125"/>
                <a:lumOff val="235"/>
                <a:alphaOff val="0"/>
                <a:tint val="48000"/>
                <a:satMod val="105000"/>
                <a:lumMod val="110000"/>
              </a:schemeClr>
            </a:gs>
            <a:gs pos="100000">
              <a:schemeClr val="accent5">
                <a:hueOff val="-3685892"/>
                <a:satOff val="4125"/>
                <a:lumOff val="235"/>
                <a:alphaOff val="0"/>
                <a:tint val="78000"/>
                <a:satMod val="109000"/>
                <a:lumMod val="100000"/>
              </a:schemeClr>
            </a:gs>
          </a:gsLst>
          <a:lin ang="5400000" scaled="0"/>
        </a:gradFill>
        <a:ln w="12700" cap="flat" cmpd="sng" algn="ctr">
          <a:solidFill>
            <a:schemeClr val="accent5">
              <a:hueOff val="-3685892"/>
              <a:satOff val="4125"/>
              <a:lumOff val="235"/>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A25E0F6-6895-408D-822C-8C099E0A3EA7}">
      <dsp:nvSpPr>
        <dsp:cNvPr id="0" name=""/>
        <dsp:cNvSpPr/>
      </dsp:nvSpPr>
      <dsp:spPr>
        <a:xfrm>
          <a:off x="3559075" y="0"/>
          <a:ext cx="3235523" cy="3303887"/>
        </a:xfrm>
        <a:prstGeom prst="rect">
          <a:avLst/>
        </a:prstGeom>
        <a:solidFill>
          <a:schemeClr val="accent5">
            <a:tint val="40000"/>
            <a:alpha val="90000"/>
            <a:hueOff val="-9650572"/>
            <a:satOff val="10493"/>
            <a:lumOff val="637"/>
            <a:alphaOff val="0"/>
          </a:schemeClr>
        </a:solidFill>
        <a:ln w="12700" cap="flat" cmpd="sng" algn="ctr">
          <a:solidFill>
            <a:schemeClr val="accent5">
              <a:tint val="40000"/>
              <a:alpha val="90000"/>
              <a:hueOff val="-9650572"/>
              <a:satOff val="10493"/>
              <a:lumOff val="6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889000">
            <a:lnSpc>
              <a:spcPct val="90000"/>
            </a:lnSpc>
            <a:spcBef>
              <a:spcPct val="0"/>
            </a:spcBef>
            <a:spcAft>
              <a:spcPct val="35000"/>
            </a:spcAft>
            <a:buNone/>
          </a:pPr>
          <a:r>
            <a:rPr lang="en-US" sz="2000" kern="1200"/>
            <a:t>Keeps integrity of the tree without changing the structure</a:t>
          </a:r>
        </a:p>
      </dsp:txBody>
      <dsp:txXfrm>
        <a:off x="3559075" y="1255477"/>
        <a:ext cx="3235523" cy="1982332"/>
      </dsp:txXfrm>
    </dsp:sp>
    <dsp:sp modelId="{EEA17705-3046-4245-8D4F-58798B48971E}">
      <dsp:nvSpPr>
        <dsp:cNvPr id="0" name=""/>
        <dsp:cNvSpPr/>
      </dsp:nvSpPr>
      <dsp:spPr>
        <a:xfrm>
          <a:off x="4681254" y="330388"/>
          <a:ext cx="991166" cy="991166"/>
        </a:xfrm>
        <a:prstGeom prst="ellipse">
          <a:avLst/>
        </a:prstGeom>
        <a:gradFill rotWithShape="0">
          <a:gsLst>
            <a:gs pos="0">
              <a:schemeClr val="accent5">
                <a:hueOff val="-7371783"/>
                <a:satOff val="8250"/>
                <a:lumOff val="471"/>
                <a:alphaOff val="0"/>
                <a:tint val="48000"/>
                <a:satMod val="105000"/>
                <a:lumMod val="110000"/>
              </a:schemeClr>
            </a:gs>
            <a:gs pos="100000">
              <a:schemeClr val="accent5">
                <a:hueOff val="-7371783"/>
                <a:satOff val="8250"/>
                <a:lumOff val="471"/>
                <a:alphaOff val="0"/>
                <a:tint val="78000"/>
                <a:satMod val="109000"/>
                <a:lumMod val="100000"/>
              </a:schemeClr>
            </a:gs>
          </a:gsLst>
          <a:lin ang="5400000" scaled="0"/>
        </a:gradFill>
        <a:ln w="12700" cap="flat" cmpd="sng" algn="ctr">
          <a:solidFill>
            <a:schemeClr val="accent5">
              <a:hueOff val="-7371783"/>
              <a:satOff val="8250"/>
              <a:lumOff val="471"/>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26407" y="475541"/>
        <a:ext cx="700860" cy="700860"/>
      </dsp:txXfrm>
    </dsp:sp>
    <dsp:sp modelId="{2AD991B0-3FC9-4CA7-809B-286D729E6456}">
      <dsp:nvSpPr>
        <dsp:cNvPr id="0" name=""/>
        <dsp:cNvSpPr/>
      </dsp:nvSpPr>
      <dsp:spPr>
        <a:xfrm>
          <a:off x="3559075" y="3303816"/>
          <a:ext cx="3235523" cy="72"/>
        </a:xfrm>
        <a:prstGeom prst="rect">
          <a:avLst/>
        </a:prstGeom>
        <a:gradFill rotWithShape="0">
          <a:gsLst>
            <a:gs pos="0">
              <a:schemeClr val="accent5">
                <a:hueOff val="-11057675"/>
                <a:satOff val="12375"/>
                <a:lumOff val="706"/>
                <a:alphaOff val="0"/>
                <a:tint val="48000"/>
                <a:satMod val="105000"/>
                <a:lumMod val="110000"/>
              </a:schemeClr>
            </a:gs>
            <a:gs pos="100000">
              <a:schemeClr val="accent5">
                <a:hueOff val="-11057675"/>
                <a:satOff val="12375"/>
                <a:lumOff val="706"/>
                <a:alphaOff val="0"/>
                <a:tint val="78000"/>
                <a:satMod val="109000"/>
                <a:lumMod val="100000"/>
              </a:schemeClr>
            </a:gs>
          </a:gsLst>
          <a:lin ang="5400000" scaled="0"/>
        </a:gradFill>
        <a:ln w="12700" cap="flat" cmpd="sng" algn="ctr">
          <a:solidFill>
            <a:schemeClr val="accent5">
              <a:hueOff val="-11057675"/>
              <a:satOff val="12375"/>
              <a:lumOff val="706"/>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8091C47-9A2E-48FC-818C-0BCE89F9D656}">
      <dsp:nvSpPr>
        <dsp:cNvPr id="0" name=""/>
        <dsp:cNvSpPr/>
      </dsp:nvSpPr>
      <dsp:spPr>
        <a:xfrm>
          <a:off x="7118151" y="0"/>
          <a:ext cx="3235523" cy="3303887"/>
        </a:xfrm>
        <a:prstGeom prst="rect">
          <a:avLst/>
        </a:prstGeom>
        <a:solidFill>
          <a:schemeClr val="accent5">
            <a:tint val="40000"/>
            <a:alpha val="90000"/>
            <a:hueOff val="-19301144"/>
            <a:satOff val="20985"/>
            <a:lumOff val="1274"/>
            <a:alphaOff val="0"/>
          </a:schemeClr>
        </a:solidFill>
        <a:ln w="12700" cap="flat" cmpd="sng" algn="ctr">
          <a:solidFill>
            <a:schemeClr val="accent5">
              <a:tint val="40000"/>
              <a:alpha val="90000"/>
              <a:hueOff val="-19301144"/>
              <a:satOff val="20985"/>
              <a:lumOff val="12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889000">
            <a:lnSpc>
              <a:spcPct val="90000"/>
            </a:lnSpc>
            <a:spcBef>
              <a:spcPct val="0"/>
            </a:spcBef>
            <a:spcAft>
              <a:spcPct val="35000"/>
            </a:spcAft>
            <a:buNone/>
          </a:pPr>
          <a:r>
            <a:rPr lang="en-US" sz="2000" kern="1200" dirty="0"/>
            <a:t>The smallest leaf is still going to be smaller than the rest of the parent branches</a:t>
          </a:r>
        </a:p>
      </dsp:txBody>
      <dsp:txXfrm>
        <a:off x="7118151" y="1255477"/>
        <a:ext cx="3235523" cy="1982332"/>
      </dsp:txXfrm>
    </dsp:sp>
    <dsp:sp modelId="{1684A35E-B1DF-482D-A5E2-C3780488823F}">
      <dsp:nvSpPr>
        <dsp:cNvPr id="0" name=""/>
        <dsp:cNvSpPr/>
      </dsp:nvSpPr>
      <dsp:spPr>
        <a:xfrm>
          <a:off x="8240330" y="330388"/>
          <a:ext cx="991166" cy="991166"/>
        </a:xfrm>
        <a:prstGeom prst="ellipse">
          <a:avLst/>
        </a:prstGeom>
        <a:gradFill rotWithShape="0">
          <a:gsLst>
            <a:gs pos="0">
              <a:schemeClr val="accent5">
                <a:hueOff val="-14743566"/>
                <a:satOff val="16500"/>
                <a:lumOff val="942"/>
                <a:alphaOff val="0"/>
                <a:tint val="48000"/>
                <a:satMod val="105000"/>
                <a:lumMod val="110000"/>
              </a:schemeClr>
            </a:gs>
            <a:gs pos="100000">
              <a:schemeClr val="accent5">
                <a:hueOff val="-14743566"/>
                <a:satOff val="16500"/>
                <a:lumOff val="942"/>
                <a:alphaOff val="0"/>
                <a:tint val="78000"/>
                <a:satMod val="109000"/>
                <a:lumMod val="100000"/>
              </a:schemeClr>
            </a:gs>
          </a:gsLst>
          <a:lin ang="5400000" scaled="0"/>
        </a:gradFill>
        <a:ln w="12700" cap="flat" cmpd="sng" algn="ctr">
          <a:solidFill>
            <a:schemeClr val="accent5">
              <a:hueOff val="-14743566"/>
              <a:satOff val="16500"/>
              <a:lumOff val="94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5483" y="475541"/>
        <a:ext cx="700860" cy="700860"/>
      </dsp:txXfrm>
    </dsp:sp>
    <dsp:sp modelId="{D1CABB6C-C834-4EFF-9167-583388F4A78F}">
      <dsp:nvSpPr>
        <dsp:cNvPr id="0" name=""/>
        <dsp:cNvSpPr/>
      </dsp:nvSpPr>
      <dsp:spPr>
        <a:xfrm>
          <a:off x="7118151" y="3303816"/>
          <a:ext cx="3235523" cy="72"/>
        </a:xfrm>
        <a:prstGeom prst="rect">
          <a:avLst/>
        </a:prstGeom>
        <a:gradFill rotWithShape="0">
          <a:gsLst>
            <a:gs pos="0">
              <a:schemeClr val="accent5">
                <a:hueOff val="-18429457"/>
                <a:satOff val="20625"/>
                <a:lumOff val="1177"/>
                <a:alphaOff val="0"/>
                <a:tint val="48000"/>
                <a:satMod val="105000"/>
                <a:lumMod val="110000"/>
              </a:schemeClr>
            </a:gs>
            <a:gs pos="100000">
              <a:schemeClr val="accent5">
                <a:hueOff val="-18429457"/>
                <a:satOff val="20625"/>
                <a:lumOff val="1177"/>
                <a:alphaOff val="0"/>
                <a:tint val="78000"/>
                <a:satMod val="109000"/>
                <a:lumMod val="100000"/>
              </a:schemeClr>
            </a:gs>
          </a:gsLst>
          <a:lin ang="5400000" scaled="0"/>
        </a:gradFill>
        <a:ln w="12700" cap="flat" cmpd="sng" algn="ctr">
          <a:solidFill>
            <a:schemeClr val="accent5">
              <a:hueOff val="-18429457"/>
              <a:satOff val="20625"/>
              <a:lumOff val="117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94021-1F36-4A46-A414-3F7E81815AEB}">
      <dsp:nvSpPr>
        <dsp:cNvPr id="0" name=""/>
        <dsp:cNvSpPr/>
      </dsp:nvSpPr>
      <dsp:spPr>
        <a:xfrm>
          <a:off x="6202109" y="1700379"/>
          <a:ext cx="849711" cy="294941"/>
        </a:xfrm>
        <a:custGeom>
          <a:avLst/>
          <a:gdLst/>
          <a:ahLst/>
          <a:cxnLst/>
          <a:rect l="0" t="0" r="0" b="0"/>
          <a:pathLst>
            <a:path>
              <a:moveTo>
                <a:pt x="0" y="0"/>
              </a:moveTo>
              <a:lnTo>
                <a:pt x="0" y="147470"/>
              </a:lnTo>
              <a:lnTo>
                <a:pt x="849711" y="147470"/>
              </a:lnTo>
              <a:lnTo>
                <a:pt x="849711" y="29494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90E17-BAD4-4AB6-A50A-2EE22F2995DF}">
      <dsp:nvSpPr>
        <dsp:cNvPr id="0" name=""/>
        <dsp:cNvSpPr/>
      </dsp:nvSpPr>
      <dsp:spPr>
        <a:xfrm>
          <a:off x="4564160" y="2697561"/>
          <a:ext cx="226444" cy="421414"/>
        </a:xfrm>
        <a:custGeom>
          <a:avLst/>
          <a:gdLst/>
          <a:ahLst/>
          <a:cxnLst/>
          <a:rect l="0" t="0" r="0" b="0"/>
          <a:pathLst>
            <a:path>
              <a:moveTo>
                <a:pt x="226444" y="0"/>
              </a:moveTo>
              <a:lnTo>
                <a:pt x="226444" y="421414"/>
              </a:lnTo>
              <a:lnTo>
                <a:pt x="0" y="42141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C30AD0-2869-4226-845F-4674F167A8D9}">
      <dsp:nvSpPr>
        <dsp:cNvPr id="0" name=""/>
        <dsp:cNvSpPr/>
      </dsp:nvSpPr>
      <dsp:spPr>
        <a:xfrm>
          <a:off x="5352397" y="1700379"/>
          <a:ext cx="849711" cy="294941"/>
        </a:xfrm>
        <a:custGeom>
          <a:avLst/>
          <a:gdLst/>
          <a:ahLst/>
          <a:cxnLst/>
          <a:rect l="0" t="0" r="0" b="0"/>
          <a:pathLst>
            <a:path>
              <a:moveTo>
                <a:pt x="849711" y="0"/>
              </a:moveTo>
              <a:lnTo>
                <a:pt x="849711" y="147470"/>
              </a:lnTo>
              <a:lnTo>
                <a:pt x="0" y="147470"/>
              </a:lnTo>
              <a:lnTo>
                <a:pt x="0" y="29494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262E5-587D-443F-8127-9B24DFDDD8EC}">
      <dsp:nvSpPr>
        <dsp:cNvPr id="0" name=""/>
        <dsp:cNvSpPr/>
      </dsp:nvSpPr>
      <dsp:spPr>
        <a:xfrm>
          <a:off x="4751981" y="703196"/>
          <a:ext cx="1450128" cy="294941"/>
        </a:xfrm>
        <a:custGeom>
          <a:avLst/>
          <a:gdLst/>
          <a:ahLst/>
          <a:cxnLst/>
          <a:rect l="0" t="0" r="0" b="0"/>
          <a:pathLst>
            <a:path>
              <a:moveTo>
                <a:pt x="0" y="0"/>
              </a:moveTo>
              <a:lnTo>
                <a:pt x="0" y="147470"/>
              </a:lnTo>
              <a:lnTo>
                <a:pt x="1450128" y="147470"/>
              </a:lnTo>
              <a:lnTo>
                <a:pt x="1450128" y="29494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AC10BF-3963-4F72-A115-C3F8A9E634D2}">
      <dsp:nvSpPr>
        <dsp:cNvPr id="0" name=""/>
        <dsp:cNvSpPr/>
      </dsp:nvSpPr>
      <dsp:spPr>
        <a:xfrm>
          <a:off x="902870" y="1684621"/>
          <a:ext cx="1410311" cy="370172"/>
        </a:xfrm>
        <a:custGeom>
          <a:avLst/>
          <a:gdLst/>
          <a:ahLst/>
          <a:cxnLst/>
          <a:rect l="0" t="0" r="0" b="0"/>
          <a:pathLst>
            <a:path>
              <a:moveTo>
                <a:pt x="0" y="0"/>
              </a:moveTo>
              <a:lnTo>
                <a:pt x="0" y="370172"/>
              </a:lnTo>
              <a:lnTo>
                <a:pt x="1410311" y="37017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6A5611-51D0-43B9-B973-105027F248A6}">
      <dsp:nvSpPr>
        <dsp:cNvPr id="0" name=""/>
        <dsp:cNvSpPr/>
      </dsp:nvSpPr>
      <dsp:spPr>
        <a:xfrm>
          <a:off x="243283" y="1684621"/>
          <a:ext cx="659587" cy="1318120"/>
        </a:xfrm>
        <a:custGeom>
          <a:avLst/>
          <a:gdLst/>
          <a:ahLst/>
          <a:cxnLst/>
          <a:rect l="0" t="0" r="0" b="0"/>
          <a:pathLst>
            <a:path>
              <a:moveTo>
                <a:pt x="659587" y="0"/>
              </a:moveTo>
              <a:lnTo>
                <a:pt x="0" y="13181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A5F3A8-2FA4-4F91-B491-920D19E84C1B}">
      <dsp:nvSpPr>
        <dsp:cNvPr id="0" name=""/>
        <dsp:cNvSpPr/>
      </dsp:nvSpPr>
      <dsp:spPr>
        <a:xfrm>
          <a:off x="1464663" y="703196"/>
          <a:ext cx="3287317" cy="279183"/>
        </a:xfrm>
        <a:custGeom>
          <a:avLst/>
          <a:gdLst/>
          <a:ahLst/>
          <a:cxnLst/>
          <a:rect l="0" t="0" r="0" b="0"/>
          <a:pathLst>
            <a:path>
              <a:moveTo>
                <a:pt x="3287317" y="0"/>
              </a:moveTo>
              <a:lnTo>
                <a:pt x="3287317" y="131712"/>
              </a:lnTo>
              <a:lnTo>
                <a:pt x="0" y="131712"/>
              </a:lnTo>
              <a:lnTo>
                <a:pt x="0" y="27918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A7D2B0-E8A0-4CE5-9F48-8A906B6AAA73}">
      <dsp:nvSpPr>
        <dsp:cNvPr id="0" name=""/>
        <dsp:cNvSpPr/>
      </dsp:nvSpPr>
      <dsp:spPr>
        <a:xfrm>
          <a:off x="4049740" y="955"/>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25</a:t>
          </a:r>
        </a:p>
      </dsp:txBody>
      <dsp:txXfrm>
        <a:off x="4049740" y="955"/>
        <a:ext cx="1404482" cy="702241"/>
      </dsp:txXfrm>
    </dsp:sp>
    <dsp:sp modelId="{4889DD8D-B422-4864-9D36-8D8557862054}">
      <dsp:nvSpPr>
        <dsp:cNvPr id="0" name=""/>
        <dsp:cNvSpPr/>
      </dsp:nvSpPr>
      <dsp:spPr>
        <a:xfrm>
          <a:off x="762422" y="982379"/>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23</a:t>
          </a:r>
        </a:p>
      </dsp:txBody>
      <dsp:txXfrm>
        <a:off x="762422" y="982379"/>
        <a:ext cx="1404482" cy="702241"/>
      </dsp:txXfrm>
    </dsp:sp>
    <dsp:sp modelId="{54A25B88-3318-4781-9545-9D2CC8036293}">
      <dsp:nvSpPr>
        <dsp:cNvPr id="0" name=""/>
        <dsp:cNvSpPr/>
      </dsp:nvSpPr>
      <dsp:spPr>
        <a:xfrm>
          <a:off x="243283" y="2651621"/>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21</a:t>
          </a:r>
        </a:p>
      </dsp:txBody>
      <dsp:txXfrm>
        <a:off x="243283" y="2651621"/>
        <a:ext cx="1404482" cy="702241"/>
      </dsp:txXfrm>
    </dsp:sp>
    <dsp:sp modelId="{7D19B45C-FE51-44FA-99D3-AD36403A07CD}">
      <dsp:nvSpPr>
        <dsp:cNvPr id="0" name=""/>
        <dsp:cNvSpPr/>
      </dsp:nvSpPr>
      <dsp:spPr>
        <a:xfrm>
          <a:off x="2313181" y="1703672"/>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24</a:t>
          </a:r>
        </a:p>
      </dsp:txBody>
      <dsp:txXfrm>
        <a:off x="2313181" y="1703672"/>
        <a:ext cx="1404482" cy="702241"/>
      </dsp:txXfrm>
    </dsp:sp>
    <dsp:sp modelId="{784B7129-2CF7-4B91-9445-F4F2B0CD62EF}">
      <dsp:nvSpPr>
        <dsp:cNvPr id="0" name=""/>
        <dsp:cNvSpPr/>
      </dsp:nvSpPr>
      <dsp:spPr>
        <a:xfrm>
          <a:off x="5499868" y="998138"/>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29</a:t>
          </a:r>
        </a:p>
      </dsp:txBody>
      <dsp:txXfrm>
        <a:off x="5499868" y="998138"/>
        <a:ext cx="1404482" cy="702241"/>
      </dsp:txXfrm>
    </dsp:sp>
    <dsp:sp modelId="{8186F74F-5C16-4712-84E1-28AE695FD8C2}">
      <dsp:nvSpPr>
        <dsp:cNvPr id="0" name=""/>
        <dsp:cNvSpPr/>
      </dsp:nvSpPr>
      <dsp:spPr>
        <a:xfrm>
          <a:off x="4650156" y="1995320"/>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27</a:t>
          </a:r>
        </a:p>
      </dsp:txBody>
      <dsp:txXfrm>
        <a:off x="4650156" y="1995320"/>
        <a:ext cx="1404482" cy="702241"/>
      </dsp:txXfrm>
    </dsp:sp>
    <dsp:sp modelId="{00002F81-BD44-48FC-AD4D-BF4662817A96}">
      <dsp:nvSpPr>
        <dsp:cNvPr id="0" name=""/>
        <dsp:cNvSpPr/>
      </dsp:nvSpPr>
      <dsp:spPr>
        <a:xfrm>
          <a:off x="3159677" y="2767856"/>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26</a:t>
          </a:r>
        </a:p>
      </dsp:txBody>
      <dsp:txXfrm>
        <a:off x="3159677" y="2767856"/>
        <a:ext cx="1404482" cy="702241"/>
      </dsp:txXfrm>
    </dsp:sp>
    <dsp:sp modelId="{8B7D630C-7EB5-43E0-9C43-DD151D7367F0}">
      <dsp:nvSpPr>
        <dsp:cNvPr id="0" name=""/>
        <dsp:cNvSpPr/>
      </dsp:nvSpPr>
      <dsp:spPr>
        <a:xfrm>
          <a:off x="6349580" y="1995320"/>
          <a:ext cx="1404482" cy="7022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31</a:t>
          </a:r>
        </a:p>
      </dsp:txBody>
      <dsp:txXfrm>
        <a:off x="6349580" y="1995320"/>
        <a:ext cx="1404482" cy="70224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D732E-B39E-4DB9-AF3A-34F8CF3B25E5}">
      <dsp:nvSpPr>
        <dsp:cNvPr id="0" name=""/>
        <dsp:cNvSpPr/>
      </dsp:nvSpPr>
      <dsp:spPr>
        <a:xfrm>
          <a:off x="160" y="1398844"/>
          <a:ext cx="2817632" cy="1831461"/>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If we delete 23, 24 as a successor keeps integrity</a:t>
          </a:r>
        </a:p>
      </dsp:txBody>
      <dsp:txXfrm>
        <a:off x="89565" y="1488249"/>
        <a:ext cx="2638822" cy="1652651"/>
      </dsp:txXfrm>
    </dsp:sp>
    <dsp:sp modelId="{553F1F5D-D817-4AAC-B4B1-26B8F02DD7F7}">
      <dsp:nvSpPr>
        <dsp:cNvPr id="0" name=""/>
        <dsp:cNvSpPr/>
      </dsp:nvSpPr>
      <dsp:spPr>
        <a:xfrm>
          <a:off x="1408977" y="761277"/>
          <a:ext cx="3106595" cy="3106595"/>
        </a:xfrm>
        <a:custGeom>
          <a:avLst/>
          <a:gdLst/>
          <a:ahLst/>
          <a:cxnLst/>
          <a:rect l="0" t="0" r="0" b="0"/>
          <a:pathLst>
            <a:path>
              <a:moveTo>
                <a:pt x="313594" y="617418"/>
              </a:moveTo>
              <a:arcTo wR="1553297" hR="1553297" stAng="13022997" swAng="6354006"/>
            </a:path>
          </a:pathLst>
        </a:custGeom>
        <a:noFill/>
        <a:ln w="127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B1C8C5-6570-43FA-9847-F3FAC3628C1A}">
      <dsp:nvSpPr>
        <dsp:cNvPr id="0" name=""/>
        <dsp:cNvSpPr/>
      </dsp:nvSpPr>
      <dsp:spPr>
        <a:xfrm>
          <a:off x="3106756" y="1398844"/>
          <a:ext cx="2817632" cy="1831461"/>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If we delete 29, 31 as a successor keeps integrity</a:t>
          </a:r>
        </a:p>
      </dsp:txBody>
      <dsp:txXfrm>
        <a:off x="3196161" y="1488249"/>
        <a:ext cx="2638822" cy="1652651"/>
      </dsp:txXfrm>
    </dsp:sp>
    <dsp:sp modelId="{993EFF11-3375-4F11-91F9-9FDB62F12E5E}">
      <dsp:nvSpPr>
        <dsp:cNvPr id="0" name=""/>
        <dsp:cNvSpPr/>
      </dsp:nvSpPr>
      <dsp:spPr>
        <a:xfrm>
          <a:off x="1408977" y="761277"/>
          <a:ext cx="3106595" cy="3106595"/>
        </a:xfrm>
        <a:custGeom>
          <a:avLst/>
          <a:gdLst/>
          <a:ahLst/>
          <a:cxnLst/>
          <a:rect l="0" t="0" r="0" b="0"/>
          <a:pathLst>
            <a:path>
              <a:moveTo>
                <a:pt x="2793001" y="2489176"/>
              </a:moveTo>
              <a:arcTo wR="1553297" hR="1553297" stAng="2222997" swAng="6354006"/>
            </a:path>
          </a:pathLst>
        </a:custGeom>
        <a:noFill/>
        <a:ln w="12700" cap="flat" cmpd="sng" algn="ctr">
          <a:solidFill>
            <a:schemeClr val="accent5">
              <a:hueOff val="-18429457"/>
              <a:satOff val="20625"/>
              <a:lumOff val="1177"/>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0293D-7995-4BAF-8820-4BBABE4959E2}">
      <dsp:nvSpPr>
        <dsp:cNvPr id="0" name=""/>
        <dsp:cNvSpPr/>
      </dsp:nvSpPr>
      <dsp:spPr>
        <a:xfrm>
          <a:off x="7780075" y="3032173"/>
          <a:ext cx="658289" cy="150808"/>
        </a:xfrm>
        <a:custGeom>
          <a:avLst/>
          <a:gdLst/>
          <a:ahLst/>
          <a:cxnLst/>
          <a:rect l="0" t="0" r="0" b="0"/>
          <a:pathLst>
            <a:path>
              <a:moveTo>
                <a:pt x="0" y="0"/>
              </a:moveTo>
              <a:lnTo>
                <a:pt x="0" y="76002"/>
              </a:lnTo>
              <a:lnTo>
                <a:pt x="658289" y="76002"/>
              </a:lnTo>
              <a:lnTo>
                <a:pt x="658289"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2C86E5-6809-464E-8CDB-41FBC2C2667B}">
      <dsp:nvSpPr>
        <dsp:cNvPr id="0" name=""/>
        <dsp:cNvSpPr/>
      </dsp:nvSpPr>
      <dsp:spPr>
        <a:xfrm>
          <a:off x="7121785" y="3032173"/>
          <a:ext cx="658289" cy="150808"/>
        </a:xfrm>
        <a:custGeom>
          <a:avLst/>
          <a:gdLst/>
          <a:ahLst/>
          <a:cxnLst/>
          <a:rect l="0" t="0" r="0" b="0"/>
          <a:pathLst>
            <a:path>
              <a:moveTo>
                <a:pt x="658289" y="0"/>
              </a:moveTo>
              <a:lnTo>
                <a:pt x="658289" y="76002"/>
              </a:lnTo>
              <a:lnTo>
                <a:pt x="0" y="76002"/>
              </a:lnTo>
              <a:lnTo>
                <a:pt x="0"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CBA8-7553-41A2-BA21-064F4C336A78}">
      <dsp:nvSpPr>
        <dsp:cNvPr id="0" name=""/>
        <dsp:cNvSpPr/>
      </dsp:nvSpPr>
      <dsp:spPr>
        <a:xfrm>
          <a:off x="7121785" y="2402608"/>
          <a:ext cx="658289" cy="150808"/>
        </a:xfrm>
        <a:custGeom>
          <a:avLst/>
          <a:gdLst/>
          <a:ahLst/>
          <a:cxnLst/>
          <a:rect l="0" t="0" r="0" b="0"/>
          <a:pathLst>
            <a:path>
              <a:moveTo>
                <a:pt x="0" y="0"/>
              </a:moveTo>
              <a:lnTo>
                <a:pt x="0" y="76002"/>
              </a:lnTo>
              <a:lnTo>
                <a:pt x="658289" y="76002"/>
              </a:lnTo>
              <a:lnTo>
                <a:pt x="658289"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8AADC3-4707-42ED-8847-1AA6F44A63A5}">
      <dsp:nvSpPr>
        <dsp:cNvPr id="0" name=""/>
        <dsp:cNvSpPr/>
      </dsp:nvSpPr>
      <dsp:spPr>
        <a:xfrm>
          <a:off x="6463495" y="2402608"/>
          <a:ext cx="658289" cy="150808"/>
        </a:xfrm>
        <a:custGeom>
          <a:avLst/>
          <a:gdLst/>
          <a:ahLst/>
          <a:cxnLst/>
          <a:rect l="0" t="0" r="0" b="0"/>
          <a:pathLst>
            <a:path>
              <a:moveTo>
                <a:pt x="658289" y="0"/>
              </a:moveTo>
              <a:lnTo>
                <a:pt x="658289" y="76002"/>
              </a:lnTo>
              <a:lnTo>
                <a:pt x="0" y="76002"/>
              </a:lnTo>
              <a:lnTo>
                <a:pt x="0"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AF27C0-27FB-40EB-BD4A-53CD84C52501}">
      <dsp:nvSpPr>
        <dsp:cNvPr id="0" name=""/>
        <dsp:cNvSpPr/>
      </dsp:nvSpPr>
      <dsp:spPr>
        <a:xfrm>
          <a:off x="6463495" y="1773044"/>
          <a:ext cx="658289" cy="150808"/>
        </a:xfrm>
        <a:custGeom>
          <a:avLst/>
          <a:gdLst/>
          <a:ahLst/>
          <a:cxnLst/>
          <a:rect l="0" t="0" r="0" b="0"/>
          <a:pathLst>
            <a:path>
              <a:moveTo>
                <a:pt x="0" y="0"/>
              </a:moveTo>
              <a:lnTo>
                <a:pt x="0" y="76002"/>
              </a:lnTo>
              <a:lnTo>
                <a:pt x="658289" y="76002"/>
              </a:lnTo>
              <a:lnTo>
                <a:pt x="658289"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F5F10-68DE-479D-A9C0-6C566DDA1EDB}">
      <dsp:nvSpPr>
        <dsp:cNvPr id="0" name=""/>
        <dsp:cNvSpPr/>
      </dsp:nvSpPr>
      <dsp:spPr>
        <a:xfrm>
          <a:off x="5805205" y="1773044"/>
          <a:ext cx="658289" cy="150808"/>
        </a:xfrm>
        <a:custGeom>
          <a:avLst/>
          <a:gdLst/>
          <a:ahLst/>
          <a:cxnLst/>
          <a:rect l="0" t="0" r="0" b="0"/>
          <a:pathLst>
            <a:path>
              <a:moveTo>
                <a:pt x="658289" y="0"/>
              </a:moveTo>
              <a:lnTo>
                <a:pt x="658289" y="76002"/>
              </a:lnTo>
              <a:lnTo>
                <a:pt x="0" y="76002"/>
              </a:lnTo>
              <a:lnTo>
                <a:pt x="0"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BD2005-F487-4214-9019-4AF46B0C474E}">
      <dsp:nvSpPr>
        <dsp:cNvPr id="0" name=""/>
        <dsp:cNvSpPr/>
      </dsp:nvSpPr>
      <dsp:spPr>
        <a:xfrm>
          <a:off x="5146915" y="1143479"/>
          <a:ext cx="1316579" cy="150808"/>
        </a:xfrm>
        <a:custGeom>
          <a:avLst/>
          <a:gdLst/>
          <a:ahLst/>
          <a:cxnLst/>
          <a:rect l="0" t="0" r="0" b="0"/>
          <a:pathLst>
            <a:path>
              <a:moveTo>
                <a:pt x="0" y="0"/>
              </a:moveTo>
              <a:lnTo>
                <a:pt x="0" y="76002"/>
              </a:lnTo>
              <a:lnTo>
                <a:pt x="1316579" y="76002"/>
              </a:lnTo>
              <a:lnTo>
                <a:pt x="1316579"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EAA7F-D205-4E91-8EBF-ADEB78178117}">
      <dsp:nvSpPr>
        <dsp:cNvPr id="0" name=""/>
        <dsp:cNvSpPr/>
      </dsp:nvSpPr>
      <dsp:spPr>
        <a:xfrm>
          <a:off x="3830335" y="1773044"/>
          <a:ext cx="658289" cy="150808"/>
        </a:xfrm>
        <a:custGeom>
          <a:avLst/>
          <a:gdLst/>
          <a:ahLst/>
          <a:cxnLst/>
          <a:rect l="0" t="0" r="0" b="0"/>
          <a:pathLst>
            <a:path>
              <a:moveTo>
                <a:pt x="0" y="0"/>
              </a:moveTo>
              <a:lnTo>
                <a:pt x="0" y="76002"/>
              </a:lnTo>
              <a:lnTo>
                <a:pt x="658289" y="76002"/>
              </a:lnTo>
              <a:lnTo>
                <a:pt x="658289"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47279C-7A61-45FD-8A4C-21FFC3711A57}">
      <dsp:nvSpPr>
        <dsp:cNvPr id="0" name=""/>
        <dsp:cNvSpPr/>
      </dsp:nvSpPr>
      <dsp:spPr>
        <a:xfrm>
          <a:off x="3172045" y="1773044"/>
          <a:ext cx="658289" cy="150808"/>
        </a:xfrm>
        <a:custGeom>
          <a:avLst/>
          <a:gdLst/>
          <a:ahLst/>
          <a:cxnLst/>
          <a:rect l="0" t="0" r="0" b="0"/>
          <a:pathLst>
            <a:path>
              <a:moveTo>
                <a:pt x="658289" y="0"/>
              </a:moveTo>
              <a:lnTo>
                <a:pt x="658289" y="76002"/>
              </a:lnTo>
              <a:lnTo>
                <a:pt x="0" y="76002"/>
              </a:lnTo>
              <a:lnTo>
                <a:pt x="0"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3C27B9-6E35-4F83-A13E-7848AC35F5ED}">
      <dsp:nvSpPr>
        <dsp:cNvPr id="0" name=""/>
        <dsp:cNvSpPr/>
      </dsp:nvSpPr>
      <dsp:spPr>
        <a:xfrm>
          <a:off x="3830335" y="1143479"/>
          <a:ext cx="1316579" cy="150808"/>
        </a:xfrm>
        <a:custGeom>
          <a:avLst/>
          <a:gdLst/>
          <a:ahLst/>
          <a:cxnLst/>
          <a:rect l="0" t="0" r="0" b="0"/>
          <a:pathLst>
            <a:path>
              <a:moveTo>
                <a:pt x="1316579" y="0"/>
              </a:moveTo>
              <a:lnTo>
                <a:pt x="1316579" y="76002"/>
              </a:lnTo>
              <a:lnTo>
                <a:pt x="0" y="76002"/>
              </a:lnTo>
              <a:lnTo>
                <a:pt x="0"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C3F01-F95D-407D-A13B-F674C1354046}">
      <dsp:nvSpPr>
        <dsp:cNvPr id="0" name=""/>
        <dsp:cNvSpPr/>
      </dsp:nvSpPr>
      <dsp:spPr>
        <a:xfrm>
          <a:off x="3501190" y="513915"/>
          <a:ext cx="1645724" cy="150808"/>
        </a:xfrm>
        <a:custGeom>
          <a:avLst/>
          <a:gdLst/>
          <a:ahLst/>
          <a:cxnLst/>
          <a:rect l="0" t="0" r="0" b="0"/>
          <a:pathLst>
            <a:path>
              <a:moveTo>
                <a:pt x="0" y="0"/>
              </a:moveTo>
              <a:lnTo>
                <a:pt x="0" y="76002"/>
              </a:lnTo>
              <a:lnTo>
                <a:pt x="1645724" y="76002"/>
              </a:lnTo>
              <a:lnTo>
                <a:pt x="1645724" y="15080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AB635-0362-43F4-8E97-BDC54529C57F}">
      <dsp:nvSpPr>
        <dsp:cNvPr id="0" name=""/>
        <dsp:cNvSpPr/>
      </dsp:nvSpPr>
      <dsp:spPr>
        <a:xfrm>
          <a:off x="1855465" y="1143479"/>
          <a:ext cx="658289" cy="150808"/>
        </a:xfrm>
        <a:custGeom>
          <a:avLst/>
          <a:gdLst/>
          <a:ahLst/>
          <a:cxnLst/>
          <a:rect l="0" t="0" r="0" b="0"/>
          <a:pathLst>
            <a:path>
              <a:moveTo>
                <a:pt x="0" y="0"/>
              </a:moveTo>
              <a:lnTo>
                <a:pt x="0" y="76002"/>
              </a:lnTo>
              <a:lnTo>
                <a:pt x="658289" y="76002"/>
              </a:lnTo>
              <a:lnTo>
                <a:pt x="658289"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7E7C6E-1D3B-4A06-B28C-446E967D0D0E}">
      <dsp:nvSpPr>
        <dsp:cNvPr id="0" name=""/>
        <dsp:cNvSpPr/>
      </dsp:nvSpPr>
      <dsp:spPr>
        <a:xfrm>
          <a:off x="1197175" y="1143479"/>
          <a:ext cx="658289" cy="150808"/>
        </a:xfrm>
        <a:custGeom>
          <a:avLst/>
          <a:gdLst/>
          <a:ahLst/>
          <a:cxnLst/>
          <a:rect l="0" t="0" r="0" b="0"/>
          <a:pathLst>
            <a:path>
              <a:moveTo>
                <a:pt x="658289" y="0"/>
              </a:moveTo>
              <a:lnTo>
                <a:pt x="658289" y="76002"/>
              </a:lnTo>
              <a:lnTo>
                <a:pt x="0" y="76002"/>
              </a:lnTo>
              <a:lnTo>
                <a:pt x="0" y="15080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87C7-9249-41DD-A83F-6833C59722BD}">
      <dsp:nvSpPr>
        <dsp:cNvPr id="0" name=""/>
        <dsp:cNvSpPr/>
      </dsp:nvSpPr>
      <dsp:spPr>
        <a:xfrm>
          <a:off x="1855465" y="513915"/>
          <a:ext cx="1645724" cy="150808"/>
        </a:xfrm>
        <a:custGeom>
          <a:avLst/>
          <a:gdLst/>
          <a:ahLst/>
          <a:cxnLst/>
          <a:rect l="0" t="0" r="0" b="0"/>
          <a:pathLst>
            <a:path>
              <a:moveTo>
                <a:pt x="1645724" y="0"/>
              </a:moveTo>
              <a:lnTo>
                <a:pt x="1645724" y="76002"/>
              </a:lnTo>
              <a:lnTo>
                <a:pt x="0" y="76002"/>
              </a:lnTo>
              <a:lnTo>
                <a:pt x="0" y="15080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D669E-170F-4F01-BFE7-A09E1043307A}">
      <dsp:nvSpPr>
        <dsp:cNvPr id="0" name=""/>
        <dsp:cNvSpPr/>
      </dsp:nvSpPr>
      <dsp:spPr>
        <a:xfrm>
          <a:off x="3261812" y="35158"/>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643B29-67B9-47A1-862B-7E90864F6680}">
      <dsp:nvSpPr>
        <dsp:cNvPr id="0" name=""/>
        <dsp:cNvSpPr/>
      </dsp:nvSpPr>
      <dsp:spPr>
        <a:xfrm>
          <a:off x="3740568" y="33961"/>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25</a:t>
          </a:r>
          <a:endParaRPr lang="en-ZA" sz="2200" kern="1200" dirty="0"/>
        </a:p>
      </dsp:txBody>
      <dsp:txXfrm>
        <a:off x="3740568" y="33961"/>
        <a:ext cx="718134" cy="478756"/>
      </dsp:txXfrm>
    </dsp:sp>
    <dsp:sp modelId="{0594F7C4-7D12-4246-8E32-B580069536E1}">
      <dsp:nvSpPr>
        <dsp:cNvPr id="0" name=""/>
        <dsp:cNvSpPr/>
      </dsp:nvSpPr>
      <dsp:spPr>
        <a:xfrm>
          <a:off x="1616087" y="664723"/>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859EC-608D-4033-9077-FD1006063499}">
      <dsp:nvSpPr>
        <dsp:cNvPr id="0" name=""/>
        <dsp:cNvSpPr/>
      </dsp:nvSpPr>
      <dsp:spPr>
        <a:xfrm>
          <a:off x="2094843" y="663526"/>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23</a:t>
          </a:r>
          <a:endParaRPr lang="en-ZA" sz="2200" kern="1200" dirty="0"/>
        </a:p>
      </dsp:txBody>
      <dsp:txXfrm>
        <a:off x="2094843" y="663526"/>
        <a:ext cx="718134" cy="478756"/>
      </dsp:txXfrm>
    </dsp:sp>
    <dsp:sp modelId="{7372D380-D6BE-42EA-93E8-86A9E22D9C0D}">
      <dsp:nvSpPr>
        <dsp:cNvPr id="0" name=""/>
        <dsp:cNvSpPr/>
      </dsp:nvSpPr>
      <dsp:spPr>
        <a:xfrm>
          <a:off x="957797" y="1294287"/>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72185E-6345-429B-94C6-0468C6408D62}">
      <dsp:nvSpPr>
        <dsp:cNvPr id="0" name=""/>
        <dsp:cNvSpPr/>
      </dsp:nvSpPr>
      <dsp:spPr>
        <a:xfrm>
          <a:off x="1436553" y="1293091"/>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21</a:t>
          </a:r>
          <a:endParaRPr lang="en-ZA" sz="2200" kern="1200" dirty="0"/>
        </a:p>
      </dsp:txBody>
      <dsp:txXfrm>
        <a:off x="1436553" y="1293091"/>
        <a:ext cx="718134" cy="478756"/>
      </dsp:txXfrm>
    </dsp:sp>
    <dsp:sp modelId="{587CADD2-F758-4E68-B39D-1BBCF6590AFF}">
      <dsp:nvSpPr>
        <dsp:cNvPr id="0" name=""/>
        <dsp:cNvSpPr/>
      </dsp:nvSpPr>
      <dsp:spPr>
        <a:xfrm>
          <a:off x="2274377" y="1294287"/>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1BCBA5-8392-4396-87AB-6F88B2FB7533}">
      <dsp:nvSpPr>
        <dsp:cNvPr id="0" name=""/>
        <dsp:cNvSpPr/>
      </dsp:nvSpPr>
      <dsp:spPr>
        <a:xfrm>
          <a:off x="2753133" y="1293091"/>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24</a:t>
          </a:r>
          <a:endParaRPr lang="en-ZA" sz="2200" kern="1200" dirty="0"/>
        </a:p>
      </dsp:txBody>
      <dsp:txXfrm>
        <a:off x="2753133" y="1293091"/>
        <a:ext cx="718134" cy="478756"/>
      </dsp:txXfrm>
    </dsp:sp>
    <dsp:sp modelId="{D8A55ACB-C7F9-4AB0-98F9-E07E613D1BF3}">
      <dsp:nvSpPr>
        <dsp:cNvPr id="0" name=""/>
        <dsp:cNvSpPr/>
      </dsp:nvSpPr>
      <dsp:spPr>
        <a:xfrm>
          <a:off x="4907537" y="664723"/>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A15945-EE18-4D54-A286-F29376E5B82F}">
      <dsp:nvSpPr>
        <dsp:cNvPr id="0" name=""/>
        <dsp:cNvSpPr/>
      </dsp:nvSpPr>
      <dsp:spPr>
        <a:xfrm>
          <a:off x="5386293" y="663526"/>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29</a:t>
          </a:r>
          <a:endParaRPr lang="en-ZA" sz="2200" kern="1200" dirty="0"/>
        </a:p>
      </dsp:txBody>
      <dsp:txXfrm>
        <a:off x="5386293" y="663526"/>
        <a:ext cx="718134" cy="478756"/>
      </dsp:txXfrm>
    </dsp:sp>
    <dsp:sp modelId="{28FBC44B-EDF3-431C-9A1D-A477C01B7A0A}">
      <dsp:nvSpPr>
        <dsp:cNvPr id="0" name=""/>
        <dsp:cNvSpPr/>
      </dsp:nvSpPr>
      <dsp:spPr>
        <a:xfrm>
          <a:off x="3590957" y="1294287"/>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47A61-A8D7-42AB-B14F-161BF8D87FF9}">
      <dsp:nvSpPr>
        <dsp:cNvPr id="0" name=""/>
        <dsp:cNvSpPr/>
      </dsp:nvSpPr>
      <dsp:spPr>
        <a:xfrm>
          <a:off x="4069713" y="1293091"/>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27</a:t>
          </a:r>
          <a:endParaRPr lang="en-ZA" sz="2200" kern="1200" dirty="0"/>
        </a:p>
      </dsp:txBody>
      <dsp:txXfrm>
        <a:off x="4069713" y="1293091"/>
        <a:ext cx="718134" cy="478756"/>
      </dsp:txXfrm>
    </dsp:sp>
    <dsp:sp modelId="{004214D1-5833-4331-91AD-FA620D85EEE5}">
      <dsp:nvSpPr>
        <dsp:cNvPr id="0" name=""/>
        <dsp:cNvSpPr/>
      </dsp:nvSpPr>
      <dsp:spPr>
        <a:xfrm>
          <a:off x="2932667" y="1923852"/>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6EB2C-4FD0-4811-9E4A-E401F827AD89}">
      <dsp:nvSpPr>
        <dsp:cNvPr id="0" name=""/>
        <dsp:cNvSpPr/>
      </dsp:nvSpPr>
      <dsp:spPr>
        <a:xfrm>
          <a:off x="3411423" y="1922655"/>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26</a:t>
          </a:r>
          <a:endParaRPr lang="en-ZA" sz="2200" kern="1200" dirty="0"/>
        </a:p>
      </dsp:txBody>
      <dsp:txXfrm>
        <a:off x="3411423" y="1922655"/>
        <a:ext cx="718134" cy="478756"/>
      </dsp:txXfrm>
    </dsp:sp>
    <dsp:sp modelId="{19CA51A4-BF48-4357-A671-D186FBC9EA97}">
      <dsp:nvSpPr>
        <dsp:cNvPr id="0" name=""/>
        <dsp:cNvSpPr/>
      </dsp:nvSpPr>
      <dsp:spPr>
        <a:xfrm>
          <a:off x="4249247" y="1923852"/>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86EC0-E51C-49C8-BE1C-E6C2DE03D5A5}">
      <dsp:nvSpPr>
        <dsp:cNvPr id="0" name=""/>
        <dsp:cNvSpPr/>
      </dsp:nvSpPr>
      <dsp:spPr>
        <a:xfrm>
          <a:off x="4728003" y="1922655"/>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ZA" sz="2200" kern="1200" dirty="0"/>
        </a:p>
      </dsp:txBody>
      <dsp:txXfrm>
        <a:off x="4728003" y="1922655"/>
        <a:ext cx="718134" cy="478756"/>
      </dsp:txXfrm>
    </dsp:sp>
    <dsp:sp modelId="{D4C5A229-8478-4F25-9B97-ADC1CB671825}">
      <dsp:nvSpPr>
        <dsp:cNvPr id="0" name=""/>
        <dsp:cNvSpPr/>
      </dsp:nvSpPr>
      <dsp:spPr>
        <a:xfrm>
          <a:off x="6224117" y="1294287"/>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1AF36E-5A0A-4FCA-B14B-B88D124B1100}">
      <dsp:nvSpPr>
        <dsp:cNvPr id="0" name=""/>
        <dsp:cNvSpPr/>
      </dsp:nvSpPr>
      <dsp:spPr>
        <a:xfrm>
          <a:off x="6702873" y="1293091"/>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31</a:t>
          </a:r>
          <a:endParaRPr lang="en-ZA" sz="2200" kern="1200" dirty="0"/>
        </a:p>
      </dsp:txBody>
      <dsp:txXfrm>
        <a:off x="6702873" y="1293091"/>
        <a:ext cx="718134" cy="478756"/>
      </dsp:txXfrm>
    </dsp:sp>
    <dsp:sp modelId="{32290126-537E-49E2-B235-87B88F6590A1}">
      <dsp:nvSpPr>
        <dsp:cNvPr id="0" name=""/>
        <dsp:cNvSpPr/>
      </dsp:nvSpPr>
      <dsp:spPr>
        <a:xfrm>
          <a:off x="5565827" y="1923852"/>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5D437-0EE1-4591-9A3F-95F682F32ABE}">
      <dsp:nvSpPr>
        <dsp:cNvPr id="0" name=""/>
        <dsp:cNvSpPr/>
      </dsp:nvSpPr>
      <dsp:spPr>
        <a:xfrm>
          <a:off x="6044583" y="1922655"/>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30</a:t>
          </a:r>
          <a:endParaRPr lang="en-ZA" sz="2200" kern="1200" dirty="0"/>
        </a:p>
      </dsp:txBody>
      <dsp:txXfrm>
        <a:off x="6044583" y="1922655"/>
        <a:ext cx="718134" cy="478756"/>
      </dsp:txXfrm>
    </dsp:sp>
    <dsp:sp modelId="{EBFAFDA1-DD66-4FB0-B040-98D1C48AE540}">
      <dsp:nvSpPr>
        <dsp:cNvPr id="0" name=""/>
        <dsp:cNvSpPr/>
      </dsp:nvSpPr>
      <dsp:spPr>
        <a:xfrm>
          <a:off x="6882407" y="1923852"/>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D09C2-643A-4645-9F49-3FF7BB13EF0A}">
      <dsp:nvSpPr>
        <dsp:cNvPr id="0" name=""/>
        <dsp:cNvSpPr/>
      </dsp:nvSpPr>
      <dsp:spPr>
        <a:xfrm>
          <a:off x="7361163" y="1922655"/>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33</a:t>
          </a:r>
          <a:endParaRPr lang="en-ZA" sz="2200" kern="1200" dirty="0"/>
        </a:p>
      </dsp:txBody>
      <dsp:txXfrm>
        <a:off x="7361163" y="1922655"/>
        <a:ext cx="718134" cy="478756"/>
      </dsp:txXfrm>
    </dsp:sp>
    <dsp:sp modelId="{E00EE20C-54C6-4F84-BD8D-3A080C68455B}">
      <dsp:nvSpPr>
        <dsp:cNvPr id="0" name=""/>
        <dsp:cNvSpPr/>
      </dsp:nvSpPr>
      <dsp:spPr>
        <a:xfrm>
          <a:off x="6224117" y="2553417"/>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1EDE6-E640-47BB-8A68-B9DB14AED0DE}">
      <dsp:nvSpPr>
        <dsp:cNvPr id="0" name=""/>
        <dsp:cNvSpPr/>
      </dsp:nvSpPr>
      <dsp:spPr>
        <a:xfrm>
          <a:off x="6702873" y="2552220"/>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ZA" sz="2200" kern="1200" dirty="0"/>
        </a:p>
      </dsp:txBody>
      <dsp:txXfrm>
        <a:off x="6702873" y="2552220"/>
        <a:ext cx="718134" cy="478756"/>
      </dsp:txXfrm>
    </dsp:sp>
    <dsp:sp modelId="{B29681B9-F354-426E-BFCF-64B3139B884A}">
      <dsp:nvSpPr>
        <dsp:cNvPr id="0" name=""/>
        <dsp:cNvSpPr/>
      </dsp:nvSpPr>
      <dsp:spPr>
        <a:xfrm>
          <a:off x="7540697" y="2553417"/>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1174D-2576-4183-96AA-4844144C4AEB}">
      <dsp:nvSpPr>
        <dsp:cNvPr id="0" name=""/>
        <dsp:cNvSpPr/>
      </dsp:nvSpPr>
      <dsp:spPr>
        <a:xfrm>
          <a:off x="8019453" y="2552220"/>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34</a:t>
          </a:r>
          <a:endParaRPr lang="en-ZA" sz="2200" kern="1200" dirty="0"/>
        </a:p>
      </dsp:txBody>
      <dsp:txXfrm>
        <a:off x="8019453" y="2552220"/>
        <a:ext cx="718134" cy="478756"/>
      </dsp:txXfrm>
    </dsp:sp>
    <dsp:sp modelId="{013B2608-ABE9-49D6-9D2E-3109DD50CBE9}">
      <dsp:nvSpPr>
        <dsp:cNvPr id="0" name=""/>
        <dsp:cNvSpPr/>
      </dsp:nvSpPr>
      <dsp:spPr>
        <a:xfrm>
          <a:off x="6882407" y="3182981"/>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AEA70-3477-4430-ADD3-610DFDF0783E}">
      <dsp:nvSpPr>
        <dsp:cNvPr id="0" name=""/>
        <dsp:cNvSpPr/>
      </dsp:nvSpPr>
      <dsp:spPr>
        <a:xfrm>
          <a:off x="7361163" y="3181784"/>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ZA" sz="2200" kern="1200" dirty="0"/>
        </a:p>
      </dsp:txBody>
      <dsp:txXfrm>
        <a:off x="7361163" y="3181784"/>
        <a:ext cx="718134" cy="478756"/>
      </dsp:txXfrm>
    </dsp:sp>
    <dsp:sp modelId="{AB993ED4-FD51-4C6F-BAF7-51E58FFBB26C}">
      <dsp:nvSpPr>
        <dsp:cNvPr id="0" name=""/>
        <dsp:cNvSpPr/>
      </dsp:nvSpPr>
      <dsp:spPr>
        <a:xfrm>
          <a:off x="8198987" y="3182981"/>
          <a:ext cx="478756" cy="4787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F0DD6-768E-467D-8C88-13AB70CE05BF}">
      <dsp:nvSpPr>
        <dsp:cNvPr id="0" name=""/>
        <dsp:cNvSpPr/>
      </dsp:nvSpPr>
      <dsp:spPr>
        <a:xfrm>
          <a:off x="8677743" y="3181784"/>
          <a:ext cx="718134" cy="47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35</a:t>
          </a:r>
          <a:endParaRPr lang="en-ZA" sz="2200" kern="1200" dirty="0"/>
        </a:p>
      </dsp:txBody>
      <dsp:txXfrm>
        <a:off x="8677743" y="3181784"/>
        <a:ext cx="718134" cy="47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72A31-AF5E-4355-8BAD-18EB8D3F08EF}">
      <dsp:nvSpPr>
        <dsp:cNvPr id="0" name=""/>
        <dsp:cNvSpPr/>
      </dsp:nvSpPr>
      <dsp:spPr>
        <a:xfrm>
          <a:off x="3488470" y="648388"/>
          <a:ext cx="500784" cy="91440"/>
        </a:xfrm>
        <a:custGeom>
          <a:avLst/>
          <a:gdLst/>
          <a:ahLst/>
          <a:cxnLst/>
          <a:rect l="0" t="0" r="0" b="0"/>
          <a:pathLst>
            <a:path>
              <a:moveTo>
                <a:pt x="0" y="45720"/>
              </a:moveTo>
              <a:lnTo>
                <a:pt x="500784"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5577" y="691451"/>
        <a:ext cx="26569" cy="5313"/>
      </dsp:txXfrm>
    </dsp:sp>
    <dsp:sp modelId="{99ADC668-5981-49F4-9514-8E33D2DF8468}">
      <dsp:nvSpPr>
        <dsp:cNvPr id="0" name=""/>
        <dsp:cNvSpPr/>
      </dsp:nvSpPr>
      <dsp:spPr>
        <a:xfrm>
          <a:off x="1179904" y="998"/>
          <a:ext cx="2310365" cy="1386219"/>
        </a:xfrm>
        <a:prstGeom prst="rect">
          <a:avLst/>
        </a:prstGeom>
        <a:gradFill rotWithShape="0">
          <a:gsLst>
            <a:gs pos="0">
              <a:schemeClr val="accent2">
                <a:hueOff val="0"/>
                <a:satOff val="0"/>
                <a:lumOff val="0"/>
                <a:alphaOff val="0"/>
                <a:tint val="48000"/>
                <a:satMod val="105000"/>
                <a:lumMod val="110000"/>
              </a:schemeClr>
            </a:gs>
            <a:gs pos="100000">
              <a:schemeClr val="accent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210" tIns="118834" rIns="113210" bIns="118834" numCol="1" spcCol="1270" anchor="ctr" anchorCtr="0">
          <a:noAutofit/>
        </a:bodyPr>
        <a:lstStyle/>
        <a:p>
          <a:pPr marL="0" lvl="0" indent="0" algn="ctr" defTabSz="666750">
            <a:lnSpc>
              <a:spcPct val="90000"/>
            </a:lnSpc>
            <a:spcBef>
              <a:spcPct val="0"/>
            </a:spcBef>
            <a:spcAft>
              <a:spcPct val="35000"/>
            </a:spcAft>
            <a:buNone/>
          </a:pPr>
          <a:r>
            <a:rPr lang="en-US" sz="1500" kern="1200"/>
            <a:t>Does our tree have a root? If not, root = newNode – same as LinkedList</a:t>
          </a:r>
        </a:p>
      </dsp:txBody>
      <dsp:txXfrm>
        <a:off x="1179904" y="998"/>
        <a:ext cx="2310365" cy="1386219"/>
      </dsp:txXfrm>
    </dsp:sp>
    <dsp:sp modelId="{E806E19C-D5A4-4A7D-9997-C95D66C10ACB}">
      <dsp:nvSpPr>
        <dsp:cNvPr id="0" name=""/>
        <dsp:cNvSpPr/>
      </dsp:nvSpPr>
      <dsp:spPr>
        <a:xfrm>
          <a:off x="6330220" y="648388"/>
          <a:ext cx="500784" cy="91440"/>
        </a:xfrm>
        <a:custGeom>
          <a:avLst/>
          <a:gdLst/>
          <a:ahLst/>
          <a:cxnLst/>
          <a:rect l="0" t="0" r="0" b="0"/>
          <a:pathLst>
            <a:path>
              <a:moveTo>
                <a:pt x="0" y="45720"/>
              </a:moveTo>
              <a:lnTo>
                <a:pt x="500784" y="45720"/>
              </a:lnTo>
            </a:path>
          </a:pathLst>
        </a:custGeom>
        <a:noFill/>
        <a:ln w="12700" cap="flat" cmpd="sng" algn="ctr">
          <a:solidFill>
            <a:schemeClr val="accent2">
              <a:hueOff val="1106460"/>
              <a:satOff val="5101"/>
              <a:lumOff val="78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67327" y="691451"/>
        <a:ext cx="26569" cy="5313"/>
      </dsp:txXfrm>
    </dsp:sp>
    <dsp:sp modelId="{0AB652C9-E7BA-423D-958F-1629C943074E}">
      <dsp:nvSpPr>
        <dsp:cNvPr id="0" name=""/>
        <dsp:cNvSpPr/>
      </dsp:nvSpPr>
      <dsp:spPr>
        <a:xfrm>
          <a:off x="4021654" y="998"/>
          <a:ext cx="2310365" cy="1386219"/>
        </a:xfrm>
        <a:prstGeom prst="rect">
          <a:avLst/>
        </a:prstGeom>
        <a:gradFill rotWithShape="0">
          <a:gsLst>
            <a:gs pos="0">
              <a:schemeClr val="accent2">
                <a:hueOff val="737640"/>
                <a:satOff val="3400"/>
                <a:lumOff val="523"/>
                <a:alphaOff val="0"/>
                <a:tint val="48000"/>
                <a:satMod val="105000"/>
                <a:lumMod val="110000"/>
              </a:schemeClr>
            </a:gs>
            <a:gs pos="100000">
              <a:schemeClr val="accent2">
                <a:hueOff val="737640"/>
                <a:satOff val="3400"/>
                <a:lumOff val="523"/>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210" tIns="118834" rIns="113210" bIns="118834" numCol="1" spcCol="1270" anchor="ctr" anchorCtr="0">
          <a:noAutofit/>
        </a:bodyPr>
        <a:lstStyle/>
        <a:p>
          <a:pPr marL="0" lvl="0" indent="0" algn="ctr" defTabSz="666750">
            <a:lnSpc>
              <a:spcPct val="90000"/>
            </a:lnSpc>
            <a:spcBef>
              <a:spcPct val="0"/>
            </a:spcBef>
            <a:spcAft>
              <a:spcPct val="35000"/>
            </a:spcAft>
            <a:buNone/>
          </a:pPr>
          <a:r>
            <a:rPr lang="en-US" sz="1500" kern="1200"/>
            <a:t>If we have a root node, we have to traverse to see where our new node fits in with other nodes</a:t>
          </a:r>
        </a:p>
      </dsp:txBody>
      <dsp:txXfrm>
        <a:off x="4021654" y="998"/>
        <a:ext cx="2310365" cy="1386219"/>
      </dsp:txXfrm>
    </dsp:sp>
    <dsp:sp modelId="{93581A82-1EE4-4A05-98E6-BA2B5BB85545}">
      <dsp:nvSpPr>
        <dsp:cNvPr id="0" name=""/>
        <dsp:cNvSpPr/>
      </dsp:nvSpPr>
      <dsp:spPr>
        <a:xfrm>
          <a:off x="2335087" y="1385417"/>
          <a:ext cx="5683500" cy="500784"/>
        </a:xfrm>
        <a:custGeom>
          <a:avLst/>
          <a:gdLst/>
          <a:ahLst/>
          <a:cxnLst/>
          <a:rect l="0" t="0" r="0" b="0"/>
          <a:pathLst>
            <a:path>
              <a:moveTo>
                <a:pt x="5683500" y="0"/>
              </a:moveTo>
              <a:lnTo>
                <a:pt x="5683500" y="267492"/>
              </a:lnTo>
              <a:lnTo>
                <a:pt x="0" y="267492"/>
              </a:lnTo>
              <a:lnTo>
                <a:pt x="0" y="500784"/>
              </a:lnTo>
            </a:path>
          </a:pathLst>
        </a:custGeom>
        <a:noFill/>
        <a:ln w="12700" cap="flat" cmpd="sng" algn="ctr">
          <a:solidFill>
            <a:schemeClr val="accent2">
              <a:hueOff val="2212920"/>
              <a:satOff val="10201"/>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4130" y="1633153"/>
        <a:ext cx="285414" cy="5313"/>
      </dsp:txXfrm>
    </dsp:sp>
    <dsp:sp modelId="{30C4F972-79CB-491D-B937-B7AAE6B0924F}">
      <dsp:nvSpPr>
        <dsp:cNvPr id="0" name=""/>
        <dsp:cNvSpPr/>
      </dsp:nvSpPr>
      <dsp:spPr>
        <a:xfrm>
          <a:off x="6863404" y="998"/>
          <a:ext cx="2310365" cy="1386219"/>
        </a:xfrm>
        <a:prstGeom prst="rect">
          <a:avLst/>
        </a:prstGeom>
        <a:gradFill rotWithShape="0">
          <a:gsLst>
            <a:gs pos="0">
              <a:schemeClr val="accent2">
                <a:hueOff val="1475280"/>
                <a:satOff val="6801"/>
                <a:lumOff val="1046"/>
                <a:alphaOff val="0"/>
                <a:tint val="48000"/>
                <a:satMod val="105000"/>
                <a:lumMod val="110000"/>
              </a:schemeClr>
            </a:gs>
            <a:gs pos="100000">
              <a:schemeClr val="accent2">
                <a:hueOff val="1475280"/>
                <a:satOff val="6801"/>
                <a:lumOff val="1046"/>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210" tIns="118834" rIns="113210" bIns="118834" numCol="1" spcCol="1270" anchor="ctr" anchorCtr="0">
          <a:noAutofit/>
        </a:bodyPr>
        <a:lstStyle/>
        <a:p>
          <a:pPr marL="0" lvl="0" indent="0" algn="ctr" defTabSz="666750">
            <a:lnSpc>
              <a:spcPct val="90000"/>
            </a:lnSpc>
            <a:spcBef>
              <a:spcPct val="0"/>
            </a:spcBef>
            <a:spcAft>
              <a:spcPct val="35000"/>
            </a:spcAft>
            <a:buNone/>
          </a:pPr>
          <a:r>
            <a:rPr lang="en-US" sz="1500" kern="1200"/>
            <a:t>This is what makes a Btree so efficient – everything is sorted in some value set in order to do proper insertion</a:t>
          </a:r>
        </a:p>
      </dsp:txBody>
      <dsp:txXfrm>
        <a:off x="6863404" y="998"/>
        <a:ext cx="2310365" cy="1386219"/>
      </dsp:txXfrm>
    </dsp:sp>
    <dsp:sp modelId="{D2F7F54B-8963-4126-8D88-D9DBEE24D2EF}">
      <dsp:nvSpPr>
        <dsp:cNvPr id="0" name=""/>
        <dsp:cNvSpPr/>
      </dsp:nvSpPr>
      <dsp:spPr>
        <a:xfrm>
          <a:off x="1179904" y="1918602"/>
          <a:ext cx="2310365" cy="1386219"/>
        </a:xfrm>
        <a:prstGeom prst="rect">
          <a:avLst/>
        </a:prstGeom>
        <a:gradFill rotWithShape="0">
          <a:gsLst>
            <a:gs pos="0">
              <a:schemeClr val="accent2">
                <a:hueOff val="2212920"/>
                <a:satOff val="10201"/>
                <a:lumOff val="1569"/>
                <a:alphaOff val="0"/>
                <a:tint val="48000"/>
                <a:satMod val="105000"/>
                <a:lumMod val="110000"/>
              </a:schemeClr>
            </a:gs>
            <a:gs pos="100000">
              <a:schemeClr val="accent2">
                <a:hueOff val="2212920"/>
                <a:satOff val="10201"/>
                <a:lumOff val="1569"/>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210" tIns="118834" rIns="113210" bIns="118834" numCol="1" spcCol="1270" anchor="ctr" anchorCtr="0">
          <a:noAutofit/>
        </a:bodyPr>
        <a:lstStyle/>
        <a:p>
          <a:pPr marL="0" lvl="0" indent="0" algn="ctr" defTabSz="666750">
            <a:lnSpc>
              <a:spcPct val="90000"/>
            </a:lnSpc>
            <a:spcBef>
              <a:spcPct val="0"/>
            </a:spcBef>
            <a:spcAft>
              <a:spcPct val="35000"/>
            </a:spcAft>
            <a:buNone/>
          </a:pPr>
          <a:r>
            <a:rPr lang="en-US" sz="1500" kern="1200"/>
            <a:t>Makes access quicker</a:t>
          </a:r>
        </a:p>
      </dsp:txBody>
      <dsp:txXfrm>
        <a:off x="1179904" y="1918602"/>
        <a:ext cx="2310365" cy="1386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98FFB-48D8-4ED3-A75D-3A93892B44D4}">
      <dsp:nvSpPr>
        <dsp:cNvPr id="0" name=""/>
        <dsp:cNvSpPr/>
      </dsp:nvSpPr>
      <dsp:spPr>
        <a:xfrm>
          <a:off x="1040422" y="-22906"/>
          <a:ext cx="827283"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DD0807-BC60-48B9-8378-03764A4A4334}">
      <dsp:nvSpPr>
        <dsp:cNvPr id="0" name=""/>
        <dsp:cNvSpPr/>
      </dsp:nvSpPr>
      <dsp:spPr>
        <a:xfrm>
          <a:off x="1917342" y="-92361"/>
          <a:ext cx="95137" cy="178518"/>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0E421B-5865-4CFE-8F10-3718FB0A9225}">
      <dsp:nvSpPr>
        <dsp:cNvPr id="0" name=""/>
        <dsp:cNvSpPr/>
      </dsp:nvSpPr>
      <dsp:spPr>
        <a:xfrm>
          <a:off x="523441" y="-436440"/>
          <a:ext cx="827139" cy="82713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098" tIns="32098" rIns="32098" bIns="32098"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44573" y="-315308"/>
        <a:ext cx="584875" cy="584875"/>
      </dsp:txXfrm>
    </dsp:sp>
    <dsp:sp modelId="{F219D609-3026-4AB4-80E4-64C292CAE057}">
      <dsp:nvSpPr>
        <dsp:cNvPr id="0" name=""/>
        <dsp:cNvSpPr/>
      </dsp:nvSpPr>
      <dsp:spPr>
        <a:xfrm>
          <a:off x="6318" y="556218"/>
          <a:ext cx="1861386" cy="231308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828" tIns="165100" rIns="146828" bIns="165100" numCol="1" spcCol="1270" anchor="t" anchorCtr="0">
          <a:noAutofit/>
        </a:bodyPr>
        <a:lstStyle/>
        <a:p>
          <a:pPr marL="0" lvl="0" indent="0" algn="l" defTabSz="488950">
            <a:lnSpc>
              <a:spcPct val="90000"/>
            </a:lnSpc>
            <a:spcBef>
              <a:spcPct val="0"/>
            </a:spcBef>
            <a:spcAft>
              <a:spcPct val="35000"/>
            </a:spcAft>
            <a:buNone/>
          </a:pPr>
          <a:r>
            <a:rPr lang="en-US" sz="1100" kern="1200"/>
            <a:t>Set the parent node to be the current node, which is the root node.</a:t>
          </a:r>
        </a:p>
      </dsp:txBody>
      <dsp:txXfrm>
        <a:off x="6318" y="928495"/>
        <a:ext cx="1861386" cy="1940803"/>
      </dsp:txXfrm>
    </dsp:sp>
    <dsp:sp modelId="{E1B883C0-8B96-4083-A5B1-8D4EB21A8F22}">
      <dsp:nvSpPr>
        <dsp:cNvPr id="0" name=""/>
        <dsp:cNvSpPr/>
      </dsp:nvSpPr>
      <dsp:spPr>
        <a:xfrm>
          <a:off x="2074525" y="-22973"/>
          <a:ext cx="1861386"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E1E165-1525-4823-9D3F-E2CAB356004C}">
      <dsp:nvSpPr>
        <dsp:cNvPr id="0" name=""/>
        <dsp:cNvSpPr/>
      </dsp:nvSpPr>
      <dsp:spPr>
        <a:xfrm>
          <a:off x="3985549" y="-92429"/>
          <a:ext cx="95137" cy="17866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88FE3-6CEF-4F70-863D-64A578FB5C06}">
      <dsp:nvSpPr>
        <dsp:cNvPr id="0" name=""/>
        <dsp:cNvSpPr/>
      </dsp:nvSpPr>
      <dsp:spPr>
        <a:xfrm>
          <a:off x="2591649" y="-436507"/>
          <a:ext cx="827139" cy="82713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098" tIns="32098" rIns="32098" bIns="32098"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12781" y="-315375"/>
        <a:ext cx="584875" cy="584875"/>
      </dsp:txXfrm>
    </dsp:sp>
    <dsp:sp modelId="{BA20A4C3-D24A-4A6D-B6FA-046CF091976D}">
      <dsp:nvSpPr>
        <dsp:cNvPr id="0" name=""/>
        <dsp:cNvSpPr/>
      </dsp:nvSpPr>
      <dsp:spPr>
        <a:xfrm>
          <a:off x="2074525" y="436520"/>
          <a:ext cx="1861386" cy="330582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828" tIns="165100" rIns="146828" bIns="165100" numCol="1" spcCol="1270" anchor="t" anchorCtr="0">
          <a:noAutofit/>
        </a:bodyPr>
        <a:lstStyle/>
        <a:p>
          <a:pPr marL="0" lvl="0" indent="0" algn="l" defTabSz="488950">
            <a:lnSpc>
              <a:spcPct val="90000"/>
            </a:lnSpc>
            <a:spcBef>
              <a:spcPct val="0"/>
            </a:spcBef>
            <a:spcAft>
              <a:spcPct val="35000"/>
            </a:spcAft>
            <a:buNone/>
          </a:pPr>
          <a:r>
            <a:rPr lang="en-US" sz="1100" kern="1200" dirty="0"/>
            <a:t>If the data value in the new node is less than the data value in the current node, set the current node to be the left child of the current node. If the data value in the new node is greater than the data value in the current node, skip to Step 4.</a:t>
          </a:r>
        </a:p>
      </dsp:txBody>
      <dsp:txXfrm>
        <a:off x="2074525" y="808797"/>
        <a:ext cx="1861386" cy="2933543"/>
      </dsp:txXfrm>
    </dsp:sp>
    <dsp:sp modelId="{AD21D5DA-B838-4B96-9F9C-36C3A98F655A}">
      <dsp:nvSpPr>
        <dsp:cNvPr id="0" name=""/>
        <dsp:cNvSpPr/>
      </dsp:nvSpPr>
      <dsp:spPr>
        <a:xfrm>
          <a:off x="4142733" y="-22984"/>
          <a:ext cx="1861386"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A8BD6-271F-4EC2-BA47-1CCB0DCB4F44}">
      <dsp:nvSpPr>
        <dsp:cNvPr id="0" name=""/>
        <dsp:cNvSpPr/>
      </dsp:nvSpPr>
      <dsp:spPr>
        <a:xfrm>
          <a:off x="6053757" y="-92440"/>
          <a:ext cx="95137" cy="178688"/>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02589-1400-410E-8585-41D725E6C237}">
      <dsp:nvSpPr>
        <dsp:cNvPr id="0" name=""/>
        <dsp:cNvSpPr/>
      </dsp:nvSpPr>
      <dsp:spPr>
        <a:xfrm>
          <a:off x="4659857" y="-436518"/>
          <a:ext cx="827139" cy="82713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098" tIns="32098" rIns="32098" bIns="32098"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780989" y="-315386"/>
        <a:ext cx="584875" cy="584875"/>
      </dsp:txXfrm>
    </dsp:sp>
    <dsp:sp modelId="{D0EA9515-AFCB-40A2-B775-F66CFCCBB2AD}">
      <dsp:nvSpPr>
        <dsp:cNvPr id="0" name=""/>
        <dsp:cNvSpPr/>
      </dsp:nvSpPr>
      <dsp:spPr>
        <a:xfrm>
          <a:off x="4142733" y="556218"/>
          <a:ext cx="1861386" cy="231308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828" tIns="165100" rIns="146828" bIns="165100" numCol="1" spcCol="1270" anchor="t" anchorCtr="0">
          <a:noAutofit/>
        </a:bodyPr>
        <a:lstStyle/>
        <a:p>
          <a:pPr marL="0" lvl="0" indent="0" algn="l" defTabSz="488950">
            <a:lnSpc>
              <a:spcPct val="90000"/>
            </a:lnSpc>
            <a:spcBef>
              <a:spcPct val="0"/>
            </a:spcBef>
            <a:spcAft>
              <a:spcPct val="35000"/>
            </a:spcAft>
            <a:buNone/>
          </a:pPr>
          <a:r>
            <a:rPr lang="en-US" sz="1100" kern="1200"/>
            <a:t>If the value of the left child of the current node is null, insert the new node here and exit the loop. Otherwise, skip to the next iteration of the While loop.</a:t>
          </a:r>
        </a:p>
      </dsp:txBody>
      <dsp:txXfrm>
        <a:off x="4142733" y="928495"/>
        <a:ext cx="1861386" cy="1940803"/>
      </dsp:txXfrm>
    </dsp:sp>
    <dsp:sp modelId="{097E574B-E1B3-495F-A634-8EA7BB0683DB}">
      <dsp:nvSpPr>
        <dsp:cNvPr id="0" name=""/>
        <dsp:cNvSpPr/>
      </dsp:nvSpPr>
      <dsp:spPr>
        <a:xfrm>
          <a:off x="6210941" y="-22986"/>
          <a:ext cx="1861386"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502E-6FF5-4010-B8E9-DA3F52AD325F}">
      <dsp:nvSpPr>
        <dsp:cNvPr id="0" name=""/>
        <dsp:cNvSpPr/>
      </dsp:nvSpPr>
      <dsp:spPr>
        <a:xfrm>
          <a:off x="8121965" y="-92442"/>
          <a:ext cx="95137" cy="178692"/>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CF48A4-1949-46D9-9206-A52CFEFC277B}">
      <dsp:nvSpPr>
        <dsp:cNvPr id="0" name=""/>
        <dsp:cNvSpPr/>
      </dsp:nvSpPr>
      <dsp:spPr>
        <a:xfrm>
          <a:off x="6728064" y="-436520"/>
          <a:ext cx="827139" cy="82713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098" tIns="32098" rIns="32098" bIns="32098"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849196" y="-315388"/>
        <a:ext cx="584875" cy="584875"/>
      </dsp:txXfrm>
    </dsp:sp>
    <dsp:sp modelId="{35D7904A-EF0E-4866-A384-1FB3231FCC67}">
      <dsp:nvSpPr>
        <dsp:cNvPr id="0" name=""/>
        <dsp:cNvSpPr/>
      </dsp:nvSpPr>
      <dsp:spPr>
        <a:xfrm>
          <a:off x="6210941" y="556218"/>
          <a:ext cx="1861386" cy="231308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828" tIns="165100" rIns="146828" bIns="165100" numCol="1" spcCol="1270" anchor="t" anchorCtr="0">
          <a:noAutofit/>
        </a:bodyPr>
        <a:lstStyle/>
        <a:p>
          <a:pPr marL="0" lvl="0" indent="0" algn="l" defTabSz="488950">
            <a:lnSpc>
              <a:spcPct val="90000"/>
            </a:lnSpc>
            <a:spcBef>
              <a:spcPct val="0"/>
            </a:spcBef>
            <a:spcAft>
              <a:spcPct val="35000"/>
            </a:spcAft>
            <a:buNone/>
          </a:pPr>
          <a:r>
            <a:rPr lang="en-US" sz="1100" kern="1200"/>
            <a:t>Set the current node to the right child node of the current node.</a:t>
          </a:r>
        </a:p>
      </dsp:txBody>
      <dsp:txXfrm>
        <a:off x="6210941" y="928495"/>
        <a:ext cx="1861386" cy="1940803"/>
      </dsp:txXfrm>
    </dsp:sp>
    <dsp:sp modelId="{446A365E-36D8-47AB-8AB8-B28C9159A804}">
      <dsp:nvSpPr>
        <dsp:cNvPr id="0" name=""/>
        <dsp:cNvSpPr/>
      </dsp:nvSpPr>
      <dsp:spPr>
        <a:xfrm>
          <a:off x="8279149" y="-22987"/>
          <a:ext cx="930693"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E1EAB9-2930-414A-88F2-94999DFB72D3}">
      <dsp:nvSpPr>
        <dsp:cNvPr id="0" name=""/>
        <dsp:cNvSpPr/>
      </dsp:nvSpPr>
      <dsp:spPr>
        <a:xfrm>
          <a:off x="8796272" y="-436520"/>
          <a:ext cx="827139" cy="82713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098" tIns="32098" rIns="32098" bIns="32098"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917404" y="-315388"/>
        <a:ext cx="584875" cy="584875"/>
      </dsp:txXfrm>
    </dsp:sp>
    <dsp:sp modelId="{F710994E-0852-485A-BF88-E0838A6DFCB6}">
      <dsp:nvSpPr>
        <dsp:cNvPr id="0" name=""/>
        <dsp:cNvSpPr/>
      </dsp:nvSpPr>
      <dsp:spPr>
        <a:xfrm>
          <a:off x="8279149" y="556218"/>
          <a:ext cx="1861386" cy="231308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828" tIns="165100" rIns="146828" bIns="165100" numCol="1" spcCol="1270" anchor="t" anchorCtr="0">
          <a:noAutofit/>
        </a:bodyPr>
        <a:lstStyle/>
        <a:p>
          <a:pPr marL="0" lvl="0" indent="0" algn="l" defTabSz="488950">
            <a:lnSpc>
              <a:spcPct val="90000"/>
            </a:lnSpc>
            <a:spcBef>
              <a:spcPct val="0"/>
            </a:spcBef>
            <a:spcAft>
              <a:spcPct val="35000"/>
            </a:spcAft>
            <a:buNone/>
          </a:pPr>
          <a:r>
            <a:rPr lang="en-US" sz="1100" kern="1200"/>
            <a:t>If the value of the right child of the current node is null, insert the new node here and exit the loop. Otherwise, skip to the next iteration of the While loop.</a:t>
          </a:r>
        </a:p>
      </dsp:txBody>
      <dsp:txXfrm>
        <a:off x="8279149" y="928495"/>
        <a:ext cx="1861386" cy="194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DDCDC-FB07-4D2E-A44E-206BC96244EB}">
      <dsp:nvSpPr>
        <dsp:cNvPr id="0" name=""/>
        <dsp:cNvSpPr/>
      </dsp:nvSpPr>
      <dsp:spPr>
        <a:xfrm>
          <a:off x="0" y="0"/>
          <a:ext cx="3235523" cy="33058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755650">
            <a:lnSpc>
              <a:spcPct val="90000"/>
            </a:lnSpc>
            <a:spcBef>
              <a:spcPct val="0"/>
            </a:spcBef>
            <a:spcAft>
              <a:spcPct val="35000"/>
            </a:spcAft>
            <a:buNone/>
          </a:pPr>
          <a:r>
            <a:rPr lang="en-US" sz="1700" kern="1200"/>
            <a:t>Inorder traversal visits tree nodes in ascending order regardless of how the tree was initially constructed</a:t>
          </a:r>
        </a:p>
      </dsp:txBody>
      <dsp:txXfrm>
        <a:off x="0" y="1256211"/>
        <a:ext cx="3235523" cy="1983492"/>
      </dsp:txXfrm>
    </dsp:sp>
    <dsp:sp modelId="{C67FBAEF-FF2B-4B13-91C4-D224BC527CAD}">
      <dsp:nvSpPr>
        <dsp:cNvPr id="0" name=""/>
        <dsp:cNvSpPr/>
      </dsp:nvSpPr>
      <dsp:spPr>
        <a:xfrm>
          <a:off x="1121888" y="330581"/>
          <a:ext cx="991746" cy="991746"/>
        </a:xfrm>
        <a:prstGeom prst="ellips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320" tIns="12700" rIns="77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7126" y="475819"/>
        <a:ext cx="701270" cy="701270"/>
      </dsp:txXfrm>
    </dsp:sp>
    <dsp:sp modelId="{CCEC0707-2B3B-46B3-A53C-FA3B5F858AEA}">
      <dsp:nvSpPr>
        <dsp:cNvPr id="0" name=""/>
        <dsp:cNvSpPr/>
      </dsp:nvSpPr>
      <dsp:spPr>
        <a:xfrm>
          <a:off x="0" y="3305748"/>
          <a:ext cx="3235523" cy="72"/>
        </a:xfrm>
        <a:prstGeom prst="rect">
          <a:avLst/>
        </a:prstGeom>
        <a:gradFill rotWithShape="0">
          <a:gsLst>
            <a:gs pos="0">
              <a:schemeClr val="accent2">
                <a:hueOff val="442584"/>
                <a:satOff val="2040"/>
                <a:lumOff val="314"/>
                <a:alphaOff val="0"/>
                <a:tint val="94000"/>
                <a:satMod val="100000"/>
                <a:lumMod val="104000"/>
              </a:schemeClr>
            </a:gs>
            <a:gs pos="69000">
              <a:schemeClr val="accent2">
                <a:hueOff val="442584"/>
                <a:satOff val="2040"/>
                <a:lumOff val="314"/>
                <a:alphaOff val="0"/>
                <a:shade val="86000"/>
                <a:satMod val="130000"/>
                <a:lumMod val="102000"/>
              </a:schemeClr>
            </a:gs>
            <a:gs pos="100000">
              <a:schemeClr val="accent2">
                <a:hueOff val="442584"/>
                <a:satOff val="2040"/>
                <a:lumOff val="314"/>
                <a:alphaOff val="0"/>
                <a:shade val="72000"/>
                <a:satMod val="130000"/>
                <a:lumMod val="100000"/>
              </a:schemeClr>
            </a:gs>
          </a:gsLst>
          <a:lin ang="5400000" scaled="0"/>
        </a:gradFill>
        <a:ln w="12700" cap="flat" cmpd="sng" algn="ctr">
          <a:solidFill>
            <a:schemeClr val="accent2">
              <a:hueOff val="442584"/>
              <a:satOff val="2040"/>
              <a:lumOff val="314"/>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56E11A1B-EF6C-4FFF-84C3-BECF0F1AA3E7}">
      <dsp:nvSpPr>
        <dsp:cNvPr id="0" name=""/>
        <dsp:cNvSpPr/>
      </dsp:nvSpPr>
      <dsp:spPr>
        <a:xfrm>
          <a:off x="3559075" y="0"/>
          <a:ext cx="3235523" cy="3305820"/>
        </a:xfrm>
        <a:prstGeom prst="rect">
          <a:avLst/>
        </a:prstGeom>
        <a:solidFill>
          <a:schemeClr val="accent2">
            <a:tint val="40000"/>
            <a:alpha val="90000"/>
            <a:hueOff val="1461534"/>
            <a:satOff val="4861"/>
            <a:lumOff val="370"/>
            <a:alphaOff val="0"/>
          </a:schemeClr>
        </a:solidFill>
        <a:ln w="12700" cap="flat" cmpd="sng" algn="ctr">
          <a:solidFill>
            <a:schemeClr val="accent2">
              <a:tint val="40000"/>
              <a:alpha val="90000"/>
              <a:hueOff val="1461534"/>
              <a:satOff val="4861"/>
              <a:lumOff val="37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755650">
            <a:lnSpc>
              <a:spcPct val="90000"/>
            </a:lnSpc>
            <a:spcBef>
              <a:spcPct val="0"/>
            </a:spcBef>
            <a:spcAft>
              <a:spcPct val="35000"/>
            </a:spcAft>
            <a:buNone/>
          </a:pPr>
          <a:r>
            <a:rPr lang="en-US" sz="1700" kern="1200"/>
            <a:t>Preorder traversal visits all the root’s left child’s tree, then the right – this makes the most traditional sense when we think of output</a:t>
          </a:r>
        </a:p>
      </dsp:txBody>
      <dsp:txXfrm>
        <a:off x="3559075" y="1256211"/>
        <a:ext cx="3235523" cy="1983492"/>
      </dsp:txXfrm>
    </dsp:sp>
    <dsp:sp modelId="{C301037D-F2E5-4BD8-BBFE-F672E5144941}">
      <dsp:nvSpPr>
        <dsp:cNvPr id="0" name=""/>
        <dsp:cNvSpPr/>
      </dsp:nvSpPr>
      <dsp:spPr>
        <a:xfrm>
          <a:off x="4680964" y="330581"/>
          <a:ext cx="991746" cy="991746"/>
        </a:xfrm>
        <a:prstGeom prst="ellipse">
          <a:avLst/>
        </a:prstGeom>
        <a:gradFill rotWithShape="0">
          <a:gsLst>
            <a:gs pos="0">
              <a:schemeClr val="accent2">
                <a:hueOff val="885168"/>
                <a:satOff val="4080"/>
                <a:lumOff val="628"/>
                <a:alphaOff val="0"/>
                <a:tint val="94000"/>
                <a:satMod val="100000"/>
                <a:lumMod val="104000"/>
              </a:schemeClr>
            </a:gs>
            <a:gs pos="69000">
              <a:schemeClr val="accent2">
                <a:hueOff val="885168"/>
                <a:satOff val="4080"/>
                <a:lumOff val="628"/>
                <a:alphaOff val="0"/>
                <a:shade val="86000"/>
                <a:satMod val="130000"/>
                <a:lumMod val="102000"/>
              </a:schemeClr>
            </a:gs>
            <a:gs pos="100000">
              <a:schemeClr val="accent2">
                <a:hueOff val="885168"/>
                <a:satOff val="4080"/>
                <a:lumOff val="628"/>
                <a:alphaOff val="0"/>
                <a:shade val="72000"/>
                <a:satMod val="130000"/>
                <a:lumMod val="100000"/>
              </a:schemeClr>
            </a:gs>
          </a:gsLst>
          <a:lin ang="5400000" scaled="0"/>
        </a:gradFill>
        <a:ln w="12700" cap="flat" cmpd="sng" algn="ctr">
          <a:solidFill>
            <a:schemeClr val="accent2">
              <a:hueOff val="885168"/>
              <a:satOff val="4080"/>
              <a:lumOff val="628"/>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320" tIns="12700" rIns="77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26202" y="475819"/>
        <a:ext cx="701270" cy="701270"/>
      </dsp:txXfrm>
    </dsp:sp>
    <dsp:sp modelId="{B67EA90F-15C2-4895-ACA6-9B17E178C271}">
      <dsp:nvSpPr>
        <dsp:cNvPr id="0" name=""/>
        <dsp:cNvSpPr/>
      </dsp:nvSpPr>
      <dsp:spPr>
        <a:xfrm>
          <a:off x="3559075" y="3305748"/>
          <a:ext cx="3235523" cy="72"/>
        </a:xfrm>
        <a:prstGeom prst="rect">
          <a:avLst/>
        </a:prstGeom>
        <a:gradFill rotWithShape="0">
          <a:gsLst>
            <a:gs pos="0">
              <a:schemeClr val="accent2">
                <a:hueOff val="1327752"/>
                <a:satOff val="6121"/>
                <a:lumOff val="941"/>
                <a:alphaOff val="0"/>
                <a:tint val="94000"/>
                <a:satMod val="100000"/>
                <a:lumMod val="104000"/>
              </a:schemeClr>
            </a:gs>
            <a:gs pos="69000">
              <a:schemeClr val="accent2">
                <a:hueOff val="1327752"/>
                <a:satOff val="6121"/>
                <a:lumOff val="941"/>
                <a:alphaOff val="0"/>
                <a:shade val="86000"/>
                <a:satMod val="130000"/>
                <a:lumMod val="102000"/>
              </a:schemeClr>
            </a:gs>
            <a:gs pos="100000">
              <a:schemeClr val="accent2">
                <a:hueOff val="1327752"/>
                <a:satOff val="6121"/>
                <a:lumOff val="941"/>
                <a:alphaOff val="0"/>
                <a:shade val="72000"/>
                <a:satMod val="130000"/>
                <a:lumMod val="100000"/>
              </a:schemeClr>
            </a:gs>
          </a:gsLst>
          <a:lin ang="5400000" scaled="0"/>
        </a:gradFill>
        <a:ln w="12700" cap="flat" cmpd="sng" algn="ctr">
          <a:solidFill>
            <a:schemeClr val="accent2">
              <a:hueOff val="1327752"/>
              <a:satOff val="6121"/>
              <a:lumOff val="941"/>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99F0669E-2130-40BF-9B83-D340879923A3}">
      <dsp:nvSpPr>
        <dsp:cNvPr id="0" name=""/>
        <dsp:cNvSpPr/>
      </dsp:nvSpPr>
      <dsp:spPr>
        <a:xfrm>
          <a:off x="7118151" y="0"/>
          <a:ext cx="3235523" cy="3305820"/>
        </a:xfrm>
        <a:prstGeom prst="rect">
          <a:avLst/>
        </a:prstGeom>
        <a:solidFill>
          <a:schemeClr val="accent2">
            <a:tint val="40000"/>
            <a:alpha val="90000"/>
            <a:hueOff val="2923067"/>
            <a:satOff val="9722"/>
            <a:lumOff val="740"/>
            <a:alphaOff val="0"/>
          </a:schemeClr>
        </a:solidFill>
        <a:ln w="12700" cap="flat" cmpd="sng" algn="ctr">
          <a:solidFill>
            <a:schemeClr val="accent2">
              <a:tint val="40000"/>
              <a:alpha val="90000"/>
              <a:hueOff val="2923067"/>
              <a:satOff val="9722"/>
              <a:lumOff val="74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755650">
            <a:lnSpc>
              <a:spcPct val="90000"/>
            </a:lnSpc>
            <a:spcBef>
              <a:spcPct val="0"/>
            </a:spcBef>
            <a:spcAft>
              <a:spcPct val="35000"/>
            </a:spcAft>
            <a:buNone/>
          </a:pPr>
          <a:r>
            <a:rPr lang="en-US" sz="1700" kern="1200"/>
            <a:t>Postorder traversal traverses the tree from the bottom levels up on a level by level basis</a:t>
          </a:r>
        </a:p>
      </dsp:txBody>
      <dsp:txXfrm>
        <a:off x="7118151" y="1256211"/>
        <a:ext cx="3235523" cy="1983492"/>
      </dsp:txXfrm>
    </dsp:sp>
    <dsp:sp modelId="{D266A605-A6CE-4A6E-BF6A-AE0F56C1DCE2}">
      <dsp:nvSpPr>
        <dsp:cNvPr id="0" name=""/>
        <dsp:cNvSpPr/>
      </dsp:nvSpPr>
      <dsp:spPr>
        <a:xfrm>
          <a:off x="8240040" y="330581"/>
          <a:ext cx="991746" cy="991746"/>
        </a:xfrm>
        <a:prstGeom prst="ellipse">
          <a:avLst/>
        </a:prstGeom>
        <a:gradFill rotWithShape="0">
          <a:gsLst>
            <a:gs pos="0">
              <a:schemeClr val="accent2">
                <a:hueOff val="1770336"/>
                <a:satOff val="8161"/>
                <a:lumOff val="1255"/>
                <a:alphaOff val="0"/>
                <a:tint val="94000"/>
                <a:satMod val="100000"/>
                <a:lumMod val="104000"/>
              </a:schemeClr>
            </a:gs>
            <a:gs pos="69000">
              <a:schemeClr val="accent2">
                <a:hueOff val="1770336"/>
                <a:satOff val="8161"/>
                <a:lumOff val="1255"/>
                <a:alphaOff val="0"/>
                <a:shade val="86000"/>
                <a:satMod val="130000"/>
                <a:lumMod val="102000"/>
              </a:schemeClr>
            </a:gs>
            <a:gs pos="100000">
              <a:schemeClr val="accent2">
                <a:hueOff val="1770336"/>
                <a:satOff val="8161"/>
                <a:lumOff val="1255"/>
                <a:alphaOff val="0"/>
                <a:shade val="72000"/>
                <a:satMod val="130000"/>
                <a:lumMod val="100000"/>
              </a:schemeClr>
            </a:gs>
          </a:gsLst>
          <a:lin ang="5400000" scaled="0"/>
        </a:gradFill>
        <a:ln w="12700" cap="flat" cmpd="sng" algn="ctr">
          <a:solidFill>
            <a:schemeClr val="accent2">
              <a:hueOff val="1770336"/>
              <a:satOff val="8161"/>
              <a:lumOff val="1255"/>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320" tIns="12700" rIns="77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5278" y="475819"/>
        <a:ext cx="701270" cy="701270"/>
      </dsp:txXfrm>
    </dsp:sp>
    <dsp:sp modelId="{A21BE6F6-8CFF-4E58-A4AA-61F8266723E7}">
      <dsp:nvSpPr>
        <dsp:cNvPr id="0" name=""/>
        <dsp:cNvSpPr/>
      </dsp:nvSpPr>
      <dsp:spPr>
        <a:xfrm>
          <a:off x="7118151" y="3305748"/>
          <a:ext cx="3235523" cy="72"/>
        </a:xfrm>
        <a:prstGeom prst="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3E4E4-9F36-425B-9E16-B3BC6585F385}">
      <dsp:nvSpPr>
        <dsp:cNvPr id="0" name=""/>
        <dsp:cNvSpPr/>
      </dsp:nvSpPr>
      <dsp:spPr>
        <a:xfrm>
          <a:off x="7146904" y="2697269"/>
          <a:ext cx="1007941" cy="230910"/>
        </a:xfrm>
        <a:custGeom>
          <a:avLst/>
          <a:gdLst/>
          <a:ahLst/>
          <a:cxnLst/>
          <a:rect l="0" t="0" r="0" b="0"/>
          <a:pathLst>
            <a:path>
              <a:moveTo>
                <a:pt x="0" y="0"/>
              </a:moveTo>
              <a:lnTo>
                <a:pt x="0" y="116371"/>
              </a:lnTo>
              <a:lnTo>
                <a:pt x="1007941" y="116371"/>
              </a:lnTo>
              <a:lnTo>
                <a:pt x="1007941"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7B012-FEEC-48F7-B91C-22511C4AFF55}">
      <dsp:nvSpPr>
        <dsp:cNvPr id="0" name=""/>
        <dsp:cNvSpPr/>
      </dsp:nvSpPr>
      <dsp:spPr>
        <a:xfrm>
          <a:off x="6138963" y="2697269"/>
          <a:ext cx="1007941" cy="230910"/>
        </a:xfrm>
        <a:custGeom>
          <a:avLst/>
          <a:gdLst/>
          <a:ahLst/>
          <a:cxnLst/>
          <a:rect l="0" t="0" r="0" b="0"/>
          <a:pathLst>
            <a:path>
              <a:moveTo>
                <a:pt x="1007941" y="0"/>
              </a:moveTo>
              <a:lnTo>
                <a:pt x="1007941" y="116371"/>
              </a:lnTo>
              <a:lnTo>
                <a:pt x="0" y="116371"/>
              </a:lnTo>
              <a:lnTo>
                <a:pt x="0"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D3AD1-C8D8-4AAE-BCC7-A5EC56B5B063}">
      <dsp:nvSpPr>
        <dsp:cNvPr id="0" name=""/>
        <dsp:cNvSpPr/>
      </dsp:nvSpPr>
      <dsp:spPr>
        <a:xfrm>
          <a:off x="6138963" y="1733311"/>
          <a:ext cx="1007941" cy="230910"/>
        </a:xfrm>
        <a:custGeom>
          <a:avLst/>
          <a:gdLst/>
          <a:ahLst/>
          <a:cxnLst/>
          <a:rect l="0" t="0" r="0" b="0"/>
          <a:pathLst>
            <a:path>
              <a:moveTo>
                <a:pt x="0" y="0"/>
              </a:moveTo>
              <a:lnTo>
                <a:pt x="0" y="116371"/>
              </a:lnTo>
              <a:lnTo>
                <a:pt x="1007941" y="116371"/>
              </a:lnTo>
              <a:lnTo>
                <a:pt x="1007941"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C853-8D4A-42E2-AE11-6245D89521B8}">
      <dsp:nvSpPr>
        <dsp:cNvPr id="0" name=""/>
        <dsp:cNvSpPr/>
      </dsp:nvSpPr>
      <dsp:spPr>
        <a:xfrm>
          <a:off x="5131021" y="1733311"/>
          <a:ext cx="1007941" cy="230910"/>
        </a:xfrm>
        <a:custGeom>
          <a:avLst/>
          <a:gdLst/>
          <a:ahLst/>
          <a:cxnLst/>
          <a:rect l="0" t="0" r="0" b="0"/>
          <a:pathLst>
            <a:path>
              <a:moveTo>
                <a:pt x="1007941" y="0"/>
              </a:moveTo>
              <a:lnTo>
                <a:pt x="1007941" y="116371"/>
              </a:lnTo>
              <a:lnTo>
                <a:pt x="0" y="116371"/>
              </a:lnTo>
              <a:lnTo>
                <a:pt x="0"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03B5BC-E120-4B7C-9588-94E1E551BC24}">
      <dsp:nvSpPr>
        <dsp:cNvPr id="0" name=""/>
        <dsp:cNvSpPr/>
      </dsp:nvSpPr>
      <dsp:spPr>
        <a:xfrm>
          <a:off x="4123080" y="769352"/>
          <a:ext cx="2015882" cy="230910"/>
        </a:xfrm>
        <a:custGeom>
          <a:avLst/>
          <a:gdLst/>
          <a:ahLst/>
          <a:cxnLst/>
          <a:rect l="0" t="0" r="0" b="0"/>
          <a:pathLst>
            <a:path>
              <a:moveTo>
                <a:pt x="0" y="0"/>
              </a:moveTo>
              <a:lnTo>
                <a:pt x="0" y="116371"/>
              </a:lnTo>
              <a:lnTo>
                <a:pt x="2015882" y="116371"/>
              </a:lnTo>
              <a:lnTo>
                <a:pt x="2015882" y="23091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178BF-0964-4C75-8C9C-EC1CDB061829}">
      <dsp:nvSpPr>
        <dsp:cNvPr id="0" name=""/>
        <dsp:cNvSpPr/>
      </dsp:nvSpPr>
      <dsp:spPr>
        <a:xfrm>
          <a:off x="3115139" y="2697269"/>
          <a:ext cx="1007941" cy="230910"/>
        </a:xfrm>
        <a:custGeom>
          <a:avLst/>
          <a:gdLst/>
          <a:ahLst/>
          <a:cxnLst/>
          <a:rect l="0" t="0" r="0" b="0"/>
          <a:pathLst>
            <a:path>
              <a:moveTo>
                <a:pt x="0" y="0"/>
              </a:moveTo>
              <a:lnTo>
                <a:pt x="0" y="116371"/>
              </a:lnTo>
              <a:lnTo>
                <a:pt x="1007941" y="116371"/>
              </a:lnTo>
              <a:lnTo>
                <a:pt x="1007941"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4AEED6-8AC4-4C73-B255-28383148A23C}">
      <dsp:nvSpPr>
        <dsp:cNvPr id="0" name=""/>
        <dsp:cNvSpPr/>
      </dsp:nvSpPr>
      <dsp:spPr>
        <a:xfrm>
          <a:off x="2107197" y="2697269"/>
          <a:ext cx="1007941" cy="230910"/>
        </a:xfrm>
        <a:custGeom>
          <a:avLst/>
          <a:gdLst/>
          <a:ahLst/>
          <a:cxnLst/>
          <a:rect l="0" t="0" r="0" b="0"/>
          <a:pathLst>
            <a:path>
              <a:moveTo>
                <a:pt x="1007941" y="0"/>
              </a:moveTo>
              <a:lnTo>
                <a:pt x="1007941" y="116371"/>
              </a:lnTo>
              <a:lnTo>
                <a:pt x="0" y="116371"/>
              </a:lnTo>
              <a:lnTo>
                <a:pt x="0"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9D037-1BCC-4181-8F2D-FFBD0F51E927}">
      <dsp:nvSpPr>
        <dsp:cNvPr id="0" name=""/>
        <dsp:cNvSpPr/>
      </dsp:nvSpPr>
      <dsp:spPr>
        <a:xfrm>
          <a:off x="2107197" y="1733311"/>
          <a:ext cx="1007941" cy="230910"/>
        </a:xfrm>
        <a:custGeom>
          <a:avLst/>
          <a:gdLst/>
          <a:ahLst/>
          <a:cxnLst/>
          <a:rect l="0" t="0" r="0" b="0"/>
          <a:pathLst>
            <a:path>
              <a:moveTo>
                <a:pt x="0" y="0"/>
              </a:moveTo>
              <a:lnTo>
                <a:pt x="0" y="116371"/>
              </a:lnTo>
              <a:lnTo>
                <a:pt x="1007941" y="116371"/>
              </a:lnTo>
              <a:lnTo>
                <a:pt x="1007941"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AC40C2-B336-459B-9F27-EDCDA94EFA29}">
      <dsp:nvSpPr>
        <dsp:cNvPr id="0" name=""/>
        <dsp:cNvSpPr/>
      </dsp:nvSpPr>
      <dsp:spPr>
        <a:xfrm>
          <a:off x="1099256" y="1733311"/>
          <a:ext cx="1007941" cy="230910"/>
        </a:xfrm>
        <a:custGeom>
          <a:avLst/>
          <a:gdLst/>
          <a:ahLst/>
          <a:cxnLst/>
          <a:rect l="0" t="0" r="0" b="0"/>
          <a:pathLst>
            <a:path>
              <a:moveTo>
                <a:pt x="1007941" y="0"/>
              </a:moveTo>
              <a:lnTo>
                <a:pt x="1007941" y="116371"/>
              </a:lnTo>
              <a:lnTo>
                <a:pt x="0" y="116371"/>
              </a:lnTo>
              <a:lnTo>
                <a:pt x="0" y="2309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0CD78-0B1C-4EDF-ADB2-73204B650942}">
      <dsp:nvSpPr>
        <dsp:cNvPr id="0" name=""/>
        <dsp:cNvSpPr/>
      </dsp:nvSpPr>
      <dsp:spPr>
        <a:xfrm>
          <a:off x="2107197" y="769352"/>
          <a:ext cx="2015882" cy="230910"/>
        </a:xfrm>
        <a:custGeom>
          <a:avLst/>
          <a:gdLst/>
          <a:ahLst/>
          <a:cxnLst/>
          <a:rect l="0" t="0" r="0" b="0"/>
          <a:pathLst>
            <a:path>
              <a:moveTo>
                <a:pt x="2015882" y="0"/>
              </a:moveTo>
              <a:lnTo>
                <a:pt x="2015882" y="116371"/>
              </a:lnTo>
              <a:lnTo>
                <a:pt x="0" y="116371"/>
              </a:lnTo>
              <a:lnTo>
                <a:pt x="0" y="23091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9D1329-CA15-43DC-B8FF-05E699303EFE}">
      <dsp:nvSpPr>
        <dsp:cNvPr id="0" name=""/>
        <dsp:cNvSpPr/>
      </dsp:nvSpPr>
      <dsp:spPr>
        <a:xfrm>
          <a:off x="3756556" y="36304"/>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21FEF-88F9-4D0D-8AA2-2EB32899B126}">
      <dsp:nvSpPr>
        <dsp:cNvPr id="0" name=""/>
        <dsp:cNvSpPr/>
      </dsp:nvSpPr>
      <dsp:spPr>
        <a:xfrm>
          <a:off x="4489604" y="34471"/>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50</a:t>
          </a:r>
        </a:p>
      </dsp:txBody>
      <dsp:txXfrm>
        <a:off x="4489604" y="34471"/>
        <a:ext cx="1099572" cy="733048"/>
      </dsp:txXfrm>
    </dsp:sp>
    <dsp:sp modelId="{131F99FB-67B5-4DBB-BA89-E3EAB80DEAB7}">
      <dsp:nvSpPr>
        <dsp:cNvPr id="0" name=""/>
        <dsp:cNvSpPr/>
      </dsp:nvSpPr>
      <dsp:spPr>
        <a:xfrm>
          <a:off x="1740673" y="1000262"/>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01246-2EBB-4933-ABEC-1E9C7AED6718}">
      <dsp:nvSpPr>
        <dsp:cNvPr id="0" name=""/>
        <dsp:cNvSpPr/>
      </dsp:nvSpPr>
      <dsp:spPr>
        <a:xfrm>
          <a:off x="2473721" y="998430"/>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45</a:t>
          </a:r>
        </a:p>
      </dsp:txBody>
      <dsp:txXfrm>
        <a:off x="2473721" y="998430"/>
        <a:ext cx="1099572" cy="733048"/>
      </dsp:txXfrm>
    </dsp:sp>
    <dsp:sp modelId="{21622500-7A4D-4C51-A664-8232D9902A18}">
      <dsp:nvSpPr>
        <dsp:cNvPr id="0" name=""/>
        <dsp:cNvSpPr/>
      </dsp:nvSpPr>
      <dsp:spPr>
        <a:xfrm>
          <a:off x="732732" y="1964221"/>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9CE08-B61A-404D-A7F5-E9B1024F9587}">
      <dsp:nvSpPr>
        <dsp:cNvPr id="0" name=""/>
        <dsp:cNvSpPr/>
      </dsp:nvSpPr>
      <dsp:spPr>
        <a:xfrm>
          <a:off x="1465780" y="1962388"/>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22</a:t>
          </a:r>
        </a:p>
      </dsp:txBody>
      <dsp:txXfrm>
        <a:off x="1465780" y="1962388"/>
        <a:ext cx="1099572" cy="733048"/>
      </dsp:txXfrm>
    </dsp:sp>
    <dsp:sp modelId="{DFA6F72B-DE3E-4A2F-B2A8-0DCDB1ACF849}">
      <dsp:nvSpPr>
        <dsp:cNvPr id="0" name=""/>
        <dsp:cNvSpPr/>
      </dsp:nvSpPr>
      <dsp:spPr>
        <a:xfrm>
          <a:off x="2748615" y="1964221"/>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D1022B-1B9A-48C9-AF59-5F43D9CC1C63}">
      <dsp:nvSpPr>
        <dsp:cNvPr id="0" name=""/>
        <dsp:cNvSpPr/>
      </dsp:nvSpPr>
      <dsp:spPr>
        <a:xfrm>
          <a:off x="3481663" y="1962388"/>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47</a:t>
          </a:r>
        </a:p>
      </dsp:txBody>
      <dsp:txXfrm>
        <a:off x="3481663" y="1962388"/>
        <a:ext cx="1099572" cy="733048"/>
      </dsp:txXfrm>
    </dsp:sp>
    <dsp:sp modelId="{A2E7CCEA-303C-4B44-9A51-7903CAB5B919}">
      <dsp:nvSpPr>
        <dsp:cNvPr id="0" name=""/>
        <dsp:cNvSpPr/>
      </dsp:nvSpPr>
      <dsp:spPr>
        <a:xfrm>
          <a:off x="1740673" y="2928179"/>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504A1-36AC-44ED-A32D-347C557D66BB}">
      <dsp:nvSpPr>
        <dsp:cNvPr id="0" name=""/>
        <dsp:cNvSpPr/>
      </dsp:nvSpPr>
      <dsp:spPr>
        <a:xfrm>
          <a:off x="2473721" y="2926347"/>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46</a:t>
          </a:r>
        </a:p>
      </dsp:txBody>
      <dsp:txXfrm>
        <a:off x="2473721" y="2926347"/>
        <a:ext cx="1099572" cy="733048"/>
      </dsp:txXfrm>
    </dsp:sp>
    <dsp:sp modelId="{47857055-47EE-43A3-9A9E-E7EBA385897B}">
      <dsp:nvSpPr>
        <dsp:cNvPr id="0" name=""/>
        <dsp:cNvSpPr/>
      </dsp:nvSpPr>
      <dsp:spPr>
        <a:xfrm>
          <a:off x="3756556" y="2928179"/>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4C89D-2EA5-4639-B00E-5F1D840E7B89}">
      <dsp:nvSpPr>
        <dsp:cNvPr id="0" name=""/>
        <dsp:cNvSpPr/>
      </dsp:nvSpPr>
      <dsp:spPr>
        <a:xfrm>
          <a:off x="4489604" y="2926347"/>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endParaRPr lang="en-US" sz="3400" kern="1200" dirty="0"/>
        </a:p>
      </dsp:txBody>
      <dsp:txXfrm>
        <a:off x="4489604" y="2926347"/>
        <a:ext cx="1099572" cy="733048"/>
      </dsp:txXfrm>
    </dsp:sp>
    <dsp:sp modelId="{ABED6334-D808-4E90-AB60-E18986B518E7}">
      <dsp:nvSpPr>
        <dsp:cNvPr id="0" name=""/>
        <dsp:cNvSpPr/>
      </dsp:nvSpPr>
      <dsp:spPr>
        <a:xfrm>
          <a:off x="5772439" y="1000262"/>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F2A0FC-EBC2-40F8-BAD4-8E903BD56C24}">
      <dsp:nvSpPr>
        <dsp:cNvPr id="0" name=""/>
        <dsp:cNvSpPr/>
      </dsp:nvSpPr>
      <dsp:spPr>
        <a:xfrm>
          <a:off x="6505487" y="998430"/>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51</a:t>
          </a:r>
        </a:p>
      </dsp:txBody>
      <dsp:txXfrm>
        <a:off x="6505487" y="998430"/>
        <a:ext cx="1099572" cy="733048"/>
      </dsp:txXfrm>
    </dsp:sp>
    <dsp:sp modelId="{69C90C59-910C-4A0A-ABCA-12D29F38FF19}">
      <dsp:nvSpPr>
        <dsp:cNvPr id="0" name=""/>
        <dsp:cNvSpPr/>
      </dsp:nvSpPr>
      <dsp:spPr>
        <a:xfrm>
          <a:off x="4764497" y="1964221"/>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8D2D1-DB3F-4154-9B70-259A729FCF20}">
      <dsp:nvSpPr>
        <dsp:cNvPr id="0" name=""/>
        <dsp:cNvSpPr/>
      </dsp:nvSpPr>
      <dsp:spPr>
        <a:xfrm>
          <a:off x="5497546" y="1962388"/>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endParaRPr lang="en-US" sz="3400" kern="1200" dirty="0"/>
        </a:p>
      </dsp:txBody>
      <dsp:txXfrm>
        <a:off x="5497546" y="1962388"/>
        <a:ext cx="1099572" cy="733048"/>
      </dsp:txXfrm>
    </dsp:sp>
    <dsp:sp modelId="{BF24FFA9-B82C-4071-AB64-EFC6D70C8C4A}">
      <dsp:nvSpPr>
        <dsp:cNvPr id="0" name=""/>
        <dsp:cNvSpPr/>
      </dsp:nvSpPr>
      <dsp:spPr>
        <a:xfrm>
          <a:off x="6780380" y="1964221"/>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8EBA0D-563D-416D-A065-C1C875ECB737}">
      <dsp:nvSpPr>
        <dsp:cNvPr id="0" name=""/>
        <dsp:cNvSpPr/>
      </dsp:nvSpPr>
      <dsp:spPr>
        <a:xfrm>
          <a:off x="7513428" y="1962388"/>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65</a:t>
          </a:r>
        </a:p>
      </dsp:txBody>
      <dsp:txXfrm>
        <a:off x="7513428" y="1962388"/>
        <a:ext cx="1099572" cy="733048"/>
      </dsp:txXfrm>
    </dsp:sp>
    <dsp:sp modelId="{2DE363FB-9684-4316-B1BB-2A147BA160FD}">
      <dsp:nvSpPr>
        <dsp:cNvPr id="0" name=""/>
        <dsp:cNvSpPr/>
      </dsp:nvSpPr>
      <dsp:spPr>
        <a:xfrm>
          <a:off x="5772439" y="2928179"/>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C8D00-60AC-48CD-A767-08ED76C39AB0}">
      <dsp:nvSpPr>
        <dsp:cNvPr id="0" name=""/>
        <dsp:cNvSpPr/>
      </dsp:nvSpPr>
      <dsp:spPr>
        <a:xfrm>
          <a:off x="6505487" y="2926347"/>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endParaRPr lang="en-US" sz="3400" kern="1200" dirty="0"/>
        </a:p>
      </dsp:txBody>
      <dsp:txXfrm>
        <a:off x="6505487" y="2926347"/>
        <a:ext cx="1099572" cy="733048"/>
      </dsp:txXfrm>
    </dsp:sp>
    <dsp:sp modelId="{D7DA360B-36DA-49A2-B2B0-62C3CDCD2238}">
      <dsp:nvSpPr>
        <dsp:cNvPr id="0" name=""/>
        <dsp:cNvSpPr/>
      </dsp:nvSpPr>
      <dsp:spPr>
        <a:xfrm>
          <a:off x="7788321" y="2928179"/>
          <a:ext cx="733048" cy="7330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CE493-7B04-445B-8F77-74F2A8432F7C}">
      <dsp:nvSpPr>
        <dsp:cNvPr id="0" name=""/>
        <dsp:cNvSpPr/>
      </dsp:nvSpPr>
      <dsp:spPr>
        <a:xfrm>
          <a:off x="8521370" y="2926347"/>
          <a:ext cx="1099572" cy="73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99</a:t>
          </a:r>
        </a:p>
      </dsp:txBody>
      <dsp:txXfrm>
        <a:off x="8521370" y="2926347"/>
        <a:ext cx="1099572" cy="733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36CFC-A9F5-4532-BEB4-D9F527577244}">
      <dsp:nvSpPr>
        <dsp:cNvPr id="0" name=""/>
        <dsp:cNvSpPr/>
      </dsp:nvSpPr>
      <dsp:spPr>
        <a:xfrm>
          <a:off x="0" y="18803"/>
          <a:ext cx="10353675" cy="10062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The node is a leaf</a:t>
          </a:r>
        </a:p>
      </dsp:txBody>
      <dsp:txXfrm>
        <a:off x="49119" y="67922"/>
        <a:ext cx="10255437" cy="907962"/>
      </dsp:txXfrm>
    </dsp:sp>
    <dsp:sp modelId="{5AB6D4D6-2668-426E-9500-6DC34EA4E0BE}">
      <dsp:nvSpPr>
        <dsp:cNvPr id="0" name=""/>
        <dsp:cNvSpPr/>
      </dsp:nvSpPr>
      <dsp:spPr>
        <a:xfrm>
          <a:off x="0" y="1148843"/>
          <a:ext cx="10353675" cy="1006200"/>
        </a:xfrm>
        <a:prstGeom prst="roundRect">
          <a:avLst/>
        </a:prstGeom>
        <a:solidFill>
          <a:schemeClr val="accent5">
            <a:hueOff val="-9214729"/>
            <a:satOff val="10313"/>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The node has one child</a:t>
          </a:r>
        </a:p>
      </dsp:txBody>
      <dsp:txXfrm>
        <a:off x="49119" y="1197962"/>
        <a:ext cx="10255437" cy="907962"/>
      </dsp:txXfrm>
    </dsp:sp>
    <dsp:sp modelId="{23CD337C-8E67-42D7-914E-18838DF38657}">
      <dsp:nvSpPr>
        <dsp:cNvPr id="0" name=""/>
        <dsp:cNvSpPr/>
      </dsp:nvSpPr>
      <dsp:spPr>
        <a:xfrm>
          <a:off x="0" y="2278884"/>
          <a:ext cx="10353675" cy="1006200"/>
        </a:xfrm>
        <a:prstGeom prst="round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The node has 2 children</a:t>
          </a:r>
        </a:p>
      </dsp:txBody>
      <dsp:txXfrm>
        <a:off x="49119" y="2328003"/>
        <a:ext cx="10255437" cy="9079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49D4D-74DC-4967-B38F-772495365452}">
      <dsp:nvSpPr>
        <dsp:cNvPr id="0" name=""/>
        <dsp:cNvSpPr/>
      </dsp:nvSpPr>
      <dsp:spPr>
        <a:xfrm>
          <a:off x="0" y="612315"/>
          <a:ext cx="5924550" cy="1081080"/>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Which side is the one child on – left or right? </a:t>
          </a:r>
        </a:p>
      </dsp:txBody>
      <dsp:txXfrm>
        <a:off x="52774" y="665089"/>
        <a:ext cx="5819002" cy="975532"/>
      </dsp:txXfrm>
    </dsp:sp>
    <dsp:sp modelId="{C4ECA928-1E1B-4D1D-89E7-B1D9438F940F}">
      <dsp:nvSpPr>
        <dsp:cNvPr id="0" name=""/>
        <dsp:cNvSpPr/>
      </dsp:nvSpPr>
      <dsp:spPr>
        <a:xfrm>
          <a:off x="0" y="1774035"/>
          <a:ext cx="5924550" cy="1081080"/>
        </a:xfrm>
        <a:prstGeom prst="round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We need to  reassign this correctly to  our parent node</a:t>
          </a:r>
        </a:p>
      </dsp:txBody>
      <dsp:txXfrm>
        <a:off x="52774" y="1826809"/>
        <a:ext cx="5819002" cy="975532"/>
      </dsp:txXfrm>
    </dsp:sp>
    <dsp:sp modelId="{53EB24AE-8B26-4940-913A-388965A7C94C}">
      <dsp:nvSpPr>
        <dsp:cNvPr id="0" name=""/>
        <dsp:cNvSpPr/>
      </dsp:nvSpPr>
      <dsp:spPr>
        <a:xfrm>
          <a:off x="0" y="2935755"/>
          <a:ext cx="5924550" cy="1081080"/>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Which side are we on? Because this dictates how we do the switch</a:t>
          </a:r>
        </a:p>
      </dsp:txBody>
      <dsp:txXfrm>
        <a:off x="52774" y="2988529"/>
        <a:ext cx="5819002" cy="975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93F31-5DE4-42C5-B86D-7E241136EF3B}">
      <dsp:nvSpPr>
        <dsp:cNvPr id="0" name=""/>
        <dsp:cNvSpPr/>
      </dsp:nvSpPr>
      <dsp:spPr>
        <a:xfrm>
          <a:off x="2205372" y="1383244"/>
          <a:ext cx="1206884" cy="418918"/>
        </a:xfrm>
        <a:custGeom>
          <a:avLst/>
          <a:gdLst/>
          <a:ahLst/>
          <a:cxnLst/>
          <a:rect l="0" t="0" r="0" b="0"/>
          <a:pathLst>
            <a:path>
              <a:moveTo>
                <a:pt x="0" y="0"/>
              </a:moveTo>
              <a:lnTo>
                <a:pt x="0" y="209459"/>
              </a:lnTo>
              <a:lnTo>
                <a:pt x="1206884" y="209459"/>
              </a:lnTo>
              <a:lnTo>
                <a:pt x="1206884" y="41891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203A6-399F-4418-A743-5D50B465C325}">
      <dsp:nvSpPr>
        <dsp:cNvPr id="0" name=""/>
        <dsp:cNvSpPr/>
      </dsp:nvSpPr>
      <dsp:spPr>
        <a:xfrm>
          <a:off x="998488" y="1383244"/>
          <a:ext cx="1206884" cy="418918"/>
        </a:xfrm>
        <a:custGeom>
          <a:avLst/>
          <a:gdLst/>
          <a:ahLst/>
          <a:cxnLst/>
          <a:rect l="0" t="0" r="0" b="0"/>
          <a:pathLst>
            <a:path>
              <a:moveTo>
                <a:pt x="1206884" y="0"/>
              </a:moveTo>
              <a:lnTo>
                <a:pt x="1206884" y="209459"/>
              </a:lnTo>
              <a:lnTo>
                <a:pt x="0" y="209459"/>
              </a:lnTo>
              <a:lnTo>
                <a:pt x="0" y="41891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5694E6-B215-4271-AA10-8649F72D8F5D}">
      <dsp:nvSpPr>
        <dsp:cNvPr id="0" name=""/>
        <dsp:cNvSpPr/>
      </dsp:nvSpPr>
      <dsp:spPr>
        <a:xfrm>
          <a:off x="1207947" y="385819"/>
          <a:ext cx="1994849" cy="9974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23</a:t>
          </a:r>
        </a:p>
      </dsp:txBody>
      <dsp:txXfrm>
        <a:off x="1207947" y="385819"/>
        <a:ext cx="1994849" cy="997424"/>
      </dsp:txXfrm>
    </dsp:sp>
    <dsp:sp modelId="{AD520821-8FCC-4DAE-84CB-7CC2796AD99D}">
      <dsp:nvSpPr>
        <dsp:cNvPr id="0" name=""/>
        <dsp:cNvSpPr/>
      </dsp:nvSpPr>
      <dsp:spPr>
        <a:xfrm>
          <a:off x="1063" y="1802163"/>
          <a:ext cx="1994849" cy="9974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21</a:t>
          </a:r>
        </a:p>
      </dsp:txBody>
      <dsp:txXfrm>
        <a:off x="1063" y="1802163"/>
        <a:ext cx="1994849" cy="997424"/>
      </dsp:txXfrm>
    </dsp:sp>
    <dsp:sp modelId="{6BFD0064-3F8E-4B70-B0B3-5D233E02E074}">
      <dsp:nvSpPr>
        <dsp:cNvPr id="0" name=""/>
        <dsp:cNvSpPr/>
      </dsp:nvSpPr>
      <dsp:spPr>
        <a:xfrm>
          <a:off x="2414831" y="1802163"/>
          <a:ext cx="1994849" cy="9974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414831" y="1802163"/>
        <a:ext cx="1994849" cy="9974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B7B8-5660-473C-B4EC-6657692C79DF}">
      <dsp:nvSpPr>
        <dsp:cNvPr id="0" name=""/>
        <dsp:cNvSpPr/>
      </dsp:nvSpPr>
      <dsp:spPr>
        <a:xfrm>
          <a:off x="2205372" y="829869"/>
          <a:ext cx="1003293" cy="348250"/>
        </a:xfrm>
        <a:custGeom>
          <a:avLst/>
          <a:gdLst/>
          <a:ahLst/>
          <a:cxnLst/>
          <a:rect l="0" t="0" r="0" b="0"/>
          <a:pathLst>
            <a:path>
              <a:moveTo>
                <a:pt x="0" y="0"/>
              </a:moveTo>
              <a:lnTo>
                <a:pt x="0" y="174125"/>
              </a:lnTo>
              <a:lnTo>
                <a:pt x="1003293" y="174125"/>
              </a:lnTo>
              <a:lnTo>
                <a:pt x="1003293" y="3482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203A6-399F-4418-A743-5D50B465C325}">
      <dsp:nvSpPr>
        <dsp:cNvPr id="0" name=""/>
        <dsp:cNvSpPr/>
      </dsp:nvSpPr>
      <dsp:spPr>
        <a:xfrm>
          <a:off x="0" y="2007288"/>
          <a:ext cx="538744" cy="763535"/>
        </a:xfrm>
        <a:custGeom>
          <a:avLst/>
          <a:gdLst/>
          <a:ahLst/>
          <a:cxnLst/>
          <a:rect l="0" t="0" r="0" b="0"/>
          <a:pathLst>
            <a:path>
              <a:moveTo>
                <a:pt x="538744" y="0"/>
              </a:moveTo>
              <a:lnTo>
                <a:pt x="0" y="76353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6072C4-BE00-48C1-B4F5-B8BA0FB65B65}">
      <dsp:nvSpPr>
        <dsp:cNvPr id="0" name=""/>
        <dsp:cNvSpPr/>
      </dsp:nvSpPr>
      <dsp:spPr>
        <a:xfrm>
          <a:off x="1202078" y="829869"/>
          <a:ext cx="1003293" cy="348250"/>
        </a:xfrm>
        <a:custGeom>
          <a:avLst/>
          <a:gdLst/>
          <a:ahLst/>
          <a:cxnLst/>
          <a:rect l="0" t="0" r="0" b="0"/>
          <a:pathLst>
            <a:path>
              <a:moveTo>
                <a:pt x="1003293" y="0"/>
              </a:moveTo>
              <a:lnTo>
                <a:pt x="1003293" y="174125"/>
              </a:lnTo>
              <a:lnTo>
                <a:pt x="0" y="174125"/>
              </a:lnTo>
              <a:lnTo>
                <a:pt x="0" y="3482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C8139E-8BC9-4A1E-834F-D8917EBDBA6D}">
      <dsp:nvSpPr>
        <dsp:cNvPr id="0" name=""/>
        <dsp:cNvSpPr/>
      </dsp:nvSpPr>
      <dsp:spPr>
        <a:xfrm>
          <a:off x="1376204" y="700"/>
          <a:ext cx="1658336" cy="8291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US" sz="5600" kern="1200" dirty="0"/>
            <a:t>25</a:t>
          </a:r>
        </a:p>
      </dsp:txBody>
      <dsp:txXfrm>
        <a:off x="1376204" y="700"/>
        <a:ext cx="1658336" cy="829168"/>
      </dsp:txXfrm>
    </dsp:sp>
    <dsp:sp modelId="{1F529262-CB4A-4F5C-BA39-48E961F6AAC4}">
      <dsp:nvSpPr>
        <dsp:cNvPr id="0" name=""/>
        <dsp:cNvSpPr/>
      </dsp:nvSpPr>
      <dsp:spPr>
        <a:xfrm>
          <a:off x="372910" y="1178119"/>
          <a:ext cx="1658336" cy="8291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US" sz="5600" kern="1200" dirty="0"/>
            <a:t>23</a:t>
          </a:r>
        </a:p>
      </dsp:txBody>
      <dsp:txXfrm>
        <a:off x="372910" y="1178119"/>
        <a:ext cx="1658336" cy="829168"/>
      </dsp:txXfrm>
    </dsp:sp>
    <dsp:sp modelId="{AD520821-8FCC-4DAE-84CB-7CC2796AD99D}">
      <dsp:nvSpPr>
        <dsp:cNvPr id="0" name=""/>
        <dsp:cNvSpPr/>
      </dsp:nvSpPr>
      <dsp:spPr>
        <a:xfrm>
          <a:off x="0" y="2356239"/>
          <a:ext cx="1658336" cy="8291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US" sz="5600" kern="1200" dirty="0"/>
            <a:t>21</a:t>
          </a:r>
        </a:p>
      </dsp:txBody>
      <dsp:txXfrm>
        <a:off x="0" y="2356239"/>
        <a:ext cx="1658336" cy="829168"/>
      </dsp:txXfrm>
    </dsp:sp>
    <dsp:sp modelId="{B004C54B-FAEF-4DF3-AA95-D442E9C36887}">
      <dsp:nvSpPr>
        <dsp:cNvPr id="0" name=""/>
        <dsp:cNvSpPr/>
      </dsp:nvSpPr>
      <dsp:spPr>
        <a:xfrm>
          <a:off x="2379497" y="1178119"/>
          <a:ext cx="1658336" cy="82916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US" sz="5600" kern="1200" dirty="0"/>
            <a:t>27</a:t>
          </a:r>
        </a:p>
      </dsp:txBody>
      <dsp:txXfrm>
        <a:off x="2379497" y="1178119"/>
        <a:ext cx="1658336" cy="829168"/>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Game Development 2B</a:t>
            </a:r>
            <a:endParaRPr lang="en-ZA" dirty="0"/>
          </a:p>
        </p:txBody>
      </p:sp>
      <p:sp>
        <p:nvSpPr>
          <p:cNvPr id="3" name="Subtitle 2"/>
          <p:cNvSpPr>
            <a:spLocks noGrp="1"/>
          </p:cNvSpPr>
          <p:nvPr>
            <p:ph type="subTitle" idx="1"/>
          </p:nvPr>
        </p:nvSpPr>
        <p:spPr/>
        <p:txBody>
          <a:bodyPr/>
          <a:lstStyle/>
          <a:p>
            <a:r>
              <a:rPr lang="en-US" dirty="0"/>
              <a:t>Trees</a:t>
            </a:r>
            <a:endParaRPr lang="en-ZA" dirty="0"/>
          </a:p>
        </p:txBody>
      </p:sp>
    </p:spTree>
    <p:extLst>
      <p:ext uri="{BB962C8B-B14F-4D97-AF65-F5344CB8AC3E}">
        <p14:creationId xmlns:p14="http://schemas.microsoft.com/office/powerpoint/2010/main" val="113414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786C-6658-4BFD-930D-7D4E50139EE1}"/>
              </a:ext>
            </a:extLst>
          </p:cNvPr>
          <p:cNvSpPr>
            <a:spLocks noGrp="1"/>
          </p:cNvSpPr>
          <p:nvPr>
            <p:ph type="title"/>
          </p:nvPr>
        </p:nvSpPr>
        <p:spPr>
          <a:xfrm>
            <a:off x="913795" y="609600"/>
            <a:ext cx="10353761" cy="1326321"/>
          </a:xfrm>
        </p:spPr>
        <p:txBody>
          <a:bodyPr>
            <a:normAutofit/>
          </a:bodyPr>
          <a:lstStyle/>
          <a:p>
            <a:r>
              <a:rPr lang="en-US" dirty="0"/>
              <a:t>traversal</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A75AA9-EC8D-421B-95F7-9ED7D7791356}"/>
              </a:ext>
            </a:extLst>
          </p:cNvPr>
          <p:cNvGraphicFramePr>
            <a:graphicFrameLocks noGrp="1"/>
          </p:cNvGraphicFramePr>
          <p:nvPr>
            <p:ph idx="1"/>
            <p:extLst>
              <p:ext uri="{D42A27DB-BD31-4B8C-83A1-F6EECF244321}">
                <p14:modId xmlns:p14="http://schemas.microsoft.com/office/powerpoint/2010/main" val="4291208984"/>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170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B6D1-B02B-46D4-94E7-C3D59476C4FE}"/>
              </a:ext>
            </a:extLst>
          </p:cNvPr>
          <p:cNvSpPr>
            <a:spLocks noGrp="1"/>
          </p:cNvSpPr>
          <p:nvPr>
            <p:ph type="title"/>
          </p:nvPr>
        </p:nvSpPr>
        <p:spPr>
          <a:xfrm>
            <a:off x="913795" y="609600"/>
            <a:ext cx="10353761" cy="1326321"/>
          </a:xfrm>
        </p:spPr>
        <p:txBody>
          <a:bodyPr>
            <a:normAutofit/>
          </a:bodyPr>
          <a:lstStyle/>
          <a:p>
            <a:r>
              <a:rPr lang="en-US" dirty="0"/>
              <a:t>Traversal and recursion</a:t>
            </a:r>
          </a:p>
        </p:txBody>
      </p:sp>
      <p:sp>
        <p:nvSpPr>
          <p:cNvPr id="3" name="Content Placeholder 2">
            <a:extLst>
              <a:ext uri="{FF2B5EF4-FFF2-40B4-BE49-F238E27FC236}">
                <a16:creationId xmlns:a16="http://schemas.microsoft.com/office/drawing/2014/main" id="{27AF7A02-96ED-42F5-B27D-0C2F0BC63415}"/>
              </a:ext>
            </a:extLst>
          </p:cNvPr>
          <p:cNvSpPr>
            <a:spLocks noGrp="1"/>
          </p:cNvSpPr>
          <p:nvPr>
            <p:ph idx="1"/>
          </p:nvPr>
        </p:nvSpPr>
        <p:spPr>
          <a:xfrm>
            <a:off x="913795" y="2096064"/>
            <a:ext cx="6352824" cy="3695136"/>
          </a:xfrm>
        </p:spPr>
        <p:txBody>
          <a:bodyPr>
            <a:normAutofit/>
          </a:bodyPr>
          <a:lstStyle/>
          <a:p>
            <a:r>
              <a:rPr lang="en-US" dirty="0"/>
              <a:t>Traversal in all cases uses recursion, calling the same function repetitively to move down the tree by providing the function with a different “root” each time, and then popping back up the call stack when it’s done</a:t>
            </a:r>
          </a:p>
          <a:p>
            <a:r>
              <a:rPr lang="en-US" dirty="0"/>
              <a:t>Let’s examine this with </a:t>
            </a:r>
            <a:r>
              <a:rPr lang="en-US" dirty="0" err="1"/>
              <a:t>inorder</a:t>
            </a:r>
            <a:r>
              <a:rPr lang="en-US" dirty="0"/>
              <a:t> traversal</a:t>
            </a:r>
          </a:p>
        </p:txBody>
      </p:sp>
      <p:pic>
        <p:nvPicPr>
          <p:cNvPr id="4" name="Picture 3">
            <a:extLst>
              <a:ext uri="{FF2B5EF4-FFF2-40B4-BE49-F238E27FC236}">
                <a16:creationId xmlns:a16="http://schemas.microsoft.com/office/drawing/2014/main" id="{F7DD3C55-BEC1-4B98-BE25-9229E51E389C}"/>
              </a:ext>
            </a:extLst>
          </p:cNvPr>
          <p:cNvPicPr>
            <a:picLocks noChangeAspect="1"/>
          </p:cNvPicPr>
          <p:nvPr/>
        </p:nvPicPr>
        <p:blipFill>
          <a:blip r:embed="rId3"/>
          <a:stretch>
            <a:fillRect/>
          </a:stretch>
        </p:blipFill>
        <p:spPr>
          <a:xfrm>
            <a:off x="7678736" y="2344005"/>
            <a:ext cx="3511778" cy="322703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74655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B6D1-B02B-46D4-94E7-C3D59476C4FE}"/>
              </a:ext>
            </a:extLst>
          </p:cNvPr>
          <p:cNvSpPr>
            <a:spLocks noGrp="1"/>
          </p:cNvSpPr>
          <p:nvPr>
            <p:ph type="title"/>
          </p:nvPr>
        </p:nvSpPr>
        <p:spPr>
          <a:xfrm>
            <a:off x="913795" y="609600"/>
            <a:ext cx="10353761" cy="1326321"/>
          </a:xfrm>
        </p:spPr>
        <p:txBody>
          <a:bodyPr>
            <a:normAutofit/>
          </a:bodyPr>
          <a:lstStyle/>
          <a:p>
            <a:r>
              <a:rPr lang="en-US" dirty="0"/>
              <a:t>Traversal and recursion</a:t>
            </a:r>
          </a:p>
        </p:txBody>
      </p:sp>
      <p:sp>
        <p:nvSpPr>
          <p:cNvPr id="3" name="Content Placeholder 2">
            <a:extLst>
              <a:ext uri="{FF2B5EF4-FFF2-40B4-BE49-F238E27FC236}">
                <a16:creationId xmlns:a16="http://schemas.microsoft.com/office/drawing/2014/main" id="{27AF7A02-96ED-42F5-B27D-0C2F0BC63415}"/>
              </a:ext>
            </a:extLst>
          </p:cNvPr>
          <p:cNvSpPr>
            <a:spLocks noGrp="1"/>
          </p:cNvSpPr>
          <p:nvPr>
            <p:ph idx="1"/>
          </p:nvPr>
        </p:nvSpPr>
        <p:spPr>
          <a:xfrm>
            <a:off x="913795" y="2096064"/>
            <a:ext cx="6352824" cy="3695136"/>
          </a:xfrm>
        </p:spPr>
        <p:txBody>
          <a:bodyPr>
            <a:normAutofit fontScale="85000" lnSpcReduction="10000"/>
          </a:bodyPr>
          <a:lstStyle/>
          <a:p>
            <a:r>
              <a:rPr lang="en-US" dirty="0"/>
              <a:t>Build the tree </a:t>
            </a:r>
          </a:p>
          <a:p>
            <a:r>
              <a:rPr lang="en-US" dirty="0" err="1"/>
              <a:t>tree.Insert</a:t>
            </a:r>
            <a:r>
              <a:rPr lang="en-US" dirty="0"/>
              <a:t>(50);</a:t>
            </a:r>
          </a:p>
          <a:p>
            <a:r>
              <a:rPr lang="en-US" dirty="0" err="1"/>
              <a:t>tree.Insert</a:t>
            </a:r>
            <a:r>
              <a:rPr lang="en-US" dirty="0"/>
              <a:t>(45);</a:t>
            </a:r>
          </a:p>
          <a:p>
            <a:r>
              <a:rPr lang="en-US" dirty="0" err="1"/>
              <a:t>tree.Insert</a:t>
            </a:r>
            <a:r>
              <a:rPr lang="en-US" dirty="0"/>
              <a:t>(47);</a:t>
            </a:r>
          </a:p>
          <a:p>
            <a:r>
              <a:rPr lang="en-US" dirty="0" err="1"/>
              <a:t>tree.Insert</a:t>
            </a:r>
            <a:r>
              <a:rPr lang="en-US" dirty="0"/>
              <a:t>(46);</a:t>
            </a:r>
          </a:p>
          <a:p>
            <a:r>
              <a:rPr lang="en-US" dirty="0" err="1"/>
              <a:t>tree.Insert</a:t>
            </a:r>
            <a:r>
              <a:rPr lang="en-US" dirty="0"/>
              <a:t>(51);</a:t>
            </a:r>
          </a:p>
          <a:p>
            <a:r>
              <a:rPr lang="en-US" dirty="0" err="1"/>
              <a:t>tree.Insert</a:t>
            </a:r>
            <a:r>
              <a:rPr lang="en-US" dirty="0"/>
              <a:t>(65);</a:t>
            </a:r>
          </a:p>
          <a:p>
            <a:r>
              <a:rPr lang="en-US" dirty="0" err="1"/>
              <a:t>tree.Insert</a:t>
            </a:r>
            <a:r>
              <a:rPr lang="en-US" dirty="0"/>
              <a:t>(99);</a:t>
            </a:r>
          </a:p>
          <a:p>
            <a:r>
              <a:rPr lang="en-US" dirty="0" err="1"/>
              <a:t>tree.Insert</a:t>
            </a:r>
            <a:r>
              <a:rPr lang="en-US" dirty="0"/>
              <a:t>(22);</a:t>
            </a:r>
          </a:p>
        </p:txBody>
      </p:sp>
      <p:pic>
        <p:nvPicPr>
          <p:cNvPr id="4" name="Picture 3">
            <a:extLst>
              <a:ext uri="{FF2B5EF4-FFF2-40B4-BE49-F238E27FC236}">
                <a16:creationId xmlns:a16="http://schemas.microsoft.com/office/drawing/2014/main" id="{F7DD3C55-BEC1-4B98-BE25-9229E51E389C}"/>
              </a:ext>
            </a:extLst>
          </p:cNvPr>
          <p:cNvPicPr>
            <a:picLocks noChangeAspect="1"/>
          </p:cNvPicPr>
          <p:nvPr/>
        </p:nvPicPr>
        <p:blipFill>
          <a:blip r:embed="rId3"/>
          <a:stretch>
            <a:fillRect/>
          </a:stretch>
        </p:blipFill>
        <p:spPr>
          <a:xfrm>
            <a:off x="7678736" y="2344005"/>
            <a:ext cx="3511778" cy="322703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39354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96DE-A555-4882-9810-F078F8980312}"/>
              </a:ext>
            </a:extLst>
          </p:cNvPr>
          <p:cNvSpPr>
            <a:spLocks noGrp="1"/>
          </p:cNvSpPr>
          <p:nvPr>
            <p:ph type="title"/>
          </p:nvPr>
        </p:nvSpPr>
        <p:spPr/>
        <p:txBody>
          <a:bodyPr/>
          <a:lstStyle/>
          <a:p>
            <a:endParaRPr lang="en-ZA"/>
          </a:p>
        </p:txBody>
      </p:sp>
      <p:graphicFrame>
        <p:nvGraphicFramePr>
          <p:cNvPr id="4" name="Content Placeholder 3">
            <a:extLst>
              <a:ext uri="{FF2B5EF4-FFF2-40B4-BE49-F238E27FC236}">
                <a16:creationId xmlns:a16="http://schemas.microsoft.com/office/drawing/2014/main" id="{CBA53E3A-CB47-43DB-BA55-2D2DCAF124E3}"/>
              </a:ext>
            </a:extLst>
          </p:cNvPr>
          <p:cNvGraphicFramePr>
            <a:graphicFrameLocks noGrp="1"/>
          </p:cNvGraphicFramePr>
          <p:nvPr>
            <p:ph idx="1"/>
            <p:extLst>
              <p:ext uri="{D42A27DB-BD31-4B8C-83A1-F6EECF244321}">
                <p14:modId xmlns:p14="http://schemas.microsoft.com/office/powerpoint/2010/main" val="4203824842"/>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72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3C5BA0-8B24-4B05-A9E7-20545338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2C20B-FBE2-4C06-B566-DFF78D775AB6}"/>
              </a:ext>
            </a:extLst>
          </p:cNvPr>
          <p:cNvSpPr>
            <a:spLocks noGrp="1"/>
          </p:cNvSpPr>
          <p:nvPr>
            <p:ph type="title"/>
          </p:nvPr>
        </p:nvSpPr>
        <p:spPr>
          <a:xfrm>
            <a:off x="4927471" y="628651"/>
            <a:ext cx="6588253" cy="3495674"/>
          </a:xfrm>
        </p:spPr>
        <p:txBody>
          <a:bodyPr vert="horz" lIns="91440" tIns="45720" rIns="91440" bIns="45720" rtlCol="0" anchor="b">
            <a:normAutofit/>
          </a:bodyPr>
          <a:lstStyle/>
          <a:p>
            <a:r>
              <a:rPr lang="en-US" sz="4800">
                <a:solidFill>
                  <a:srgbClr val="FFFFFF"/>
                </a:solidFill>
              </a:rPr>
              <a:t>Other Traversal methods</a:t>
            </a:r>
          </a:p>
        </p:txBody>
      </p:sp>
      <p:sp>
        <p:nvSpPr>
          <p:cNvPr id="20" name="Rectangle 19">
            <a:extLst>
              <a:ext uri="{FF2B5EF4-FFF2-40B4-BE49-F238E27FC236}">
                <a16:creationId xmlns:a16="http://schemas.microsoft.com/office/drawing/2014/main" id="{724FDB7F-33A2-451F-BA20-13ED87CF4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5">
            <a:extLst>
              <a:ext uri="{FF2B5EF4-FFF2-40B4-BE49-F238E27FC236}">
                <a16:creationId xmlns:a16="http://schemas.microsoft.com/office/drawing/2014/main" id="{1A3A0AFA-3DFF-456D-AA3A-9CE1C5F5BB6F}"/>
              </a:ext>
            </a:extLst>
          </p:cNvPr>
          <p:cNvPicPr>
            <a:picLocks noGrp="1" noChangeAspect="1"/>
          </p:cNvPicPr>
          <p:nvPr>
            <p:ph idx="1"/>
          </p:nvPr>
        </p:nvPicPr>
        <p:blipFill>
          <a:blip r:embed="rId2"/>
          <a:stretch>
            <a:fillRect/>
          </a:stretch>
        </p:blipFill>
        <p:spPr>
          <a:xfrm>
            <a:off x="1221490" y="1114868"/>
            <a:ext cx="2805295" cy="4628265"/>
          </a:xfrm>
          <a:prstGeom prst="rect">
            <a:avLst/>
          </a:prstGeom>
        </p:spPr>
      </p:pic>
      <p:sp>
        <p:nvSpPr>
          <p:cNvPr id="22" name="Rectangle 21">
            <a:extLst>
              <a:ext uri="{FF2B5EF4-FFF2-40B4-BE49-F238E27FC236}">
                <a16:creationId xmlns:a16="http://schemas.microsoft.com/office/drawing/2014/main" id="{1460027F-6625-463B-B6D4-594AC32F2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3145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F3C5BA0-8B24-4B05-A9E7-20545338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F5B5C-FE5D-4E44-B11D-1AC651037168}"/>
              </a:ext>
            </a:extLst>
          </p:cNvPr>
          <p:cNvSpPr>
            <a:spLocks noGrp="1"/>
          </p:cNvSpPr>
          <p:nvPr>
            <p:ph type="title"/>
          </p:nvPr>
        </p:nvSpPr>
        <p:spPr>
          <a:xfrm>
            <a:off x="4927471" y="628651"/>
            <a:ext cx="6588253" cy="3495674"/>
          </a:xfrm>
        </p:spPr>
        <p:txBody>
          <a:bodyPr vert="horz" lIns="91440" tIns="45720" rIns="91440" bIns="45720" rtlCol="0" anchor="b">
            <a:normAutofit/>
          </a:bodyPr>
          <a:lstStyle/>
          <a:p>
            <a:r>
              <a:rPr lang="en-US" sz="4800">
                <a:solidFill>
                  <a:srgbClr val="FFFFFF"/>
                </a:solidFill>
              </a:rPr>
              <a:t>Min and max values</a:t>
            </a:r>
          </a:p>
        </p:txBody>
      </p:sp>
      <p:sp>
        <p:nvSpPr>
          <p:cNvPr id="27" name="Rectangle 26">
            <a:extLst>
              <a:ext uri="{FF2B5EF4-FFF2-40B4-BE49-F238E27FC236}">
                <a16:creationId xmlns:a16="http://schemas.microsoft.com/office/drawing/2014/main" id="{724FDB7F-33A2-451F-BA20-13ED87CF4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 on a table&#10;&#10;Description generated with high confidence">
            <a:extLst>
              <a:ext uri="{FF2B5EF4-FFF2-40B4-BE49-F238E27FC236}">
                <a16:creationId xmlns:a16="http://schemas.microsoft.com/office/drawing/2014/main" id="{F8AFAEB3-D70D-42F6-BB2B-BBDDAD6B7744}"/>
              </a:ext>
            </a:extLst>
          </p:cNvPr>
          <p:cNvPicPr>
            <a:picLocks noChangeAspect="1"/>
          </p:cNvPicPr>
          <p:nvPr/>
        </p:nvPicPr>
        <p:blipFill>
          <a:blip r:embed="rId2"/>
          <a:stretch>
            <a:fillRect/>
          </a:stretch>
        </p:blipFill>
        <p:spPr>
          <a:xfrm>
            <a:off x="1443377" y="1114868"/>
            <a:ext cx="2361520" cy="4628265"/>
          </a:xfrm>
          <a:prstGeom prst="rect">
            <a:avLst/>
          </a:prstGeom>
        </p:spPr>
      </p:pic>
      <p:sp>
        <p:nvSpPr>
          <p:cNvPr id="29" name="Rectangle 28">
            <a:extLst>
              <a:ext uri="{FF2B5EF4-FFF2-40B4-BE49-F238E27FC236}">
                <a16:creationId xmlns:a16="http://schemas.microsoft.com/office/drawing/2014/main" id="{1460027F-6625-463B-B6D4-594AC32F2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17988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9213-3DEA-472A-B067-719530EB1D1C}"/>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Finding a vaLUE</a:t>
            </a:r>
          </a:p>
        </p:txBody>
      </p:sp>
      <p:pic>
        <p:nvPicPr>
          <p:cNvPr id="7" name="Content Placeholder 3">
            <a:extLst>
              <a:ext uri="{FF2B5EF4-FFF2-40B4-BE49-F238E27FC236}">
                <a16:creationId xmlns:a16="http://schemas.microsoft.com/office/drawing/2014/main" id="{359461AC-9F16-430E-A344-A39A3D36EEF8}"/>
              </a:ext>
            </a:extLst>
          </p:cNvPr>
          <p:cNvPicPr>
            <a:picLocks noGrp="1" noChangeAspect="1"/>
          </p:cNvPicPr>
          <p:nvPr>
            <p:ph idx="1"/>
          </p:nvPr>
        </p:nvPicPr>
        <p:blipFill>
          <a:blip r:embed="rId3"/>
          <a:stretch>
            <a:fillRect/>
          </a:stretch>
        </p:blipFill>
        <p:spPr>
          <a:xfrm>
            <a:off x="2247776" y="643466"/>
            <a:ext cx="7688098" cy="3928534"/>
          </a:xfrm>
          <a:prstGeom prst="rect">
            <a:avLst/>
          </a:prstGeom>
        </p:spPr>
      </p:pic>
    </p:spTree>
    <p:extLst>
      <p:ext uri="{BB962C8B-B14F-4D97-AF65-F5344CB8AC3E}">
        <p14:creationId xmlns:p14="http://schemas.microsoft.com/office/powerpoint/2010/main" val="403470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9B2B-EE4D-4525-A210-508E4EE00AF1}"/>
              </a:ext>
            </a:extLst>
          </p:cNvPr>
          <p:cNvSpPr>
            <a:spLocks noGrp="1"/>
          </p:cNvSpPr>
          <p:nvPr>
            <p:ph type="title"/>
          </p:nvPr>
        </p:nvSpPr>
        <p:spPr>
          <a:xfrm>
            <a:off x="913795" y="609600"/>
            <a:ext cx="10353761" cy="1326321"/>
          </a:xfrm>
        </p:spPr>
        <p:txBody>
          <a:bodyPr>
            <a:normAutofit/>
          </a:bodyPr>
          <a:lstStyle/>
          <a:p>
            <a:r>
              <a:rPr lang="en-US" dirty="0"/>
              <a:t>Removal cases</a:t>
            </a:r>
          </a:p>
        </p:txBody>
      </p:sp>
      <p:graphicFrame>
        <p:nvGraphicFramePr>
          <p:cNvPr id="5" name="Content Placeholder 2">
            <a:extLst>
              <a:ext uri="{FF2B5EF4-FFF2-40B4-BE49-F238E27FC236}">
                <a16:creationId xmlns:a16="http://schemas.microsoft.com/office/drawing/2014/main" id="{2090183A-0A76-4F2D-9420-C3B3BA7F3941}"/>
              </a:ext>
            </a:extLst>
          </p:cNvPr>
          <p:cNvGraphicFramePr>
            <a:graphicFrameLocks noGrp="1"/>
          </p:cNvGraphicFramePr>
          <p:nvPr>
            <p:ph idx="1"/>
            <p:extLst>
              <p:ext uri="{D42A27DB-BD31-4B8C-83A1-F6EECF244321}">
                <p14:modId xmlns:p14="http://schemas.microsoft.com/office/powerpoint/2010/main" val="1889353692"/>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8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7E7B2-62A8-43C3-8B41-8FAE02F35FB2}"/>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traversal</a:t>
            </a:r>
          </a:p>
        </p:txBody>
      </p:sp>
      <p:sp>
        <p:nvSpPr>
          <p:cNvPr id="15" name="Rectangle 14">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a:extLst>
              <a:ext uri="{FF2B5EF4-FFF2-40B4-BE49-F238E27FC236}">
                <a16:creationId xmlns:a16="http://schemas.microsoft.com/office/drawing/2014/main" id="{A3E32B57-55BB-436F-AC89-F67FCDF63CD1}"/>
              </a:ext>
            </a:extLst>
          </p:cNvPr>
          <p:cNvPicPr>
            <a:picLocks noGrp="1" noChangeAspect="1"/>
          </p:cNvPicPr>
          <p:nvPr>
            <p:ph idx="1"/>
          </p:nvPr>
        </p:nvPicPr>
        <p:blipFill>
          <a:blip r:embed="rId2"/>
          <a:stretch>
            <a:fillRect/>
          </a:stretch>
        </p:blipFill>
        <p:spPr>
          <a:xfrm>
            <a:off x="1137490" y="1409825"/>
            <a:ext cx="5926045" cy="4038350"/>
          </a:xfrm>
          <a:prstGeom prst="rect">
            <a:avLst/>
          </a:prstGeom>
        </p:spPr>
      </p:pic>
      <p:sp>
        <p:nvSpPr>
          <p:cNvPr id="17" name="Rectangle 16">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14269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D1CA-17D8-40D0-B7D2-4CCED24039AD}"/>
              </a:ext>
            </a:extLst>
          </p:cNvPr>
          <p:cNvSpPr>
            <a:spLocks noGrp="1"/>
          </p:cNvSpPr>
          <p:nvPr>
            <p:ph type="title"/>
          </p:nvPr>
        </p:nvSpPr>
        <p:spPr>
          <a:xfrm>
            <a:off x="8154444" y="609600"/>
            <a:ext cx="3113112" cy="1326321"/>
          </a:xfrm>
        </p:spPr>
        <p:txBody>
          <a:bodyPr>
            <a:normAutofit/>
          </a:bodyPr>
          <a:lstStyle/>
          <a:p>
            <a:pPr algn="l"/>
            <a:r>
              <a:rPr lang="en-US" dirty="0"/>
              <a:t>Leaf removal</a:t>
            </a:r>
            <a:endParaRPr lang="en-US"/>
          </a:p>
        </p:txBody>
      </p:sp>
      <p:pic>
        <p:nvPicPr>
          <p:cNvPr id="4" name="Picture 3">
            <a:extLst>
              <a:ext uri="{FF2B5EF4-FFF2-40B4-BE49-F238E27FC236}">
                <a16:creationId xmlns:a16="http://schemas.microsoft.com/office/drawing/2014/main" id="{6D138CAE-6445-4F2E-9E60-EEC94DA6E3FB}"/>
              </a:ext>
            </a:extLst>
          </p:cNvPr>
          <p:cNvPicPr>
            <a:picLocks noChangeAspect="1"/>
          </p:cNvPicPr>
          <p:nvPr/>
        </p:nvPicPr>
        <p:blipFill rotWithShape="1">
          <a:blip r:embed="rId3"/>
          <a:srcRect r="1" b="2779"/>
          <a:stretch/>
        </p:blipFill>
        <p:spPr>
          <a:xfrm>
            <a:off x="20" y="10"/>
            <a:ext cx="7552924" cy="6857990"/>
          </a:xfrm>
          <a:prstGeom prst="rect">
            <a:avLst/>
          </a:prstGeom>
        </p:spPr>
      </p:pic>
      <p:sp>
        <p:nvSpPr>
          <p:cNvPr id="3" name="Content Placeholder 2">
            <a:extLst>
              <a:ext uri="{FF2B5EF4-FFF2-40B4-BE49-F238E27FC236}">
                <a16:creationId xmlns:a16="http://schemas.microsoft.com/office/drawing/2014/main" id="{D5060AC1-4E0C-4884-BE08-2A2D7F331860}"/>
              </a:ext>
            </a:extLst>
          </p:cNvPr>
          <p:cNvSpPr>
            <a:spLocks noGrp="1"/>
          </p:cNvSpPr>
          <p:nvPr>
            <p:ph idx="1"/>
          </p:nvPr>
        </p:nvSpPr>
        <p:spPr>
          <a:xfrm>
            <a:off x="8154444" y="2096064"/>
            <a:ext cx="3113112" cy="3695136"/>
          </a:xfrm>
        </p:spPr>
        <p:txBody>
          <a:bodyPr>
            <a:normAutofit/>
          </a:bodyPr>
          <a:lstStyle/>
          <a:p>
            <a:r>
              <a:rPr lang="en-US" sz="1800"/>
              <a:t>Check if leaf is root</a:t>
            </a:r>
          </a:p>
          <a:p>
            <a:r>
              <a:rPr lang="en-US" sz="1800"/>
              <a:t>Which side of parent do we set to null – left or right?</a:t>
            </a:r>
          </a:p>
        </p:txBody>
      </p:sp>
      <p:cxnSp>
        <p:nvCxnSpPr>
          <p:cNvPr id="9" name="Straight Connector 8">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2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41BF-27E0-475E-8A8D-C006A4198FEE}"/>
              </a:ext>
            </a:extLst>
          </p:cNvPr>
          <p:cNvSpPr>
            <a:spLocks noGrp="1"/>
          </p:cNvSpPr>
          <p:nvPr>
            <p:ph type="title"/>
          </p:nvPr>
        </p:nvSpPr>
        <p:spPr>
          <a:xfrm>
            <a:off x="913795" y="609600"/>
            <a:ext cx="10353761" cy="1326321"/>
          </a:xfrm>
        </p:spPr>
        <p:txBody>
          <a:bodyPr>
            <a:normAutofit/>
          </a:bodyPr>
          <a:lstStyle/>
          <a:p>
            <a:r>
              <a:rPr lang="en-US"/>
              <a:t>trees</a:t>
            </a:r>
            <a:endParaRPr lang="en-US" dirty="0"/>
          </a:p>
        </p:txBody>
      </p:sp>
      <p:sp>
        <p:nvSpPr>
          <p:cNvPr id="3" name="Content Placeholder 2">
            <a:extLst>
              <a:ext uri="{FF2B5EF4-FFF2-40B4-BE49-F238E27FC236}">
                <a16:creationId xmlns:a16="http://schemas.microsoft.com/office/drawing/2014/main" id="{0CC4B0BC-F7B7-40E7-AD4F-15A66A6FD3FE}"/>
              </a:ext>
            </a:extLst>
          </p:cNvPr>
          <p:cNvSpPr>
            <a:spLocks noGrp="1"/>
          </p:cNvSpPr>
          <p:nvPr>
            <p:ph idx="1"/>
          </p:nvPr>
        </p:nvSpPr>
        <p:spPr>
          <a:xfrm>
            <a:off x="913795" y="2096064"/>
            <a:ext cx="5016860" cy="3695136"/>
          </a:xfrm>
        </p:spPr>
        <p:txBody>
          <a:bodyPr>
            <a:normAutofit/>
          </a:bodyPr>
          <a:lstStyle/>
          <a:p>
            <a:r>
              <a:rPr lang="en-US" dirty="0"/>
              <a:t>Common structure in Computer Science</a:t>
            </a:r>
          </a:p>
          <a:p>
            <a:r>
              <a:rPr lang="en-US" dirty="0"/>
              <a:t>Non linear</a:t>
            </a:r>
          </a:p>
          <a:p>
            <a:r>
              <a:rPr lang="en-US" dirty="0"/>
              <a:t>Hierarchy</a:t>
            </a:r>
          </a:p>
          <a:p>
            <a:r>
              <a:rPr lang="en-US" dirty="0"/>
              <a:t>Usually binary tree (max 2 children)</a:t>
            </a:r>
          </a:p>
          <a:p>
            <a:r>
              <a:rPr lang="en-US" dirty="0"/>
              <a:t>2-3-4 trees (up to 4 children)</a:t>
            </a:r>
          </a:p>
        </p:txBody>
      </p:sp>
      <p:pic>
        <p:nvPicPr>
          <p:cNvPr id="4" name="Picture 3">
            <a:extLst>
              <a:ext uri="{FF2B5EF4-FFF2-40B4-BE49-F238E27FC236}">
                <a16:creationId xmlns:a16="http://schemas.microsoft.com/office/drawing/2014/main" id="{AA6911F9-3A37-45CD-A4BD-F49C2888CE12}"/>
              </a:ext>
            </a:extLst>
          </p:cNvPr>
          <p:cNvPicPr>
            <a:picLocks noChangeAspect="1"/>
          </p:cNvPicPr>
          <p:nvPr/>
        </p:nvPicPr>
        <p:blipFill>
          <a:blip r:embed="rId3"/>
          <a:stretch>
            <a:fillRect/>
          </a:stretch>
        </p:blipFill>
        <p:spPr>
          <a:xfrm>
            <a:off x="6472304" y="2210935"/>
            <a:ext cx="4603162"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8863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CC9C-5D2D-4AD2-B896-DF1F2CD1F245}"/>
              </a:ext>
            </a:extLst>
          </p:cNvPr>
          <p:cNvSpPr>
            <a:spLocks noGrp="1"/>
          </p:cNvSpPr>
          <p:nvPr>
            <p:ph type="title"/>
          </p:nvPr>
        </p:nvSpPr>
        <p:spPr>
          <a:xfrm>
            <a:off x="752475" y="609600"/>
            <a:ext cx="3643150" cy="5603310"/>
          </a:xfrm>
        </p:spPr>
        <p:txBody>
          <a:bodyPr>
            <a:normAutofit/>
          </a:bodyPr>
          <a:lstStyle/>
          <a:p>
            <a:r>
              <a:rPr lang="en-US" dirty="0"/>
              <a:t>Node deletion with one child</a:t>
            </a:r>
          </a:p>
        </p:txBody>
      </p:sp>
      <p:graphicFrame>
        <p:nvGraphicFramePr>
          <p:cNvPr id="5" name="Content Placeholder 2">
            <a:extLst>
              <a:ext uri="{FF2B5EF4-FFF2-40B4-BE49-F238E27FC236}">
                <a16:creationId xmlns:a16="http://schemas.microsoft.com/office/drawing/2014/main" id="{08C6CF5F-3E42-4500-A342-C0B7AD981797}"/>
              </a:ext>
            </a:extLst>
          </p:cNvPr>
          <p:cNvGraphicFramePr>
            <a:graphicFrameLocks noGrp="1"/>
          </p:cNvGraphicFramePr>
          <p:nvPr>
            <p:ph idx="1"/>
            <p:extLst>
              <p:ext uri="{D42A27DB-BD31-4B8C-83A1-F6EECF244321}">
                <p14:modId xmlns:p14="http://schemas.microsoft.com/office/powerpoint/2010/main" val="197789432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28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D886-F9AB-4434-94C9-C3EAD56E50B0}"/>
              </a:ext>
            </a:extLst>
          </p:cNvPr>
          <p:cNvSpPr>
            <a:spLocks noGrp="1"/>
          </p:cNvSpPr>
          <p:nvPr>
            <p:ph type="title"/>
          </p:nvPr>
        </p:nvSpPr>
        <p:spPr/>
        <p:txBody>
          <a:bodyPr/>
          <a:lstStyle/>
          <a:p>
            <a:r>
              <a:rPr lang="en-US" dirty="0"/>
              <a:t>Node deletion with one child</a:t>
            </a:r>
          </a:p>
        </p:txBody>
      </p:sp>
      <p:sp>
        <p:nvSpPr>
          <p:cNvPr id="3" name="Content Placeholder 2">
            <a:extLst>
              <a:ext uri="{FF2B5EF4-FFF2-40B4-BE49-F238E27FC236}">
                <a16:creationId xmlns:a16="http://schemas.microsoft.com/office/drawing/2014/main" id="{0B448B4E-36BC-4F91-AC54-9386709F3B2C}"/>
              </a:ext>
            </a:extLst>
          </p:cNvPr>
          <p:cNvSpPr>
            <a:spLocks noGrp="1"/>
          </p:cNvSpPr>
          <p:nvPr>
            <p:ph idx="1"/>
          </p:nvPr>
        </p:nvSpPr>
        <p:spPr>
          <a:xfrm>
            <a:off x="913795" y="2096064"/>
            <a:ext cx="4178322" cy="3695136"/>
          </a:xfrm>
        </p:spPr>
        <p:txBody>
          <a:bodyPr/>
          <a:lstStyle/>
          <a:p>
            <a:r>
              <a:rPr lang="en-US" dirty="0"/>
              <a:t>Deleting 23</a:t>
            </a:r>
          </a:p>
          <a:p>
            <a:r>
              <a:rPr lang="en-US" dirty="0"/>
              <a:t>Our left child has an element:</a:t>
            </a:r>
          </a:p>
          <a:p>
            <a:r>
              <a:rPr lang="en-US" dirty="0"/>
              <a:t>The left child (21) should be the new root of the subtree (keeps data validity)</a:t>
            </a:r>
          </a:p>
          <a:p>
            <a:r>
              <a:rPr lang="en-US" dirty="0"/>
              <a:t>If deleted node is root, new root is </a:t>
            </a:r>
            <a:r>
              <a:rPr lang="en-US" dirty="0" err="1"/>
              <a:t>current.left</a:t>
            </a:r>
            <a:endParaRPr lang="en-US" dirty="0"/>
          </a:p>
          <a:p>
            <a:endParaRPr lang="en-US" dirty="0"/>
          </a:p>
        </p:txBody>
      </p:sp>
      <p:graphicFrame>
        <p:nvGraphicFramePr>
          <p:cNvPr id="4" name="Diagram 3">
            <a:extLst>
              <a:ext uri="{FF2B5EF4-FFF2-40B4-BE49-F238E27FC236}">
                <a16:creationId xmlns:a16="http://schemas.microsoft.com/office/drawing/2014/main" id="{36195878-5F6A-4BA8-9FEE-5BB740AC90C6}"/>
              </a:ext>
            </a:extLst>
          </p:cNvPr>
          <p:cNvGraphicFramePr/>
          <p:nvPr>
            <p:extLst>
              <p:ext uri="{D42A27DB-BD31-4B8C-83A1-F6EECF244321}">
                <p14:modId xmlns:p14="http://schemas.microsoft.com/office/powerpoint/2010/main" val="2484710071"/>
              </p:ext>
            </p:extLst>
          </p:nvPr>
        </p:nvGraphicFramePr>
        <p:xfrm>
          <a:off x="6251663" y="1836296"/>
          <a:ext cx="4410745" cy="3185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50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D886-F9AB-4434-94C9-C3EAD56E50B0}"/>
              </a:ext>
            </a:extLst>
          </p:cNvPr>
          <p:cNvSpPr>
            <a:spLocks noGrp="1"/>
          </p:cNvSpPr>
          <p:nvPr>
            <p:ph type="title"/>
          </p:nvPr>
        </p:nvSpPr>
        <p:spPr/>
        <p:txBody>
          <a:bodyPr/>
          <a:lstStyle/>
          <a:p>
            <a:r>
              <a:rPr lang="en-US" dirty="0"/>
              <a:t>Node deletion with one child</a:t>
            </a:r>
          </a:p>
        </p:txBody>
      </p:sp>
      <p:sp>
        <p:nvSpPr>
          <p:cNvPr id="3" name="Content Placeholder 2">
            <a:extLst>
              <a:ext uri="{FF2B5EF4-FFF2-40B4-BE49-F238E27FC236}">
                <a16:creationId xmlns:a16="http://schemas.microsoft.com/office/drawing/2014/main" id="{0B448B4E-36BC-4F91-AC54-9386709F3B2C}"/>
              </a:ext>
            </a:extLst>
          </p:cNvPr>
          <p:cNvSpPr>
            <a:spLocks noGrp="1"/>
          </p:cNvSpPr>
          <p:nvPr>
            <p:ph idx="1"/>
          </p:nvPr>
        </p:nvSpPr>
        <p:spPr>
          <a:xfrm>
            <a:off x="913795" y="2096064"/>
            <a:ext cx="4178322" cy="3695136"/>
          </a:xfrm>
        </p:spPr>
        <p:txBody>
          <a:bodyPr>
            <a:normAutofit fontScale="85000" lnSpcReduction="20000"/>
          </a:bodyPr>
          <a:lstStyle/>
          <a:p>
            <a:r>
              <a:rPr lang="en-US" dirty="0"/>
              <a:t>Deleting 23</a:t>
            </a:r>
          </a:p>
          <a:p>
            <a:r>
              <a:rPr lang="en-US" dirty="0"/>
              <a:t>Our node is a left child</a:t>
            </a:r>
          </a:p>
          <a:p>
            <a:r>
              <a:rPr lang="en-US" dirty="0"/>
              <a:t>Has a left or right child</a:t>
            </a:r>
          </a:p>
          <a:p>
            <a:r>
              <a:rPr lang="en-US" dirty="0"/>
              <a:t>Our left/right needs to be the left/right of our parent depending on how our child relates to our parent</a:t>
            </a:r>
          </a:p>
          <a:p>
            <a:r>
              <a:rPr lang="en-US" dirty="0"/>
              <a:t>Anything on the left side of a tree will always be smaller than the new root, so it’ll reshuffle to left</a:t>
            </a:r>
          </a:p>
          <a:p>
            <a:r>
              <a:rPr lang="en-US" dirty="0"/>
              <a:t>Anything on the right side will be larger, so it’ll reshuffle to right</a:t>
            </a:r>
          </a:p>
          <a:p>
            <a:endParaRPr lang="en-US" dirty="0"/>
          </a:p>
        </p:txBody>
      </p:sp>
      <p:graphicFrame>
        <p:nvGraphicFramePr>
          <p:cNvPr id="4" name="Diagram 3">
            <a:extLst>
              <a:ext uri="{FF2B5EF4-FFF2-40B4-BE49-F238E27FC236}">
                <a16:creationId xmlns:a16="http://schemas.microsoft.com/office/drawing/2014/main" id="{36195878-5F6A-4BA8-9FEE-5BB740AC90C6}"/>
              </a:ext>
            </a:extLst>
          </p:cNvPr>
          <p:cNvGraphicFramePr/>
          <p:nvPr>
            <p:extLst>
              <p:ext uri="{D42A27DB-BD31-4B8C-83A1-F6EECF244321}">
                <p14:modId xmlns:p14="http://schemas.microsoft.com/office/powerpoint/2010/main" val="655786975"/>
              </p:ext>
            </p:extLst>
          </p:nvPr>
        </p:nvGraphicFramePr>
        <p:xfrm>
          <a:off x="6251663" y="1836296"/>
          <a:ext cx="4410745" cy="3185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45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779F-C652-4E70-B05F-1D0BF4379D6E}"/>
              </a:ext>
            </a:extLst>
          </p:cNvPr>
          <p:cNvSpPr>
            <a:spLocks noGrp="1"/>
          </p:cNvSpPr>
          <p:nvPr>
            <p:ph type="title"/>
          </p:nvPr>
        </p:nvSpPr>
        <p:spPr/>
        <p:txBody>
          <a:bodyPr/>
          <a:lstStyle/>
          <a:p>
            <a:endParaRPr lang="en-ZA"/>
          </a:p>
        </p:txBody>
      </p:sp>
      <p:graphicFrame>
        <p:nvGraphicFramePr>
          <p:cNvPr id="4" name="Content Placeholder 3">
            <a:extLst>
              <a:ext uri="{FF2B5EF4-FFF2-40B4-BE49-F238E27FC236}">
                <a16:creationId xmlns:a16="http://schemas.microsoft.com/office/drawing/2014/main" id="{4958DD11-16AE-4E80-AF4E-0136E78E8919}"/>
              </a:ext>
            </a:extLst>
          </p:cNvPr>
          <p:cNvGraphicFramePr>
            <a:graphicFrameLocks noGrp="1"/>
          </p:cNvGraphicFramePr>
          <p:nvPr>
            <p:ph idx="1"/>
            <p:extLst>
              <p:ext uri="{D42A27DB-BD31-4B8C-83A1-F6EECF244321}">
                <p14:modId xmlns:p14="http://schemas.microsoft.com/office/powerpoint/2010/main" val="1209280335"/>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6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CC19E-9855-4FB4-8807-7EA2BB593A62}"/>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One child node deletion</a:t>
            </a:r>
          </a:p>
        </p:txBody>
      </p:sp>
      <p:sp>
        <p:nvSpPr>
          <p:cNvPr id="12" name="Rectangle 11">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F7EB156-F91D-47E2-B478-73E8A49438EC}"/>
              </a:ext>
            </a:extLst>
          </p:cNvPr>
          <p:cNvPicPr>
            <a:picLocks noGrp="1" noChangeAspect="1"/>
          </p:cNvPicPr>
          <p:nvPr>
            <p:ph idx="1"/>
          </p:nvPr>
        </p:nvPicPr>
        <p:blipFill>
          <a:blip r:embed="rId2"/>
          <a:stretch>
            <a:fillRect/>
          </a:stretch>
        </p:blipFill>
        <p:spPr>
          <a:xfrm>
            <a:off x="1294399" y="1114868"/>
            <a:ext cx="5612226" cy="4628265"/>
          </a:xfrm>
          <a:prstGeom prst="rect">
            <a:avLst/>
          </a:prstGeom>
        </p:spPr>
      </p:pic>
      <p:sp>
        <p:nvSpPr>
          <p:cNvPr id="14" name="Rectangle 13">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48800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4E0F0-22C8-4882-AF98-605FA862EE0D}"/>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Moving subtrees</a:t>
            </a:r>
          </a:p>
        </p:txBody>
      </p:sp>
      <p:sp>
        <p:nvSpPr>
          <p:cNvPr id="12" name="Rectangle 11">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29A4DDD7-5025-4D9D-BE4C-B8C38005A2AF}"/>
              </a:ext>
            </a:extLst>
          </p:cNvPr>
          <p:cNvPicPr>
            <a:picLocks noGrp="1" noChangeAspect="1"/>
          </p:cNvPicPr>
          <p:nvPr>
            <p:ph idx="1"/>
          </p:nvPr>
        </p:nvPicPr>
        <p:blipFill>
          <a:blip r:embed="rId2"/>
          <a:stretch>
            <a:fillRect/>
          </a:stretch>
        </p:blipFill>
        <p:spPr>
          <a:xfrm>
            <a:off x="1543539" y="1114868"/>
            <a:ext cx="5113947" cy="4628265"/>
          </a:xfrm>
          <a:prstGeom prst="rect">
            <a:avLst/>
          </a:prstGeom>
        </p:spPr>
      </p:pic>
      <p:sp>
        <p:nvSpPr>
          <p:cNvPr id="14" name="Rectangle 13">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93292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305E-C6EC-4894-B108-755E36910B50}"/>
              </a:ext>
            </a:extLst>
          </p:cNvPr>
          <p:cNvSpPr>
            <a:spLocks noGrp="1"/>
          </p:cNvSpPr>
          <p:nvPr>
            <p:ph type="title"/>
          </p:nvPr>
        </p:nvSpPr>
        <p:spPr>
          <a:xfrm>
            <a:off x="913795" y="609600"/>
            <a:ext cx="10353761" cy="1326321"/>
          </a:xfrm>
        </p:spPr>
        <p:txBody>
          <a:bodyPr>
            <a:normAutofit/>
          </a:bodyPr>
          <a:lstStyle/>
          <a:p>
            <a:r>
              <a:rPr lang="en-US" dirty="0"/>
              <a:t>Moving to the </a:t>
            </a:r>
            <a:r>
              <a:rPr lang="en-US" dirty="0" err="1"/>
              <a:t>inorder</a:t>
            </a:r>
            <a:r>
              <a:rPr lang="en-US" dirty="0"/>
              <a:t> successor</a:t>
            </a:r>
          </a:p>
        </p:txBody>
      </p:sp>
      <p:graphicFrame>
        <p:nvGraphicFramePr>
          <p:cNvPr id="5" name="Content Placeholder 2">
            <a:extLst>
              <a:ext uri="{FF2B5EF4-FFF2-40B4-BE49-F238E27FC236}">
                <a16:creationId xmlns:a16="http://schemas.microsoft.com/office/drawing/2014/main" id="{0AD44422-A6CE-471A-85DA-9CC39A175101}"/>
              </a:ext>
            </a:extLst>
          </p:cNvPr>
          <p:cNvGraphicFramePr>
            <a:graphicFrameLocks noGrp="1"/>
          </p:cNvGraphicFramePr>
          <p:nvPr>
            <p:ph idx="1"/>
            <p:extLst>
              <p:ext uri="{D42A27DB-BD31-4B8C-83A1-F6EECF244321}">
                <p14:modId xmlns:p14="http://schemas.microsoft.com/office/powerpoint/2010/main" val="2213742302"/>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7080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64C6-15A3-4D1A-9AA6-0CC8136AA9E3}"/>
              </a:ext>
            </a:extLst>
          </p:cNvPr>
          <p:cNvSpPr>
            <a:spLocks noGrp="1"/>
          </p:cNvSpPr>
          <p:nvPr>
            <p:ph type="title"/>
          </p:nvPr>
        </p:nvSpPr>
        <p:spPr/>
        <p:txBody>
          <a:bodyPr/>
          <a:lstStyle/>
          <a:p>
            <a:r>
              <a:rPr lang="en-US" dirty="0"/>
              <a:t>Tree example</a:t>
            </a:r>
          </a:p>
        </p:txBody>
      </p:sp>
      <p:graphicFrame>
        <p:nvGraphicFramePr>
          <p:cNvPr id="6" name="Content Placeholder 5">
            <a:extLst>
              <a:ext uri="{FF2B5EF4-FFF2-40B4-BE49-F238E27FC236}">
                <a16:creationId xmlns:a16="http://schemas.microsoft.com/office/drawing/2014/main" id="{B11E5D13-033D-4AEF-8EE8-7EB5472B96D7}"/>
              </a:ext>
            </a:extLst>
          </p:cNvPr>
          <p:cNvGraphicFramePr>
            <a:graphicFrameLocks noGrp="1"/>
          </p:cNvGraphicFramePr>
          <p:nvPr>
            <p:ph idx="1"/>
            <p:extLst>
              <p:ext uri="{D42A27DB-BD31-4B8C-83A1-F6EECF244321}">
                <p14:modId xmlns:p14="http://schemas.microsoft.com/office/powerpoint/2010/main" val="3461884919"/>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677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64C6-15A3-4D1A-9AA6-0CC8136AA9E3}"/>
              </a:ext>
            </a:extLst>
          </p:cNvPr>
          <p:cNvSpPr>
            <a:spLocks noGrp="1"/>
          </p:cNvSpPr>
          <p:nvPr>
            <p:ph type="title"/>
          </p:nvPr>
        </p:nvSpPr>
        <p:spPr>
          <a:xfrm>
            <a:off x="752475" y="609600"/>
            <a:ext cx="3643150" cy="5603310"/>
          </a:xfrm>
        </p:spPr>
        <p:txBody>
          <a:bodyPr>
            <a:normAutofit/>
          </a:bodyPr>
          <a:lstStyle/>
          <a:p>
            <a:r>
              <a:rPr lang="en-US" dirty="0"/>
              <a:t>Tree example</a:t>
            </a:r>
          </a:p>
        </p:txBody>
      </p:sp>
      <p:graphicFrame>
        <p:nvGraphicFramePr>
          <p:cNvPr id="5" name="Content Placeholder 2">
            <a:extLst>
              <a:ext uri="{FF2B5EF4-FFF2-40B4-BE49-F238E27FC236}">
                <a16:creationId xmlns:a16="http://schemas.microsoft.com/office/drawing/2014/main" id="{125F8B59-4BD9-4CF8-96DF-3FCCFA94CA27}"/>
              </a:ext>
            </a:extLst>
          </p:cNvPr>
          <p:cNvGraphicFramePr>
            <a:graphicFrameLocks noGrp="1"/>
          </p:cNvGraphicFramePr>
          <p:nvPr>
            <p:ph idx="1"/>
            <p:extLst>
              <p:ext uri="{D42A27DB-BD31-4B8C-83A1-F6EECF244321}">
                <p14:modId xmlns:p14="http://schemas.microsoft.com/office/powerpoint/2010/main" val="377976965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448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2EEF-695D-44C7-B03B-5705F70023E3}"/>
              </a:ext>
            </a:extLst>
          </p:cNvPr>
          <p:cNvSpPr>
            <a:spLocks noGrp="1"/>
          </p:cNvSpPr>
          <p:nvPr>
            <p:ph type="title"/>
          </p:nvPr>
        </p:nvSpPr>
        <p:spPr/>
        <p:txBody>
          <a:bodyPr/>
          <a:lstStyle/>
          <a:p>
            <a:endParaRPr lang="en-ZA"/>
          </a:p>
        </p:txBody>
      </p:sp>
      <p:graphicFrame>
        <p:nvGraphicFramePr>
          <p:cNvPr id="4" name="Content Placeholder 3">
            <a:extLst>
              <a:ext uri="{FF2B5EF4-FFF2-40B4-BE49-F238E27FC236}">
                <a16:creationId xmlns:a16="http://schemas.microsoft.com/office/drawing/2014/main" id="{DDDF57A4-6110-435C-8767-910D1862426F}"/>
              </a:ext>
            </a:extLst>
          </p:cNvPr>
          <p:cNvGraphicFramePr>
            <a:graphicFrameLocks noGrp="1"/>
          </p:cNvGraphicFramePr>
          <p:nvPr>
            <p:ph idx="1"/>
            <p:extLst>
              <p:ext uri="{D42A27DB-BD31-4B8C-83A1-F6EECF244321}">
                <p14:modId xmlns:p14="http://schemas.microsoft.com/office/powerpoint/2010/main" val="1719131633"/>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7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892A-9A3A-47B7-8447-8AF75D0CB0E6}"/>
              </a:ext>
            </a:extLst>
          </p:cNvPr>
          <p:cNvSpPr>
            <a:spLocks noGrp="1"/>
          </p:cNvSpPr>
          <p:nvPr>
            <p:ph type="title"/>
          </p:nvPr>
        </p:nvSpPr>
        <p:spPr>
          <a:xfrm>
            <a:off x="7872575" y="628651"/>
            <a:ext cx="3643150" cy="5584259"/>
          </a:xfrm>
        </p:spPr>
        <p:txBody>
          <a:bodyPr>
            <a:normAutofit/>
          </a:bodyPr>
          <a:lstStyle/>
          <a:p>
            <a:r>
              <a:rPr lang="en-US" dirty="0"/>
              <a:t>Tree structure and terminology</a:t>
            </a:r>
          </a:p>
        </p:txBody>
      </p:sp>
      <p:sp>
        <p:nvSpPr>
          <p:cNvPr id="17" name="Rectangle 16">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3FA3D3-970B-46B8-A1CD-9CF67797E8AF}"/>
              </a:ext>
            </a:extLst>
          </p:cNvPr>
          <p:cNvGraphicFramePr>
            <a:graphicFrameLocks noGrp="1"/>
          </p:cNvGraphicFramePr>
          <p:nvPr>
            <p:ph idx="1"/>
            <p:extLst>
              <p:ext uri="{D42A27DB-BD31-4B8C-83A1-F6EECF244321}">
                <p14:modId xmlns:p14="http://schemas.microsoft.com/office/powerpoint/2010/main" val="3306598234"/>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002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33A9F-9EC8-48BB-90E0-EB47DEB0738A}"/>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Get successor</a:t>
            </a:r>
          </a:p>
        </p:txBody>
      </p:sp>
      <p:sp>
        <p:nvSpPr>
          <p:cNvPr id="12" name="Rectangle 11">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273F1330-C361-43C9-8B5A-523053C70B02}"/>
              </a:ext>
            </a:extLst>
          </p:cNvPr>
          <p:cNvPicPr>
            <a:picLocks noGrp="1" noChangeAspect="1"/>
          </p:cNvPicPr>
          <p:nvPr>
            <p:ph idx="1"/>
          </p:nvPr>
        </p:nvPicPr>
        <p:blipFill>
          <a:blip r:embed="rId2"/>
          <a:stretch>
            <a:fillRect/>
          </a:stretch>
        </p:blipFill>
        <p:spPr>
          <a:xfrm>
            <a:off x="1527611" y="1114868"/>
            <a:ext cx="5145802" cy="4628265"/>
          </a:xfrm>
          <a:prstGeom prst="rect">
            <a:avLst/>
          </a:prstGeom>
        </p:spPr>
      </p:pic>
      <p:sp>
        <p:nvSpPr>
          <p:cNvPr id="14" name="Rectangle 13">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46159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4DBB5-D256-4C1E-B320-019DF0976FCC}"/>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Two child deletion</a:t>
            </a:r>
          </a:p>
        </p:txBody>
      </p:sp>
      <p:sp>
        <p:nvSpPr>
          <p:cNvPr id="12" name="Rectangle 11">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AB007102-6D2A-46BB-807F-9E8E3762A986}"/>
              </a:ext>
            </a:extLst>
          </p:cNvPr>
          <p:cNvPicPr>
            <a:picLocks noGrp="1" noChangeAspect="1"/>
          </p:cNvPicPr>
          <p:nvPr>
            <p:ph idx="1"/>
          </p:nvPr>
        </p:nvPicPr>
        <p:blipFill>
          <a:blip r:embed="rId2"/>
          <a:stretch>
            <a:fillRect/>
          </a:stretch>
        </p:blipFill>
        <p:spPr>
          <a:xfrm>
            <a:off x="1417565" y="1114868"/>
            <a:ext cx="5365894" cy="4628265"/>
          </a:xfrm>
          <a:prstGeom prst="rect">
            <a:avLst/>
          </a:prstGeom>
        </p:spPr>
      </p:pic>
      <p:sp>
        <p:nvSpPr>
          <p:cNvPr id="14" name="Rectangle 13">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3798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CECD-A05A-4369-8845-5224FCDB1CEC}"/>
              </a:ext>
            </a:extLst>
          </p:cNvPr>
          <p:cNvSpPr>
            <a:spLocks noGrp="1"/>
          </p:cNvSpPr>
          <p:nvPr>
            <p:ph type="title"/>
          </p:nvPr>
        </p:nvSpPr>
        <p:spPr/>
        <p:txBody>
          <a:bodyPr/>
          <a:lstStyle/>
          <a:p>
            <a:r>
              <a:rPr lang="en-US" dirty="0"/>
              <a:t>Traversing a tree structure</a:t>
            </a:r>
          </a:p>
        </p:txBody>
      </p:sp>
      <p:sp>
        <p:nvSpPr>
          <p:cNvPr id="3" name="Content Placeholder 2">
            <a:extLst>
              <a:ext uri="{FF2B5EF4-FFF2-40B4-BE49-F238E27FC236}">
                <a16:creationId xmlns:a16="http://schemas.microsoft.com/office/drawing/2014/main" id="{BD862DC3-5215-4FF9-9DEB-0A11F7BCA96B}"/>
              </a:ext>
            </a:extLst>
          </p:cNvPr>
          <p:cNvSpPr>
            <a:spLocks noGrp="1"/>
          </p:cNvSpPr>
          <p:nvPr>
            <p:ph idx="1"/>
          </p:nvPr>
        </p:nvSpPr>
        <p:spPr>
          <a:xfrm>
            <a:off x="913795" y="2096064"/>
            <a:ext cx="5461838" cy="3695136"/>
          </a:xfrm>
        </p:spPr>
        <p:txBody>
          <a:bodyPr/>
          <a:lstStyle/>
          <a:p>
            <a:r>
              <a:rPr lang="en-US" dirty="0"/>
              <a:t>Traversal happens through the edges of a tree structure</a:t>
            </a:r>
          </a:p>
          <a:p>
            <a:r>
              <a:rPr lang="en-US" dirty="0"/>
              <a:t>How do we get to 42 from 23?</a:t>
            </a:r>
          </a:p>
          <a:p>
            <a:r>
              <a:rPr lang="en-US" dirty="0"/>
              <a:t>Traversal occurs down levels as you move down the branch</a:t>
            </a:r>
          </a:p>
          <a:p>
            <a:r>
              <a:rPr lang="en-US" dirty="0"/>
              <a:t>Root is Level 0</a:t>
            </a:r>
          </a:p>
          <a:p>
            <a:r>
              <a:rPr lang="en-US" dirty="0"/>
              <a:t>42 is on Level 3</a:t>
            </a:r>
          </a:p>
        </p:txBody>
      </p:sp>
      <p:pic>
        <p:nvPicPr>
          <p:cNvPr id="4" name="Picture 3">
            <a:extLst>
              <a:ext uri="{FF2B5EF4-FFF2-40B4-BE49-F238E27FC236}">
                <a16:creationId xmlns:a16="http://schemas.microsoft.com/office/drawing/2014/main" id="{DAF4EBDA-F27D-4BFC-9C0E-EB6D5BCF1C30}"/>
              </a:ext>
            </a:extLst>
          </p:cNvPr>
          <p:cNvPicPr>
            <a:picLocks noChangeAspect="1"/>
          </p:cNvPicPr>
          <p:nvPr/>
        </p:nvPicPr>
        <p:blipFill>
          <a:blip r:embed="rId2"/>
          <a:stretch>
            <a:fillRect/>
          </a:stretch>
        </p:blipFill>
        <p:spPr>
          <a:xfrm>
            <a:off x="6762313" y="2355515"/>
            <a:ext cx="4019550" cy="3019425"/>
          </a:xfrm>
          <a:prstGeom prst="rect">
            <a:avLst/>
          </a:prstGeom>
        </p:spPr>
      </p:pic>
    </p:spTree>
    <p:extLst>
      <p:ext uri="{BB962C8B-B14F-4D97-AF65-F5344CB8AC3E}">
        <p14:creationId xmlns:p14="http://schemas.microsoft.com/office/powerpoint/2010/main" val="233086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7554-24BB-42E3-B88A-824E31C82114}"/>
              </a:ext>
            </a:extLst>
          </p:cNvPr>
          <p:cNvSpPr>
            <a:spLocks noGrp="1"/>
          </p:cNvSpPr>
          <p:nvPr>
            <p:ph type="title"/>
          </p:nvPr>
        </p:nvSpPr>
        <p:spPr>
          <a:xfrm>
            <a:off x="913794" y="4819137"/>
            <a:ext cx="10353761" cy="940354"/>
          </a:xfrm>
        </p:spPr>
        <p:txBody>
          <a:bodyPr vert="horz" lIns="91440" tIns="45720" rIns="91440" bIns="45720" rtlCol="0" anchor="b">
            <a:normAutofit fontScale="90000"/>
          </a:bodyPr>
          <a:lstStyle/>
          <a:p>
            <a:r>
              <a:rPr lang="en-US" sz="3600" dirty="0"/>
              <a:t>Creating a binary search tree node</a:t>
            </a:r>
          </a:p>
        </p:txBody>
      </p:sp>
      <p:pic>
        <p:nvPicPr>
          <p:cNvPr id="7" name="Content Placeholder 3">
            <a:extLst>
              <a:ext uri="{FF2B5EF4-FFF2-40B4-BE49-F238E27FC236}">
                <a16:creationId xmlns:a16="http://schemas.microsoft.com/office/drawing/2014/main" id="{BE6C71F3-1933-45AD-B691-74DA8543CF6C}"/>
              </a:ext>
            </a:extLst>
          </p:cNvPr>
          <p:cNvPicPr>
            <a:picLocks noGrp="1" noChangeAspect="1"/>
          </p:cNvPicPr>
          <p:nvPr>
            <p:ph idx="1"/>
          </p:nvPr>
        </p:nvPicPr>
        <p:blipFill>
          <a:blip r:embed="rId3"/>
          <a:stretch>
            <a:fillRect/>
          </a:stretch>
        </p:blipFill>
        <p:spPr>
          <a:xfrm>
            <a:off x="4175662" y="643466"/>
            <a:ext cx="3832325" cy="3928534"/>
          </a:xfrm>
          <a:prstGeom prst="rect">
            <a:avLst/>
          </a:prstGeom>
        </p:spPr>
      </p:pic>
    </p:spTree>
    <p:extLst>
      <p:ext uri="{BB962C8B-B14F-4D97-AF65-F5344CB8AC3E}">
        <p14:creationId xmlns:p14="http://schemas.microsoft.com/office/powerpoint/2010/main" val="318529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559A-E4D0-4022-BA1B-E2CC7AA3ACF6}"/>
              </a:ext>
            </a:extLst>
          </p:cNvPr>
          <p:cNvSpPr>
            <a:spLocks noGrp="1"/>
          </p:cNvSpPr>
          <p:nvPr>
            <p:ph type="title"/>
          </p:nvPr>
        </p:nvSpPr>
        <p:spPr>
          <a:xfrm>
            <a:off x="8499854" y="643467"/>
            <a:ext cx="2767702" cy="997640"/>
          </a:xfrm>
        </p:spPr>
        <p:txBody>
          <a:bodyPr anchor="b">
            <a:normAutofit/>
          </a:bodyPr>
          <a:lstStyle/>
          <a:p>
            <a:pPr algn="l"/>
            <a:r>
              <a:rPr lang="en-US" sz="1600"/>
              <a:t>The binary search tree class</a:t>
            </a:r>
          </a:p>
        </p:txBody>
      </p:sp>
      <p:pic>
        <p:nvPicPr>
          <p:cNvPr id="4" name="Picture 3" descr="A screen shot of a smart phone&#10;&#10;Description generated with high confidence">
            <a:extLst>
              <a:ext uri="{FF2B5EF4-FFF2-40B4-BE49-F238E27FC236}">
                <a16:creationId xmlns:a16="http://schemas.microsoft.com/office/drawing/2014/main" id="{0E8FE318-B843-407C-9534-08BCEDEF16FF}"/>
              </a:ext>
            </a:extLst>
          </p:cNvPr>
          <p:cNvPicPr>
            <a:picLocks noChangeAspect="1"/>
          </p:cNvPicPr>
          <p:nvPr/>
        </p:nvPicPr>
        <p:blipFill>
          <a:blip r:embed="rId3"/>
          <a:stretch>
            <a:fillRect/>
          </a:stretch>
        </p:blipFill>
        <p:spPr>
          <a:xfrm>
            <a:off x="643467" y="1255243"/>
            <a:ext cx="7212920" cy="4347513"/>
          </a:xfrm>
          <a:prstGeom prst="rect">
            <a:avLst/>
          </a:prstGeom>
        </p:spPr>
      </p:pic>
      <p:sp>
        <p:nvSpPr>
          <p:cNvPr id="3" name="Content Placeholder 2">
            <a:extLst>
              <a:ext uri="{FF2B5EF4-FFF2-40B4-BE49-F238E27FC236}">
                <a16:creationId xmlns:a16="http://schemas.microsoft.com/office/drawing/2014/main" id="{E67B8033-847B-4CD9-A961-10A690B3644E}"/>
              </a:ext>
            </a:extLst>
          </p:cNvPr>
          <p:cNvSpPr>
            <a:spLocks noGrp="1"/>
          </p:cNvSpPr>
          <p:nvPr>
            <p:ph idx="1"/>
          </p:nvPr>
        </p:nvSpPr>
        <p:spPr>
          <a:xfrm>
            <a:off x="8499855" y="1641108"/>
            <a:ext cx="2767702" cy="4573426"/>
          </a:xfrm>
        </p:spPr>
        <p:txBody>
          <a:bodyPr anchor="ctr">
            <a:normAutofit/>
          </a:bodyPr>
          <a:lstStyle/>
          <a:p>
            <a:r>
              <a:rPr lang="en-US" sz="1200"/>
              <a:t>The tree is built on nodes</a:t>
            </a:r>
          </a:p>
          <a:p>
            <a:r>
              <a:rPr lang="en-US" sz="1200"/>
              <a:t>All we need is a root node</a:t>
            </a:r>
          </a:p>
        </p:txBody>
      </p:sp>
    </p:spTree>
    <p:extLst>
      <p:ext uri="{BB962C8B-B14F-4D97-AF65-F5344CB8AC3E}">
        <p14:creationId xmlns:p14="http://schemas.microsoft.com/office/powerpoint/2010/main" val="364896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0D66-B52B-4242-9874-CAD39086B94B}"/>
              </a:ext>
            </a:extLst>
          </p:cNvPr>
          <p:cNvSpPr>
            <a:spLocks noGrp="1"/>
          </p:cNvSpPr>
          <p:nvPr>
            <p:ph type="title"/>
          </p:nvPr>
        </p:nvSpPr>
        <p:spPr>
          <a:xfrm>
            <a:off x="913795" y="609600"/>
            <a:ext cx="10353761" cy="1326321"/>
          </a:xfrm>
        </p:spPr>
        <p:txBody>
          <a:bodyPr>
            <a:normAutofit/>
          </a:bodyPr>
          <a:lstStyle/>
          <a:p>
            <a:r>
              <a:rPr lang="en-US" dirty="0"/>
              <a:t>Inserting into a tree</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8048B2C-0E23-4F63-88D4-47E120D2389E}"/>
              </a:ext>
            </a:extLst>
          </p:cNvPr>
          <p:cNvGraphicFramePr>
            <a:graphicFrameLocks noGrp="1"/>
          </p:cNvGraphicFramePr>
          <p:nvPr>
            <p:ph idx="1"/>
            <p:extLst>
              <p:ext uri="{D42A27DB-BD31-4B8C-83A1-F6EECF244321}">
                <p14:modId xmlns:p14="http://schemas.microsoft.com/office/powerpoint/2010/main" val="57605079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95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4FCA-3C5A-453A-A57A-724F1A2DC5DA}"/>
              </a:ext>
            </a:extLst>
          </p:cNvPr>
          <p:cNvSpPr>
            <a:spLocks noGrp="1"/>
          </p:cNvSpPr>
          <p:nvPr>
            <p:ph type="title"/>
          </p:nvPr>
        </p:nvSpPr>
        <p:spPr>
          <a:xfrm>
            <a:off x="913795" y="609600"/>
            <a:ext cx="10353761" cy="1326321"/>
          </a:xfrm>
        </p:spPr>
        <p:txBody>
          <a:bodyPr>
            <a:normAutofit/>
          </a:bodyPr>
          <a:lstStyle/>
          <a:p>
            <a:r>
              <a:rPr lang="en-US" dirty="0"/>
              <a:t>Tree insertion</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E208CD3-80F1-436C-8138-2C33C0A20F60}"/>
              </a:ext>
            </a:extLst>
          </p:cNvPr>
          <p:cNvGraphicFramePr>
            <a:graphicFrameLocks noGrp="1"/>
          </p:cNvGraphicFramePr>
          <p:nvPr>
            <p:ph idx="1"/>
            <p:extLst>
              <p:ext uri="{D42A27DB-BD31-4B8C-83A1-F6EECF244321}">
                <p14:modId xmlns:p14="http://schemas.microsoft.com/office/powerpoint/2010/main" val="784407135"/>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209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B213-E323-438F-9D8A-7F7B9D09E014}"/>
              </a:ext>
            </a:extLst>
          </p:cNvPr>
          <p:cNvSpPr>
            <a:spLocks noGrp="1"/>
          </p:cNvSpPr>
          <p:nvPr>
            <p:ph type="title"/>
          </p:nvPr>
        </p:nvSpPr>
        <p:spPr>
          <a:xfrm>
            <a:off x="6798760" y="2765839"/>
            <a:ext cx="4754022" cy="1326321"/>
          </a:xfrm>
        </p:spPr>
        <p:txBody>
          <a:bodyPr>
            <a:normAutofit/>
          </a:bodyPr>
          <a:lstStyle/>
          <a:p>
            <a:r>
              <a:rPr lang="en-US" dirty="0"/>
              <a:t>Insert method</a:t>
            </a:r>
          </a:p>
        </p:txBody>
      </p:sp>
      <p:pic>
        <p:nvPicPr>
          <p:cNvPr id="4" name="Picture 3">
            <a:extLst>
              <a:ext uri="{FF2B5EF4-FFF2-40B4-BE49-F238E27FC236}">
                <a16:creationId xmlns:a16="http://schemas.microsoft.com/office/drawing/2014/main" id="{6DEE4613-0AB0-4E1E-AF93-7188BEDBB8BE}"/>
              </a:ext>
            </a:extLst>
          </p:cNvPr>
          <p:cNvPicPr>
            <a:picLocks noChangeAspect="1"/>
          </p:cNvPicPr>
          <p:nvPr/>
        </p:nvPicPr>
        <p:blipFill rotWithShape="1">
          <a:blip r:embed="rId3"/>
          <a:srcRect r="1787" b="-2"/>
          <a:stretch/>
        </p:blipFill>
        <p:spPr>
          <a:xfrm>
            <a:off x="20" y="10"/>
            <a:ext cx="6095980" cy="6857990"/>
          </a:xfrm>
          <a:prstGeom prst="rect">
            <a:avLst/>
          </a:prstGeom>
        </p:spPr>
      </p:pic>
      <p:cxnSp>
        <p:nvCxnSpPr>
          <p:cNvPr id="9" name="Straight Connector 8">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669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2373</TotalTime>
  <Words>894</Words>
  <Application>Microsoft Office PowerPoint</Application>
  <PresentationFormat>Widescreen</PresentationFormat>
  <Paragraphs>144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Bookman Old Style</vt:lpstr>
      <vt:lpstr>Rockwell</vt:lpstr>
      <vt:lpstr>Damask</vt:lpstr>
      <vt:lpstr>Game Development 2B</vt:lpstr>
      <vt:lpstr>trees</vt:lpstr>
      <vt:lpstr>Tree structure and terminology</vt:lpstr>
      <vt:lpstr>Traversing a tree structure</vt:lpstr>
      <vt:lpstr>Creating a binary search tree node</vt:lpstr>
      <vt:lpstr>The binary search tree class</vt:lpstr>
      <vt:lpstr>Inserting into a tree</vt:lpstr>
      <vt:lpstr>Tree insertion</vt:lpstr>
      <vt:lpstr>Insert method</vt:lpstr>
      <vt:lpstr>traversal</vt:lpstr>
      <vt:lpstr>Traversal and recursion</vt:lpstr>
      <vt:lpstr>Traversal and recursion</vt:lpstr>
      <vt:lpstr>PowerPoint Presentation</vt:lpstr>
      <vt:lpstr>Other Traversal methods</vt:lpstr>
      <vt:lpstr>Min and max values</vt:lpstr>
      <vt:lpstr>Finding a vaLUE</vt:lpstr>
      <vt:lpstr>Removal cases</vt:lpstr>
      <vt:lpstr>traversal</vt:lpstr>
      <vt:lpstr>Leaf removal</vt:lpstr>
      <vt:lpstr>Node deletion with one child</vt:lpstr>
      <vt:lpstr>Node deletion with one child</vt:lpstr>
      <vt:lpstr>Node deletion with one child</vt:lpstr>
      <vt:lpstr>PowerPoint Presentation</vt:lpstr>
      <vt:lpstr>One child node deletion</vt:lpstr>
      <vt:lpstr>Moving subtrees</vt:lpstr>
      <vt:lpstr>Moving to the inorder successor</vt:lpstr>
      <vt:lpstr>Tree example</vt:lpstr>
      <vt:lpstr>Tree example</vt:lpstr>
      <vt:lpstr>PowerPoint Presentation</vt:lpstr>
      <vt:lpstr>Get successor</vt:lpstr>
      <vt:lpstr>Two child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2B</dc:title>
  <dc:creator>Cyberchaos</dc:creator>
  <cp:lastModifiedBy>Cyberchaos</cp:lastModifiedBy>
  <cp:revision>40</cp:revision>
  <dcterms:created xsi:type="dcterms:W3CDTF">2018-08-15T08:57:06Z</dcterms:created>
  <dcterms:modified xsi:type="dcterms:W3CDTF">2018-08-28T10:33:48Z</dcterms:modified>
</cp:coreProperties>
</file>