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png&amp;ehk=SPPNMza9FLFb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70" r:id="rId15"/>
    <p:sldId id="271" r:id="rId16"/>
    <p:sldId id="272" r:id="rId17"/>
    <p:sldId id="275" r:id="rId18"/>
    <p:sldId id="30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3" r:id="rId37"/>
    <p:sldId id="304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D79B8-2F25-4C4B-9857-3ED84838B215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D02547-965B-4F5F-9A9B-C5A84124D4BE}">
      <dgm:prSet/>
      <dgm:spPr/>
      <dgm:t>
        <a:bodyPr/>
        <a:lstStyle/>
        <a:p>
          <a:r>
            <a:rPr lang="en-US"/>
            <a:t>Graphs (or networks) can be used to model a variety of things</a:t>
          </a:r>
        </a:p>
      </dgm:t>
    </dgm:pt>
    <dgm:pt modelId="{A4EF1662-B9C3-42BE-9C06-253F860B1F12}" type="parTrans" cxnId="{34BD3CFA-C7E3-4BB6-ADA2-C1F873EB57C3}">
      <dgm:prSet/>
      <dgm:spPr/>
      <dgm:t>
        <a:bodyPr/>
        <a:lstStyle/>
        <a:p>
          <a:endParaRPr lang="en-US"/>
        </a:p>
      </dgm:t>
    </dgm:pt>
    <dgm:pt modelId="{803D84F6-CACA-4BC1-9390-9593B852C8CD}" type="sibTrans" cxnId="{34BD3CFA-C7E3-4BB6-ADA2-C1F873EB57C3}">
      <dgm:prSet/>
      <dgm:spPr/>
      <dgm:t>
        <a:bodyPr/>
        <a:lstStyle/>
        <a:p>
          <a:endParaRPr lang="en-US"/>
        </a:p>
      </dgm:t>
    </dgm:pt>
    <dgm:pt modelId="{B444B37F-93DE-4B23-A7D0-8055287ECFC0}">
      <dgm:prSet/>
      <dgm:spPr/>
      <dgm:t>
        <a:bodyPr/>
        <a:lstStyle/>
        <a:p>
          <a:r>
            <a:rPr lang="en-US"/>
            <a:t>More graph structures have come to prominence in the 20</a:t>
          </a:r>
          <a:r>
            <a:rPr lang="en-US" baseline="30000"/>
            <a:t>th</a:t>
          </a:r>
          <a:r>
            <a:rPr lang="en-US"/>
            <a:t> and 21</a:t>
          </a:r>
          <a:r>
            <a:rPr lang="en-US" baseline="30000"/>
            <a:t>st</a:t>
          </a:r>
          <a:r>
            <a:rPr lang="en-US"/>
            <a:t> century</a:t>
          </a:r>
        </a:p>
      </dgm:t>
    </dgm:pt>
    <dgm:pt modelId="{0A85DE5D-10C2-4CFD-A476-76EDA365B0C7}" type="parTrans" cxnId="{B5DF652C-99E6-4309-8A9A-4F62118472C1}">
      <dgm:prSet/>
      <dgm:spPr/>
      <dgm:t>
        <a:bodyPr/>
        <a:lstStyle/>
        <a:p>
          <a:endParaRPr lang="en-US"/>
        </a:p>
      </dgm:t>
    </dgm:pt>
    <dgm:pt modelId="{B217D7EF-E103-47BB-A044-BE931784D79C}" type="sibTrans" cxnId="{B5DF652C-99E6-4309-8A9A-4F62118472C1}">
      <dgm:prSet/>
      <dgm:spPr/>
      <dgm:t>
        <a:bodyPr/>
        <a:lstStyle/>
        <a:p>
          <a:endParaRPr lang="en-US"/>
        </a:p>
      </dgm:t>
    </dgm:pt>
    <dgm:pt modelId="{C7583914-E65A-45AC-9AD9-9EF2F4B27C1B}">
      <dgm:prSet/>
      <dgm:spPr/>
      <dgm:t>
        <a:bodyPr/>
        <a:lstStyle/>
        <a:p>
          <a:r>
            <a:rPr lang="en-US"/>
            <a:t>What are they?</a:t>
          </a:r>
        </a:p>
      </dgm:t>
    </dgm:pt>
    <dgm:pt modelId="{12195E52-A583-4D0D-A18C-46EB72972A9C}" type="parTrans" cxnId="{EE091A63-03FF-4611-82A2-CCDC85736903}">
      <dgm:prSet/>
      <dgm:spPr/>
      <dgm:t>
        <a:bodyPr/>
        <a:lstStyle/>
        <a:p>
          <a:endParaRPr lang="en-US"/>
        </a:p>
      </dgm:t>
    </dgm:pt>
    <dgm:pt modelId="{4BE7445C-6743-4B7E-8681-5A5C99189055}" type="sibTrans" cxnId="{EE091A63-03FF-4611-82A2-CCDC85736903}">
      <dgm:prSet/>
      <dgm:spPr/>
      <dgm:t>
        <a:bodyPr/>
        <a:lstStyle/>
        <a:p>
          <a:endParaRPr lang="en-US"/>
        </a:p>
      </dgm:t>
    </dgm:pt>
    <dgm:pt modelId="{A72E7938-A567-4C47-A9B7-71F70D6D314C}" type="pres">
      <dgm:prSet presAssocID="{0DDD79B8-2F25-4C4B-9857-3ED84838B215}" presName="Name0" presStyleCnt="0">
        <dgm:presLayoutVars>
          <dgm:dir/>
          <dgm:animLvl val="lvl"/>
          <dgm:resizeHandles val="exact"/>
        </dgm:presLayoutVars>
      </dgm:prSet>
      <dgm:spPr/>
    </dgm:pt>
    <dgm:pt modelId="{B7F1BF34-0110-43D4-B67A-6C617D7B5056}" type="pres">
      <dgm:prSet presAssocID="{D2D02547-965B-4F5F-9A9B-C5A84124D4B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486C4D-16AA-4F4D-9C1D-E9C08629FE8C}" type="pres">
      <dgm:prSet presAssocID="{803D84F6-CACA-4BC1-9390-9593B852C8CD}" presName="parTxOnlySpace" presStyleCnt="0"/>
      <dgm:spPr/>
    </dgm:pt>
    <dgm:pt modelId="{4B24019F-DC14-41A1-9988-946E9F8F2B4F}" type="pres">
      <dgm:prSet presAssocID="{B444B37F-93DE-4B23-A7D0-8055287ECFC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B39DDDD-AC44-473D-A0D0-977A5E932EE8}" type="pres">
      <dgm:prSet presAssocID="{B217D7EF-E103-47BB-A044-BE931784D79C}" presName="parTxOnlySpace" presStyleCnt="0"/>
      <dgm:spPr/>
    </dgm:pt>
    <dgm:pt modelId="{673279EF-06BB-4D9D-BCD4-8DB016D90E3C}" type="pres">
      <dgm:prSet presAssocID="{C7583914-E65A-45AC-9AD9-9EF2F4B27C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5DF652C-99E6-4309-8A9A-4F62118472C1}" srcId="{0DDD79B8-2F25-4C4B-9857-3ED84838B215}" destId="{B444B37F-93DE-4B23-A7D0-8055287ECFC0}" srcOrd="1" destOrd="0" parTransId="{0A85DE5D-10C2-4CFD-A476-76EDA365B0C7}" sibTransId="{B217D7EF-E103-47BB-A044-BE931784D79C}"/>
    <dgm:cxn modelId="{7AFBCA3E-0D8B-4813-90BA-B8BEF0725296}" type="presOf" srcId="{C7583914-E65A-45AC-9AD9-9EF2F4B27C1B}" destId="{673279EF-06BB-4D9D-BCD4-8DB016D90E3C}" srcOrd="0" destOrd="0" presId="urn:microsoft.com/office/officeart/2005/8/layout/chevron1"/>
    <dgm:cxn modelId="{EE091A63-03FF-4611-82A2-CCDC85736903}" srcId="{0DDD79B8-2F25-4C4B-9857-3ED84838B215}" destId="{C7583914-E65A-45AC-9AD9-9EF2F4B27C1B}" srcOrd="2" destOrd="0" parTransId="{12195E52-A583-4D0D-A18C-46EB72972A9C}" sibTransId="{4BE7445C-6743-4B7E-8681-5A5C99189055}"/>
    <dgm:cxn modelId="{5756F78F-9094-4111-8054-7CC1283E2B12}" type="presOf" srcId="{B444B37F-93DE-4B23-A7D0-8055287ECFC0}" destId="{4B24019F-DC14-41A1-9988-946E9F8F2B4F}" srcOrd="0" destOrd="0" presId="urn:microsoft.com/office/officeart/2005/8/layout/chevron1"/>
    <dgm:cxn modelId="{55BE45F6-6078-4390-AF54-10DB3BBAD773}" type="presOf" srcId="{D2D02547-965B-4F5F-9A9B-C5A84124D4BE}" destId="{B7F1BF34-0110-43D4-B67A-6C617D7B5056}" srcOrd="0" destOrd="0" presId="urn:microsoft.com/office/officeart/2005/8/layout/chevron1"/>
    <dgm:cxn modelId="{1FF6F9F7-EF3B-4553-A0CD-81CD3E82A5B3}" type="presOf" srcId="{0DDD79B8-2F25-4C4B-9857-3ED84838B215}" destId="{A72E7938-A567-4C47-A9B7-71F70D6D314C}" srcOrd="0" destOrd="0" presId="urn:microsoft.com/office/officeart/2005/8/layout/chevron1"/>
    <dgm:cxn modelId="{34BD3CFA-C7E3-4BB6-ADA2-C1F873EB57C3}" srcId="{0DDD79B8-2F25-4C4B-9857-3ED84838B215}" destId="{D2D02547-965B-4F5F-9A9B-C5A84124D4BE}" srcOrd="0" destOrd="0" parTransId="{A4EF1662-B9C3-42BE-9C06-253F860B1F12}" sibTransId="{803D84F6-CACA-4BC1-9390-9593B852C8CD}"/>
    <dgm:cxn modelId="{CE8AD49C-B258-49DF-9913-64DFA6B91E59}" type="presParOf" srcId="{A72E7938-A567-4C47-A9B7-71F70D6D314C}" destId="{B7F1BF34-0110-43D4-B67A-6C617D7B5056}" srcOrd="0" destOrd="0" presId="urn:microsoft.com/office/officeart/2005/8/layout/chevron1"/>
    <dgm:cxn modelId="{D9F363C4-4FC7-4EBE-BDDE-31C3EC638371}" type="presParOf" srcId="{A72E7938-A567-4C47-A9B7-71F70D6D314C}" destId="{07486C4D-16AA-4F4D-9C1D-E9C08629FE8C}" srcOrd="1" destOrd="0" presId="urn:microsoft.com/office/officeart/2005/8/layout/chevron1"/>
    <dgm:cxn modelId="{81A8F899-F79D-4140-BA57-8EC26C088F84}" type="presParOf" srcId="{A72E7938-A567-4C47-A9B7-71F70D6D314C}" destId="{4B24019F-DC14-41A1-9988-946E9F8F2B4F}" srcOrd="2" destOrd="0" presId="urn:microsoft.com/office/officeart/2005/8/layout/chevron1"/>
    <dgm:cxn modelId="{3FA793BF-77B7-4B06-8078-F291F5D68FCE}" type="presParOf" srcId="{A72E7938-A567-4C47-A9B7-71F70D6D314C}" destId="{FB39DDDD-AC44-473D-A0D0-977A5E932EE8}" srcOrd="3" destOrd="0" presId="urn:microsoft.com/office/officeart/2005/8/layout/chevron1"/>
    <dgm:cxn modelId="{0FDBBFE5-851B-44B5-A48C-D97ACFFB86C2}" type="presParOf" srcId="{A72E7938-A567-4C47-A9B7-71F70D6D314C}" destId="{673279EF-06BB-4D9D-BCD4-8DB016D90E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126538-5820-46EB-BD3B-2B4AFC782A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8A0B37-0E09-4CE6-8CDD-1EC78C4B16E0}">
      <dgm:prSet/>
      <dgm:spPr/>
      <dgm:t>
        <a:bodyPr/>
        <a:lstStyle/>
        <a:p>
          <a:r>
            <a:rPr lang="en-US"/>
            <a:t>Get a string and create a GraphNode from it</a:t>
          </a:r>
        </a:p>
      </dgm:t>
    </dgm:pt>
    <dgm:pt modelId="{17248B57-8E2E-4E4F-8287-B27C9B1C50E5}" type="parTrans" cxnId="{44D94C35-33DC-430A-B5BE-88C8B397D464}">
      <dgm:prSet/>
      <dgm:spPr/>
      <dgm:t>
        <a:bodyPr/>
        <a:lstStyle/>
        <a:p>
          <a:endParaRPr lang="en-US"/>
        </a:p>
      </dgm:t>
    </dgm:pt>
    <dgm:pt modelId="{5383D0B9-C624-479D-ADEB-E3AE3E81BB3F}" type="sibTrans" cxnId="{44D94C35-33DC-430A-B5BE-88C8B397D4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136F6FF-6451-41AC-80E6-4746D37F9AF8}">
      <dgm:prSet/>
      <dgm:spPr/>
      <dgm:t>
        <a:bodyPr/>
        <a:lstStyle/>
        <a:p>
          <a:r>
            <a:rPr lang="en-US"/>
            <a:t>Create a new internal LinkedList of GraphNodes with the new node at the head</a:t>
          </a:r>
        </a:p>
      </dgm:t>
    </dgm:pt>
    <dgm:pt modelId="{D85E5E5D-4561-4F75-ACEC-EF93EA202DDC}" type="parTrans" cxnId="{CA36ADCF-FF5C-480D-AF04-533647777B20}">
      <dgm:prSet/>
      <dgm:spPr/>
      <dgm:t>
        <a:bodyPr/>
        <a:lstStyle/>
        <a:p>
          <a:endParaRPr lang="en-US"/>
        </a:p>
      </dgm:t>
    </dgm:pt>
    <dgm:pt modelId="{0AA51E70-F0B0-40BF-8F06-CA3745A5DF57}" type="sibTrans" cxnId="{CA36ADCF-FF5C-480D-AF04-533647777B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B2C2E80-4E29-40F6-9930-A73A86295BD5}">
      <dgm:prSet/>
      <dgm:spPr/>
      <dgm:t>
        <a:bodyPr/>
        <a:lstStyle/>
        <a:p>
          <a:r>
            <a:rPr lang="en-US"/>
            <a:t>Insert the internal LinkedList into the graph (the LinkedList of LinkedLists)</a:t>
          </a:r>
        </a:p>
      </dgm:t>
    </dgm:pt>
    <dgm:pt modelId="{E3B446D4-51AB-4158-A543-A3361E4EE7A3}" type="parTrans" cxnId="{4B79F000-0FE2-4909-B531-B9D071F55B04}">
      <dgm:prSet/>
      <dgm:spPr/>
      <dgm:t>
        <a:bodyPr/>
        <a:lstStyle/>
        <a:p>
          <a:endParaRPr lang="en-US"/>
        </a:p>
      </dgm:t>
    </dgm:pt>
    <dgm:pt modelId="{E68D0333-D402-444B-BC35-1A24D9814739}" type="sibTrans" cxnId="{4B79F000-0FE2-4909-B531-B9D071F55B0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20DF1F3-937E-4B02-8724-2EB4B521EE3B}" type="pres">
      <dgm:prSet presAssocID="{6C126538-5820-46EB-BD3B-2B4AFC782AF1}" presName="Name0" presStyleCnt="0">
        <dgm:presLayoutVars>
          <dgm:animLvl val="lvl"/>
          <dgm:resizeHandles val="exact"/>
        </dgm:presLayoutVars>
      </dgm:prSet>
      <dgm:spPr/>
    </dgm:pt>
    <dgm:pt modelId="{051AA46B-D957-4717-B6E0-E866D9476B3A}" type="pres">
      <dgm:prSet presAssocID="{9C8A0B37-0E09-4CE6-8CDD-1EC78C4B16E0}" presName="compositeNode" presStyleCnt="0">
        <dgm:presLayoutVars>
          <dgm:bulletEnabled val="1"/>
        </dgm:presLayoutVars>
      </dgm:prSet>
      <dgm:spPr/>
    </dgm:pt>
    <dgm:pt modelId="{6EBFFA61-4B2A-47B8-BE59-C8A488DD45BC}" type="pres">
      <dgm:prSet presAssocID="{9C8A0B37-0E09-4CE6-8CDD-1EC78C4B16E0}" presName="bgRect" presStyleLbl="bgAccFollowNode1" presStyleIdx="0" presStyleCnt="3"/>
      <dgm:spPr/>
    </dgm:pt>
    <dgm:pt modelId="{35A39503-6F51-4FD9-B4C1-3059D9A65C2A}" type="pres">
      <dgm:prSet presAssocID="{5383D0B9-C624-479D-ADEB-E3AE3E81BB3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318CF21-2518-4A8B-9979-97C715D7CBA4}" type="pres">
      <dgm:prSet presAssocID="{9C8A0B37-0E09-4CE6-8CDD-1EC78C4B16E0}" presName="bottomLine" presStyleLbl="alignNode1" presStyleIdx="1" presStyleCnt="6">
        <dgm:presLayoutVars/>
      </dgm:prSet>
      <dgm:spPr/>
    </dgm:pt>
    <dgm:pt modelId="{41429817-F820-4075-9729-B27F717F06FF}" type="pres">
      <dgm:prSet presAssocID="{9C8A0B37-0E09-4CE6-8CDD-1EC78C4B16E0}" presName="nodeText" presStyleLbl="bgAccFollowNode1" presStyleIdx="0" presStyleCnt="3">
        <dgm:presLayoutVars>
          <dgm:bulletEnabled val="1"/>
        </dgm:presLayoutVars>
      </dgm:prSet>
      <dgm:spPr/>
    </dgm:pt>
    <dgm:pt modelId="{A79C959B-C573-4FA0-9295-4C48BE00F736}" type="pres">
      <dgm:prSet presAssocID="{5383D0B9-C624-479D-ADEB-E3AE3E81BB3F}" presName="sibTrans" presStyleCnt="0"/>
      <dgm:spPr/>
    </dgm:pt>
    <dgm:pt modelId="{40A2DF77-AA99-4DFE-8961-A10A1EC8D5B5}" type="pres">
      <dgm:prSet presAssocID="{1136F6FF-6451-41AC-80E6-4746D37F9AF8}" presName="compositeNode" presStyleCnt="0">
        <dgm:presLayoutVars>
          <dgm:bulletEnabled val="1"/>
        </dgm:presLayoutVars>
      </dgm:prSet>
      <dgm:spPr/>
    </dgm:pt>
    <dgm:pt modelId="{DE707B69-55D3-43F1-801D-1622AE33E14E}" type="pres">
      <dgm:prSet presAssocID="{1136F6FF-6451-41AC-80E6-4746D37F9AF8}" presName="bgRect" presStyleLbl="bgAccFollowNode1" presStyleIdx="1" presStyleCnt="3"/>
      <dgm:spPr/>
    </dgm:pt>
    <dgm:pt modelId="{F35F8804-5685-4007-95E6-06D8B60E9276}" type="pres">
      <dgm:prSet presAssocID="{0AA51E70-F0B0-40BF-8F06-CA3745A5DF5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EC0E1CE-5A38-4290-B844-031833FDC991}" type="pres">
      <dgm:prSet presAssocID="{1136F6FF-6451-41AC-80E6-4746D37F9AF8}" presName="bottomLine" presStyleLbl="alignNode1" presStyleIdx="3" presStyleCnt="6">
        <dgm:presLayoutVars/>
      </dgm:prSet>
      <dgm:spPr/>
    </dgm:pt>
    <dgm:pt modelId="{0DA2425F-8748-40D9-B651-37A0C83391CE}" type="pres">
      <dgm:prSet presAssocID="{1136F6FF-6451-41AC-80E6-4746D37F9AF8}" presName="nodeText" presStyleLbl="bgAccFollowNode1" presStyleIdx="1" presStyleCnt="3">
        <dgm:presLayoutVars>
          <dgm:bulletEnabled val="1"/>
        </dgm:presLayoutVars>
      </dgm:prSet>
      <dgm:spPr/>
    </dgm:pt>
    <dgm:pt modelId="{8BFFA5D3-EF7F-4E39-9CD1-8B14427E675A}" type="pres">
      <dgm:prSet presAssocID="{0AA51E70-F0B0-40BF-8F06-CA3745A5DF57}" presName="sibTrans" presStyleCnt="0"/>
      <dgm:spPr/>
    </dgm:pt>
    <dgm:pt modelId="{4CF4AA25-CEE1-4BE2-99C1-C8FDFC7CA5BF}" type="pres">
      <dgm:prSet presAssocID="{2B2C2E80-4E29-40F6-9930-A73A86295BD5}" presName="compositeNode" presStyleCnt="0">
        <dgm:presLayoutVars>
          <dgm:bulletEnabled val="1"/>
        </dgm:presLayoutVars>
      </dgm:prSet>
      <dgm:spPr/>
    </dgm:pt>
    <dgm:pt modelId="{5AAB8BCE-99C4-4FF7-9687-19DC8E291F01}" type="pres">
      <dgm:prSet presAssocID="{2B2C2E80-4E29-40F6-9930-A73A86295BD5}" presName="bgRect" presStyleLbl="bgAccFollowNode1" presStyleIdx="2" presStyleCnt="3"/>
      <dgm:spPr/>
    </dgm:pt>
    <dgm:pt modelId="{201A908B-6986-448B-AC52-2B616E3A5960}" type="pres">
      <dgm:prSet presAssocID="{E68D0333-D402-444B-BC35-1A24D981473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565F34F-DCF4-4189-8E78-EAEE652E9703}" type="pres">
      <dgm:prSet presAssocID="{2B2C2E80-4E29-40F6-9930-A73A86295BD5}" presName="bottomLine" presStyleLbl="alignNode1" presStyleIdx="5" presStyleCnt="6">
        <dgm:presLayoutVars/>
      </dgm:prSet>
      <dgm:spPr/>
    </dgm:pt>
    <dgm:pt modelId="{331F698A-A18E-49F7-9141-8EDF7BD45658}" type="pres">
      <dgm:prSet presAssocID="{2B2C2E80-4E29-40F6-9930-A73A86295BD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B79F000-0FE2-4909-B531-B9D071F55B04}" srcId="{6C126538-5820-46EB-BD3B-2B4AFC782AF1}" destId="{2B2C2E80-4E29-40F6-9930-A73A86295BD5}" srcOrd="2" destOrd="0" parTransId="{E3B446D4-51AB-4158-A543-A3361E4EE7A3}" sibTransId="{E68D0333-D402-444B-BC35-1A24D9814739}"/>
    <dgm:cxn modelId="{7AFCDC07-787D-4F25-B260-6EE228A475AC}" type="presOf" srcId="{1136F6FF-6451-41AC-80E6-4746D37F9AF8}" destId="{DE707B69-55D3-43F1-801D-1622AE33E14E}" srcOrd="0" destOrd="0" presId="urn:microsoft.com/office/officeart/2016/7/layout/BasicLinearProcessNumbered"/>
    <dgm:cxn modelId="{DE27681A-5AE9-4E8A-B3A8-E2A9E7523F82}" type="presOf" srcId="{1136F6FF-6451-41AC-80E6-4746D37F9AF8}" destId="{0DA2425F-8748-40D9-B651-37A0C83391CE}" srcOrd="1" destOrd="0" presId="urn:microsoft.com/office/officeart/2016/7/layout/BasicLinearProcessNumbered"/>
    <dgm:cxn modelId="{44D94C35-33DC-430A-B5BE-88C8B397D464}" srcId="{6C126538-5820-46EB-BD3B-2B4AFC782AF1}" destId="{9C8A0B37-0E09-4CE6-8CDD-1EC78C4B16E0}" srcOrd="0" destOrd="0" parTransId="{17248B57-8E2E-4E4F-8287-B27C9B1C50E5}" sibTransId="{5383D0B9-C624-479D-ADEB-E3AE3E81BB3F}"/>
    <dgm:cxn modelId="{69407D66-FCE2-4950-B5F7-0397DE7F2163}" type="presOf" srcId="{9C8A0B37-0E09-4CE6-8CDD-1EC78C4B16E0}" destId="{41429817-F820-4075-9729-B27F717F06FF}" srcOrd="1" destOrd="0" presId="urn:microsoft.com/office/officeart/2016/7/layout/BasicLinearProcessNumbered"/>
    <dgm:cxn modelId="{CB89C36C-62B6-4EFB-BA69-ECF9B2A2B72C}" type="presOf" srcId="{2B2C2E80-4E29-40F6-9930-A73A86295BD5}" destId="{5AAB8BCE-99C4-4FF7-9687-19DC8E291F01}" srcOrd="0" destOrd="0" presId="urn:microsoft.com/office/officeart/2016/7/layout/BasicLinearProcessNumbered"/>
    <dgm:cxn modelId="{C61D8F7C-75D7-41E0-8C02-5525ABCAAAEC}" type="presOf" srcId="{0AA51E70-F0B0-40BF-8F06-CA3745A5DF57}" destId="{F35F8804-5685-4007-95E6-06D8B60E9276}" srcOrd="0" destOrd="0" presId="urn:microsoft.com/office/officeart/2016/7/layout/BasicLinearProcessNumbered"/>
    <dgm:cxn modelId="{C5FA018E-BFDB-428D-AFC0-8D0EB17C6D80}" type="presOf" srcId="{E68D0333-D402-444B-BC35-1A24D9814739}" destId="{201A908B-6986-448B-AC52-2B616E3A5960}" srcOrd="0" destOrd="0" presId="urn:microsoft.com/office/officeart/2016/7/layout/BasicLinearProcessNumbered"/>
    <dgm:cxn modelId="{3CEB9DC7-137A-4226-A39D-D9394F6DDAC5}" type="presOf" srcId="{6C126538-5820-46EB-BD3B-2B4AFC782AF1}" destId="{D20DF1F3-937E-4B02-8724-2EB4B521EE3B}" srcOrd="0" destOrd="0" presId="urn:microsoft.com/office/officeart/2016/7/layout/BasicLinearProcessNumbered"/>
    <dgm:cxn modelId="{CA36ADCF-FF5C-480D-AF04-533647777B20}" srcId="{6C126538-5820-46EB-BD3B-2B4AFC782AF1}" destId="{1136F6FF-6451-41AC-80E6-4746D37F9AF8}" srcOrd="1" destOrd="0" parTransId="{D85E5E5D-4561-4F75-ACEC-EF93EA202DDC}" sibTransId="{0AA51E70-F0B0-40BF-8F06-CA3745A5DF57}"/>
    <dgm:cxn modelId="{ECF133D1-DDA0-4A18-9826-BE729B87E799}" type="presOf" srcId="{9C8A0B37-0E09-4CE6-8CDD-1EC78C4B16E0}" destId="{6EBFFA61-4B2A-47B8-BE59-C8A488DD45BC}" srcOrd="0" destOrd="0" presId="urn:microsoft.com/office/officeart/2016/7/layout/BasicLinearProcessNumbered"/>
    <dgm:cxn modelId="{D289E8D8-3549-44A3-971C-E6A0816D5722}" type="presOf" srcId="{5383D0B9-C624-479D-ADEB-E3AE3E81BB3F}" destId="{35A39503-6F51-4FD9-B4C1-3059D9A65C2A}" srcOrd="0" destOrd="0" presId="urn:microsoft.com/office/officeart/2016/7/layout/BasicLinearProcessNumbered"/>
    <dgm:cxn modelId="{C8631EDD-7D7A-41B0-ADFD-F46B6DE1A7FC}" type="presOf" srcId="{2B2C2E80-4E29-40F6-9930-A73A86295BD5}" destId="{331F698A-A18E-49F7-9141-8EDF7BD45658}" srcOrd="1" destOrd="0" presId="urn:microsoft.com/office/officeart/2016/7/layout/BasicLinearProcessNumbered"/>
    <dgm:cxn modelId="{7569CF68-7782-46FE-BFAD-3F471B6CFAB7}" type="presParOf" srcId="{D20DF1F3-937E-4B02-8724-2EB4B521EE3B}" destId="{051AA46B-D957-4717-B6E0-E866D9476B3A}" srcOrd="0" destOrd="0" presId="urn:microsoft.com/office/officeart/2016/7/layout/BasicLinearProcessNumbered"/>
    <dgm:cxn modelId="{C5561C6C-49D5-485B-B407-8CC82E5F2073}" type="presParOf" srcId="{051AA46B-D957-4717-B6E0-E866D9476B3A}" destId="{6EBFFA61-4B2A-47B8-BE59-C8A488DD45BC}" srcOrd="0" destOrd="0" presId="urn:microsoft.com/office/officeart/2016/7/layout/BasicLinearProcessNumbered"/>
    <dgm:cxn modelId="{8C77AB24-F25F-438E-AEBC-E2A4AC7E4AFF}" type="presParOf" srcId="{051AA46B-D957-4717-B6E0-E866D9476B3A}" destId="{35A39503-6F51-4FD9-B4C1-3059D9A65C2A}" srcOrd="1" destOrd="0" presId="urn:microsoft.com/office/officeart/2016/7/layout/BasicLinearProcessNumbered"/>
    <dgm:cxn modelId="{D68D4067-6028-418E-9C6F-7A2DF847E8AC}" type="presParOf" srcId="{051AA46B-D957-4717-B6E0-E866D9476B3A}" destId="{3318CF21-2518-4A8B-9979-97C715D7CBA4}" srcOrd="2" destOrd="0" presId="urn:microsoft.com/office/officeart/2016/7/layout/BasicLinearProcessNumbered"/>
    <dgm:cxn modelId="{46285D7E-20BD-44B4-A5C4-4F368471656A}" type="presParOf" srcId="{051AA46B-D957-4717-B6E0-E866D9476B3A}" destId="{41429817-F820-4075-9729-B27F717F06FF}" srcOrd="3" destOrd="0" presId="urn:microsoft.com/office/officeart/2016/7/layout/BasicLinearProcessNumbered"/>
    <dgm:cxn modelId="{EE11C662-7C08-4375-888E-3085A3652784}" type="presParOf" srcId="{D20DF1F3-937E-4B02-8724-2EB4B521EE3B}" destId="{A79C959B-C573-4FA0-9295-4C48BE00F736}" srcOrd="1" destOrd="0" presId="urn:microsoft.com/office/officeart/2016/7/layout/BasicLinearProcessNumbered"/>
    <dgm:cxn modelId="{1A7F7B65-7C67-4E8F-9528-AA86DB15E7A6}" type="presParOf" srcId="{D20DF1F3-937E-4B02-8724-2EB4B521EE3B}" destId="{40A2DF77-AA99-4DFE-8961-A10A1EC8D5B5}" srcOrd="2" destOrd="0" presId="urn:microsoft.com/office/officeart/2016/7/layout/BasicLinearProcessNumbered"/>
    <dgm:cxn modelId="{FDC0DF69-1DC2-4299-BF0E-F6B138366B76}" type="presParOf" srcId="{40A2DF77-AA99-4DFE-8961-A10A1EC8D5B5}" destId="{DE707B69-55D3-43F1-801D-1622AE33E14E}" srcOrd="0" destOrd="0" presId="urn:microsoft.com/office/officeart/2016/7/layout/BasicLinearProcessNumbered"/>
    <dgm:cxn modelId="{2AB39236-429B-40EE-93D9-1BB3C820B176}" type="presParOf" srcId="{40A2DF77-AA99-4DFE-8961-A10A1EC8D5B5}" destId="{F35F8804-5685-4007-95E6-06D8B60E9276}" srcOrd="1" destOrd="0" presId="urn:microsoft.com/office/officeart/2016/7/layout/BasicLinearProcessNumbered"/>
    <dgm:cxn modelId="{34D715B8-16A5-44B7-ADED-D728B865321C}" type="presParOf" srcId="{40A2DF77-AA99-4DFE-8961-A10A1EC8D5B5}" destId="{6EC0E1CE-5A38-4290-B844-031833FDC991}" srcOrd="2" destOrd="0" presId="urn:microsoft.com/office/officeart/2016/7/layout/BasicLinearProcessNumbered"/>
    <dgm:cxn modelId="{6D44C68D-9E6A-4D2F-9114-EF06B2F5928C}" type="presParOf" srcId="{40A2DF77-AA99-4DFE-8961-A10A1EC8D5B5}" destId="{0DA2425F-8748-40D9-B651-37A0C83391CE}" srcOrd="3" destOrd="0" presId="urn:microsoft.com/office/officeart/2016/7/layout/BasicLinearProcessNumbered"/>
    <dgm:cxn modelId="{B5E41E93-32FA-4760-AA01-10C91AD7F0D0}" type="presParOf" srcId="{D20DF1F3-937E-4B02-8724-2EB4B521EE3B}" destId="{8BFFA5D3-EF7F-4E39-9CD1-8B14427E675A}" srcOrd="3" destOrd="0" presId="urn:microsoft.com/office/officeart/2016/7/layout/BasicLinearProcessNumbered"/>
    <dgm:cxn modelId="{F70FD33F-009A-4A02-B959-F2C7D125732C}" type="presParOf" srcId="{D20DF1F3-937E-4B02-8724-2EB4B521EE3B}" destId="{4CF4AA25-CEE1-4BE2-99C1-C8FDFC7CA5BF}" srcOrd="4" destOrd="0" presId="urn:microsoft.com/office/officeart/2016/7/layout/BasicLinearProcessNumbered"/>
    <dgm:cxn modelId="{4B4FE0E2-EA30-4CCD-9B57-31A2F1E73B5B}" type="presParOf" srcId="{4CF4AA25-CEE1-4BE2-99C1-C8FDFC7CA5BF}" destId="{5AAB8BCE-99C4-4FF7-9687-19DC8E291F01}" srcOrd="0" destOrd="0" presId="urn:microsoft.com/office/officeart/2016/7/layout/BasicLinearProcessNumbered"/>
    <dgm:cxn modelId="{FB01ED40-10E6-4D0F-841B-B60D737FE20D}" type="presParOf" srcId="{4CF4AA25-CEE1-4BE2-99C1-C8FDFC7CA5BF}" destId="{201A908B-6986-448B-AC52-2B616E3A5960}" srcOrd="1" destOrd="0" presId="urn:microsoft.com/office/officeart/2016/7/layout/BasicLinearProcessNumbered"/>
    <dgm:cxn modelId="{7A5B5F95-75FF-4944-BBA4-528A23CD70BE}" type="presParOf" srcId="{4CF4AA25-CEE1-4BE2-99C1-C8FDFC7CA5BF}" destId="{0565F34F-DCF4-4189-8E78-EAEE652E9703}" srcOrd="2" destOrd="0" presId="urn:microsoft.com/office/officeart/2016/7/layout/BasicLinearProcessNumbered"/>
    <dgm:cxn modelId="{CAB6568F-0470-4BE5-8E46-9206E085AC46}" type="presParOf" srcId="{4CF4AA25-CEE1-4BE2-99C1-C8FDFC7CA5BF}" destId="{331F698A-A18E-49F7-9141-8EDF7BD4565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35ED14-E9A4-45B6-9ED2-08738854CE38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5E14C1-C75A-4AA0-888E-750815067490}">
      <dgm:prSet/>
      <dgm:spPr/>
      <dgm:t>
        <a:bodyPr/>
        <a:lstStyle/>
        <a:p>
          <a:r>
            <a:rPr lang="en-US"/>
            <a:t>Fetch the internal Linked List that links up with some string</a:t>
          </a:r>
        </a:p>
      </dgm:t>
    </dgm:pt>
    <dgm:pt modelId="{0C9DD14A-1623-4508-B340-C24331851D94}" type="parTrans" cxnId="{F27CBBF7-5968-42E2-8F77-0C1DCC15C3E9}">
      <dgm:prSet/>
      <dgm:spPr/>
      <dgm:t>
        <a:bodyPr/>
        <a:lstStyle/>
        <a:p>
          <a:endParaRPr lang="en-US"/>
        </a:p>
      </dgm:t>
    </dgm:pt>
    <dgm:pt modelId="{6AE9AC75-A976-426C-A76B-5A5F1B4C783C}" type="sibTrans" cxnId="{F27CBBF7-5968-42E2-8F77-0C1DCC15C3E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24B9F2-D7FD-4357-AE19-9E952F2C63C5}">
      <dgm:prSet/>
      <dgm:spPr/>
      <dgm:t>
        <a:bodyPr/>
        <a:lstStyle/>
        <a:p>
          <a:r>
            <a:rPr lang="en-US"/>
            <a:t>If the header of the Linked List == item,we have the right list</a:t>
          </a:r>
        </a:p>
      </dgm:t>
    </dgm:pt>
    <dgm:pt modelId="{CCBB0853-90CF-4388-B076-3AEB3CD553A8}" type="parTrans" cxnId="{F3B0415C-AE26-4D4A-9B88-8D92E0FC0CBD}">
      <dgm:prSet/>
      <dgm:spPr/>
      <dgm:t>
        <a:bodyPr/>
        <a:lstStyle/>
        <a:p>
          <a:endParaRPr lang="en-US"/>
        </a:p>
      </dgm:t>
    </dgm:pt>
    <dgm:pt modelId="{02577319-FE99-4EB4-9BF3-B005A782DCE8}" type="sibTrans" cxnId="{F3B0415C-AE26-4D4A-9B88-8D92E0FC0CB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EA1AE0E-AEE6-43D9-A25C-89048A09E392}">
      <dgm:prSet/>
      <dgm:spPr/>
      <dgm:t>
        <a:bodyPr/>
        <a:lstStyle/>
        <a:p>
          <a:r>
            <a:rPr lang="en-US"/>
            <a:t>Insert a new GraphNode into the internal list</a:t>
          </a:r>
        </a:p>
      </dgm:t>
    </dgm:pt>
    <dgm:pt modelId="{5669E3CB-CDA5-4599-AD30-A13D3E58808D}" type="parTrans" cxnId="{0CB7E1CB-F612-4D2F-A0FE-F38BCD9EEB56}">
      <dgm:prSet/>
      <dgm:spPr/>
      <dgm:t>
        <a:bodyPr/>
        <a:lstStyle/>
        <a:p>
          <a:endParaRPr lang="en-US"/>
        </a:p>
      </dgm:t>
    </dgm:pt>
    <dgm:pt modelId="{E1071324-B978-49E5-A955-4421ECBE818A}" type="sibTrans" cxnId="{0CB7E1CB-F612-4D2F-A0FE-F38BCD9EEB5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3E081EB-716D-4F92-BE85-100D7FE226CA}" type="pres">
      <dgm:prSet presAssocID="{D235ED14-E9A4-45B6-9ED2-08738854CE38}" presName="Name0" presStyleCnt="0">
        <dgm:presLayoutVars>
          <dgm:animLvl val="lvl"/>
          <dgm:resizeHandles val="exact"/>
        </dgm:presLayoutVars>
      </dgm:prSet>
      <dgm:spPr/>
    </dgm:pt>
    <dgm:pt modelId="{5A0A1EB7-8282-4A79-81D6-370134FA2B7E}" type="pres">
      <dgm:prSet presAssocID="{A05E14C1-C75A-4AA0-888E-750815067490}" presName="compositeNode" presStyleCnt="0">
        <dgm:presLayoutVars>
          <dgm:bulletEnabled val="1"/>
        </dgm:presLayoutVars>
      </dgm:prSet>
      <dgm:spPr/>
    </dgm:pt>
    <dgm:pt modelId="{6F68DF2C-F43D-46EF-AB57-D520E691308E}" type="pres">
      <dgm:prSet presAssocID="{A05E14C1-C75A-4AA0-888E-750815067490}" presName="bgRect" presStyleLbl="bgAccFollowNode1" presStyleIdx="0" presStyleCnt="3"/>
      <dgm:spPr/>
    </dgm:pt>
    <dgm:pt modelId="{29396101-E3AE-453F-8E30-80C7892EF2BD}" type="pres">
      <dgm:prSet presAssocID="{6AE9AC75-A976-426C-A76B-5A5F1B4C783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F7F178-3528-4178-95CC-80AE428212F1}" type="pres">
      <dgm:prSet presAssocID="{A05E14C1-C75A-4AA0-888E-750815067490}" presName="bottomLine" presStyleLbl="alignNode1" presStyleIdx="1" presStyleCnt="6">
        <dgm:presLayoutVars/>
      </dgm:prSet>
      <dgm:spPr/>
    </dgm:pt>
    <dgm:pt modelId="{21E00739-1C7A-4414-B04E-847A919D03D0}" type="pres">
      <dgm:prSet presAssocID="{A05E14C1-C75A-4AA0-888E-750815067490}" presName="nodeText" presStyleLbl="bgAccFollowNode1" presStyleIdx="0" presStyleCnt="3">
        <dgm:presLayoutVars>
          <dgm:bulletEnabled val="1"/>
        </dgm:presLayoutVars>
      </dgm:prSet>
      <dgm:spPr/>
    </dgm:pt>
    <dgm:pt modelId="{A70B13E6-01FC-49A4-99C5-716191ED27C8}" type="pres">
      <dgm:prSet presAssocID="{6AE9AC75-A976-426C-A76B-5A5F1B4C783C}" presName="sibTrans" presStyleCnt="0"/>
      <dgm:spPr/>
    </dgm:pt>
    <dgm:pt modelId="{191525FA-0631-4818-9C52-964017AADEBC}" type="pres">
      <dgm:prSet presAssocID="{D424B9F2-D7FD-4357-AE19-9E952F2C63C5}" presName="compositeNode" presStyleCnt="0">
        <dgm:presLayoutVars>
          <dgm:bulletEnabled val="1"/>
        </dgm:presLayoutVars>
      </dgm:prSet>
      <dgm:spPr/>
    </dgm:pt>
    <dgm:pt modelId="{17A5AADA-60B9-460B-8C83-314AE15D72A8}" type="pres">
      <dgm:prSet presAssocID="{D424B9F2-D7FD-4357-AE19-9E952F2C63C5}" presName="bgRect" presStyleLbl="bgAccFollowNode1" presStyleIdx="1" presStyleCnt="3"/>
      <dgm:spPr/>
    </dgm:pt>
    <dgm:pt modelId="{FE75E4E3-6AA3-439C-BB54-149136A66B10}" type="pres">
      <dgm:prSet presAssocID="{02577319-FE99-4EB4-9BF3-B005A782DCE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88D04B5-752D-4D2C-8F19-AFA79A67B5DD}" type="pres">
      <dgm:prSet presAssocID="{D424B9F2-D7FD-4357-AE19-9E952F2C63C5}" presName="bottomLine" presStyleLbl="alignNode1" presStyleIdx="3" presStyleCnt="6">
        <dgm:presLayoutVars/>
      </dgm:prSet>
      <dgm:spPr/>
    </dgm:pt>
    <dgm:pt modelId="{9FCD6DDD-F951-4F79-BA06-0D75602180BA}" type="pres">
      <dgm:prSet presAssocID="{D424B9F2-D7FD-4357-AE19-9E952F2C63C5}" presName="nodeText" presStyleLbl="bgAccFollowNode1" presStyleIdx="1" presStyleCnt="3">
        <dgm:presLayoutVars>
          <dgm:bulletEnabled val="1"/>
        </dgm:presLayoutVars>
      </dgm:prSet>
      <dgm:spPr/>
    </dgm:pt>
    <dgm:pt modelId="{5B146120-19B0-44A9-BA3B-032C8ADA3793}" type="pres">
      <dgm:prSet presAssocID="{02577319-FE99-4EB4-9BF3-B005A782DCE8}" presName="sibTrans" presStyleCnt="0"/>
      <dgm:spPr/>
    </dgm:pt>
    <dgm:pt modelId="{C9BF29C6-042F-4AC2-9DD9-9081F308B83D}" type="pres">
      <dgm:prSet presAssocID="{AEA1AE0E-AEE6-43D9-A25C-89048A09E392}" presName="compositeNode" presStyleCnt="0">
        <dgm:presLayoutVars>
          <dgm:bulletEnabled val="1"/>
        </dgm:presLayoutVars>
      </dgm:prSet>
      <dgm:spPr/>
    </dgm:pt>
    <dgm:pt modelId="{2E4F41A2-024C-45F6-A642-F7EAAD2C665B}" type="pres">
      <dgm:prSet presAssocID="{AEA1AE0E-AEE6-43D9-A25C-89048A09E392}" presName="bgRect" presStyleLbl="bgAccFollowNode1" presStyleIdx="2" presStyleCnt="3"/>
      <dgm:spPr/>
    </dgm:pt>
    <dgm:pt modelId="{FB131FF2-C6AB-4D2C-92A7-79E431F38A67}" type="pres">
      <dgm:prSet presAssocID="{E1071324-B978-49E5-A955-4421ECBE818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4262E88-2EAF-4DCB-925F-60770005F32B}" type="pres">
      <dgm:prSet presAssocID="{AEA1AE0E-AEE6-43D9-A25C-89048A09E392}" presName="bottomLine" presStyleLbl="alignNode1" presStyleIdx="5" presStyleCnt="6">
        <dgm:presLayoutVars/>
      </dgm:prSet>
      <dgm:spPr/>
    </dgm:pt>
    <dgm:pt modelId="{E0FAE5AD-E2C8-4EFF-951F-05FDBACEBE21}" type="pres">
      <dgm:prSet presAssocID="{AEA1AE0E-AEE6-43D9-A25C-89048A09E3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F2CB103-97D0-49AB-A336-A174A12569C7}" type="presOf" srcId="{A05E14C1-C75A-4AA0-888E-750815067490}" destId="{21E00739-1C7A-4414-B04E-847A919D03D0}" srcOrd="1" destOrd="0" presId="urn:microsoft.com/office/officeart/2016/7/layout/BasicLinearProcessNumbered"/>
    <dgm:cxn modelId="{BB575510-81C8-4298-9D61-3CD525225E76}" type="presOf" srcId="{AEA1AE0E-AEE6-43D9-A25C-89048A09E392}" destId="{E0FAE5AD-E2C8-4EFF-951F-05FDBACEBE21}" srcOrd="1" destOrd="0" presId="urn:microsoft.com/office/officeart/2016/7/layout/BasicLinearProcessNumbered"/>
    <dgm:cxn modelId="{CC340215-21F3-48B5-963E-21F5208F2D0A}" type="presOf" srcId="{D235ED14-E9A4-45B6-9ED2-08738854CE38}" destId="{F3E081EB-716D-4F92-BE85-100D7FE226CA}" srcOrd="0" destOrd="0" presId="urn:microsoft.com/office/officeart/2016/7/layout/BasicLinearProcessNumbered"/>
    <dgm:cxn modelId="{60EE6D18-E983-4CBF-81C6-27AE83C49716}" type="presOf" srcId="{E1071324-B978-49E5-A955-4421ECBE818A}" destId="{FB131FF2-C6AB-4D2C-92A7-79E431F38A67}" srcOrd="0" destOrd="0" presId="urn:microsoft.com/office/officeart/2016/7/layout/BasicLinearProcessNumbered"/>
    <dgm:cxn modelId="{44375529-9128-4DAC-B75A-C6C0B83EE2F2}" type="presOf" srcId="{D424B9F2-D7FD-4357-AE19-9E952F2C63C5}" destId="{17A5AADA-60B9-460B-8C83-314AE15D72A8}" srcOrd="0" destOrd="0" presId="urn:microsoft.com/office/officeart/2016/7/layout/BasicLinearProcessNumbered"/>
    <dgm:cxn modelId="{F3B0415C-AE26-4D4A-9B88-8D92E0FC0CBD}" srcId="{D235ED14-E9A4-45B6-9ED2-08738854CE38}" destId="{D424B9F2-D7FD-4357-AE19-9E952F2C63C5}" srcOrd="1" destOrd="0" parTransId="{CCBB0853-90CF-4388-B076-3AEB3CD553A8}" sibTransId="{02577319-FE99-4EB4-9BF3-B005A782DCE8}"/>
    <dgm:cxn modelId="{D0A15965-1119-4559-8A2B-7034281BC7FD}" type="presOf" srcId="{02577319-FE99-4EB4-9BF3-B005A782DCE8}" destId="{FE75E4E3-6AA3-439C-BB54-149136A66B10}" srcOrd="0" destOrd="0" presId="urn:microsoft.com/office/officeart/2016/7/layout/BasicLinearProcessNumbered"/>
    <dgm:cxn modelId="{16754E48-7119-497C-BC5C-B2E7C7E2F7EF}" type="presOf" srcId="{D424B9F2-D7FD-4357-AE19-9E952F2C63C5}" destId="{9FCD6DDD-F951-4F79-BA06-0D75602180BA}" srcOrd="1" destOrd="0" presId="urn:microsoft.com/office/officeart/2016/7/layout/BasicLinearProcessNumbered"/>
    <dgm:cxn modelId="{AF68C96D-07F3-4AB6-A8FA-FCA058F66028}" type="presOf" srcId="{6AE9AC75-A976-426C-A76B-5A5F1B4C783C}" destId="{29396101-E3AE-453F-8E30-80C7892EF2BD}" srcOrd="0" destOrd="0" presId="urn:microsoft.com/office/officeart/2016/7/layout/BasicLinearProcessNumbered"/>
    <dgm:cxn modelId="{D6422873-6BEA-4FED-BA1D-9009139D40F2}" type="presOf" srcId="{A05E14C1-C75A-4AA0-888E-750815067490}" destId="{6F68DF2C-F43D-46EF-AB57-D520E691308E}" srcOrd="0" destOrd="0" presId="urn:microsoft.com/office/officeart/2016/7/layout/BasicLinearProcessNumbered"/>
    <dgm:cxn modelId="{D2F129C9-D7B6-48D0-919A-2C60E2CD1915}" type="presOf" srcId="{AEA1AE0E-AEE6-43D9-A25C-89048A09E392}" destId="{2E4F41A2-024C-45F6-A642-F7EAAD2C665B}" srcOrd="0" destOrd="0" presId="urn:microsoft.com/office/officeart/2016/7/layout/BasicLinearProcessNumbered"/>
    <dgm:cxn modelId="{0CB7E1CB-F612-4D2F-A0FE-F38BCD9EEB56}" srcId="{D235ED14-E9A4-45B6-9ED2-08738854CE38}" destId="{AEA1AE0E-AEE6-43D9-A25C-89048A09E392}" srcOrd="2" destOrd="0" parTransId="{5669E3CB-CDA5-4599-AD30-A13D3E58808D}" sibTransId="{E1071324-B978-49E5-A955-4421ECBE818A}"/>
    <dgm:cxn modelId="{F27CBBF7-5968-42E2-8F77-0C1DCC15C3E9}" srcId="{D235ED14-E9A4-45B6-9ED2-08738854CE38}" destId="{A05E14C1-C75A-4AA0-888E-750815067490}" srcOrd="0" destOrd="0" parTransId="{0C9DD14A-1623-4508-B340-C24331851D94}" sibTransId="{6AE9AC75-A976-426C-A76B-5A5F1B4C783C}"/>
    <dgm:cxn modelId="{A2B736AD-1BCB-44FC-A583-5E484E7566F5}" type="presParOf" srcId="{F3E081EB-716D-4F92-BE85-100D7FE226CA}" destId="{5A0A1EB7-8282-4A79-81D6-370134FA2B7E}" srcOrd="0" destOrd="0" presId="urn:microsoft.com/office/officeart/2016/7/layout/BasicLinearProcessNumbered"/>
    <dgm:cxn modelId="{729A72AD-7436-404D-BC82-9110B01FBC3B}" type="presParOf" srcId="{5A0A1EB7-8282-4A79-81D6-370134FA2B7E}" destId="{6F68DF2C-F43D-46EF-AB57-D520E691308E}" srcOrd="0" destOrd="0" presId="urn:microsoft.com/office/officeart/2016/7/layout/BasicLinearProcessNumbered"/>
    <dgm:cxn modelId="{B17ED8CC-FB1D-4219-BE8F-BEB41C991D3D}" type="presParOf" srcId="{5A0A1EB7-8282-4A79-81D6-370134FA2B7E}" destId="{29396101-E3AE-453F-8E30-80C7892EF2BD}" srcOrd="1" destOrd="0" presId="urn:microsoft.com/office/officeart/2016/7/layout/BasicLinearProcessNumbered"/>
    <dgm:cxn modelId="{F7EC15F9-B916-4B38-B00A-AEDCB975DCDB}" type="presParOf" srcId="{5A0A1EB7-8282-4A79-81D6-370134FA2B7E}" destId="{55F7F178-3528-4178-95CC-80AE428212F1}" srcOrd="2" destOrd="0" presId="urn:microsoft.com/office/officeart/2016/7/layout/BasicLinearProcessNumbered"/>
    <dgm:cxn modelId="{097534BC-02E0-4190-ACA7-92E0DF726740}" type="presParOf" srcId="{5A0A1EB7-8282-4A79-81D6-370134FA2B7E}" destId="{21E00739-1C7A-4414-B04E-847A919D03D0}" srcOrd="3" destOrd="0" presId="urn:microsoft.com/office/officeart/2016/7/layout/BasicLinearProcessNumbered"/>
    <dgm:cxn modelId="{E015F00B-D882-4A31-A713-13D5A7D857E0}" type="presParOf" srcId="{F3E081EB-716D-4F92-BE85-100D7FE226CA}" destId="{A70B13E6-01FC-49A4-99C5-716191ED27C8}" srcOrd="1" destOrd="0" presId="urn:microsoft.com/office/officeart/2016/7/layout/BasicLinearProcessNumbered"/>
    <dgm:cxn modelId="{3B4D4FF5-0E0F-45C6-9398-5C62AF3D0088}" type="presParOf" srcId="{F3E081EB-716D-4F92-BE85-100D7FE226CA}" destId="{191525FA-0631-4818-9C52-964017AADEBC}" srcOrd="2" destOrd="0" presId="urn:microsoft.com/office/officeart/2016/7/layout/BasicLinearProcessNumbered"/>
    <dgm:cxn modelId="{E81383FE-79B3-4FF4-ADD8-E0C813677C18}" type="presParOf" srcId="{191525FA-0631-4818-9C52-964017AADEBC}" destId="{17A5AADA-60B9-460B-8C83-314AE15D72A8}" srcOrd="0" destOrd="0" presId="urn:microsoft.com/office/officeart/2016/7/layout/BasicLinearProcessNumbered"/>
    <dgm:cxn modelId="{96634C06-A3FC-47C9-93C4-9DB798B2F873}" type="presParOf" srcId="{191525FA-0631-4818-9C52-964017AADEBC}" destId="{FE75E4E3-6AA3-439C-BB54-149136A66B10}" srcOrd="1" destOrd="0" presId="urn:microsoft.com/office/officeart/2016/7/layout/BasicLinearProcessNumbered"/>
    <dgm:cxn modelId="{64F9F34C-25B6-4C21-9DF7-90C01CEACB7A}" type="presParOf" srcId="{191525FA-0631-4818-9C52-964017AADEBC}" destId="{E88D04B5-752D-4D2C-8F19-AFA79A67B5DD}" srcOrd="2" destOrd="0" presId="urn:microsoft.com/office/officeart/2016/7/layout/BasicLinearProcessNumbered"/>
    <dgm:cxn modelId="{C7CE603D-C3F1-4752-B420-3C4ED2026FF5}" type="presParOf" srcId="{191525FA-0631-4818-9C52-964017AADEBC}" destId="{9FCD6DDD-F951-4F79-BA06-0D75602180BA}" srcOrd="3" destOrd="0" presId="urn:microsoft.com/office/officeart/2016/7/layout/BasicLinearProcessNumbered"/>
    <dgm:cxn modelId="{F926B7FE-3DC7-400E-9C1A-FFB93349BE4B}" type="presParOf" srcId="{F3E081EB-716D-4F92-BE85-100D7FE226CA}" destId="{5B146120-19B0-44A9-BA3B-032C8ADA3793}" srcOrd="3" destOrd="0" presId="urn:microsoft.com/office/officeart/2016/7/layout/BasicLinearProcessNumbered"/>
    <dgm:cxn modelId="{96BDD587-89C0-4E09-A616-EEC75937C394}" type="presParOf" srcId="{F3E081EB-716D-4F92-BE85-100D7FE226CA}" destId="{C9BF29C6-042F-4AC2-9DD9-9081F308B83D}" srcOrd="4" destOrd="0" presId="urn:microsoft.com/office/officeart/2016/7/layout/BasicLinearProcessNumbered"/>
    <dgm:cxn modelId="{9E2E7527-A873-468A-A4CF-AB997986CB6B}" type="presParOf" srcId="{C9BF29C6-042F-4AC2-9DD9-9081F308B83D}" destId="{2E4F41A2-024C-45F6-A642-F7EAAD2C665B}" srcOrd="0" destOrd="0" presId="urn:microsoft.com/office/officeart/2016/7/layout/BasicLinearProcessNumbered"/>
    <dgm:cxn modelId="{31FDD7C5-0AD3-4081-8736-89CD242BAA74}" type="presParOf" srcId="{C9BF29C6-042F-4AC2-9DD9-9081F308B83D}" destId="{FB131FF2-C6AB-4D2C-92A7-79E431F38A67}" srcOrd="1" destOrd="0" presId="urn:microsoft.com/office/officeart/2016/7/layout/BasicLinearProcessNumbered"/>
    <dgm:cxn modelId="{0B2C0000-E06C-45BB-8853-E2E4C8CA566D}" type="presParOf" srcId="{C9BF29C6-042F-4AC2-9DD9-9081F308B83D}" destId="{24262E88-2EAF-4DCB-925F-60770005F32B}" srcOrd="2" destOrd="0" presId="urn:microsoft.com/office/officeart/2016/7/layout/BasicLinearProcessNumbered"/>
    <dgm:cxn modelId="{C25A81F1-1867-45D4-866B-67D1542B925B}" type="presParOf" srcId="{C9BF29C6-042F-4AC2-9DD9-9081F308B83D}" destId="{E0FAE5AD-E2C8-4EFF-951F-05FDBACEBE2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A651A7-7A6C-4E61-9B2F-43FE01948E4D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92428B-462E-4883-A99D-8E0840C468E9}">
      <dgm:prSet/>
      <dgm:spPr/>
      <dgm:t>
        <a:bodyPr/>
        <a:lstStyle/>
        <a:p>
          <a:r>
            <a:rPr lang="en-US" dirty="0"/>
            <a:t>Find a vertex that has no successors.</a:t>
          </a:r>
        </a:p>
      </dgm:t>
    </dgm:pt>
    <dgm:pt modelId="{94A0FCF7-1C3B-472E-93AD-7308F9299454}" type="parTrans" cxnId="{E7088FBB-01B6-4D19-9E81-0E2CF9FE9BAA}">
      <dgm:prSet/>
      <dgm:spPr/>
      <dgm:t>
        <a:bodyPr/>
        <a:lstStyle/>
        <a:p>
          <a:endParaRPr lang="en-US"/>
        </a:p>
      </dgm:t>
    </dgm:pt>
    <dgm:pt modelId="{078F1778-FAAB-4903-BFCC-759AA98EEE32}" type="sibTrans" cxnId="{E7088FBB-01B6-4D19-9E81-0E2CF9FE9B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C7F5CCF-D90E-44CD-A926-C72AE64AB067}">
      <dgm:prSet/>
      <dgm:spPr/>
      <dgm:t>
        <a:bodyPr/>
        <a:lstStyle/>
        <a:p>
          <a:r>
            <a:rPr lang="en-US"/>
            <a:t>Add the vertex to a list of vertices.</a:t>
          </a:r>
        </a:p>
      </dgm:t>
    </dgm:pt>
    <dgm:pt modelId="{6F4E5412-EA32-45D4-9189-4F309539B5A1}" type="parTrans" cxnId="{58F2363B-C7B9-4995-9DDB-69F5DEB63363}">
      <dgm:prSet/>
      <dgm:spPr/>
      <dgm:t>
        <a:bodyPr/>
        <a:lstStyle/>
        <a:p>
          <a:endParaRPr lang="en-US"/>
        </a:p>
      </dgm:t>
    </dgm:pt>
    <dgm:pt modelId="{92687D04-CA01-4EF2-8DA2-E9D5394CEB9F}" type="sibTrans" cxnId="{58F2363B-C7B9-4995-9DDB-69F5DEB6336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CD853ED-4755-4C07-B924-C37691166B07}">
      <dgm:prSet/>
      <dgm:spPr/>
      <dgm:t>
        <a:bodyPr/>
        <a:lstStyle/>
        <a:p>
          <a:r>
            <a:rPr lang="en-US"/>
            <a:t>Remove the vertex from the graph.</a:t>
          </a:r>
        </a:p>
      </dgm:t>
    </dgm:pt>
    <dgm:pt modelId="{C430E50D-5646-477E-A33A-1BE2260DB9A8}" type="parTrans" cxnId="{42204985-AB84-4185-9B2B-3BBCAC009D40}">
      <dgm:prSet/>
      <dgm:spPr/>
      <dgm:t>
        <a:bodyPr/>
        <a:lstStyle/>
        <a:p>
          <a:endParaRPr lang="en-US"/>
        </a:p>
      </dgm:t>
    </dgm:pt>
    <dgm:pt modelId="{40672A90-DEAF-4951-8116-A4E33D2446A9}" type="sibTrans" cxnId="{42204985-AB84-4185-9B2B-3BBCAC009D4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E182326-26E0-4B2F-8E12-FFAAD981F33F}">
      <dgm:prSet/>
      <dgm:spPr/>
      <dgm:t>
        <a:bodyPr/>
        <a:lstStyle/>
        <a:p>
          <a:r>
            <a:rPr lang="en-US" dirty="0"/>
            <a:t>Repeat Step 2 until all vertices are removed</a:t>
          </a:r>
        </a:p>
      </dgm:t>
    </dgm:pt>
    <dgm:pt modelId="{92E4949C-D09C-4BB5-8090-373BCBCC3153}" type="parTrans" cxnId="{A0C750E5-DFAB-403A-A2FB-33F1AE116FB1}">
      <dgm:prSet/>
      <dgm:spPr/>
      <dgm:t>
        <a:bodyPr/>
        <a:lstStyle/>
        <a:p>
          <a:endParaRPr lang="en-US"/>
        </a:p>
      </dgm:t>
    </dgm:pt>
    <dgm:pt modelId="{0E0138AD-C06C-4F0D-AAF6-7E42F3997FFA}" type="sibTrans" cxnId="{A0C750E5-DFAB-403A-A2FB-33F1AE116FB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0779B1E-4AF7-4F0F-8982-43602F6063F3}">
      <dgm:prSet/>
      <dgm:spPr/>
      <dgm:t>
        <a:bodyPr/>
        <a:lstStyle/>
        <a:p>
          <a:r>
            <a:rPr lang="en-US" dirty="0"/>
            <a:t>Traverse as far down the graph as we can</a:t>
          </a:r>
        </a:p>
      </dgm:t>
    </dgm:pt>
    <dgm:pt modelId="{33B6EE79-3D74-445E-BAF2-4AA71771EC43}" type="parTrans" cxnId="{D2AB35A7-561C-4EF5-A192-3901F02541DC}">
      <dgm:prSet/>
      <dgm:spPr/>
      <dgm:t>
        <a:bodyPr/>
        <a:lstStyle/>
        <a:p>
          <a:endParaRPr lang="en-US"/>
        </a:p>
      </dgm:t>
    </dgm:pt>
    <dgm:pt modelId="{B064C906-C4EA-423F-A63A-78D760F31758}" type="sibTrans" cxnId="{D2AB35A7-561C-4EF5-A192-3901F02541D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C5C22BD-6CF4-4520-BD6D-4148D055C001}" type="pres">
      <dgm:prSet presAssocID="{F4A651A7-7A6C-4E61-9B2F-43FE01948E4D}" presName="Name0" presStyleCnt="0">
        <dgm:presLayoutVars>
          <dgm:animLvl val="lvl"/>
          <dgm:resizeHandles val="exact"/>
        </dgm:presLayoutVars>
      </dgm:prSet>
      <dgm:spPr/>
    </dgm:pt>
    <dgm:pt modelId="{397F2305-7174-46A2-B328-3F0427CBC932}" type="pres">
      <dgm:prSet presAssocID="{D0779B1E-4AF7-4F0F-8982-43602F6063F3}" presName="compositeNode" presStyleCnt="0">
        <dgm:presLayoutVars>
          <dgm:bulletEnabled val="1"/>
        </dgm:presLayoutVars>
      </dgm:prSet>
      <dgm:spPr/>
    </dgm:pt>
    <dgm:pt modelId="{9246E79D-7908-475B-9366-0343EB19F287}" type="pres">
      <dgm:prSet presAssocID="{D0779B1E-4AF7-4F0F-8982-43602F6063F3}" presName="bgRect" presStyleLbl="bgAccFollowNode1" presStyleIdx="0" presStyleCnt="5"/>
      <dgm:spPr/>
    </dgm:pt>
    <dgm:pt modelId="{80463268-314B-4927-8E0E-D23CB1311888}" type="pres">
      <dgm:prSet presAssocID="{B064C906-C4EA-423F-A63A-78D760F3175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AAE8D4E-DD05-49A6-B7C1-8512EB6EA6FD}" type="pres">
      <dgm:prSet presAssocID="{D0779B1E-4AF7-4F0F-8982-43602F6063F3}" presName="bottomLine" presStyleLbl="alignNode1" presStyleIdx="1" presStyleCnt="10">
        <dgm:presLayoutVars/>
      </dgm:prSet>
      <dgm:spPr/>
    </dgm:pt>
    <dgm:pt modelId="{385BCA42-4BA1-42F6-BE5C-75CDBE76B443}" type="pres">
      <dgm:prSet presAssocID="{D0779B1E-4AF7-4F0F-8982-43602F6063F3}" presName="nodeText" presStyleLbl="bgAccFollowNode1" presStyleIdx="0" presStyleCnt="5">
        <dgm:presLayoutVars>
          <dgm:bulletEnabled val="1"/>
        </dgm:presLayoutVars>
      </dgm:prSet>
      <dgm:spPr/>
    </dgm:pt>
    <dgm:pt modelId="{44D66296-6C6C-4760-BDDA-60A793FB98A2}" type="pres">
      <dgm:prSet presAssocID="{B064C906-C4EA-423F-A63A-78D760F31758}" presName="sibTrans" presStyleCnt="0"/>
      <dgm:spPr/>
    </dgm:pt>
    <dgm:pt modelId="{440FF1AF-6075-4BC4-8A12-9099A0CE88FB}" type="pres">
      <dgm:prSet presAssocID="{ED92428B-462E-4883-A99D-8E0840C468E9}" presName="compositeNode" presStyleCnt="0">
        <dgm:presLayoutVars>
          <dgm:bulletEnabled val="1"/>
        </dgm:presLayoutVars>
      </dgm:prSet>
      <dgm:spPr/>
    </dgm:pt>
    <dgm:pt modelId="{5A14F3BC-9943-4372-B577-B78048DE852B}" type="pres">
      <dgm:prSet presAssocID="{ED92428B-462E-4883-A99D-8E0840C468E9}" presName="bgRect" presStyleLbl="bgAccFollowNode1" presStyleIdx="1" presStyleCnt="5"/>
      <dgm:spPr/>
    </dgm:pt>
    <dgm:pt modelId="{1FF68C9C-A694-42D9-80B0-97D8793F1CFD}" type="pres">
      <dgm:prSet presAssocID="{078F1778-FAAB-4903-BFCC-759AA98EEE32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2E05C785-C2B8-407D-A914-A7A0EBFB502F}" type="pres">
      <dgm:prSet presAssocID="{ED92428B-462E-4883-A99D-8E0840C468E9}" presName="bottomLine" presStyleLbl="alignNode1" presStyleIdx="3" presStyleCnt="10">
        <dgm:presLayoutVars/>
      </dgm:prSet>
      <dgm:spPr/>
    </dgm:pt>
    <dgm:pt modelId="{74B23AE6-C818-4B02-A172-8DE675E4D11D}" type="pres">
      <dgm:prSet presAssocID="{ED92428B-462E-4883-A99D-8E0840C468E9}" presName="nodeText" presStyleLbl="bgAccFollowNode1" presStyleIdx="1" presStyleCnt="5">
        <dgm:presLayoutVars>
          <dgm:bulletEnabled val="1"/>
        </dgm:presLayoutVars>
      </dgm:prSet>
      <dgm:spPr/>
    </dgm:pt>
    <dgm:pt modelId="{97661810-6002-434D-996F-5CD11767F011}" type="pres">
      <dgm:prSet presAssocID="{078F1778-FAAB-4903-BFCC-759AA98EEE32}" presName="sibTrans" presStyleCnt="0"/>
      <dgm:spPr/>
    </dgm:pt>
    <dgm:pt modelId="{95124D07-C8EA-4222-A46E-33A87ADACE00}" type="pres">
      <dgm:prSet presAssocID="{1C7F5CCF-D90E-44CD-A926-C72AE64AB067}" presName="compositeNode" presStyleCnt="0">
        <dgm:presLayoutVars>
          <dgm:bulletEnabled val="1"/>
        </dgm:presLayoutVars>
      </dgm:prSet>
      <dgm:spPr/>
    </dgm:pt>
    <dgm:pt modelId="{940DF3F4-E9AE-40DA-9202-223227F58641}" type="pres">
      <dgm:prSet presAssocID="{1C7F5CCF-D90E-44CD-A926-C72AE64AB067}" presName="bgRect" presStyleLbl="bgAccFollowNode1" presStyleIdx="2" presStyleCnt="5"/>
      <dgm:spPr/>
    </dgm:pt>
    <dgm:pt modelId="{5557ADC9-1554-49FB-A0A6-89B61AF4D984}" type="pres">
      <dgm:prSet presAssocID="{92687D04-CA01-4EF2-8DA2-E9D5394CEB9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C6ECF0A-FFFF-490C-8972-465E6747C2A6}" type="pres">
      <dgm:prSet presAssocID="{1C7F5CCF-D90E-44CD-A926-C72AE64AB067}" presName="bottomLine" presStyleLbl="alignNode1" presStyleIdx="5" presStyleCnt="10">
        <dgm:presLayoutVars/>
      </dgm:prSet>
      <dgm:spPr/>
    </dgm:pt>
    <dgm:pt modelId="{161E6603-5240-4A59-8058-179DCAC407CB}" type="pres">
      <dgm:prSet presAssocID="{1C7F5CCF-D90E-44CD-A926-C72AE64AB067}" presName="nodeText" presStyleLbl="bgAccFollowNode1" presStyleIdx="2" presStyleCnt="5">
        <dgm:presLayoutVars>
          <dgm:bulletEnabled val="1"/>
        </dgm:presLayoutVars>
      </dgm:prSet>
      <dgm:spPr/>
    </dgm:pt>
    <dgm:pt modelId="{0510066D-6F30-4F43-803C-9ED28B9A45F9}" type="pres">
      <dgm:prSet presAssocID="{92687D04-CA01-4EF2-8DA2-E9D5394CEB9F}" presName="sibTrans" presStyleCnt="0"/>
      <dgm:spPr/>
    </dgm:pt>
    <dgm:pt modelId="{049E88C3-D249-4FB0-B222-EA5B81FA4A74}" type="pres">
      <dgm:prSet presAssocID="{1CD853ED-4755-4C07-B924-C37691166B07}" presName="compositeNode" presStyleCnt="0">
        <dgm:presLayoutVars>
          <dgm:bulletEnabled val="1"/>
        </dgm:presLayoutVars>
      </dgm:prSet>
      <dgm:spPr/>
    </dgm:pt>
    <dgm:pt modelId="{93D10264-91FD-4B11-8EB7-00B7908F8611}" type="pres">
      <dgm:prSet presAssocID="{1CD853ED-4755-4C07-B924-C37691166B07}" presName="bgRect" presStyleLbl="bgAccFollowNode1" presStyleIdx="3" presStyleCnt="5"/>
      <dgm:spPr/>
    </dgm:pt>
    <dgm:pt modelId="{A2E3FB25-D307-4182-8998-26238AC89AF9}" type="pres">
      <dgm:prSet presAssocID="{40672A90-DEAF-4951-8116-A4E33D2446A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2947FCAE-0613-434C-88E6-36A25684CD44}" type="pres">
      <dgm:prSet presAssocID="{1CD853ED-4755-4C07-B924-C37691166B07}" presName="bottomLine" presStyleLbl="alignNode1" presStyleIdx="7" presStyleCnt="10">
        <dgm:presLayoutVars/>
      </dgm:prSet>
      <dgm:spPr/>
    </dgm:pt>
    <dgm:pt modelId="{1CD12539-4A0C-4BAB-8984-F2AD89A2D5B9}" type="pres">
      <dgm:prSet presAssocID="{1CD853ED-4755-4C07-B924-C37691166B07}" presName="nodeText" presStyleLbl="bgAccFollowNode1" presStyleIdx="3" presStyleCnt="5">
        <dgm:presLayoutVars>
          <dgm:bulletEnabled val="1"/>
        </dgm:presLayoutVars>
      </dgm:prSet>
      <dgm:spPr/>
    </dgm:pt>
    <dgm:pt modelId="{AA2C47AC-151C-48B1-80AF-976690103616}" type="pres">
      <dgm:prSet presAssocID="{40672A90-DEAF-4951-8116-A4E33D2446A9}" presName="sibTrans" presStyleCnt="0"/>
      <dgm:spPr/>
    </dgm:pt>
    <dgm:pt modelId="{C38CAF4A-369B-41DC-944F-BE48774B0FBB}" type="pres">
      <dgm:prSet presAssocID="{5E182326-26E0-4B2F-8E12-FFAAD981F33F}" presName="compositeNode" presStyleCnt="0">
        <dgm:presLayoutVars>
          <dgm:bulletEnabled val="1"/>
        </dgm:presLayoutVars>
      </dgm:prSet>
      <dgm:spPr/>
    </dgm:pt>
    <dgm:pt modelId="{DA5249F9-8E1B-4A1B-BE4A-451A8C84ECE5}" type="pres">
      <dgm:prSet presAssocID="{5E182326-26E0-4B2F-8E12-FFAAD981F33F}" presName="bgRect" presStyleLbl="bgAccFollowNode1" presStyleIdx="4" presStyleCnt="5"/>
      <dgm:spPr/>
    </dgm:pt>
    <dgm:pt modelId="{E9B0877C-1184-44E0-BB7F-96F3EAA99DA4}" type="pres">
      <dgm:prSet presAssocID="{0E0138AD-C06C-4F0D-AAF6-7E42F3997FF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E740DD2-330C-44E2-AD24-668FF598641C}" type="pres">
      <dgm:prSet presAssocID="{5E182326-26E0-4B2F-8E12-FFAAD981F33F}" presName="bottomLine" presStyleLbl="alignNode1" presStyleIdx="9" presStyleCnt="10">
        <dgm:presLayoutVars/>
      </dgm:prSet>
      <dgm:spPr/>
    </dgm:pt>
    <dgm:pt modelId="{653D28C2-E9A7-45D0-89DE-514091D573A2}" type="pres">
      <dgm:prSet presAssocID="{5E182326-26E0-4B2F-8E12-FFAAD981F33F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908A621-D928-4D88-96C4-EA005F800E51}" type="presOf" srcId="{1C7F5CCF-D90E-44CD-A926-C72AE64AB067}" destId="{940DF3F4-E9AE-40DA-9202-223227F58641}" srcOrd="0" destOrd="0" presId="urn:microsoft.com/office/officeart/2016/7/layout/BasicLinearProcessNumbered"/>
    <dgm:cxn modelId="{2E165D22-65CC-4444-B1D5-1C832012C0E9}" type="presOf" srcId="{1C7F5CCF-D90E-44CD-A926-C72AE64AB067}" destId="{161E6603-5240-4A59-8058-179DCAC407CB}" srcOrd="1" destOrd="0" presId="urn:microsoft.com/office/officeart/2016/7/layout/BasicLinearProcessNumbered"/>
    <dgm:cxn modelId="{437A0035-7AFA-407A-B296-4F6E8C6FBE2E}" type="presOf" srcId="{D0779B1E-4AF7-4F0F-8982-43602F6063F3}" destId="{385BCA42-4BA1-42F6-BE5C-75CDBE76B443}" srcOrd="1" destOrd="0" presId="urn:microsoft.com/office/officeart/2016/7/layout/BasicLinearProcessNumbered"/>
    <dgm:cxn modelId="{4CFBBF3A-9626-4288-9D03-6AB29B259204}" type="presOf" srcId="{40672A90-DEAF-4951-8116-A4E33D2446A9}" destId="{A2E3FB25-D307-4182-8998-26238AC89AF9}" srcOrd="0" destOrd="0" presId="urn:microsoft.com/office/officeart/2016/7/layout/BasicLinearProcessNumbered"/>
    <dgm:cxn modelId="{58F2363B-C7B9-4995-9DDB-69F5DEB63363}" srcId="{F4A651A7-7A6C-4E61-9B2F-43FE01948E4D}" destId="{1C7F5CCF-D90E-44CD-A926-C72AE64AB067}" srcOrd="2" destOrd="0" parTransId="{6F4E5412-EA32-45D4-9189-4F309539B5A1}" sibTransId="{92687D04-CA01-4EF2-8DA2-E9D5394CEB9F}"/>
    <dgm:cxn modelId="{5C3CAD68-279F-4E79-AE2F-23404374AFE9}" type="presOf" srcId="{078F1778-FAAB-4903-BFCC-759AA98EEE32}" destId="{1FF68C9C-A694-42D9-80B0-97D8793F1CFD}" srcOrd="0" destOrd="0" presId="urn:microsoft.com/office/officeart/2016/7/layout/BasicLinearProcessNumbered"/>
    <dgm:cxn modelId="{4DB0344B-6557-4FEC-A715-0ACABDFB20D9}" type="presOf" srcId="{1CD853ED-4755-4C07-B924-C37691166B07}" destId="{93D10264-91FD-4B11-8EB7-00B7908F8611}" srcOrd="0" destOrd="0" presId="urn:microsoft.com/office/officeart/2016/7/layout/BasicLinearProcessNumbered"/>
    <dgm:cxn modelId="{2926E16C-DED7-4C68-A683-018463908FB5}" type="presOf" srcId="{B064C906-C4EA-423F-A63A-78D760F31758}" destId="{80463268-314B-4927-8E0E-D23CB1311888}" srcOrd="0" destOrd="0" presId="urn:microsoft.com/office/officeart/2016/7/layout/BasicLinearProcessNumbered"/>
    <dgm:cxn modelId="{C0416D4D-6E31-4D30-8933-F812F60FAB05}" type="presOf" srcId="{5E182326-26E0-4B2F-8E12-FFAAD981F33F}" destId="{DA5249F9-8E1B-4A1B-BE4A-451A8C84ECE5}" srcOrd="0" destOrd="0" presId="urn:microsoft.com/office/officeart/2016/7/layout/BasicLinearProcessNumbered"/>
    <dgm:cxn modelId="{06D1A974-325C-4051-8A56-43001101BAAD}" type="presOf" srcId="{0E0138AD-C06C-4F0D-AAF6-7E42F3997FFA}" destId="{E9B0877C-1184-44E0-BB7F-96F3EAA99DA4}" srcOrd="0" destOrd="0" presId="urn:microsoft.com/office/officeart/2016/7/layout/BasicLinearProcessNumbered"/>
    <dgm:cxn modelId="{5B061258-21D6-45C3-81A2-C29754EAE104}" type="presOf" srcId="{D0779B1E-4AF7-4F0F-8982-43602F6063F3}" destId="{9246E79D-7908-475B-9366-0343EB19F287}" srcOrd="0" destOrd="0" presId="urn:microsoft.com/office/officeart/2016/7/layout/BasicLinearProcessNumbered"/>
    <dgm:cxn modelId="{9E0CF35A-90AB-4F28-A5DD-8EB8F4B69257}" type="presOf" srcId="{92687D04-CA01-4EF2-8DA2-E9D5394CEB9F}" destId="{5557ADC9-1554-49FB-A0A6-89B61AF4D984}" srcOrd="0" destOrd="0" presId="urn:microsoft.com/office/officeart/2016/7/layout/BasicLinearProcessNumbered"/>
    <dgm:cxn modelId="{42204985-AB84-4185-9B2B-3BBCAC009D40}" srcId="{F4A651A7-7A6C-4E61-9B2F-43FE01948E4D}" destId="{1CD853ED-4755-4C07-B924-C37691166B07}" srcOrd="3" destOrd="0" parTransId="{C430E50D-5646-477E-A33A-1BE2260DB9A8}" sibTransId="{40672A90-DEAF-4951-8116-A4E33D2446A9}"/>
    <dgm:cxn modelId="{D2AB35A7-561C-4EF5-A192-3901F02541DC}" srcId="{F4A651A7-7A6C-4E61-9B2F-43FE01948E4D}" destId="{D0779B1E-4AF7-4F0F-8982-43602F6063F3}" srcOrd="0" destOrd="0" parTransId="{33B6EE79-3D74-445E-BAF2-4AA71771EC43}" sibTransId="{B064C906-C4EA-423F-A63A-78D760F31758}"/>
    <dgm:cxn modelId="{C273AAB7-C78F-4A20-ACE8-E2003FB215B0}" type="presOf" srcId="{ED92428B-462E-4883-A99D-8E0840C468E9}" destId="{74B23AE6-C818-4B02-A172-8DE675E4D11D}" srcOrd="1" destOrd="0" presId="urn:microsoft.com/office/officeart/2016/7/layout/BasicLinearProcessNumbered"/>
    <dgm:cxn modelId="{E7088FBB-01B6-4D19-9E81-0E2CF9FE9BAA}" srcId="{F4A651A7-7A6C-4E61-9B2F-43FE01948E4D}" destId="{ED92428B-462E-4883-A99D-8E0840C468E9}" srcOrd="1" destOrd="0" parTransId="{94A0FCF7-1C3B-472E-93AD-7308F9299454}" sibTransId="{078F1778-FAAB-4903-BFCC-759AA98EEE32}"/>
    <dgm:cxn modelId="{AFFE3BC1-D8A2-477E-8A20-B22A397F4175}" type="presOf" srcId="{5E182326-26E0-4B2F-8E12-FFAAD981F33F}" destId="{653D28C2-E9A7-45D0-89DE-514091D573A2}" srcOrd="1" destOrd="0" presId="urn:microsoft.com/office/officeart/2016/7/layout/BasicLinearProcessNumbered"/>
    <dgm:cxn modelId="{AA3C05C3-757B-401D-9BC6-05122D561959}" type="presOf" srcId="{F4A651A7-7A6C-4E61-9B2F-43FE01948E4D}" destId="{DC5C22BD-6CF4-4520-BD6D-4148D055C001}" srcOrd="0" destOrd="0" presId="urn:microsoft.com/office/officeart/2016/7/layout/BasicLinearProcessNumbered"/>
    <dgm:cxn modelId="{4F6B86C3-9E11-46F0-A64E-DC6F18B0608B}" type="presOf" srcId="{1CD853ED-4755-4C07-B924-C37691166B07}" destId="{1CD12539-4A0C-4BAB-8984-F2AD89A2D5B9}" srcOrd="1" destOrd="0" presId="urn:microsoft.com/office/officeart/2016/7/layout/BasicLinearProcessNumbered"/>
    <dgm:cxn modelId="{3A9770E1-9B9F-4435-9AE7-C6994FAF219D}" type="presOf" srcId="{ED92428B-462E-4883-A99D-8E0840C468E9}" destId="{5A14F3BC-9943-4372-B577-B78048DE852B}" srcOrd="0" destOrd="0" presId="urn:microsoft.com/office/officeart/2016/7/layout/BasicLinearProcessNumbered"/>
    <dgm:cxn modelId="{A0C750E5-DFAB-403A-A2FB-33F1AE116FB1}" srcId="{F4A651A7-7A6C-4E61-9B2F-43FE01948E4D}" destId="{5E182326-26E0-4B2F-8E12-FFAAD981F33F}" srcOrd="4" destOrd="0" parTransId="{92E4949C-D09C-4BB5-8090-373BCBCC3153}" sibTransId="{0E0138AD-C06C-4F0D-AAF6-7E42F3997FFA}"/>
    <dgm:cxn modelId="{FDA46F35-9C1B-4FC5-9CCC-89181034C8A9}" type="presParOf" srcId="{DC5C22BD-6CF4-4520-BD6D-4148D055C001}" destId="{397F2305-7174-46A2-B328-3F0427CBC932}" srcOrd="0" destOrd="0" presId="urn:microsoft.com/office/officeart/2016/7/layout/BasicLinearProcessNumbered"/>
    <dgm:cxn modelId="{4A9E26BC-73CC-44AE-9F0D-0A96811F0AA1}" type="presParOf" srcId="{397F2305-7174-46A2-B328-3F0427CBC932}" destId="{9246E79D-7908-475B-9366-0343EB19F287}" srcOrd="0" destOrd="0" presId="urn:microsoft.com/office/officeart/2016/7/layout/BasicLinearProcessNumbered"/>
    <dgm:cxn modelId="{0CB80D2B-29C1-4EEC-9F1B-77310A552E5F}" type="presParOf" srcId="{397F2305-7174-46A2-B328-3F0427CBC932}" destId="{80463268-314B-4927-8E0E-D23CB1311888}" srcOrd="1" destOrd="0" presId="urn:microsoft.com/office/officeart/2016/7/layout/BasicLinearProcessNumbered"/>
    <dgm:cxn modelId="{F2E1F175-5AF3-41DC-8E51-6434E9329663}" type="presParOf" srcId="{397F2305-7174-46A2-B328-3F0427CBC932}" destId="{7AAE8D4E-DD05-49A6-B7C1-8512EB6EA6FD}" srcOrd="2" destOrd="0" presId="urn:microsoft.com/office/officeart/2016/7/layout/BasicLinearProcessNumbered"/>
    <dgm:cxn modelId="{F5EF7F9B-42EB-416F-9002-08F5C680A048}" type="presParOf" srcId="{397F2305-7174-46A2-B328-3F0427CBC932}" destId="{385BCA42-4BA1-42F6-BE5C-75CDBE76B443}" srcOrd="3" destOrd="0" presId="urn:microsoft.com/office/officeart/2016/7/layout/BasicLinearProcessNumbered"/>
    <dgm:cxn modelId="{25F973CC-F74C-4D96-9A72-6290F023A314}" type="presParOf" srcId="{DC5C22BD-6CF4-4520-BD6D-4148D055C001}" destId="{44D66296-6C6C-4760-BDDA-60A793FB98A2}" srcOrd="1" destOrd="0" presId="urn:microsoft.com/office/officeart/2016/7/layout/BasicLinearProcessNumbered"/>
    <dgm:cxn modelId="{1386C359-BD78-4AD4-B495-36775C83B44D}" type="presParOf" srcId="{DC5C22BD-6CF4-4520-BD6D-4148D055C001}" destId="{440FF1AF-6075-4BC4-8A12-9099A0CE88FB}" srcOrd="2" destOrd="0" presId="urn:microsoft.com/office/officeart/2016/7/layout/BasicLinearProcessNumbered"/>
    <dgm:cxn modelId="{1AFE36D7-B168-46FE-9C21-9339ABC9C534}" type="presParOf" srcId="{440FF1AF-6075-4BC4-8A12-9099A0CE88FB}" destId="{5A14F3BC-9943-4372-B577-B78048DE852B}" srcOrd="0" destOrd="0" presId="urn:microsoft.com/office/officeart/2016/7/layout/BasicLinearProcessNumbered"/>
    <dgm:cxn modelId="{3B061285-4FFA-4932-9F04-3051B094382E}" type="presParOf" srcId="{440FF1AF-6075-4BC4-8A12-9099A0CE88FB}" destId="{1FF68C9C-A694-42D9-80B0-97D8793F1CFD}" srcOrd="1" destOrd="0" presId="urn:microsoft.com/office/officeart/2016/7/layout/BasicLinearProcessNumbered"/>
    <dgm:cxn modelId="{BED36554-26D2-4E70-8279-28DF984C1A37}" type="presParOf" srcId="{440FF1AF-6075-4BC4-8A12-9099A0CE88FB}" destId="{2E05C785-C2B8-407D-A914-A7A0EBFB502F}" srcOrd="2" destOrd="0" presId="urn:microsoft.com/office/officeart/2016/7/layout/BasicLinearProcessNumbered"/>
    <dgm:cxn modelId="{0621540F-4C84-4662-B0F5-ECCC52D6D601}" type="presParOf" srcId="{440FF1AF-6075-4BC4-8A12-9099A0CE88FB}" destId="{74B23AE6-C818-4B02-A172-8DE675E4D11D}" srcOrd="3" destOrd="0" presId="urn:microsoft.com/office/officeart/2016/7/layout/BasicLinearProcessNumbered"/>
    <dgm:cxn modelId="{59D984F4-3924-46DA-8234-267C12E604ED}" type="presParOf" srcId="{DC5C22BD-6CF4-4520-BD6D-4148D055C001}" destId="{97661810-6002-434D-996F-5CD11767F011}" srcOrd="3" destOrd="0" presId="urn:microsoft.com/office/officeart/2016/7/layout/BasicLinearProcessNumbered"/>
    <dgm:cxn modelId="{DEE36E21-43FF-4D5A-A2D0-29E3081AF834}" type="presParOf" srcId="{DC5C22BD-6CF4-4520-BD6D-4148D055C001}" destId="{95124D07-C8EA-4222-A46E-33A87ADACE00}" srcOrd="4" destOrd="0" presId="urn:microsoft.com/office/officeart/2016/7/layout/BasicLinearProcessNumbered"/>
    <dgm:cxn modelId="{7F7E1FCF-C219-4F27-8295-8A4572D45660}" type="presParOf" srcId="{95124D07-C8EA-4222-A46E-33A87ADACE00}" destId="{940DF3F4-E9AE-40DA-9202-223227F58641}" srcOrd="0" destOrd="0" presId="urn:microsoft.com/office/officeart/2016/7/layout/BasicLinearProcessNumbered"/>
    <dgm:cxn modelId="{A6F749DC-928B-4E74-A1E0-ECAF7B158F04}" type="presParOf" srcId="{95124D07-C8EA-4222-A46E-33A87ADACE00}" destId="{5557ADC9-1554-49FB-A0A6-89B61AF4D984}" srcOrd="1" destOrd="0" presId="urn:microsoft.com/office/officeart/2016/7/layout/BasicLinearProcessNumbered"/>
    <dgm:cxn modelId="{FFB038CC-3F7F-456F-B3B4-04C008C8772B}" type="presParOf" srcId="{95124D07-C8EA-4222-A46E-33A87ADACE00}" destId="{4C6ECF0A-FFFF-490C-8972-465E6747C2A6}" srcOrd="2" destOrd="0" presId="urn:microsoft.com/office/officeart/2016/7/layout/BasicLinearProcessNumbered"/>
    <dgm:cxn modelId="{18F58D7A-3EC9-46FD-9197-4DEE60E2456B}" type="presParOf" srcId="{95124D07-C8EA-4222-A46E-33A87ADACE00}" destId="{161E6603-5240-4A59-8058-179DCAC407CB}" srcOrd="3" destOrd="0" presId="urn:microsoft.com/office/officeart/2016/7/layout/BasicLinearProcessNumbered"/>
    <dgm:cxn modelId="{E5249BAC-3A13-4895-ADEC-B51F04750731}" type="presParOf" srcId="{DC5C22BD-6CF4-4520-BD6D-4148D055C001}" destId="{0510066D-6F30-4F43-803C-9ED28B9A45F9}" srcOrd="5" destOrd="0" presId="urn:microsoft.com/office/officeart/2016/7/layout/BasicLinearProcessNumbered"/>
    <dgm:cxn modelId="{70723BCF-5A1A-4941-B83B-7A24B1BA5695}" type="presParOf" srcId="{DC5C22BD-6CF4-4520-BD6D-4148D055C001}" destId="{049E88C3-D249-4FB0-B222-EA5B81FA4A74}" srcOrd="6" destOrd="0" presId="urn:microsoft.com/office/officeart/2016/7/layout/BasicLinearProcessNumbered"/>
    <dgm:cxn modelId="{F2AE2A3A-E428-477B-BF32-10080776EC8B}" type="presParOf" srcId="{049E88C3-D249-4FB0-B222-EA5B81FA4A74}" destId="{93D10264-91FD-4B11-8EB7-00B7908F8611}" srcOrd="0" destOrd="0" presId="urn:microsoft.com/office/officeart/2016/7/layout/BasicLinearProcessNumbered"/>
    <dgm:cxn modelId="{129FF32D-11DD-4C28-820D-5DFB99EFDEEC}" type="presParOf" srcId="{049E88C3-D249-4FB0-B222-EA5B81FA4A74}" destId="{A2E3FB25-D307-4182-8998-26238AC89AF9}" srcOrd="1" destOrd="0" presId="urn:microsoft.com/office/officeart/2016/7/layout/BasicLinearProcessNumbered"/>
    <dgm:cxn modelId="{3F6ABB70-12B8-4E87-BE3A-B13A6C4A809C}" type="presParOf" srcId="{049E88C3-D249-4FB0-B222-EA5B81FA4A74}" destId="{2947FCAE-0613-434C-88E6-36A25684CD44}" srcOrd="2" destOrd="0" presId="urn:microsoft.com/office/officeart/2016/7/layout/BasicLinearProcessNumbered"/>
    <dgm:cxn modelId="{A96C5441-1378-4078-BB0B-D0BC3734EA75}" type="presParOf" srcId="{049E88C3-D249-4FB0-B222-EA5B81FA4A74}" destId="{1CD12539-4A0C-4BAB-8984-F2AD89A2D5B9}" srcOrd="3" destOrd="0" presId="urn:microsoft.com/office/officeart/2016/7/layout/BasicLinearProcessNumbered"/>
    <dgm:cxn modelId="{0900BEB6-386F-43DE-8D78-B7D2E1AC150D}" type="presParOf" srcId="{DC5C22BD-6CF4-4520-BD6D-4148D055C001}" destId="{AA2C47AC-151C-48B1-80AF-976690103616}" srcOrd="7" destOrd="0" presId="urn:microsoft.com/office/officeart/2016/7/layout/BasicLinearProcessNumbered"/>
    <dgm:cxn modelId="{C8C68FE3-13F6-44D4-9E34-62847C777D74}" type="presParOf" srcId="{DC5C22BD-6CF4-4520-BD6D-4148D055C001}" destId="{C38CAF4A-369B-41DC-944F-BE48774B0FBB}" srcOrd="8" destOrd="0" presId="urn:microsoft.com/office/officeart/2016/7/layout/BasicLinearProcessNumbered"/>
    <dgm:cxn modelId="{7628905A-3120-4728-9779-4103F18FC788}" type="presParOf" srcId="{C38CAF4A-369B-41DC-944F-BE48774B0FBB}" destId="{DA5249F9-8E1B-4A1B-BE4A-451A8C84ECE5}" srcOrd="0" destOrd="0" presId="urn:microsoft.com/office/officeart/2016/7/layout/BasicLinearProcessNumbered"/>
    <dgm:cxn modelId="{DC73EEAB-4B5F-4AFA-8DA9-5BE991B49D8D}" type="presParOf" srcId="{C38CAF4A-369B-41DC-944F-BE48774B0FBB}" destId="{E9B0877C-1184-44E0-BB7F-96F3EAA99DA4}" srcOrd="1" destOrd="0" presId="urn:microsoft.com/office/officeart/2016/7/layout/BasicLinearProcessNumbered"/>
    <dgm:cxn modelId="{EAA9AE70-A5E1-43B2-A97A-CEDADE819631}" type="presParOf" srcId="{C38CAF4A-369B-41DC-944F-BE48774B0FBB}" destId="{EE740DD2-330C-44E2-AD24-668FF598641C}" srcOrd="2" destOrd="0" presId="urn:microsoft.com/office/officeart/2016/7/layout/BasicLinearProcessNumbered"/>
    <dgm:cxn modelId="{DD0FE8C2-9CB0-41F7-B53C-230B1CAF72FE}" type="presParOf" srcId="{C38CAF4A-369B-41DC-944F-BE48774B0FBB}" destId="{653D28C2-E9A7-45D0-89DE-514091D573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A1A78B-548C-4094-BE05-26F5E8219E6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ACAF61-3635-470E-B2D9-5B118930C1AC}">
      <dgm:prSet/>
      <dgm:spPr/>
      <dgm:t>
        <a:bodyPr/>
        <a:lstStyle/>
        <a:p>
          <a:r>
            <a:rPr lang="en-US"/>
            <a:t>Delete the vertex’s adjacency list – this gets rid of all the edges</a:t>
          </a:r>
        </a:p>
      </dgm:t>
    </dgm:pt>
    <dgm:pt modelId="{56DB5B83-0591-45AF-93C3-05E474E68BF7}" type="parTrans" cxnId="{79458B29-C55E-4B75-AC78-6D3B57FFB1A1}">
      <dgm:prSet/>
      <dgm:spPr/>
      <dgm:t>
        <a:bodyPr/>
        <a:lstStyle/>
        <a:p>
          <a:endParaRPr lang="en-US"/>
        </a:p>
      </dgm:t>
    </dgm:pt>
    <dgm:pt modelId="{AEB18BEB-5FF8-4C48-A444-2E7AD41C7819}" type="sibTrans" cxnId="{79458B29-C55E-4B75-AC78-6D3B57FFB1A1}">
      <dgm:prSet/>
      <dgm:spPr/>
      <dgm:t>
        <a:bodyPr/>
        <a:lstStyle/>
        <a:p>
          <a:endParaRPr lang="en-US"/>
        </a:p>
      </dgm:t>
    </dgm:pt>
    <dgm:pt modelId="{930CA88F-FA99-496E-BEE2-2996A03F6C81}">
      <dgm:prSet/>
      <dgm:spPr/>
      <dgm:t>
        <a:bodyPr/>
        <a:lstStyle/>
        <a:p>
          <a:r>
            <a:rPr lang="en-US" dirty="0"/>
            <a:t>Delete all references to that vertex in other adjacency lists</a:t>
          </a:r>
        </a:p>
      </dgm:t>
    </dgm:pt>
    <dgm:pt modelId="{2E97A43E-391F-4DB2-871E-6ACA3E1DC26F}" type="parTrans" cxnId="{65F8B39A-FC46-4E24-AB06-863B7D4BD1F6}">
      <dgm:prSet/>
      <dgm:spPr/>
      <dgm:t>
        <a:bodyPr/>
        <a:lstStyle/>
        <a:p>
          <a:endParaRPr lang="en-US"/>
        </a:p>
      </dgm:t>
    </dgm:pt>
    <dgm:pt modelId="{C36886FD-FC02-492A-977E-3435970EB215}" type="sibTrans" cxnId="{65F8B39A-FC46-4E24-AB06-863B7D4BD1F6}">
      <dgm:prSet/>
      <dgm:spPr/>
      <dgm:t>
        <a:bodyPr/>
        <a:lstStyle/>
        <a:p>
          <a:endParaRPr lang="en-US"/>
        </a:p>
      </dgm:t>
    </dgm:pt>
    <dgm:pt modelId="{DA0619DC-4B2F-4939-B017-9CCC011D52AF}">
      <dgm:prSet/>
      <dgm:spPr/>
      <dgm:t>
        <a:bodyPr/>
        <a:lstStyle/>
        <a:p>
          <a:r>
            <a:rPr lang="en-US" dirty="0"/>
            <a:t>Reduce graph size</a:t>
          </a:r>
        </a:p>
      </dgm:t>
    </dgm:pt>
    <dgm:pt modelId="{8BD23DC3-67D0-4901-99F8-001F10E9DA78}" type="parTrans" cxnId="{C675D20F-D931-4AB5-A4FB-21C08C1F5696}">
      <dgm:prSet/>
      <dgm:spPr/>
    </dgm:pt>
    <dgm:pt modelId="{F33687C3-1F16-40B8-A216-26FC9CE56827}" type="sibTrans" cxnId="{C675D20F-D931-4AB5-A4FB-21C08C1F5696}">
      <dgm:prSet/>
      <dgm:spPr/>
    </dgm:pt>
    <dgm:pt modelId="{A956F4EC-02B2-4846-9D19-EAB57B8F71AC}" type="pres">
      <dgm:prSet presAssocID="{94A1A78B-548C-4094-BE05-26F5E8219E6E}" presName="linear" presStyleCnt="0">
        <dgm:presLayoutVars>
          <dgm:animLvl val="lvl"/>
          <dgm:resizeHandles val="exact"/>
        </dgm:presLayoutVars>
      </dgm:prSet>
      <dgm:spPr/>
    </dgm:pt>
    <dgm:pt modelId="{4218E23F-5973-4642-8387-B9DFF52AFBC0}" type="pres">
      <dgm:prSet presAssocID="{40ACAF61-3635-470E-B2D9-5B118930C1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0D4090-67AA-4DF8-92E8-752EE6C55E13}" type="pres">
      <dgm:prSet presAssocID="{AEB18BEB-5FF8-4C48-A444-2E7AD41C7819}" presName="spacer" presStyleCnt="0"/>
      <dgm:spPr/>
    </dgm:pt>
    <dgm:pt modelId="{6EDD0FBF-2AA2-4336-A4CA-5CE96991D8FB}" type="pres">
      <dgm:prSet presAssocID="{930CA88F-FA99-496E-BEE2-2996A03F6C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E521E8-28D5-43AE-B55B-07ED31336243}" type="pres">
      <dgm:prSet presAssocID="{C36886FD-FC02-492A-977E-3435970EB215}" presName="spacer" presStyleCnt="0"/>
      <dgm:spPr/>
    </dgm:pt>
    <dgm:pt modelId="{AF4194CB-C216-4E40-AD83-2D010C6D0A4C}" type="pres">
      <dgm:prSet presAssocID="{DA0619DC-4B2F-4939-B017-9CCC011D52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75D20F-D931-4AB5-A4FB-21C08C1F5696}" srcId="{94A1A78B-548C-4094-BE05-26F5E8219E6E}" destId="{DA0619DC-4B2F-4939-B017-9CCC011D52AF}" srcOrd="2" destOrd="0" parTransId="{8BD23DC3-67D0-4901-99F8-001F10E9DA78}" sibTransId="{F33687C3-1F16-40B8-A216-26FC9CE56827}"/>
    <dgm:cxn modelId="{79458B29-C55E-4B75-AC78-6D3B57FFB1A1}" srcId="{94A1A78B-548C-4094-BE05-26F5E8219E6E}" destId="{40ACAF61-3635-470E-B2D9-5B118930C1AC}" srcOrd="0" destOrd="0" parTransId="{56DB5B83-0591-45AF-93C3-05E474E68BF7}" sibTransId="{AEB18BEB-5FF8-4C48-A444-2E7AD41C7819}"/>
    <dgm:cxn modelId="{B9C1EB30-141E-4473-8305-B163C26A16C2}" type="presOf" srcId="{94A1A78B-548C-4094-BE05-26F5E8219E6E}" destId="{A956F4EC-02B2-4846-9D19-EAB57B8F71AC}" srcOrd="0" destOrd="0" presId="urn:microsoft.com/office/officeart/2005/8/layout/vList2"/>
    <dgm:cxn modelId="{E9404D38-F868-4980-A81D-479FCF5E73A1}" type="presOf" srcId="{930CA88F-FA99-496E-BEE2-2996A03F6C81}" destId="{6EDD0FBF-2AA2-4336-A4CA-5CE96991D8FB}" srcOrd="0" destOrd="0" presId="urn:microsoft.com/office/officeart/2005/8/layout/vList2"/>
    <dgm:cxn modelId="{F45D4997-94B0-4BC6-8FF0-B3B4B0030F51}" type="presOf" srcId="{DA0619DC-4B2F-4939-B017-9CCC011D52AF}" destId="{AF4194CB-C216-4E40-AD83-2D010C6D0A4C}" srcOrd="0" destOrd="0" presId="urn:microsoft.com/office/officeart/2005/8/layout/vList2"/>
    <dgm:cxn modelId="{65F8B39A-FC46-4E24-AB06-863B7D4BD1F6}" srcId="{94A1A78B-548C-4094-BE05-26F5E8219E6E}" destId="{930CA88F-FA99-496E-BEE2-2996A03F6C81}" srcOrd="1" destOrd="0" parTransId="{2E97A43E-391F-4DB2-871E-6ACA3E1DC26F}" sibTransId="{C36886FD-FC02-492A-977E-3435970EB215}"/>
    <dgm:cxn modelId="{98C007BC-4571-42CA-938F-ABD3E692A2D9}" type="presOf" srcId="{40ACAF61-3635-470E-B2D9-5B118930C1AC}" destId="{4218E23F-5973-4642-8387-B9DFF52AFBC0}" srcOrd="0" destOrd="0" presId="urn:microsoft.com/office/officeart/2005/8/layout/vList2"/>
    <dgm:cxn modelId="{73C93848-202E-4A26-B21D-233796822807}" type="presParOf" srcId="{A956F4EC-02B2-4846-9D19-EAB57B8F71AC}" destId="{4218E23F-5973-4642-8387-B9DFF52AFBC0}" srcOrd="0" destOrd="0" presId="urn:microsoft.com/office/officeart/2005/8/layout/vList2"/>
    <dgm:cxn modelId="{319C434A-E4F6-48E9-93C5-A8189A56D987}" type="presParOf" srcId="{A956F4EC-02B2-4846-9D19-EAB57B8F71AC}" destId="{C00D4090-67AA-4DF8-92E8-752EE6C55E13}" srcOrd="1" destOrd="0" presId="urn:microsoft.com/office/officeart/2005/8/layout/vList2"/>
    <dgm:cxn modelId="{645AF975-9712-4570-BC91-64722A4A88A1}" type="presParOf" srcId="{A956F4EC-02B2-4846-9D19-EAB57B8F71AC}" destId="{6EDD0FBF-2AA2-4336-A4CA-5CE96991D8FB}" srcOrd="2" destOrd="0" presId="urn:microsoft.com/office/officeart/2005/8/layout/vList2"/>
    <dgm:cxn modelId="{CF1D21AA-B834-4B5A-A013-8DDA0A06F7CD}" type="presParOf" srcId="{A956F4EC-02B2-4846-9D19-EAB57B8F71AC}" destId="{8DE521E8-28D5-43AE-B55B-07ED31336243}" srcOrd="3" destOrd="0" presId="urn:microsoft.com/office/officeart/2005/8/layout/vList2"/>
    <dgm:cxn modelId="{36F08E28-8AB3-4CE9-90C7-ACB6B9B58826}" type="presParOf" srcId="{A956F4EC-02B2-4846-9D19-EAB57B8F71AC}" destId="{AF4194CB-C216-4E40-AD83-2D010C6D0A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ED60A4-3413-4B51-AEB3-1B3AE15F807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1BFBCD-5311-484D-9F94-884C51BE4F5F}">
      <dgm:prSet/>
      <dgm:spPr/>
      <dgm:t>
        <a:bodyPr/>
        <a:lstStyle/>
        <a:p>
          <a:r>
            <a:rPr lang="en-US"/>
            <a:t>Determines which vertices can be reached by another vertex</a:t>
          </a:r>
        </a:p>
      </dgm:t>
    </dgm:pt>
    <dgm:pt modelId="{12A10D57-E2CC-402E-8568-D7055F81A6DF}" type="parTrans" cxnId="{7A8C5109-699F-47C4-9AED-98B3B43FA9FE}">
      <dgm:prSet/>
      <dgm:spPr/>
      <dgm:t>
        <a:bodyPr/>
        <a:lstStyle/>
        <a:p>
          <a:endParaRPr lang="en-US"/>
        </a:p>
      </dgm:t>
    </dgm:pt>
    <dgm:pt modelId="{7B4502D7-78DD-47D1-A8D8-8F73DA3B4E38}" type="sibTrans" cxnId="{7A8C5109-699F-47C4-9AED-98B3B43FA9F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7C5FF3F-5435-4B71-920D-907223535EC4}">
      <dgm:prSet/>
      <dgm:spPr/>
      <dgm:t>
        <a:bodyPr/>
        <a:lstStyle/>
        <a:p>
          <a:r>
            <a:rPr lang="en-US"/>
            <a:t>Depth first search (go deeper as much as we can)</a:t>
          </a:r>
        </a:p>
      </dgm:t>
    </dgm:pt>
    <dgm:pt modelId="{0EAD40B1-0B41-4C73-9786-09E49AE90409}" type="parTrans" cxnId="{6048B575-6DE0-4B35-A6E4-63143CA9BD31}">
      <dgm:prSet/>
      <dgm:spPr/>
      <dgm:t>
        <a:bodyPr/>
        <a:lstStyle/>
        <a:p>
          <a:endParaRPr lang="en-US"/>
        </a:p>
      </dgm:t>
    </dgm:pt>
    <dgm:pt modelId="{B5D73E04-792A-42E8-B8AC-AB42B2C0C6E2}" type="sibTrans" cxnId="{6048B575-6DE0-4B35-A6E4-63143CA9BD3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E18A4CE-82E9-455F-B579-C6E1CBD58123}">
      <dgm:prSet/>
      <dgm:spPr/>
      <dgm:t>
        <a:bodyPr/>
        <a:lstStyle/>
        <a:p>
          <a:r>
            <a:rPr lang="en-US"/>
            <a:t>Breadth first search (visit all nodes on the same level first)</a:t>
          </a:r>
        </a:p>
      </dgm:t>
    </dgm:pt>
    <dgm:pt modelId="{9C16B34A-7F56-4C4E-AE73-1710440F2809}" type="parTrans" cxnId="{31B24679-4DD5-4104-8022-194687212BF9}">
      <dgm:prSet/>
      <dgm:spPr/>
      <dgm:t>
        <a:bodyPr/>
        <a:lstStyle/>
        <a:p>
          <a:endParaRPr lang="en-US"/>
        </a:p>
      </dgm:t>
    </dgm:pt>
    <dgm:pt modelId="{281BF7A5-F0F0-452C-94B0-9D10051F9274}" type="sibTrans" cxnId="{31B24679-4DD5-4104-8022-194687212BF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C3DC494-CE03-4141-A66B-0AC17227AACE}" type="pres">
      <dgm:prSet presAssocID="{5EED60A4-3413-4B51-AEB3-1B3AE15F807E}" presName="Name0" presStyleCnt="0">
        <dgm:presLayoutVars>
          <dgm:animLvl val="lvl"/>
          <dgm:resizeHandles val="exact"/>
        </dgm:presLayoutVars>
      </dgm:prSet>
      <dgm:spPr/>
    </dgm:pt>
    <dgm:pt modelId="{6C728457-DCBE-4F82-AA9C-E05CD5550E1A}" type="pres">
      <dgm:prSet presAssocID="{641BFBCD-5311-484D-9F94-884C51BE4F5F}" presName="compositeNode" presStyleCnt="0">
        <dgm:presLayoutVars>
          <dgm:bulletEnabled val="1"/>
        </dgm:presLayoutVars>
      </dgm:prSet>
      <dgm:spPr/>
    </dgm:pt>
    <dgm:pt modelId="{03E73EC4-66D5-41CE-AE79-5C5E8217E330}" type="pres">
      <dgm:prSet presAssocID="{641BFBCD-5311-484D-9F94-884C51BE4F5F}" presName="bgRect" presStyleLbl="alignNode1" presStyleIdx="0" presStyleCnt="3"/>
      <dgm:spPr/>
    </dgm:pt>
    <dgm:pt modelId="{F1014D31-038A-4A78-80D2-EDDEE240FF8D}" type="pres">
      <dgm:prSet presAssocID="{7B4502D7-78DD-47D1-A8D8-8F73DA3B4E3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1E2C49F-0759-40DB-AE1B-41D8561776DC}" type="pres">
      <dgm:prSet presAssocID="{641BFBCD-5311-484D-9F94-884C51BE4F5F}" presName="nodeRect" presStyleLbl="alignNode1" presStyleIdx="0" presStyleCnt="3">
        <dgm:presLayoutVars>
          <dgm:bulletEnabled val="1"/>
        </dgm:presLayoutVars>
      </dgm:prSet>
      <dgm:spPr/>
    </dgm:pt>
    <dgm:pt modelId="{938EC196-FDC1-476F-B868-27FCBC5FAEB2}" type="pres">
      <dgm:prSet presAssocID="{7B4502D7-78DD-47D1-A8D8-8F73DA3B4E38}" presName="sibTrans" presStyleCnt="0"/>
      <dgm:spPr/>
    </dgm:pt>
    <dgm:pt modelId="{1BC875A0-7FD5-4732-9C3E-BC97C307D482}" type="pres">
      <dgm:prSet presAssocID="{77C5FF3F-5435-4B71-920D-907223535EC4}" presName="compositeNode" presStyleCnt="0">
        <dgm:presLayoutVars>
          <dgm:bulletEnabled val="1"/>
        </dgm:presLayoutVars>
      </dgm:prSet>
      <dgm:spPr/>
    </dgm:pt>
    <dgm:pt modelId="{3B8351D6-2B6E-4D01-9CF4-0EDFCC4BD580}" type="pres">
      <dgm:prSet presAssocID="{77C5FF3F-5435-4B71-920D-907223535EC4}" presName="bgRect" presStyleLbl="alignNode1" presStyleIdx="1" presStyleCnt="3"/>
      <dgm:spPr/>
    </dgm:pt>
    <dgm:pt modelId="{D6AE8B71-5193-41F0-9F00-9A5E78A9182A}" type="pres">
      <dgm:prSet presAssocID="{B5D73E04-792A-42E8-B8AC-AB42B2C0C6E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042FF22-E65C-4856-9669-DA9EC800B3A0}" type="pres">
      <dgm:prSet presAssocID="{77C5FF3F-5435-4B71-920D-907223535EC4}" presName="nodeRect" presStyleLbl="alignNode1" presStyleIdx="1" presStyleCnt="3">
        <dgm:presLayoutVars>
          <dgm:bulletEnabled val="1"/>
        </dgm:presLayoutVars>
      </dgm:prSet>
      <dgm:spPr/>
    </dgm:pt>
    <dgm:pt modelId="{8DE1D7A5-9371-4ACA-8353-10F7CB9EBBA9}" type="pres">
      <dgm:prSet presAssocID="{B5D73E04-792A-42E8-B8AC-AB42B2C0C6E2}" presName="sibTrans" presStyleCnt="0"/>
      <dgm:spPr/>
    </dgm:pt>
    <dgm:pt modelId="{F8BB73FB-018B-4628-A3C1-FE56C2D89528}" type="pres">
      <dgm:prSet presAssocID="{2E18A4CE-82E9-455F-B579-C6E1CBD58123}" presName="compositeNode" presStyleCnt="0">
        <dgm:presLayoutVars>
          <dgm:bulletEnabled val="1"/>
        </dgm:presLayoutVars>
      </dgm:prSet>
      <dgm:spPr/>
    </dgm:pt>
    <dgm:pt modelId="{3D6BCDFC-E0BE-4096-914C-499BEED2351B}" type="pres">
      <dgm:prSet presAssocID="{2E18A4CE-82E9-455F-B579-C6E1CBD58123}" presName="bgRect" presStyleLbl="alignNode1" presStyleIdx="2" presStyleCnt="3"/>
      <dgm:spPr/>
    </dgm:pt>
    <dgm:pt modelId="{B08CD2CA-977B-45F9-87D9-50839B53CA90}" type="pres">
      <dgm:prSet presAssocID="{281BF7A5-F0F0-452C-94B0-9D10051F927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0581E40-BD4B-4E20-967C-8E9D53A2CDA9}" type="pres">
      <dgm:prSet presAssocID="{2E18A4CE-82E9-455F-B579-C6E1CBD5812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A8C5109-699F-47C4-9AED-98B3B43FA9FE}" srcId="{5EED60A4-3413-4B51-AEB3-1B3AE15F807E}" destId="{641BFBCD-5311-484D-9F94-884C51BE4F5F}" srcOrd="0" destOrd="0" parTransId="{12A10D57-E2CC-402E-8568-D7055F81A6DF}" sibTransId="{7B4502D7-78DD-47D1-A8D8-8F73DA3B4E38}"/>
    <dgm:cxn modelId="{A0844A0C-59AD-4702-B765-672D256142CB}" type="presOf" srcId="{281BF7A5-F0F0-452C-94B0-9D10051F9274}" destId="{B08CD2CA-977B-45F9-87D9-50839B53CA90}" srcOrd="0" destOrd="0" presId="urn:microsoft.com/office/officeart/2016/7/layout/LinearBlockProcessNumbered"/>
    <dgm:cxn modelId="{88441D39-627C-4724-88C8-7F733CAA656B}" type="presOf" srcId="{2E18A4CE-82E9-455F-B579-C6E1CBD58123}" destId="{3D6BCDFC-E0BE-4096-914C-499BEED2351B}" srcOrd="0" destOrd="0" presId="urn:microsoft.com/office/officeart/2016/7/layout/LinearBlockProcessNumbered"/>
    <dgm:cxn modelId="{82335F51-8A80-47BE-9A27-4AA6D9D1E328}" type="presOf" srcId="{B5D73E04-792A-42E8-B8AC-AB42B2C0C6E2}" destId="{D6AE8B71-5193-41F0-9F00-9A5E78A9182A}" srcOrd="0" destOrd="0" presId="urn:microsoft.com/office/officeart/2016/7/layout/LinearBlockProcessNumbered"/>
    <dgm:cxn modelId="{8D93ED71-47C6-402E-88D9-6171735E0384}" type="presOf" srcId="{7B4502D7-78DD-47D1-A8D8-8F73DA3B4E38}" destId="{F1014D31-038A-4A78-80D2-EDDEE240FF8D}" srcOrd="0" destOrd="0" presId="urn:microsoft.com/office/officeart/2016/7/layout/LinearBlockProcessNumbered"/>
    <dgm:cxn modelId="{6048B575-6DE0-4B35-A6E4-63143CA9BD31}" srcId="{5EED60A4-3413-4B51-AEB3-1B3AE15F807E}" destId="{77C5FF3F-5435-4B71-920D-907223535EC4}" srcOrd="1" destOrd="0" parTransId="{0EAD40B1-0B41-4C73-9786-09E49AE90409}" sibTransId="{B5D73E04-792A-42E8-B8AC-AB42B2C0C6E2}"/>
    <dgm:cxn modelId="{31B24679-4DD5-4104-8022-194687212BF9}" srcId="{5EED60A4-3413-4B51-AEB3-1B3AE15F807E}" destId="{2E18A4CE-82E9-455F-B579-C6E1CBD58123}" srcOrd="2" destOrd="0" parTransId="{9C16B34A-7F56-4C4E-AE73-1710440F2809}" sibTransId="{281BF7A5-F0F0-452C-94B0-9D10051F9274}"/>
    <dgm:cxn modelId="{2E19347F-F826-43D2-A6A2-EC3983FBA5F5}" type="presOf" srcId="{641BFBCD-5311-484D-9F94-884C51BE4F5F}" destId="{91E2C49F-0759-40DB-AE1B-41D8561776DC}" srcOrd="1" destOrd="0" presId="urn:microsoft.com/office/officeart/2016/7/layout/LinearBlockProcessNumbered"/>
    <dgm:cxn modelId="{A30CAA98-9AD5-43E1-B050-2AC4C7BAAF08}" type="presOf" srcId="{77C5FF3F-5435-4B71-920D-907223535EC4}" destId="{0042FF22-E65C-4856-9669-DA9EC800B3A0}" srcOrd="1" destOrd="0" presId="urn:microsoft.com/office/officeart/2016/7/layout/LinearBlockProcessNumbered"/>
    <dgm:cxn modelId="{578253B4-EB7A-4A2A-8D6E-5C8A335B60C6}" type="presOf" srcId="{641BFBCD-5311-484D-9F94-884C51BE4F5F}" destId="{03E73EC4-66D5-41CE-AE79-5C5E8217E330}" srcOrd="0" destOrd="0" presId="urn:microsoft.com/office/officeart/2016/7/layout/LinearBlockProcessNumbered"/>
    <dgm:cxn modelId="{70EADACC-FD39-4B1E-97B4-2DDD32C4CCFC}" type="presOf" srcId="{77C5FF3F-5435-4B71-920D-907223535EC4}" destId="{3B8351D6-2B6E-4D01-9CF4-0EDFCC4BD580}" srcOrd="0" destOrd="0" presId="urn:microsoft.com/office/officeart/2016/7/layout/LinearBlockProcessNumbered"/>
    <dgm:cxn modelId="{B4A967D2-DDC7-4AA4-A187-0443489C5278}" type="presOf" srcId="{5EED60A4-3413-4B51-AEB3-1B3AE15F807E}" destId="{7C3DC494-CE03-4141-A66B-0AC17227AACE}" srcOrd="0" destOrd="0" presId="urn:microsoft.com/office/officeart/2016/7/layout/LinearBlockProcessNumbered"/>
    <dgm:cxn modelId="{02F8A6E0-7BA7-4509-B786-84E835B3C083}" type="presOf" srcId="{2E18A4CE-82E9-455F-B579-C6E1CBD58123}" destId="{A0581E40-BD4B-4E20-967C-8E9D53A2CDA9}" srcOrd="1" destOrd="0" presId="urn:microsoft.com/office/officeart/2016/7/layout/LinearBlockProcessNumbered"/>
    <dgm:cxn modelId="{94642EE5-A45E-4163-905F-3EF5C505CD53}" type="presParOf" srcId="{7C3DC494-CE03-4141-A66B-0AC17227AACE}" destId="{6C728457-DCBE-4F82-AA9C-E05CD5550E1A}" srcOrd="0" destOrd="0" presId="urn:microsoft.com/office/officeart/2016/7/layout/LinearBlockProcessNumbered"/>
    <dgm:cxn modelId="{03F94674-D88C-40B2-B5EB-80CC7C4F45C9}" type="presParOf" srcId="{6C728457-DCBE-4F82-AA9C-E05CD5550E1A}" destId="{03E73EC4-66D5-41CE-AE79-5C5E8217E330}" srcOrd="0" destOrd="0" presId="urn:microsoft.com/office/officeart/2016/7/layout/LinearBlockProcessNumbered"/>
    <dgm:cxn modelId="{119CE307-D1F1-4CDF-BA15-404222607BC9}" type="presParOf" srcId="{6C728457-DCBE-4F82-AA9C-E05CD5550E1A}" destId="{F1014D31-038A-4A78-80D2-EDDEE240FF8D}" srcOrd="1" destOrd="0" presId="urn:microsoft.com/office/officeart/2016/7/layout/LinearBlockProcessNumbered"/>
    <dgm:cxn modelId="{C25CE907-6867-41CC-A05C-B4E9AEA4E343}" type="presParOf" srcId="{6C728457-DCBE-4F82-AA9C-E05CD5550E1A}" destId="{91E2C49F-0759-40DB-AE1B-41D8561776DC}" srcOrd="2" destOrd="0" presId="urn:microsoft.com/office/officeart/2016/7/layout/LinearBlockProcessNumbered"/>
    <dgm:cxn modelId="{C6CD4C2D-23C3-448B-BC72-0E76AEB645A3}" type="presParOf" srcId="{7C3DC494-CE03-4141-A66B-0AC17227AACE}" destId="{938EC196-FDC1-476F-B868-27FCBC5FAEB2}" srcOrd="1" destOrd="0" presId="urn:microsoft.com/office/officeart/2016/7/layout/LinearBlockProcessNumbered"/>
    <dgm:cxn modelId="{5450C6B0-C167-4456-83FD-C13D7C689B75}" type="presParOf" srcId="{7C3DC494-CE03-4141-A66B-0AC17227AACE}" destId="{1BC875A0-7FD5-4732-9C3E-BC97C307D482}" srcOrd="2" destOrd="0" presId="urn:microsoft.com/office/officeart/2016/7/layout/LinearBlockProcessNumbered"/>
    <dgm:cxn modelId="{7288D1F1-5C81-4B8E-B4F4-9B907D82C8DA}" type="presParOf" srcId="{1BC875A0-7FD5-4732-9C3E-BC97C307D482}" destId="{3B8351D6-2B6E-4D01-9CF4-0EDFCC4BD580}" srcOrd="0" destOrd="0" presId="urn:microsoft.com/office/officeart/2016/7/layout/LinearBlockProcessNumbered"/>
    <dgm:cxn modelId="{DAC2ECFE-7735-414B-AE3E-E50A06844223}" type="presParOf" srcId="{1BC875A0-7FD5-4732-9C3E-BC97C307D482}" destId="{D6AE8B71-5193-41F0-9F00-9A5E78A9182A}" srcOrd="1" destOrd="0" presId="urn:microsoft.com/office/officeart/2016/7/layout/LinearBlockProcessNumbered"/>
    <dgm:cxn modelId="{A5CA786C-22D5-41F1-8999-E96D65B89146}" type="presParOf" srcId="{1BC875A0-7FD5-4732-9C3E-BC97C307D482}" destId="{0042FF22-E65C-4856-9669-DA9EC800B3A0}" srcOrd="2" destOrd="0" presId="urn:microsoft.com/office/officeart/2016/7/layout/LinearBlockProcessNumbered"/>
    <dgm:cxn modelId="{45C84DE1-E1D2-46E0-8F9D-C795A03D0A29}" type="presParOf" srcId="{7C3DC494-CE03-4141-A66B-0AC17227AACE}" destId="{8DE1D7A5-9371-4ACA-8353-10F7CB9EBBA9}" srcOrd="3" destOrd="0" presId="urn:microsoft.com/office/officeart/2016/7/layout/LinearBlockProcessNumbered"/>
    <dgm:cxn modelId="{66ED29A8-D595-41EB-9FC7-CC0B361372DB}" type="presParOf" srcId="{7C3DC494-CE03-4141-A66B-0AC17227AACE}" destId="{F8BB73FB-018B-4628-A3C1-FE56C2D89528}" srcOrd="4" destOrd="0" presId="urn:microsoft.com/office/officeart/2016/7/layout/LinearBlockProcessNumbered"/>
    <dgm:cxn modelId="{7577CB36-5A30-4CC5-9C13-28BEB9D70373}" type="presParOf" srcId="{F8BB73FB-018B-4628-A3C1-FE56C2D89528}" destId="{3D6BCDFC-E0BE-4096-914C-499BEED2351B}" srcOrd="0" destOrd="0" presId="urn:microsoft.com/office/officeart/2016/7/layout/LinearBlockProcessNumbered"/>
    <dgm:cxn modelId="{C0266BA9-BB4C-40EE-A174-6C18DFD020B0}" type="presParOf" srcId="{F8BB73FB-018B-4628-A3C1-FE56C2D89528}" destId="{B08CD2CA-977B-45F9-87D9-50839B53CA90}" srcOrd="1" destOrd="0" presId="urn:microsoft.com/office/officeart/2016/7/layout/LinearBlockProcessNumbered"/>
    <dgm:cxn modelId="{8DECC10D-4BEC-46A7-BAF6-F02702AD8AF6}" type="presParOf" srcId="{F8BB73FB-018B-4628-A3C1-FE56C2D89528}" destId="{A0581E40-BD4B-4E20-967C-8E9D53A2CD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00EA93-3DDC-454D-A469-A5A2352ECE18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B859E0-0176-4438-920E-58419A36F78E}">
      <dgm:prSet/>
      <dgm:spPr/>
      <dgm:t>
        <a:bodyPr/>
        <a:lstStyle/>
        <a:p>
          <a:r>
            <a:rPr lang="en-US"/>
            <a:t>Start at a vertex and follow the path down until you can’t anymore</a:t>
          </a:r>
        </a:p>
      </dgm:t>
    </dgm:pt>
    <dgm:pt modelId="{4B14A9DE-B665-401B-85DD-350070B95895}" type="parTrans" cxnId="{DCA17EE3-A1D1-479D-8211-CACBB9464CAD}">
      <dgm:prSet/>
      <dgm:spPr/>
      <dgm:t>
        <a:bodyPr/>
        <a:lstStyle/>
        <a:p>
          <a:endParaRPr lang="en-US"/>
        </a:p>
      </dgm:t>
    </dgm:pt>
    <dgm:pt modelId="{AB62A5A5-03F9-4B5C-A20C-81D00AA0BEAE}" type="sibTrans" cxnId="{DCA17EE3-A1D1-479D-8211-CACBB9464C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8B03BF9-5ED8-4FEC-AB31-1122F40C479E}">
      <dgm:prSet/>
      <dgm:spPr/>
      <dgm:t>
        <a:bodyPr/>
        <a:lstStyle/>
        <a:p>
          <a:r>
            <a:rPr lang="en-US"/>
            <a:t>Backtrack and follow a new path</a:t>
          </a:r>
        </a:p>
      </dgm:t>
    </dgm:pt>
    <dgm:pt modelId="{B67177A5-76BE-4EA3-AA03-5658D78ABD81}" type="parTrans" cxnId="{098B500D-B079-4941-909A-3CF3FC31EAA2}">
      <dgm:prSet/>
      <dgm:spPr/>
      <dgm:t>
        <a:bodyPr/>
        <a:lstStyle/>
        <a:p>
          <a:endParaRPr lang="en-US"/>
        </a:p>
      </dgm:t>
    </dgm:pt>
    <dgm:pt modelId="{D3C01D38-7C68-4B9D-BC4F-9BB43D892827}" type="sibTrans" cxnId="{098B500D-B079-4941-909A-3CF3FC31EAA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F9B71F4-5B08-4F1B-8FBC-43E9807BFBD0}">
      <dgm:prSet/>
      <dgm:spPr/>
      <dgm:t>
        <a:bodyPr/>
        <a:lstStyle/>
        <a:p>
          <a:r>
            <a:rPr lang="en-US"/>
            <a:t>Continue until all vertices are visited</a:t>
          </a:r>
        </a:p>
      </dgm:t>
    </dgm:pt>
    <dgm:pt modelId="{4C6E32EC-225C-4C82-A230-EF0C4EF020F5}" type="parTrans" cxnId="{6F10525F-2339-450F-BF38-24FFDEC1DD1E}">
      <dgm:prSet/>
      <dgm:spPr/>
      <dgm:t>
        <a:bodyPr/>
        <a:lstStyle/>
        <a:p>
          <a:endParaRPr lang="en-US"/>
        </a:p>
      </dgm:t>
    </dgm:pt>
    <dgm:pt modelId="{B9C87068-1BDA-4BBD-B285-7CE9B13C1374}" type="sibTrans" cxnId="{6F10525F-2339-450F-BF38-24FFDEC1DD1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D2BFC37-C64B-4DC3-BA70-15126D4AECC3}" type="pres">
      <dgm:prSet presAssocID="{D400EA93-3DDC-454D-A469-A5A2352ECE18}" presName="Name0" presStyleCnt="0">
        <dgm:presLayoutVars>
          <dgm:animLvl val="lvl"/>
          <dgm:resizeHandles val="exact"/>
        </dgm:presLayoutVars>
      </dgm:prSet>
      <dgm:spPr/>
    </dgm:pt>
    <dgm:pt modelId="{07B9854C-2D12-4C66-B24A-2732FE2B9C91}" type="pres">
      <dgm:prSet presAssocID="{28B859E0-0176-4438-920E-58419A36F78E}" presName="compositeNode" presStyleCnt="0">
        <dgm:presLayoutVars>
          <dgm:bulletEnabled val="1"/>
        </dgm:presLayoutVars>
      </dgm:prSet>
      <dgm:spPr/>
    </dgm:pt>
    <dgm:pt modelId="{AAF65A9F-74E8-4A6F-8E41-C136FA66BE09}" type="pres">
      <dgm:prSet presAssocID="{28B859E0-0176-4438-920E-58419A36F78E}" presName="bgRect" presStyleLbl="alignNode1" presStyleIdx="0" presStyleCnt="3"/>
      <dgm:spPr/>
    </dgm:pt>
    <dgm:pt modelId="{F918F1FE-8274-45E8-BC67-6044D6B9917F}" type="pres">
      <dgm:prSet presAssocID="{AB62A5A5-03F9-4B5C-A20C-81D00AA0BEA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28F3B40-A757-4838-B78F-F123ED1DA3D5}" type="pres">
      <dgm:prSet presAssocID="{28B859E0-0176-4438-920E-58419A36F78E}" presName="nodeRect" presStyleLbl="alignNode1" presStyleIdx="0" presStyleCnt="3">
        <dgm:presLayoutVars>
          <dgm:bulletEnabled val="1"/>
        </dgm:presLayoutVars>
      </dgm:prSet>
      <dgm:spPr/>
    </dgm:pt>
    <dgm:pt modelId="{768A25D2-6749-4791-A698-E79FF4064635}" type="pres">
      <dgm:prSet presAssocID="{AB62A5A5-03F9-4B5C-A20C-81D00AA0BEAE}" presName="sibTrans" presStyleCnt="0"/>
      <dgm:spPr/>
    </dgm:pt>
    <dgm:pt modelId="{3F6B6B8C-2047-4ECC-BB04-1E01B924F762}" type="pres">
      <dgm:prSet presAssocID="{58B03BF9-5ED8-4FEC-AB31-1122F40C479E}" presName="compositeNode" presStyleCnt="0">
        <dgm:presLayoutVars>
          <dgm:bulletEnabled val="1"/>
        </dgm:presLayoutVars>
      </dgm:prSet>
      <dgm:spPr/>
    </dgm:pt>
    <dgm:pt modelId="{BD98FBD9-4FE0-44B3-931F-345542BEF5AA}" type="pres">
      <dgm:prSet presAssocID="{58B03BF9-5ED8-4FEC-AB31-1122F40C479E}" presName="bgRect" presStyleLbl="alignNode1" presStyleIdx="1" presStyleCnt="3"/>
      <dgm:spPr/>
    </dgm:pt>
    <dgm:pt modelId="{E67DE433-C222-4E17-ACB0-428EBE4D45CD}" type="pres">
      <dgm:prSet presAssocID="{D3C01D38-7C68-4B9D-BC4F-9BB43D89282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30040D-6FD1-4271-B156-2C2650155F11}" type="pres">
      <dgm:prSet presAssocID="{58B03BF9-5ED8-4FEC-AB31-1122F40C479E}" presName="nodeRect" presStyleLbl="alignNode1" presStyleIdx="1" presStyleCnt="3">
        <dgm:presLayoutVars>
          <dgm:bulletEnabled val="1"/>
        </dgm:presLayoutVars>
      </dgm:prSet>
      <dgm:spPr/>
    </dgm:pt>
    <dgm:pt modelId="{5C2EA64C-7E67-4692-9FFB-E53F4B89A01B}" type="pres">
      <dgm:prSet presAssocID="{D3C01D38-7C68-4B9D-BC4F-9BB43D892827}" presName="sibTrans" presStyleCnt="0"/>
      <dgm:spPr/>
    </dgm:pt>
    <dgm:pt modelId="{73AF3486-9E3C-4EF7-BF36-E29CF9DB1C6E}" type="pres">
      <dgm:prSet presAssocID="{9F9B71F4-5B08-4F1B-8FBC-43E9807BFBD0}" presName="compositeNode" presStyleCnt="0">
        <dgm:presLayoutVars>
          <dgm:bulletEnabled val="1"/>
        </dgm:presLayoutVars>
      </dgm:prSet>
      <dgm:spPr/>
    </dgm:pt>
    <dgm:pt modelId="{60B27705-3BB3-457F-A8D5-DE164646A20A}" type="pres">
      <dgm:prSet presAssocID="{9F9B71F4-5B08-4F1B-8FBC-43E9807BFBD0}" presName="bgRect" presStyleLbl="alignNode1" presStyleIdx="2" presStyleCnt="3"/>
      <dgm:spPr/>
    </dgm:pt>
    <dgm:pt modelId="{FC89FEF1-0FB1-47B8-9BC4-FDC50F389533}" type="pres">
      <dgm:prSet presAssocID="{B9C87068-1BDA-4BBD-B285-7CE9B13C137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CB4715B-7C1E-4A59-A316-FA5EB93DA4D7}" type="pres">
      <dgm:prSet presAssocID="{9F9B71F4-5B08-4F1B-8FBC-43E9807BFBD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98B500D-B079-4941-909A-3CF3FC31EAA2}" srcId="{D400EA93-3DDC-454D-A469-A5A2352ECE18}" destId="{58B03BF9-5ED8-4FEC-AB31-1122F40C479E}" srcOrd="1" destOrd="0" parTransId="{B67177A5-76BE-4EA3-AA03-5658D78ABD81}" sibTransId="{D3C01D38-7C68-4B9D-BC4F-9BB43D892827}"/>
    <dgm:cxn modelId="{564B740D-EDE1-46EE-9C22-7E44F55E3512}" type="presOf" srcId="{D400EA93-3DDC-454D-A469-A5A2352ECE18}" destId="{5D2BFC37-C64B-4DC3-BA70-15126D4AECC3}" srcOrd="0" destOrd="0" presId="urn:microsoft.com/office/officeart/2016/7/layout/LinearBlockProcessNumbered"/>
    <dgm:cxn modelId="{6F6D5714-92EB-4C8E-909F-94FFD13FACC8}" type="presOf" srcId="{58B03BF9-5ED8-4FEC-AB31-1122F40C479E}" destId="{BD98FBD9-4FE0-44B3-931F-345542BEF5AA}" srcOrd="0" destOrd="0" presId="urn:microsoft.com/office/officeart/2016/7/layout/LinearBlockProcessNumbered"/>
    <dgm:cxn modelId="{38C6191A-79A1-4A53-B4C6-177E00A5CF7D}" type="presOf" srcId="{28B859E0-0176-4438-920E-58419A36F78E}" destId="{AAF65A9F-74E8-4A6F-8E41-C136FA66BE09}" srcOrd="0" destOrd="0" presId="urn:microsoft.com/office/officeart/2016/7/layout/LinearBlockProcessNumbered"/>
    <dgm:cxn modelId="{F4F4DA36-7049-48D5-840E-87AD793B320B}" type="presOf" srcId="{9F9B71F4-5B08-4F1B-8FBC-43E9807BFBD0}" destId="{60B27705-3BB3-457F-A8D5-DE164646A20A}" srcOrd="0" destOrd="0" presId="urn:microsoft.com/office/officeart/2016/7/layout/LinearBlockProcessNumbered"/>
    <dgm:cxn modelId="{6F10525F-2339-450F-BF38-24FFDEC1DD1E}" srcId="{D400EA93-3DDC-454D-A469-A5A2352ECE18}" destId="{9F9B71F4-5B08-4F1B-8FBC-43E9807BFBD0}" srcOrd="2" destOrd="0" parTransId="{4C6E32EC-225C-4C82-A230-EF0C4EF020F5}" sibTransId="{B9C87068-1BDA-4BBD-B285-7CE9B13C1374}"/>
    <dgm:cxn modelId="{CBF7504E-97E8-454B-A04A-573926238B5A}" type="presOf" srcId="{9F9B71F4-5B08-4F1B-8FBC-43E9807BFBD0}" destId="{ECB4715B-7C1E-4A59-A316-FA5EB93DA4D7}" srcOrd="1" destOrd="0" presId="urn:microsoft.com/office/officeart/2016/7/layout/LinearBlockProcessNumbered"/>
    <dgm:cxn modelId="{8FF45352-C064-401E-A58C-0350725AF642}" type="presOf" srcId="{28B859E0-0176-4438-920E-58419A36F78E}" destId="{728F3B40-A757-4838-B78F-F123ED1DA3D5}" srcOrd="1" destOrd="0" presId="urn:microsoft.com/office/officeart/2016/7/layout/LinearBlockProcessNumbered"/>
    <dgm:cxn modelId="{061AD279-FA03-46BF-B11C-F4E5E2CF5BCF}" type="presOf" srcId="{AB62A5A5-03F9-4B5C-A20C-81D00AA0BEAE}" destId="{F918F1FE-8274-45E8-BC67-6044D6B9917F}" srcOrd="0" destOrd="0" presId="urn:microsoft.com/office/officeart/2016/7/layout/LinearBlockProcessNumbered"/>
    <dgm:cxn modelId="{7EC29F93-C18C-4FE8-B0E4-D816DA9AB8E3}" type="presOf" srcId="{D3C01D38-7C68-4B9D-BC4F-9BB43D892827}" destId="{E67DE433-C222-4E17-ACB0-428EBE4D45CD}" srcOrd="0" destOrd="0" presId="urn:microsoft.com/office/officeart/2016/7/layout/LinearBlockProcessNumbered"/>
    <dgm:cxn modelId="{9B6150B2-68E3-49FE-A246-636BF5A14D72}" type="presOf" srcId="{58B03BF9-5ED8-4FEC-AB31-1122F40C479E}" destId="{7F30040D-6FD1-4271-B156-2C2650155F11}" srcOrd="1" destOrd="0" presId="urn:microsoft.com/office/officeart/2016/7/layout/LinearBlockProcessNumbered"/>
    <dgm:cxn modelId="{7F7B7DBC-C49A-4F88-A4C6-989EDE09284F}" type="presOf" srcId="{B9C87068-1BDA-4BBD-B285-7CE9B13C1374}" destId="{FC89FEF1-0FB1-47B8-9BC4-FDC50F389533}" srcOrd="0" destOrd="0" presId="urn:microsoft.com/office/officeart/2016/7/layout/LinearBlockProcessNumbered"/>
    <dgm:cxn modelId="{DCA17EE3-A1D1-479D-8211-CACBB9464CAD}" srcId="{D400EA93-3DDC-454D-A469-A5A2352ECE18}" destId="{28B859E0-0176-4438-920E-58419A36F78E}" srcOrd="0" destOrd="0" parTransId="{4B14A9DE-B665-401B-85DD-350070B95895}" sibTransId="{AB62A5A5-03F9-4B5C-A20C-81D00AA0BEAE}"/>
    <dgm:cxn modelId="{6E3F37B1-F394-40A5-8B64-615BB86D229A}" type="presParOf" srcId="{5D2BFC37-C64B-4DC3-BA70-15126D4AECC3}" destId="{07B9854C-2D12-4C66-B24A-2732FE2B9C91}" srcOrd="0" destOrd="0" presId="urn:microsoft.com/office/officeart/2016/7/layout/LinearBlockProcessNumbered"/>
    <dgm:cxn modelId="{21FD2101-A04A-4953-89EE-9EEA3E706296}" type="presParOf" srcId="{07B9854C-2D12-4C66-B24A-2732FE2B9C91}" destId="{AAF65A9F-74E8-4A6F-8E41-C136FA66BE09}" srcOrd="0" destOrd="0" presId="urn:microsoft.com/office/officeart/2016/7/layout/LinearBlockProcessNumbered"/>
    <dgm:cxn modelId="{A2134D70-9402-4982-84B8-1872135B890E}" type="presParOf" srcId="{07B9854C-2D12-4C66-B24A-2732FE2B9C91}" destId="{F918F1FE-8274-45E8-BC67-6044D6B9917F}" srcOrd="1" destOrd="0" presId="urn:microsoft.com/office/officeart/2016/7/layout/LinearBlockProcessNumbered"/>
    <dgm:cxn modelId="{DEA94096-0344-4B9B-99E0-765512233807}" type="presParOf" srcId="{07B9854C-2D12-4C66-B24A-2732FE2B9C91}" destId="{728F3B40-A757-4838-B78F-F123ED1DA3D5}" srcOrd="2" destOrd="0" presId="urn:microsoft.com/office/officeart/2016/7/layout/LinearBlockProcessNumbered"/>
    <dgm:cxn modelId="{BC6618B9-B6ED-43AE-81B1-0BB036FB78CC}" type="presParOf" srcId="{5D2BFC37-C64B-4DC3-BA70-15126D4AECC3}" destId="{768A25D2-6749-4791-A698-E79FF4064635}" srcOrd="1" destOrd="0" presId="urn:microsoft.com/office/officeart/2016/7/layout/LinearBlockProcessNumbered"/>
    <dgm:cxn modelId="{5A68E64D-EA48-4614-A3A3-4E90CD7BA5D9}" type="presParOf" srcId="{5D2BFC37-C64B-4DC3-BA70-15126D4AECC3}" destId="{3F6B6B8C-2047-4ECC-BB04-1E01B924F762}" srcOrd="2" destOrd="0" presId="urn:microsoft.com/office/officeart/2016/7/layout/LinearBlockProcessNumbered"/>
    <dgm:cxn modelId="{D35BEE94-F567-45A0-85E4-160D388E1944}" type="presParOf" srcId="{3F6B6B8C-2047-4ECC-BB04-1E01B924F762}" destId="{BD98FBD9-4FE0-44B3-931F-345542BEF5AA}" srcOrd="0" destOrd="0" presId="urn:microsoft.com/office/officeart/2016/7/layout/LinearBlockProcessNumbered"/>
    <dgm:cxn modelId="{C89B0D87-3309-4613-B5ED-237C61D08E3A}" type="presParOf" srcId="{3F6B6B8C-2047-4ECC-BB04-1E01B924F762}" destId="{E67DE433-C222-4E17-ACB0-428EBE4D45CD}" srcOrd="1" destOrd="0" presId="urn:microsoft.com/office/officeart/2016/7/layout/LinearBlockProcessNumbered"/>
    <dgm:cxn modelId="{0A34D3B5-C601-4320-9D13-AD5D8BDC7B2D}" type="presParOf" srcId="{3F6B6B8C-2047-4ECC-BB04-1E01B924F762}" destId="{7F30040D-6FD1-4271-B156-2C2650155F11}" srcOrd="2" destOrd="0" presId="urn:microsoft.com/office/officeart/2016/7/layout/LinearBlockProcessNumbered"/>
    <dgm:cxn modelId="{F4090219-DB6B-4704-BAC6-3E139386319E}" type="presParOf" srcId="{5D2BFC37-C64B-4DC3-BA70-15126D4AECC3}" destId="{5C2EA64C-7E67-4692-9FFB-E53F4B89A01B}" srcOrd="3" destOrd="0" presId="urn:microsoft.com/office/officeart/2016/7/layout/LinearBlockProcessNumbered"/>
    <dgm:cxn modelId="{378D64F0-B2E0-4AB9-AAE8-C14A576D7CA1}" type="presParOf" srcId="{5D2BFC37-C64B-4DC3-BA70-15126D4AECC3}" destId="{73AF3486-9E3C-4EF7-BF36-E29CF9DB1C6E}" srcOrd="4" destOrd="0" presId="urn:microsoft.com/office/officeart/2016/7/layout/LinearBlockProcessNumbered"/>
    <dgm:cxn modelId="{F7119C1E-CF28-4287-9096-D75BB9F2E27C}" type="presParOf" srcId="{73AF3486-9E3C-4EF7-BF36-E29CF9DB1C6E}" destId="{60B27705-3BB3-457F-A8D5-DE164646A20A}" srcOrd="0" destOrd="0" presId="urn:microsoft.com/office/officeart/2016/7/layout/LinearBlockProcessNumbered"/>
    <dgm:cxn modelId="{17E7E770-69E8-43D7-9FCE-44EF19B35F93}" type="presParOf" srcId="{73AF3486-9E3C-4EF7-BF36-E29CF9DB1C6E}" destId="{FC89FEF1-0FB1-47B8-9BC4-FDC50F389533}" srcOrd="1" destOrd="0" presId="urn:microsoft.com/office/officeart/2016/7/layout/LinearBlockProcessNumbered"/>
    <dgm:cxn modelId="{FE56A544-8FFF-44B9-89E7-D01F394AB9B2}" type="presParOf" srcId="{73AF3486-9E3C-4EF7-BF36-E29CF9DB1C6E}" destId="{ECB4715B-7C1E-4A59-A316-FA5EB93DA4D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3053BEF-6C4A-4531-8B7C-2B82D7489811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6A2056-F190-4761-BDED-2381C7AA9889}">
      <dgm:prSet/>
      <dgm:spPr/>
      <dgm:t>
        <a:bodyPr/>
        <a:lstStyle/>
        <a:p>
          <a:r>
            <a:rPr lang="en-US"/>
            <a:t>First, pick a starting point, which can be any vertex. </a:t>
          </a:r>
        </a:p>
      </dgm:t>
    </dgm:pt>
    <dgm:pt modelId="{C3CD7087-684C-4ABC-8529-28DA0C346720}" type="parTrans" cxnId="{F7261C1D-980C-4A38-B7BD-FECC6C0736C3}">
      <dgm:prSet/>
      <dgm:spPr/>
      <dgm:t>
        <a:bodyPr/>
        <a:lstStyle/>
        <a:p>
          <a:endParaRPr lang="en-US"/>
        </a:p>
      </dgm:t>
    </dgm:pt>
    <dgm:pt modelId="{DEED8AD6-D891-490E-970F-A488BACAA6B6}" type="sibTrans" cxnId="{F7261C1D-980C-4A38-B7BD-FECC6C0736C3}">
      <dgm:prSet/>
      <dgm:spPr/>
      <dgm:t>
        <a:bodyPr/>
        <a:lstStyle/>
        <a:p>
          <a:endParaRPr lang="en-US"/>
        </a:p>
      </dgm:t>
    </dgm:pt>
    <dgm:pt modelId="{7F2C7EA7-DD50-4622-A986-3486A2A46A48}">
      <dgm:prSet/>
      <dgm:spPr/>
      <dgm:t>
        <a:bodyPr/>
        <a:lstStyle/>
        <a:p>
          <a:r>
            <a:rPr lang="en-US"/>
            <a:t>Visit the vertex, push it onto a stack, and mark it as visited. </a:t>
          </a:r>
        </a:p>
      </dgm:t>
    </dgm:pt>
    <dgm:pt modelId="{21BDE8FF-A0EF-45DE-9FC9-D27FEC26806E}" type="parTrans" cxnId="{0747FECC-2CB8-420D-B642-C0899C77AB76}">
      <dgm:prSet/>
      <dgm:spPr/>
      <dgm:t>
        <a:bodyPr/>
        <a:lstStyle/>
        <a:p>
          <a:endParaRPr lang="en-US"/>
        </a:p>
      </dgm:t>
    </dgm:pt>
    <dgm:pt modelId="{F59FD447-2127-4E27-93DC-E3F20FECA5EF}" type="sibTrans" cxnId="{0747FECC-2CB8-420D-B642-C0899C77AB76}">
      <dgm:prSet/>
      <dgm:spPr/>
      <dgm:t>
        <a:bodyPr/>
        <a:lstStyle/>
        <a:p>
          <a:endParaRPr lang="en-US"/>
        </a:p>
      </dgm:t>
    </dgm:pt>
    <dgm:pt modelId="{3A956FDA-A0DB-44B1-BEAC-14314A370467}">
      <dgm:prSet/>
      <dgm:spPr/>
      <dgm:t>
        <a:bodyPr/>
        <a:lstStyle/>
        <a:p>
          <a:r>
            <a:rPr lang="en-US"/>
            <a:t>Then you go to the next vertex that is unvisited, push it on the stack, and mark it. </a:t>
          </a:r>
        </a:p>
      </dgm:t>
    </dgm:pt>
    <dgm:pt modelId="{61573B7A-8F68-4C3B-AD93-B126F1572A88}" type="parTrans" cxnId="{808A3B83-538E-48DA-B0F9-78C113715E8F}">
      <dgm:prSet/>
      <dgm:spPr/>
      <dgm:t>
        <a:bodyPr/>
        <a:lstStyle/>
        <a:p>
          <a:endParaRPr lang="en-US"/>
        </a:p>
      </dgm:t>
    </dgm:pt>
    <dgm:pt modelId="{2D37EE4C-8AD5-46E8-BEF8-0218904872AF}" type="sibTrans" cxnId="{808A3B83-538E-48DA-B0F9-78C113715E8F}">
      <dgm:prSet/>
      <dgm:spPr/>
      <dgm:t>
        <a:bodyPr/>
        <a:lstStyle/>
        <a:p>
          <a:endParaRPr lang="en-US"/>
        </a:p>
      </dgm:t>
    </dgm:pt>
    <dgm:pt modelId="{2BC34012-0C05-4513-8957-0304105DADFA}">
      <dgm:prSet/>
      <dgm:spPr/>
      <dgm:t>
        <a:bodyPr/>
        <a:lstStyle/>
        <a:p>
          <a:r>
            <a:rPr lang="en-US"/>
            <a:t>This continues until you reach the last vertex.</a:t>
          </a:r>
        </a:p>
      </dgm:t>
    </dgm:pt>
    <dgm:pt modelId="{CE620B4B-2C52-4075-A0F4-AFACB4DDA499}" type="parTrans" cxnId="{EF5AD596-937F-4148-B352-797C72916041}">
      <dgm:prSet/>
      <dgm:spPr/>
      <dgm:t>
        <a:bodyPr/>
        <a:lstStyle/>
        <a:p>
          <a:endParaRPr lang="en-US"/>
        </a:p>
      </dgm:t>
    </dgm:pt>
    <dgm:pt modelId="{DD4E9FB3-CC01-453F-A881-D153D5099820}" type="sibTrans" cxnId="{EF5AD596-937F-4148-B352-797C72916041}">
      <dgm:prSet/>
      <dgm:spPr/>
      <dgm:t>
        <a:bodyPr/>
        <a:lstStyle/>
        <a:p>
          <a:endParaRPr lang="en-US"/>
        </a:p>
      </dgm:t>
    </dgm:pt>
    <dgm:pt modelId="{6C6D7352-291A-463B-A0AB-4816DAD761AB}">
      <dgm:prSet/>
      <dgm:spPr/>
      <dgm:t>
        <a:bodyPr/>
        <a:lstStyle/>
        <a:p>
          <a:r>
            <a:rPr lang="en-US"/>
            <a:t>Then you check to see if the top vertex has any unvisited adjacent vertices.</a:t>
          </a:r>
        </a:p>
      </dgm:t>
    </dgm:pt>
    <dgm:pt modelId="{8E8E8ED8-C3E2-43AD-A0BA-B82B88BD10B6}" type="parTrans" cxnId="{69484E0C-67BC-458A-B8BA-B655708F964D}">
      <dgm:prSet/>
      <dgm:spPr/>
      <dgm:t>
        <a:bodyPr/>
        <a:lstStyle/>
        <a:p>
          <a:endParaRPr lang="en-US"/>
        </a:p>
      </dgm:t>
    </dgm:pt>
    <dgm:pt modelId="{6895D51A-635B-4A2F-B861-399EC4681F22}" type="sibTrans" cxnId="{69484E0C-67BC-458A-B8BA-B655708F964D}">
      <dgm:prSet/>
      <dgm:spPr/>
      <dgm:t>
        <a:bodyPr/>
        <a:lstStyle/>
        <a:p>
          <a:endParaRPr lang="en-US"/>
        </a:p>
      </dgm:t>
    </dgm:pt>
    <dgm:pt modelId="{F641D631-7D94-47AA-8BF5-0E306CF02997}">
      <dgm:prSet/>
      <dgm:spPr/>
      <dgm:t>
        <a:bodyPr/>
        <a:lstStyle/>
        <a:p>
          <a:r>
            <a:rPr lang="en-US"/>
            <a:t>If it doesn’t, then you pop it off the stack and check the next vertex. </a:t>
          </a:r>
        </a:p>
      </dgm:t>
    </dgm:pt>
    <dgm:pt modelId="{F28E1060-D1AF-4D4D-9AC0-DFE2D7B2EE8D}" type="parTrans" cxnId="{B000A2A9-E075-497F-81C4-C2CD97158B5E}">
      <dgm:prSet/>
      <dgm:spPr/>
      <dgm:t>
        <a:bodyPr/>
        <a:lstStyle/>
        <a:p>
          <a:endParaRPr lang="en-US"/>
        </a:p>
      </dgm:t>
    </dgm:pt>
    <dgm:pt modelId="{BB8F731E-B3C5-4ED5-AA3E-2712BD9430EE}" type="sibTrans" cxnId="{B000A2A9-E075-497F-81C4-C2CD97158B5E}">
      <dgm:prSet/>
      <dgm:spPr/>
      <dgm:t>
        <a:bodyPr/>
        <a:lstStyle/>
        <a:p>
          <a:endParaRPr lang="en-US"/>
        </a:p>
      </dgm:t>
    </dgm:pt>
    <dgm:pt modelId="{8737E0C0-236A-4AAA-886E-F2CAFAFF86CA}">
      <dgm:prSet/>
      <dgm:spPr/>
      <dgm:t>
        <a:bodyPr/>
        <a:lstStyle/>
        <a:p>
          <a:r>
            <a:rPr lang="en-US"/>
            <a:t>If you find one, you start visiting adjacent vertices until there are no more, check for more unvisited adjacent vertices, and continue the process. </a:t>
          </a:r>
        </a:p>
      </dgm:t>
    </dgm:pt>
    <dgm:pt modelId="{41822040-897F-4DAA-8477-AC0914BD8035}" type="parTrans" cxnId="{228EA2BD-CD9C-4BBE-8299-5752CB4887AF}">
      <dgm:prSet/>
      <dgm:spPr/>
      <dgm:t>
        <a:bodyPr/>
        <a:lstStyle/>
        <a:p>
          <a:endParaRPr lang="en-US"/>
        </a:p>
      </dgm:t>
    </dgm:pt>
    <dgm:pt modelId="{4EF8819E-9B2F-446C-BADC-652CCF37A99E}" type="sibTrans" cxnId="{228EA2BD-CD9C-4BBE-8299-5752CB4887AF}">
      <dgm:prSet/>
      <dgm:spPr/>
      <dgm:t>
        <a:bodyPr/>
        <a:lstStyle/>
        <a:p>
          <a:endParaRPr lang="en-US"/>
        </a:p>
      </dgm:t>
    </dgm:pt>
    <dgm:pt modelId="{566ADDAB-6966-42DB-9725-C9C76F1AC64B}">
      <dgm:prSet/>
      <dgm:spPr/>
      <dgm:t>
        <a:bodyPr/>
        <a:lstStyle/>
        <a:p>
          <a:r>
            <a:rPr lang="en-US"/>
            <a:t>When you finally reach the last vertex on the stack and there are no more adjacent, unvisited vertices, you’ve performed a depth-first search.</a:t>
          </a:r>
        </a:p>
      </dgm:t>
    </dgm:pt>
    <dgm:pt modelId="{CF24D0C0-9D97-4BCE-9674-C016E31ECC8F}" type="parTrans" cxnId="{975B8B73-8ED1-473E-AAB5-ECC008CA4E71}">
      <dgm:prSet/>
      <dgm:spPr/>
      <dgm:t>
        <a:bodyPr/>
        <a:lstStyle/>
        <a:p>
          <a:endParaRPr lang="en-US"/>
        </a:p>
      </dgm:t>
    </dgm:pt>
    <dgm:pt modelId="{AD93C39C-B84D-42DB-A2DD-2199E0680584}" type="sibTrans" cxnId="{975B8B73-8ED1-473E-AAB5-ECC008CA4E71}">
      <dgm:prSet/>
      <dgm:spPr/>
      <dgm:t>
        <a:bodyPr/>
        <a:lstStyle/>
        <a:p>
          <a:endParaRPr lang="en-US"/>
        </a:p>
      </dgm:t>
    </dgm:pt>
    <dgm:pt modelId="{A9DE53AF-4BAC-4A7C-A6C9-027CC21FBE01}" type="pres">
      <dgm:prSet presAssocID="{43053BEF-6C4A-4531-8B7C-2B82D7489811}" presName="diagram" presStyleCnt="0">
        <dgm:presLayoutVars>
          <dgm:dir/>
          <dgm:resizeHandles val="exact"/>
        </dgm:presLayoutVars>
      </dgm:prSet>
      <dgm:spPr/>
    </dgm:pt>
    <dgm:pt modelId="{B4ECA339-4DDC-428B-A161-770C7EC9C218}" type="pres">
      <dgm:prSet presAssocID="{976A2056-F190-4761-BDED-2381C7AA9889}" presName="node" presStyleLbl="node1" presStyleIdx="0" presStyleCnt="8">
        <dgm:presLayoutVars>
          <dgm:bulletEnabled val="1"/>
        </dgm:presLayoutVars>
      </dgm:prSet>
      <dgm:spPr/>
    </dgm:pt>
    <dgm:pt modelId="{2A89D09B-6E5F-4D21-89C5-F3FA19294FE2}" type="pres">
      <dgm:prSet presAssocID="{DEED8AD6-D891-490E-970F-A488BACAA6B6}" presName="sibTrans" presStyleLbl="sibTrans2D1" presStyleIdx="0" presStyleCnt="7"/>
      <dgm:spPr/>
    </dgm:pt>
    <dgm:pt modelId="{9CAE71D8-5903-4EBD-89C2-2E146D650236}" type="pres">
      <dgm:prSet presAssocID="{DEED8AD6-D891-490E-970F-A488BACAA6B6}" presName="connectorText" presStyleLbl="sibTrans2D1" presStyleIdx="0" presStyleCnt="7"/>
      <dgm:spPr/>
    </dgm:pt>
    <dgm:pt modelId="{C3EED279-064C-43A5-A261-33C8C896F264}" type="pres">
      <dgm:prSet presAssocID="{7F2C7EA7-DD50-4622-A986-3486A2A46A48}" presName="node" presStyleLbl="node1" presStyleIdx="1" presStyleCnt="8">
        <dgm:presLayoutVars>
          <dgm:bulletEnabled val="1"/>
        </dgm:presLayoutVars>
      </dgm:prSet>
      <dgm:spPr/>
    </dgm:pt>
    <dgm:pt modelId="{B23E27EA-55D9-416B-BA9F-F4082709AEDD}" type="pres">
      <dgm:prSet presAssocID="{F59FD447-2127-4E27-93DC-E3F20FECA5EF}" presName="sibTrans" presStyleLbl="sibTrans2D1" presStyleIdx="1" presStyleCnt="7"/>
      <dgm:spPr/>
    </dgm:pt>
    <dgm:pt modelId="{22AED1D9-3D33-484D-AC5A-19B947E95274}" type="pres">
      <dgm:prSet presAssocID="{F59FD447-2127-4E27-93DC-E3F20FECA5EF}" presName="connectorText" presStyleLbl="sibTrans2D1" presStyleIdx="1" presStyleCnt="7"/>
      <dgm:spPr/>
    </dgm:pt>
    <dgm:pt modelId="{13B104F6-94C8-48B2-BB5D-19053658FFC7}" type="pres">
      <dgm:prSet presAssocID="{3A956FDA-A0DB-44B1-BEAC-14314A370467}" presName="node" presStyleLbl="node1" presStyleIdx="2" presStyleCnt="8">
        <dgm:presLayoutVars>
          <dgm:bulletEnabled val="1"/>
        </dgm:presLayoutVars>
      </dgm:prSet>
      <dgm:spPr/>
    </dgm:pt>
    <dgm:pt modelId="{36144E24-F116-4720-9BDA-EA7800F3B49C}" type="pres">
      <dgm:prSet presAssocID="{2D37EE4C-8AD5-46E8-BEF8-0218904872AF}" presName="sibTrans" presStyleLbl="sibTrans2D1" presStyleIdx="2" presStyleCnt="7"/>
      <dgm:spPr/>
    </dgm:pt>
    <dgm:pt modelId="{FC93635E-C1BD-4411-A617-1DC223CD607C}" type="pres">
      <dgm:prSet presAssocID="{2D37EE4C-8AD5-46E8-BEF8-0218904872AF}" presName="connectorText" presStyleLbl="sibTrans2D1" presStyleIdx="2" presStyleCnt="7"/>
      <dgm:spPr/>
    </dgm:pt>
    <dgm:pt modelId="{17CBAF59-FA31-4FBA-B1F7-1A229B13E450}" type="pres">
      <dgm:prSet presAssocID="{2BC34012-0C05-4513-8957-0304105DADFA}" presName="node" presStyleLbl="node1" presStyleIdx="3" presStyleCnt="8">
        <dgm:presLayoutVars>
          <dgm:bulletEnabled val="1"/>
        </dgm:presLayoutVars>
      </dgm:prSet>
      <dgm:spPr/>
    </dgm:pt>
    <dgm:pt modelId="{1F8F70CD-BC6C-40CD-BDE7-4A44E443449C}" type="pres">
      <dgm:prSet presAssocID="{DD4E9FB3-CC01-453F-A881-D153D5099820}" presName="sibTrans" presStyleLbl="sibTrans2D1" presStyleIdx="3" presStyleCnt="7"/>
      <dgm:spPr/>
    </dgm:pt>
    <dgm:pt modelId="{7B86E22A-A055-4131-9F54-9C4AC2DAFE7B}" type="pres">
      <dgm:prSet presAssocID="{DD4E9FB3-CC01-453F-A881-D153D5099820}" presName="connectorText" presStyleLbl="sibTrans2D1" presStyleIdx="3" presStyleCnt="7"/>
      <dgm:spPr/>
    </dgm:pt>
    <dgm:pt modelId="{2762B39C-24F8-42FF-BD7F-C7C8DCC3BB55}" type="pres">
      <dgm:prSet presAssocID="{6C6D7352-291A-463B-A0AB-4816DAD761AB}" presName="node" presStyleLbl="node1" presStyleIdx="4" presStyleCnt="8">
        <dgm:presLayoutVars>
          <dgm:bulletEnabled val="1"/>
        </dgm:presLayoutVars>
      </dgm:prSet>
      <dgm:spPr/>
    </dgm:pt>
    <dgm:pt modelId="{19CF05AA-4B25-4160-8ADA-A4A880FDAC84}" type="pres">
      <dgm:prSet presAssocID="{6895D51A-635B-4A2F-B861-399EC4681F22}" presName="sibTrans" presStyleLbl="sibTrans2D1" presStyleIdx="4" presStyleCnt="7"/>
      <dgm:spPr/>
    </dgm:pt>
    <dgm:pt modelId="{11F0FE71-6509-40F3-AE73-CED18AED5622}" type="pres">
      <dgm:prSet presAssocID="{6895D51A-635B-4A2F-B861-399EC4681F22}" presName="connectorText" presStyleLbl="sibTrans2D1" presStyleIdx="4" presStyleCnt="7"/>
      <dgm:spPr/>
    </dgm:pt>
    <dgm:pt modelId="{587C00CD-6BE8-475B-830F-441E102C35E7}" type="pres">
      <dgm:prSet presAssocID="{F641D631-7D94-47AA-8BF5-0E306CF02997}" presName="node" presStyleLbl="node1" presStyleIdx="5" presStyleCnt="8">
        <dgm:presLayoutVars>
          <dgm:bulletEnabled val="1"/>
        </dgm:presLayoutVars>
      </dgm:prSet>
      <dgm:spPr/>
    </dgm:pt>
    <dgm:pt modelId="{1E94EA11-3BD2-4D1D-AA5B-5C7FBBB22494}" type="pres">
      <dgm:prSet presAssocID="{BB8F731E-B3C5-4ED5-AA3E-2712BD9430EE}" presName="sibTrans" presStyleLbl="sibTrans2D1" presStyleIdx="5" presStyleCnt="7"/>
      <dgm:spPr/>
    </dgm:pt>
    <dgm:pt modelId="{FC337A0B-351F-4921-9233-43C1E0BFF96F}" type="pres">
      <dgm:prSet presAssocID="{BB8F731E-B3C5-4ED5-AA3E-2712BD9430EE}" presName="connectorText" presStyleLbl="sibTrans2D1" presStyleIdx="5" presStyleCnt="7"/>
      <dgm:spPr/>
    </dgm:pt>
    <dgm:pt modelId="{D86EB5F5-4827-479E-8FA5-E0B1EEFB391F}" type="pres">
      <dgm:prSet presAssocID="{8737E0C0-236A-4AAA-886E-F2CAFAFF86CA}" presName="node" presStyleLbl="node1" presStyleIdx="6" presStyleCnt="8">
        <dgm:presLayoutVars>
          <dgm:bulletEnabled val="1"/>
        </dgm:presLayoutVars>
      </dgm:prSet>
      <dgm:spPr/>
    </dgm:pt>
    <dgm:pt modelId="{3854084B-D49C-4B11-85AA-E016E13BEC97}" type="pres">
      <dgm:prSet presAssocID="{4EF8819E-9B2F-446C-BADC-652CCF37A99E}" presName="sibTrans" presStyleLbl="sibTrans2D1" presStyleIdx="6" presStyleCnt="7"/>
      <dgm:spPr/>
    </dgm:pt>
    <dgm:pt modelId="{F52E7A56-1354-4635-B6AA-3BB767E21D8D}" type="pres">
      <dgm:prSet presAssocID="{4EF8819E-9B2F-446C-BADC-652CCF37A99E}" presName="connectorText" presStyleLbl="sibTrans2D1" presStyleIdx="6" presStyleCnt="7"/>
      <dgm:spPr/>
    </dgm:pt>
    <dgm:pt modelId="{A1986267-F5B9-46F0-A187-79F9AA205635}" type="pres">
      <dgm:prSet presAssocID="{566ADDAB-6966-42DB-9725-C9C76F1AC64B}" presName="node" presStyleLbl="node1" presStyleIdx="7" presStyleCnt="8">
        <dgm:presLayoutVars>
          <dgm:bulletEnabled val="1"/>
        </dgm:presLayoutVars>
      </dgm:prSet>
      <dgm:spPr/>
    </dgm:pt>
  </dgm:ptLst>
  <dgm:cxnLst>
    <dgm:cxn modelId="{69484E0C-67BC-458A-B8BA-B655708F964D}" srcId="{43053BEF-6C4A-4531-8B7C-2B82D7489811}" destId="{6C6D7352-291A-463B-A0AB-4816DAD761AB}" srcOrd="4" destOrd="0" parTransId="{8E8E8ED8-C3E2-43AD-A0BA-B82B88BD10B6}" sibTransId="{6895D51A-635B-4A2F-B861-399EC4681F22}"/>
    <dgm:cxn modelId="{71A4CD0D-EE65-4397-9F40-ECAE9FD3756F}" type="presOf" srcId="{3A956FDA-A0DB-44B1-BEAC-14314A370467}" destId="{13B104F6-94C8-48B2-BB5D-19053658FFC7}" srcOrd="0" destOrd="0" presId="urn:microsoft.com/office/officeart/2005/8/layout/process5"/>
    <dgm:cxn modelId="{F7261C1D-980C-4A38-B7BD-FECC6C0736C3}" srcId="{43053BEF-6C4A-4531-8B7C-2B82D7489811}" destId="{976A2056-F190-4761-BDED-2381C7AA9889}" srcOrd="0" destOrd="0" parTransId="{C3CD7087-684C-4ABC-8529-28DA0C346720}" sibTransId="{DEED8AD6-D891-490E-970F-A488BACAA6B6}"/>
    <dgm:cxn modelId="{702F2C1E-4906-4885-A553-50D724036E8C}" type="presOf" srcId="{4EF8819E-9B2F-446C-BADC-652CCF37A99E}" destId="{F52E7A56-1354-4635-B6AA-3BB767E21D8D}" srcOrd="1" destOrd="0" presId="urn:microsoft.com/office/officeart/2005/8/layout/process5"/>
    <dgm:cxn modelId="{90687A2D-CFE6-4EED-8C5C-187C66E5163C}" type="presOf" srcId="{F641D631-7D94-47AA-8BF5-0E306CF02997}" destId="{587C00CD-6BE8-475B-830F-441E102C35E7}" srcOrd="0" destOrd="0" presId="urn:microsoft.com/office/officeart/2005/8/layout/process5"/>
    <dgm:cxn modelId="{6840C22E-5858-4639-9A16-0B4334D83999}" type="presOf" srcId="{F59FD447-2127-4E27-93DC-E3F20FECA5EF}" destId="{22AED1D9-3D33-484D-AC5A-19B947E95274}" srcOrd="1" destOrd="0" presId="urn:microsoft.com/office/officeart/2005/8/layout/process5"/>
    <dgm:cxn modelId="{26000638-AC02-4696-A66E-9D53024F2689}" type="presOf" srcId="{976A2056-F190-4761-BDED-2381C7AA9889}" destId="{B4ECA339-4DDC-428B-A161-770C7EC9C218}" srcOrd="0" destOrd="0" presId="urn:microsoft.com/office/officeart/2005/8/layout/process5"/>
    <dgm:cxn modelId="{383B5F3E-5DD7-432C-8B38-0C9BE46AC22E}" type="presOf" srcId="{43053BEF-6C4A-4531-8B7C-2B82D7489811}" destId="{A9DE53AF-4BAC-4A7C-A6C9-027CC21FBE01}" srcOrd="0" destOrd="0" presId="urn:microsoft.com/office/officeart/2005/8/layout/process5"/>
    <dgm:cxn modelId="{B6597340-896A-47CE-A92D-E5B738DA423C}" type="presOf" srcId="{8737E0C0-236A-4AAA-886E-F2CAFAFF86CA}" destId="{D86EB5F5-4827-479E-8FA5-E0B1EEFB391F}" srcOrd="0" destOrd="0" presId="urn:microsoft.com/office/officeart/2005/8/layout/process5"/>
    <dgm:cxn modelId="{8556BD40-2606-4CFC-A174-384723A2FC2A}" type="presOf" srcId="{2D37EE4C-8AD5-46E8-BEF8-0218904872AF}" destId="{36144E24-F116-4720-9BDA-EA7800F3B49C}" srcOrd="0" destOrd="0" presId="urn:microsoft.com/office/officeart/2005/8/layout/process5"/>
    <dgm:cxn modelId="{28907965-E3F0-468E-A122-5E4E1C81979C}" type="presOf" srcId="{DD4E9FB3-CC01-453F-A881-D153D5099820}" destId="{1F8F70CD-BC6C-40CD-BDE7-4A44E443449C}" srcOrd="0" destOrd="0" presId="urn:microsoft.com/office/officeart/2005/8/layout/process5"/>
    <dgm:cxn modelId="{7D211268-3C6D-4C10-A0C1-4E7F19CA277C}" type="presOf" srcId="{DD4E9FB3-CC01-453F-A881-D153D5099820}" destId="{7B86E22A-A055-4131-9F54-9C4AC2DAFE7B}" srcOrd="1" destOrd="0" presId="urn:microsoft.com/office/officeart/2005/8/layout/process5"/>
    <dgm:cxn modelId="{16ABAF6D-3B81-412B-8959-30BAE5362495}" type="presOf" srcId="{BB8F731E-B3C5-4ED5-AA3E-2712BD9430EE}" destId="{1E94EA11-3BD2-4D1D-AA5B-5C7FBBB22494}" srcOrd="0" destOrd="0" presId="urn:microsoft.com/office/officeart/2005/8/layout/process5"/>
    <dgm:cxn modelId="{ADCB0152-BE65-434E-BAB1-CB6B4D95ECBC}" type="presOf" srcId="{F59FD447-2127-4E27-93DC-E3F20FECA5EF}" destId="{B23E27EA-55D9-416B-BA9F-F4082709AEDD}" srcOrd="0" destOrd="0" presId="urn:microsoft.com/office/officeart/2005/8/layout/process5"/>
    <dgm:cxn modelId="{975B8B73-8ED1-473E-AAB5-ECC008CA4E71}" srcId="{43053BEF-6C4A-4531-8B7C-2B82D7489811}" destId="{566ADDAB-6966-42DB-9725-C9C76F1AC64B}" srcOrd="7" destOrd="0" parTransId="{CF24D0C0-9D97-4BCE-9674-C016E31ECC8F}" sibTransId="{AD93C39C-B84D-42DB-A2DD-2199E0680584}"/>
    <dgm:cxn modelId="{B18A9378-51C9-4F81-9876-247A013F085D}" type="presOf" srcId="{4EF8819E-9B2F-446C-BADC-652CCF37A99E}" destId="{3854084B-D49C-4B11-85AA-E016E13BEC97}" srcOrd="0" destOrd="0" presId="urn:microsoft.com/office/officeart/2005/8/layout/process5"/>
    <dgm:cxn modelId="{DA4F6E7C-6B69-46D7-8821-F99B038A66C8}" type="presOf" srcId="{2BC34012-0C05-4513-8957-0304105DADFA}" destId="{17CBAF59-FA31-4FBA-B1F7-1A229B13E450}" srcOrd="0" destOrd="0" presId="urn:microsoft.com/office/officeart/2005/8/layout/process5"/>
    <dgm:cxn modelId="{808A3B83-538E-48DA-B0F9-78C113715E8F}" srcId="{43053BEF-6C4A-4531-8B7C-2B82D7489811}" destId="{3A956FDA-A0DB-44B1-BEAC-14314A370467}" srcOrd="2" destOrd="0" parTransId="{61573B7A-8F68-4C3B-AD93-B126F1572A88}" sibTransId="{2D37EE4C-8AD5-46E8-BEF8-0218904872AF}"/>
    <dgm:cxn modelId="{32F8E583-969D-4188-ACAD-48D3A97F62DF}" type="presOf" srcId="{7F2C7EA7-DD50-4622-A986-3486A2A46A48}" destId="{C3EED279-064C-43A5-A261-33C8C896F264}" srcOrd="0" destOrd="0" presId="urn:microsoft.com/office/officeart/2005/8/layout/process5"/>
    <dgm:cxn modelId="{3F5E3A91-1E6D-4E4C-B2D9-B9A0D80329F7}" type="presOf" srcId="{BB8F731E-B3C5-4ED5-AA3E-2712BD9430EE}" destId="{FC337A0B-351F-4921-9233-43C1E0BFF96F}" srcOrd="1" destOrd="0" presId="urn:microsoft.com/office/officeart/2005/8/layout/process5"/>
    <dgm:cxn modelId="{FA916B93-3E74-4049-B469-53E40D095752}" type="presOf" srcId="{2D37EE4C-8AD5-46E8-BEF8-0218904872AF}" destId="{FC93635E-C1BD-4411-A617-1DC223CD607C}" srcOrd="1" destOrd="0" presId="urn:microsoft.com/office/officeart/2005/8/layout/process5"/>
    <dgm:cxn modelId="{EF5AD596-937F-4148-B352-797C72916041}" srcId="{43053BEF-6C4A-4531-8B7C-2B82D7489811}" destId="{2BC34012-0C05-4513-8957-0304105DADFA}" srcOrd="3" destOrd="0" parTransId="{CE620B4B-2C52-4075-A0F4-AFACB4DDA499}" sibTransId="{DD4E9FB3-CC01-453F-A881-D153D5099820}"/>
    <dgm:cxn modelId="{B000A2A9-E075-497F-81C4-C2CD97158B5E}" srcId="{43053BEF-6C4A-4531-8B7C-2B82D7489811}" destId="{F641D631-7D94-47AA-8BF5-0E306CF02997}" srcOrd="5" destOrd="0" parTransId="{F28E1060-D1AF-4D4D-9AC0-DFE2D7B2EE8D}" sibTransId="{BB8F731E-B3C5-4ED5-AA3E-2712BD9430EE}"/>
    <dgm:cxn modelId="{228EA2BD-CD9C-4BBE-8299-5752CB4887AF}" srcId="{43053BEF-6C4A-4531-8B7C-2B82D7489811}" destId="{8737E0C0-236A-4AAA-886E-F2CAFAFF86CA}" srcOrd="6" destOrd="0" parTransId="{41822040-897F-4DAA-8477-AC0914BD8035}" sibTransId="{4EF8819E-9B2F-446C-BADC-652CCF37A99E}"/>
    <dgm:cxn modelId="{4C9D98C9-290C-48E7-A2A6-3558E836C9BE}" type="presOf" srcId="{566ADDAB-6966-42DB-9725-C9C76F1AC64B}" destId="{A1986267-F5B9-46F0-A187-79F9AA205635}" srcOrd="0" destOrd="0" presId="urn:microsoft.com/office/officeart/2005/8/layout/process5"/>
    <dgm:cxn modelId="{0747FECC-2CB8-420D-B642-C0899C77AB76}" srcId="{43053BEF-6C4A-4531-8B7C-2B82D7489811}" destId="{7F2C7EA7-DD50-4622-A986-3486A2A46A48}" srcOrd="1" destOrd="0" parTransId="{21BDE8FF-A0EF-45DE-9FC9-D27FEC26806E}" sibTransId="{F59FD447-2127-4E27-93DC-E3F20FECA5EF}"/>
    <dgm:cxn modelId="{E8095FCE-F079-46B4-BAC7-28E1AD413919}" type="presOf" srcId="{DEED8AD6-D891-490E-970F-A488BACAA6B6}" destId="{9CAE71D8-5903-4EBD-89C2-2E146D650236}" srcOrd="1" destOrd="0" presId="urn:microsoft.com/office/officeart/2005/8/layout/process5"/>
    <dgm:cxn modelId="{6539BFE8-1268-48BF-9C50-C1AC668A237A}" type="presOf" srcId="{6C6D7352-291A-463B-A0AB-4816DAD761AB}" destId="{2762B39C-24F8-42FF-BD7F-C7C8DCC3BB55}" srcOrd="0" destOrd="0" presId="urn:microsoft.com/office/officeart/2005/8/layout/process5"/>
    <dgm:cxn modelId="{2980CAED-079D-4D7B-B3F1-2BE9AD97A3EF}" type="presOf" srcId="{6895D51A-635B-4A2F-B861-399EC4681F22}" destId="{19CF05AA-4B25-4160-8ADA-A4A880FDAC84}" srcOrd="0" destOrd="0" presId="urn:microsoft.com/office/officeart/2005/8/layout/process5"/>
    <dgm:cxn modelId="{B9E0C1F5-E008-407A-8433-4D9DC5D36324}" type="presOf" srcId="{DEED8AD6-D891-490E-970F-A488BACAA6B6}" destId="{2A89D09B-6E5F-4D21-89C5-F3FA19294FE2}" srcOrd="0" destOrd="0" presId="urn:microsoft.com/office/officeart/2005/8/layout/process5"/>
    <dgm:cxn modelId="{44C515F8-2CE6-4158-9022-B7EB5B59E191}" type="presOf" srcId="{6895D51A-635B-4A2F-B861-399EC4681F22}" destId="{11F0FE71-6509-40F3-AE73-CED18AED5622}" srcOrd="1" destOrd="0" presId="urn:microsoft.com/office/officeart/2005/8/layout/process5"/>
    <dgm:cxn modelId="{B67AE79E-CF9E-42E4-85A4-7E88AAEB3799}" type="presParOf" srcId="{A9DE53AF-4BAC-4A7C-A6C9-027CC21FBE01}" destId="{B4ECA339-4DDC-428B-A161-770C7EC9C218}" srcOrd="0" destOrd="0" presId="urn:microsoft.com/office/officeart/2005/8/layout/process5"/>
    <dgm:cxn modelId="{50D77A2A-CD08-4AF2-9B26-EC7E8A5A619E}" type="presParOf" srcId="{A9DE53AF-4BAC-4A7C-A6C9-027CC21FBE01}" destId="{2A89D09B-6E5F-4D21-89C5-F3FA19294FE2}" srcOrd="1" destOrd="0" presId="urn:microsoft.com/office/officeart/2005/8/layout/process5"/>
    <dgm:cxn modelId="{93E95585-D6FB-49D3-A1FF-D4A0CE75F1E5}" type="presParOf" srcId="{2A89D09B-6E5F-4D21-89C5-F3FA19294FE2}" destId="{9CAE71D8-5903-4EBD-89C2-2E146D650236}" srcOrd="0" destOrd="0" presId="urn:microsoft.com/office/officeart/2005/8/layout/process5"/>
    <dgm:cxn modelId="{213066CC-D520-476F-8C93-A4FD852B99D5}" type="presParOf" srcId="{A9DE53AF-4BAC-4A7C-A6C9-027CC21FBE01}" destId="{C3EED279-064C-43A5-A261-33C8C896F264}" srcOrd="2" destOrd="0" presId="urn:microsoft.com/office/officeart/2005/8/layout/process5"/>
    <dgm:cxn modelId="{7AB277F2-BAEE-4E60-8202-4AEE49F40CD0}" type="presParOf" srcId="{A9DE53AF-4BAC-4A7C-A6C9-027CC21FBE01}" destId="{B23E27EA-55D9-416B-BA9F-F4082709AEDD}" srcOrd="3" destOrd="0" presId="urn:microsoft.com/office/officeart/2005/8/layout/process5"/>
    <dgm:cxn modelId="{33996E03-D54C-475D-AFD4-6816C9489EE7}" type="presParOf" srcId="{B23E27EA-55D9-416B-BA9F-F4082709AEDD}" destId="{22AED1D9-3D33-484D-AC5A-19B947E95274}" srcOrd="0" destOrd="0" presId="urn:microsoft.com/office/officeart/2005/8/layout/process5"/>
    <dgm:cxn modelId="{B245B23E-4A8F-4C74-A83B-933474067F3F}" type="presParOf" srcId="{A9DE53AF-4BAC-4A7C-A6C9-027CC21FBE01}" destId="{13B104F6-94C8-48B2-BB5D-19053658FFC7}" srcOrd="4" destOrd="0" presId="urn:microsoft.com/office/officeart/2005/8/layout/process5"/>
    <dgm:cxn modelId="{D7527E6F-313D-4A06-8286-0F5BFF0423F2}" type="presParOf" srcId="{A9DE53AF-4BAC-4A7C-A6C9-027CC21FBE01}" destId="{36144E24-F116-4720-9BDA-EA7800F3B49C}" srcOrd="5" destOrd="0" presId="urn:microsoft.com/office/officeart/2005/8/layout/process5"/>
    <dgm:cxn modelId="{6AFB7F1B-57A2-498F-8147-7355A1577742}" type="presParOf" srcId="{36144E24-F116-4720-9BDA-EA7800F3B49C}" destId="{FC93635E-C1BD-4411-A617-1DC223CD607C}" srcOrd="0" destOrd="0" presId="urn:microsoft.com/office/officeart/2005/8/layout/process5"/>
    <dgm:cxn modelId="{26602226-CD20-4265-AAAD-6CD5860D0D95}" type="presParOf" srcId="{A9DE53AF-4BAC-4A7C-A6C9-027CC21FBE01}" destId="{17CBAF59-FA31-4FBA-B1F7-1A229B13E450}" srcOrd="6" destOrd="0" presId="urn:microsoft.com/office/officeart/2005/8/layout/process5"/>
    <dgm:cxn modelId="{D20FF98C-EA82-43FD-B54B-A932E2236A95}" type="presParOf" srcId="{A9DE53AF-4BAC-4A7C-A6C9-027CC21FBE01}" destId="{1F8F70CD-BC6C-40CD-BDE7-4A44E443449C}" srcOrd="7" destOrd="0" presId="urn:microsoft.com/office/officeart/2005/8/layout/process5"/>
    <dgm:cxn modelId="{139666FD-4C7B-49D6-880E-AC675D09488B}" type="presParOf" srcId="{1F8F70CD-BC6C-40CD-BDE7-4A44E443449C}" destId="{7B86E22A-A055-4131-9F54-9C4AC2DAFE7B}" srcOrd="0" destOrd="0" presId="urn:microsoft.com/office/officeart/2005/8/layout/process5"/>
    <dgm:cxn modelId="{F7C15BAF-8C7B-41FB-A43C-A1548C2DFE51}" type="presParOf" srcId="{A9DE53AF-4BAC-4A7C-A6C9-027CC21FBE01}" destId="{2762B39C-24F8-42FF-BD7F-C7C8DCC3BB55}" srcOrd="8" destOrd="0" presId="urn:microsoft.com/office/officeart/2005/8/layout/process5"/>
    <dgm:cxn modelId="{6C495B2C-7B91-4327-A073-CE83F5815854}" type="presParOf" srcId="{A9DE53AF-4BAC-4A7C-A6C9-027CC21FBE01}" destId="{19CF05AA-4B25-4160-8ADA-A4A880FDAC84}" srcOrd="9" destOrd="0" presId="urn:microsoft.com/office/officeart/2005/8/layout/process5"/>
    <dgm:cxn modelId="{0D8FDCE8-71E3-40DC-AF2B-E24AC9C29E0F}" type="presParOf" srcId="{19CF05AA-4B25-4160-8ADA-A4A880FDAC84}" destId="{11F0FE71-6509-40F3-AE73-CED18AED5622}" srcOrd="0" destOrd="0" presId="urn:microsoft.com/office/officeart/2005/8/layout/process5"/>
    <dgm:cxn modelId="{46C997C1-76E8-4CBC-8279-0908075914C2}" type="presParOf" srcId="{A9DE53AF-4BAC-4A7C-A6C9-027CC21FBE01}" destId="{587C00CD-6BE8-475B-830F-441E102C35E7}" srcOrd="10" destOrd="0" presId="urn:microsoft.com/office/officeart/2005/8/layout/process5"/>
    <dgm:cxn modelId="{0C4446D0-F869-4AA1-8682-722145D60856}" type="presParOf" srcId="{A9DE53AF-4BAC-4A7C-A6C9-027CC21FBE01}" destId="{1E94EA11-3BD2-4D1D-AA5B-5C7FBBB22494}" srcOrd="11" destOrd="0" presId="urn:microsoft.com/office/officeart/2005/8/layout/process5"/>
    <dgm:cxn modelId="{F755D22C-A5D1-4FF2-98B6-F768E42BBCC2}" type="presParOf" srcId="{1E94EA11-3BD2-4D1D-AA5B-5C7FBBB22494}" destId="{FC337A0B-351F-4921-9233-43C1E0BFF96F}" srcOrd="0" destOrd="0" presId="urn:microsoft.com/office/officeart/2005/8/layout/process5"/>
    <dgm:cxn modelId="{9782A0F1-08DB-4D0F-A6DC-2F1C5EA80548}" type="presParOf" srcId="{A9DE53AF-4BAC-4A7C-A6C9-027CC21FBE01}" destId="{D86EB5F5-4827-479E-8FA5-E0B1EEFB391F}" srcOrd="12" destOrd="0" presId="urn:microsoft.com/office/officeart/2005/8/layout/process5"/>
    <dgm:cxn modelId="{D497DF70-FBD6-45F8-95F8-B7E661B7B34F}" type="presParOf" srcId="{A9DE53AF-4BAC-4A7C-A6C9-027CC21FBE01}" destId="{3854084B-D49C-4B11-85AA-E016E13BEC97}" srcOrd="13" destOrd="0" presId="urn:microsoft.com/office/officeart/2005/8/layout/process5"/>
    <dgm:cxn modelId="{788BBEF9-415C-409F-B5EA-EB6377154DE1}" type="presParOf" srcId="{3854084B-D49C-4B11-85AA-E016E13BEC97}" destId="{F52E7A56-1354-4635-B6AA-3BB767E21D8D}" srcOrd="0" destOrd="0" presId="urn:microsoft.com/office/officeart/2005/8/layout/process5"/>
    <dgm:cxn modelId="{EF8245FA-6619-47D6-AE11-E5650CF15AA9}" type="presParOf" srcId="{A9DE53AF-4BAC-4A7C-A6C9-027CC21FBE01}" destId="{A1986267-F5B9-46F0-A187-79F9AA20563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A722197-CE01-42E2-8859-1F6F06DBC004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A46D2F-DDE3-4A39-B745-9802921EBAC5}">
      <dgm:prSet/>
      <dgm:spPr/>
      <dgm:t>
        <a:bodyPr/>
        <a:lstStyle/>
        <a:p>
          <a:r>
            <a:rPr lang="en-US"/>
            <a:t>When dealing with our list of adjacency lists, how do we definitively mark a vertex as visited</a:t>
          </a:r>
        </a:p>
      </dgm:t>
    </dgm:pt>
    <dgm:pt modelId="{C2A28FB9-2B79-4FFA-B57C-FBA2F93C7599}" type="parTrans" cxnId="{5F3E1783-29B5-45D1-846A-56D42446907E}">
      <dgm:prSet/>
      <dgm:spPr/>
      <dgm:t>
        <a:bodyPr/>
        <a:lstStyle/>
        <a:p>
          <a:endParaRPr lang="en-US"/>
        </a:p>
      </dgm:t>
    </dgm:pt>
    <dgm:pt modelId="{FA922B69-1375-4407-9023-965F58349363}" type="sibTrans" cxnId="{5F3E1783-29B5-45D1-846A-56D42446907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A50EA7E-177D-4460-A379-E47E6D41E7C9}">
      <dgm:prSet/>
      <dgm:spPr/>
      <dgm:t>
        <a:bodyPr/>
        <a:lstStyle/>
        <a:p>
          <a:r>
            <a:rPr lang="en-US"/>
            <a:t>We have the WasVisited property to mark as true</a:t>
          </a:r>
        </a:p>
      </dgm:t>
    </dgm:pt>
    <dgm:pt modelId="{D3018E3D-D026-4554-946C-433BBAFE01A9}" type="parTrans" cxnId="{5F6D9A76-7838-4122-A6AE-AD33743566C0}">
      <dgm:prSet/>
      <dgm:spPr/>
      <dgm:t>
        <a:bodyPr/>
        <a:lstStyle/>
        <a:p>
          <a:endParaRPr lang="en-US"/>
        </a:p>
      </dgm:t>
    </dgm:pt>
    <dgm:pt modelId="{875C1F39-8965-4364-A5FD-D38120FCAC78}" type="sibTrans" cxnId="{5F6D9A76-7838-4122-A6AE-AD33743566C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16ED154-52A4-4392-BBA4-5117B334DADC}">
      <dgm:prSet/>
      <dgm:spPr/>
      <dgm:t>
        <a:bodyPr/>
        <a:lstStyle/>
        <a:p>
          <a:r>
            <a:rPr lang="en-US"/>
            <a:t>Which node does that affect inside any given adjacency list?</a:t>
          </a:r>
        </a:p>
      </dgm:t>
    </dgm:pt>
    <dgm:pt modelId="{B7BA83C9-74F3-4862-9595-6AC013E9DC31}" type="parTrans" cxnId="{2B3A195D-55E3-4035-A089-EBA0A1710956}">
      <dgm:prSet/>
      <dgm:spPr/>
      <dgm:t>
        <a:bodyPr/>
        <a:lstStyle/>
        <a:p>
          <a:endParaRPr lang="en-US"/>
        </a:p>
      </dgm:t>
    </dgm:pt>
    <dgm:pt modelId="{0EDF0F7F-CBED-4A07-B9A8-A860A78BFD1E}" type="sibTrans" cxnId="{2B3A195D-55E3-4035-A089-EBA0A171095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5EC7E77-4248-4047-AC05-626612BF5C2B}">
      <dgm:prSet/>
      <dgm:spPr/>
      <dgm:t>
        <a:bodyPr/>
        <a:lstStyle/>
        <a:p>
          <a:r>
            <a:rPr lang="en-US"/>
            <a:t>What about the rest of the adjacency lists?</a:t>
          </a:r>
        </a:p>
      </dgm:t>
    </dgm:pt>
    <dgm:pt modelId="{4BD0F7A7-F92C-43FB-AED9-E6C2DAFDAC23}" type="parTrans" cxnId="{4C7231E0-3BC7-44CF-B569-7ACE3562C8C4}">
      <dgm:prSet/>
      <dgm:spPr/>
      <dgm:t>
        <a:bodyPr/>
        <a:lstStyle/>
        <a:p>
          <a:endParaRPr lang="en-US"/>
        </a:p>
      </dgm:t>
    </dgm:pt>
    <dgm:pt modelId="{865D2229-25D8-4D0A-8508-0C2577D3C072}" type="sibTrans" cxnId="{4C7231E0-3BC7-44CF-B569-7ACE3562C8C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2413140-6F17-4E58-BF2C-7355193C71CA}" type="pres">
      <dgm:prSet presAssocID="{7A722197-CE01-42E2-8859-1F6F06DBC004}" presName="Name0" presStyleCnt="0">
        <dgm:presLayoutVars>
          <dgm:animLvl val="lvl"/>
          <dgm:resizeHandles val="exact"/>
        </dgm:presLayoutVars>
      </dgm:prSet>
      <dgm:spPr/>
    </dgm:pt>
    <dgm:pt modelId="{741265B4-8D2D-4C0C-83DB-D89346581F46}" type="pres">
      <dgm:prSet presAssocID="{B4A46D2F-DDE3-4A39-B745-9802921EBAC5}" presName="compositeNode" presStyleCnt="0">
        <dgm:presLayoutVars>
          <dgm:bulletEnabled val="1"/>
        </dgm:presLayoutVars>
      </dgm:prSet>
      <dgm:spPr/>
    </dgm:pt>
    <dgm:pt modelId="{12500857-CDB9-4725-8872-5901302FB233}" type="pres">
      <dgm:prSet presAssocID="{B4A46D2F-DDE3-4A39-B745-9802921EBAC5}" presName="bgRect" presStyleLbl="alignNode1" presStyleIdx="0" presStyleCnt="4"/>
      <dgm:spPr/>
    </dgm:pt>
    <dgm:pt modelId="{A211CA3A-8143-4BBF-9A22-7B37D2DCE7FE}" type="pres">
      <dgm:prSet presAssocID="{FA922B69-1375-4407-9023-965F5834936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092E4E-55C4-4D63-BDC3-62B93B880B8E}" type="pres">
      <dgm:prSet presAssocID="{B4A46D2F-DDE3-4A39-B745-9802921EBAC5}" presName="nodeRect" presStyleLbl="alignNode1" presStyleIdx="0" presStyleCnt="4">
        <dgm:presLayoutVars>
          <dgm:bulletEnabled val="1"/>
        </dgm:presLayoutVars>
      </dgm:prSet>
      <dgm:spPr/>
    </dgm:pt>
    <dgm:pt modelId="{8872BF13-7A05-4A24-B714-1D274D7D0B9E}" type="pres">
      <dgm:prSet presAssocID="{FA922B69-1375-4407-9023-965F58349363}" presName="sibTrans" presStyleCnt="0"/>
      <dgm:spPr/>
    </dgm:pt>
    <dgm:pt modelId="{2591B67E-434D-4BE0-8E43-1F3DA2F65B2F}" type="pres">
      <dgm:prSet presAssocID="{EA50EA7E-177D-4460-A379-E47E6D41E7C9}" presName="compositeNode" presStyleCnt="0">
        <dgm:presLayoutVars>
          <dgm:bulletEnabled val="1"/>
        </dgm:presLayoutVars>
      </dgm:prSet>
      <dgm:spPr/>
    </dgm:pt>
    <dgm:pt modelId="{C9C8901C-A081-42E3-91CA-ED872F57F513}" type="pres">
      <dgm:prSet presAssocID="{EA50EA7E-177D-4460-A379-E47E6D41E7C9}" presName="bgRect" presStyleLbl="alignNode1" presStyleIdx="1" presStyleCnt="4"/>
      <dgm:spPr/>
    </dgm:pt>
    <dgm:pt modelId="{B5331F50-9728-41E1-B98C-53504166E872}" type="pres">
      <dgm:prSet presAssocID="{875C1F39-8965-4364-A5FD-D38120FCAC7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B27DE6E-49DF-4237-9EB8-5DF786817CB1}" type="pres">
      <dgm:prSet presAssocID="{EA50EA7E-177D-4460-A379-E47E6D41E7C9}" presName="nodeRect" presStyleLbl="alignNode1" presStyleIdx="1" presStyleCnt="4">
        <dgm:presLayoutVars>
          <dgm:bulletEnabled val="1"/>
        </dgm:presLayoutVars>
      </dgm:prSet>
      <dgm:spPr/>
    </dgm:pt>
    <dgm:pt modelId="{E1F7D9B9-7C4E-4F96-82E4-8AFCF49065D2}" type="pres">
      <dgm:prSet presAssocID="{875C1F39-8965-4364-A5FD-D38120FCAC78}" presName="sibTrans" presStyleCnt="0"/>
      <dgm:spPr/>
    </dgm:pt>
    <dgm:pt modelId="{14E88BFE-940E-40B0-B248-6912FA8729F7}" type="pres">
      <dgm:prSet presAssocID="{D16ED154-52A4-4392-BBA4-5117B334DADC}" presName="compositeNode" presStyleCnt="0">
        <dgm:presLayoutVars>
          <dgm:bulletEnabled val="1"/>
        </dgm:presLayoutVars>
      </dgm:prSet>
      <dgm:spPr/>
    </dgm:pt>
    <dgm:pt modelId="{B2F28923-3C65-466C-8921-E2B0C350164B}" type="pres">
      <dgm:prSet presAssocID="{D16ED154-52A4-4392-BBA4-5117B334DADC}" presName="bgRect" presStyleLbl="alignNode1" presStyleIdx="2" presStyleCnt="4"/>
      <dgm:spPr/>
    </dgm:pt>
    <dgm:pt modelId="{E328538C-EC67-49DD-B325-DCDD344FA255}" type="pres">
      <dgm:prSet presAssocID="{0EDF0F7F-CBED-4A07-B9A8-A860A78BFD1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A96928-BD1D-4B8D-AF8F-7A46E6006230}" type="pres">
      <dgm:prSet presAssocID="{D16ED154-52A4-4392-BBA4-5117B334DADC}" presName="nodeRect" presStyleLbl="alignNode1" presStyleIdx="2" presStyleCnt="4">
        <dgm:presLayoutVars>
          <dgm:bulletEnabled val="1"/>
        </dgm:presLayoutVars>
      </dgm:prSet>
      <dgm:spPr/>
    </dgm:pt>
    <dgm:pt modelId="{CBA38F31-C06E-49B7-BFE7-0192310AF47B}" type="pres">
      <dgm:prSet presAssocID="{0EDF0F7F-CBED-4A07-B9A8-A860A78BFD1E}" presName="sibTrans" presStyleCnt="0"/>
      <dgm:spPr/>
    </dgm:pt>
    <dgm:pt modelId="{44CD2768-9D4A-472A-A365-FD6904D1098A}" type="pres">
      <dgm:prSet presAssocID="{F5EC7E77-4248-4047-AC05-626612BF5C2B}" presName="compositeNode" presStyleCnt="0">
        <dgm:presLayoutVars>
          <dgm:bulletEnabled val="1"/>
        </dgm:presLayoutVars>
      </dgm:prSet>
      <dgm:spPr/>
    </dgm:pt>
    <dgm:pt modelId="{DB4EE0C2-CAF5-4A0E-9A35-E30DC5B0C497}" type="pres">
      <dgm:prSet presAssocID="{F5EC7E77-4248-4047-AC05-626612BF5C2B}" presName="bgRect" presStyleLbl="alignNode1" presStyleIdx="3" presStyleCnt="4"/>
      <dgm:spPr/>
    </dgm:pt>
    <dgm:pt modelId="{A3631A90-B644-4D01-ADFB-CCC9DDA7300D}" type="pres">
      <dgm:prSet presAssocID="{865D2229-25D8-4D0A-8508-0C2577D3C07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2337D61-EAB8-4E8B-A506-17E7A08BB2CB}" type="pres">
      <dgm:prSet presAssocID="{F5EC7E77-4248-4047-AC05-626612BF5C2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4E7C70C-BA85-42B5-A134-D42FB99CAC36}" type="presOf" srcId="{B4A46D2F-DDE3-4A39-B745-9802921EBAC5}" destId="{12500857-CDB9-4725-8872-5901302FB233}" srcOrd="0" destOrd="0" presId="urn:microsoft.com/office/officeart/2016/7/layout/LinearBlockProcessNumbered"/>
    <dgm:cxn modelId="{0C264737-A0FB-444F-AFC7-BAC0C73E7F64}" type="presOf" srcId="{875C1F39-8965-4364-A5FD-D38120FCAC78}" destId="{B5331F50-9728-41E1-B98C-53504166E872}" srcOrd="0" destOrd="0" presId="urn:microsoft.com/office/officeart/2016/7/layout/LinearBlockProcessNumbered"/>
    <dgm:cxn modelId="{0ECA623A-0164-4D7A-9D8C-69ED6EB72405}" type="presOf" srcId="{B4A46D2F-DDE3-4A39-B745-9802921EBAC5}" destId="{4E092E4E-55C4-4D63-BDC3-62B93B880B8E}" srcOrd="1" destOrd="0" presId="urn:microsoft.com/office/officeart/2016/7/layout/LinearBlockProcessNumbered"/>
    <dgm:cxn modelId="{D218593D-434C-4C02-B5CB-D129BDEA0821}" type="presOf" srcId="{EA50EA7E-177D-4460-A379-E47E6D41E7C9}" destId="{2B27DE6E-49DF-4237-9EB8-5DF786817CB1}" srcOrd="1" destOrd="0" presId="urn:microsoft.com/office/officeart/2016/7/layout/LinearBlockProcessNumbered"/>
    <dgm:cxn modelId="{8B96F93E-C46C-495B-9880-371A06CE34BC}" type="presOf" srcId="{EA50EA7E-177D-4460-A379-E47E6D41E7C9}" destId="{C9C8901C-A081-42E3-91CA-ED872F57F513}" srcOrd="0" destOrd="0" presId="urn:microsoft.com/office/officeart/2016/7/layout/LinearBlockProcessNumbered"/>
    <dgm:cxn modelId="{2B3A195D-55E3-4035-A089-EBA0A1710956}" srcId="{7A722197-CE01-42E2-8859-1F6F06DBC004}" destId="{D16ED154-52A4-4392-BBA4-5117B334DADC}" srcOrd="2" destOrd="0" parTransId="{B7BA83C9-74F3-4862-9595-6AC013E9DC31}" sibTransId="{0EDF0F7F-CBED-4A07-B9A8-A860A78BFD1E}"/>
    <dgm:cxn modelId="{4F72E34E-7537-4C25-86B1-04C3C56A447B}" type="presOf" srcId="{F5EC7E77-4248-4047-AC05-626612BF5C2B}" destId="{DB4EE0C2-CAF5-4A0E-9A35-E30DC5B0C497}" srcOrd="0" destOrd="0" presId="urn:microsoft.com/office/officeart/2016/7/layout/LinearBlockProcessNumbered"/>
    <dgm:cxn modelId="{5F6D9A76-7838-4122-A6AE-AD33743566C0}" srcId="{7A722197-CE01-42E2-8859-1F6F06DBC004}" destId="{EA50EA7E-177D-4460-A379-E47E6D41E7C9}" srcOrd="1" destOrd="0" parTransId="{D3018E3D-D026-4554-946C-433BBAFE01A9}" sibTransId="{875C1F39-8965-4364-A5FD-D38120FCAC78}"/>
    <dgm:cxn modelId="{D847B759-CD95-4585-BBE2-16DA681E5252}" type="presOf" srcId="{D16ED154-52A4-4392-BBA4-5117B334DADC}" destId="{AEA96928-BD1D-4B8D-AF8F-7A46E6006230}" srcOrd="1" destOrd="0" presId="urn:microsoft.com/office/officeart/2016/7/layout/LinearBlockProcessNumbered"/>
    <dgm:cxn modelId="{5F3E1783-29B5-45D1-846A-56D42446907E}" srcId="{7A722197-CE01-42E2-8859-1F6F06DBC004}" destId="{B4A46D2F-DDE3-4A39-B745-9802921EBAC5}" srcOrd="0" destOrd="0" parTransId="{C2A28FB9-2B79-4FFA-B57C-FBA2F93C7599}" sibTransId="{FA922B69-1375-4407-9023-965F58349363}"/>
    <dgm:cxn modelId="{DA2DA085-E1E6-4169-BF63-ACD087D0EE77}" type="presOf" srcId="{7A722197-CE01-42E2-8859-1F6F06DBC004}" destId="{D2413140-6F17-4E58-BF2C-7355193C71CA}" srcOrd="0" destOrd="0" presId="urn:microsoft.com/office/officeart/2016/7/layout/LinearBlockProcessNumbered"/>
    <dgm:cxn modelId="{DC0DC889-FE86-44B0-A04E-D611E40F3A33}" type="presOf" srcId="{0EDF0F7F-CBED-4A07-B9A8-A860A78BFD1E}" destId="{E328538C-EC67-49DD-B325-DCDD344FA255}" srcOrd="0" destOrd="0" presId="urn:microsoft.com/office/officeart/2016/7/layout/LinearBlockProcessNumbered"/>
    <dgm:cxn modelId="{03971598-42B5-4FE9-8E56-DB0776874758}" type="presOf" srcId="{D16ED154-52A4-4392-BBA4-5117B334DADC}" destId="{B2F28923-3C65-466C-8921-E2B0C350164B}" srcOrd="0" destOrd="0" presId="urn:microsoft.com/office/officeart/2016/7/layout/LinearBlockProcessNumbered"/>
    <dgm:cxn modelId="{BF69E0A2-8406-4A90-80B7-114770331AB4}" type="presOf" srcId="{865D2229-25D8-4D0A-8508-0C2577D3C072}" destId="{A3631A90-B644-4D01-ADFB-CCC9DDA7300D}" srcOrd="0" destOrd="0" presId="urn:microsoft.com/office/officeart/2016/7/layout/LinearBlockProcessNumbered"/>
    <dgm:cxn modelId="{9DE4FFC0-3798-431B-A85E-D016BDC2706E}" type="presOf" srcId="{F5EC7E77-4248-4047-AC05-626612BF5C2B}" destId="{42337D61-EAB8-4E8B-A506-17E7A08BB2CB}" srcOrd="1" destOrd="0" presId="urn:microsoft.com/office/officeart/2016/7/layout/LinearBlockProcessNumbered"/>
    <dgm:cxn modelId="{AB4B13D7-16C5-4550-A53A-64D376060275}" type="presOf" srcId="{FA922B69-1375-4407-9023-965F58349363}" destId="{A211CA3A-8143-4BBF-9A22-7B37D2DCE7FE}" srcOrd="0" destOrd="0" presId="urn:microsoft.com/office/officeart/2016/7/layout/LinearBlockProcessNumbered"/>
    <dgm:cxn modelId="{4C7231E0-3BC7-44CF-B569-7ACE3562C8C4}" srcId="{7A722197-CE01-42E2-8859-1F6F06DBC004}" destId="{F5EC7E77-4248-4047-AC05-626612BF5C2B}" srcOrd="3" destOrd="0" parTransId="{4BD0F7A7-F92C-43FB-AED9-E6C2DAFDAC23}" sibTransId="{865D2229-25D8-4D0A-8508-0C2577D3C072}"/>
    <dgm:cxn modelId="{DB6F299C-80D3-45FD-8076-0CAA10B99438}" type="presParOf" srcId="{D2413140-6F17-4E58-BF2C-7355193C71CA}" destId="{741265B4-8D2D-4C0C-83DB-D89346581F46}" srcOrd="0" destOrd="0" presId="urn:microsoft.com/office/officeart/2016/7/layout/LinearBlockProcessNumbered"/>
    <dgm:cxn modelId="{7B867250-982E-4953-897E-4F61D1B1E83C}" type="presParOf" srcId="{741265B4-8D2D-4C0C-83DB-D89346581F46}" destId="{12500857-CDB9-4725-8872-5901302FB233}" srcOrd="0" destOrd="0" presId="urn:microsoft.com/office/officeart/2016/7/layout/LinearBlockProcessNumbered"/>
    <dgm:cxn modelId="{DC7D0C5D-C526-42DC-9407-2F0541585EA4}" type="presParOf" srcId="{741265B4-8D2D-4C0C-83DB-D89346581F46}" destId="{A211CA3A-8143-4BBF-9A22-7B37D2DCE7FE}" srcOrd="1" destOrd="0" presId="urn:microsoft.com/office/officeart/2016/7/layout/LinearBlockProcessNumbered"/>
    <dgm:cxn modelId="{E4BEBF1C-B55B-4252-B280-65B539DA7863}" type="presParOf" srcId="{741265B4-8D2D-4C0C-83DB-D89346581F46}" destId="{4E092E4E-55C4-4D63-BDC3-62B93B880B8E}" srcOrd="2" destOrd="0" presId="urn:microsoft.com/office/officeart/2016/7/layout/LinearBlockProcessNumbered"/>
    <dgm:cxn modelId="{F07956BB-3164-41A3-99CB-43778244412C}" type="presParOf" srcId="{D2413140-6F17-4E58-BF2C-7355193C71CA}" destId="{8872BF13-7A05-4A24-B714-1D274D7D0B9E}" srcOrd="1" destOrd="0" presId="urn:microsoft.com/office/officeart/2016/7/layout/LinearBlockProcessNumbered"/>
    <dgm:cxn modelId="{7FB7B782-16F9-47D7-82DA-AB017DE27409}" type="presParOf" srcId="{D2413140-6F17-4E58-BF2C-7355193C71CA}" destId="{2591B67E-434D-4BE0-8E43-1F3DA2F65B2F}" srcOrd="2" destOrd="0" presId="urn:microsoft.com/office/officeart/2016/7/layout/LinearBlockProcessNumbered"/>
    <dgm:cxn modelId="{5CF47FAC-218D-4D34-93FA-2EE867A46719}" type="presParOf" srcId="{2591B67E-434D-4BE0-8E43-1F3DA2F65B2F}" destId="{C9C8901C-A081-42E3-91CA-ED872F57F513}" srcOrd="0" destOrd="0" presId="urn:microsoft.com/office/officeart/2016/7/layout/LinearBlockProcessNumbered"/>
    <dgm:cxn modelId="{EFF4F71F-1E13-488C-9AB7-130CF5547D0D}" type="presParOf" srcId="{2591B67E-434D-4BE0-8E43-1F3DA2F65B2F}" destId="{B5331F50-9728-41E1-B98C-53504166E872}" srcOrd="1" destOrd="0" presId="urn:microsoft.com/office/officeart/2016/7/layout/LinearBlockProcessNumbered"/>
    <dgm:cxn modelId="{83CD95B1-BED2-4F9A-9D3E-4A9A8EC79B99}" type="presParOf" srcId="{2591B67E-434D-4BE0-8E43-1F3DA2F65B2F}" destId="{2B27DE6E-49DF-4237-9EB8-5DF786817CB1}" srcOrd="2" destOrd="0" presId="urn:microsoft.com/office/officeart/2016/7/layout/LinearBlockProcessNumbered"/>
    <dgm:cxn modelId="{21667B8F-C7E3-4D83-875B-6A8EA24B7CE2}" type="presParOf" srcId="{D2413140-6F17-4E58-BF2C-7355193C71CA}" destId="{E1F7D9B9-7C4E-4F96-82E4-8AFCF49065D2}" srcOrd="3" destOrd="0" presId="urn:microsoft.com/office/officeart/2016/7/layout/LinearBlockProcessNumbered"/>
    <dgm:cxn modelId="{1F53F6F3-F7A7-4BC5-9AE6-13B2630B37D7}" type="presParOf" srcId="{D2413140-6F17-4E58-BF2C-7355193C71CA}" destId="{14E88BFE-940E-40B0-B248-6912FA8729F7}" srcOrd="4" destOrd="0" presId="urn:microsoft.com/office/officeart/2016/7/layout/LinearBlockProcessNumbered"/>
    <dgm:cxn modelId="{C54E6AF3-DE05-45DC-92F5-FC795F5E257B}" type="presParOf" srcId="{14E88BFE-940E-40B0-B248-6912FA8729F7}" destId="{B2F28923-3C65-466C-8921-E2B0C350164B}" srcOrd="0" destOrd="0" presId="urn:microsoft.com/office/officeart/2016/7/layout/LinearBlockProcessNumbered"/>
    <dgm:cxn modelId="{DA9D1DF0-1455-47A2-88D9-04259CFE3E43}" type="presParOf" srcId="{14E88BFE-940E-40B0-B248-6912FA8729F7}" destId="{E328538C-EC67-49DD-B325-DCDD344FA255}" srcOrd="1" destOrd="0" presId="urn:microsoft.com/office/officeart/2016/7/layout/LinearBlockProcessNumbered"/>
    <dgm:cxn modelId="{D8373C71-4960-4A52-96FC-47DC56822A41}" type="presParOf" srcId="{14E88BFE-940E-40B0-B248-6912FA8729F7}" destId="{AEA96928-BD1D-4B8D-AF8F-7A46E6006230}" srcOrd="2" destOrd="0" presId="urn:microsoft.com/office/officeart/2016/7/layout/LinearBlockProcessNumbered"/>
    <dgm:cxn modelId="{34EF24BA-F430-49DF-B756-3F316B48C2C4}" type="presParOf" srcId="{D2413140-6F17-4E58-BF2C-7355193C71CA}" destId="{CBA38F31-C06E-49B7-BFE7-0192310AF47B}" srcOrd="5" destOrd="0" presId="urn:microsoft.com/office/officeart/2016/7/layout/LinearBlockProcessNumbered"/>
    <dgm:cxn modelId="{E969E778-7859-4C5A-8E55-3191AB500777}" type="presParOf" srcId="{D2413140-6F17-4E58-BF2C-7355193C71CA}" destId="{44CD2768-9D4A-472A-A365-FD6904D1098A}" srcOrd="6" destOrd="0" presId="urn:microsoft.com/office/officeart/2016/7/layout/LinearBlockProcessNumbered"/>
    <dgm:cxn modelId="{BEAD856A-11F5-44FB-AD8D-14D996DA112D}" type="presParOf" srcId="{44CD2768-9D4A-472A-A365-FD6904D1098A}" destId="{DB4EE0C2-CAF5-4A0E-9A35-E30DC5B0C497}" srcOrd="0" destOrd="0" presId="urn:microsoft.com/office/officeart/2016/7/layout/LinearBlockProcessNumbered"/>
    <dgm:cxn modelId="{700E738D-0E0E-41AD-BB2A-958B5D367371}" type="presParOf" srcId="{44CD2768-9D4A-472A-A365-FD6904D1098A}" destId="{A3631A90-B644-4D01-ADFB-CCC9DDA7300D}" srcOrd="1" destOrd="0" presId="urn:microsoft.com/office/officeart/2016/7/layout/LinearBlockProcessNumbered"/>
    <dgm:cxn modelId="{1B4F08FF-5354-47FF-971E-AC1637E9121C}" type="presParOf" srcId="{44CD2768-9D4A-472A-A365-FD6904D1098A}" destId="{42337D61-EAB8-4E8B-A506-17E7A08BB2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AFDA59-9BFC-4869-8F06-27496498AFE4}" type="doc">
      <dgm:prSet loTypeId="urn:microsoft.com/office/officeart/2005/8/layout/process4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B7F1F4B-EBC6-4081-8E66-F84364CDCBD9}">
      <dgm:prSet/>
      <dgm:spPr/>
      <dgm:t>
        <a:bodyPr/>
        <a:lstStyle/>
        <a:p>
          <a:r>
            <a:rPr lang="en-US"/>
            <a:t>A breadth-first search starts at a first vertex and tries to visit vertices as close to the first vertex as possible. </a:t>
          </a:r>
        </a:p>
      </dgm:t>
    </dgm:pt>
    <dgm:pt modelId="{D34EB9E7-31CF-4E93-B89E-8E6A1A573F2E}" type="parTrans" cxnId="{4877DCB4-6F6D-4F30-A7A6-7474943D92B7}">
      <dgm:prSet/>
      <dgm:spPr/>
      <dgm:t>
        <a:bodyPr/>
        <a:lstStyle/>
        <a:p>
          <a:endParaRPr lang="en-US"/>
        </a:p>
      </dgm:t>
    </dgm:pt>
    <dgm:pt modelId="{63EB76A6-B794-412E-A9E5-3EEB82EBD0C3}" type="sibTrans" cxnId="{4877DCB4-6F6D-4F30-A7A6-7474943D92B7}">
      <dgm:prSet/>
      <dgm:spPr/>
      <dgm:t>
        <a:bodyPr/>
        <a:lstStyle/>
        <a:p>
          <a:endParaRPr lang="en-US"/>
        </a:p>
      </dgm:t>
    </dgm:pt>
    <dgm:pt modelId="{8EFFDCBB-2E2B-4BA9-A4A7-FD319909B259}">
      <dgm:prSet/>
      <dgm:spPr/>
      <dgm:t>
        <a:bodyPr/>
        <a:lstStyle/>
        <a:p>
          <a:r>
            <a:rPr lang="en-US"/>
            <a:t>Moves through a graph layer by layer</a:t>
          </a:r>
        </a:p>
      </dgm:t>
    </dgm:pt>
    <dgm:pt modelId="{D5D8FE00-E9AF-447A-A5FF-63D4DEC2EDA8}" type="parTrans" cxnId="{6CED6686-A9F8-4C50-AACE-FE6E049537D6}">
      <dgm:prSet/>
      <dgm:spPr/>
      <dgm:t>
        <a:bodyPr/>
        <a:lstStyle/>
        <a:p>
          <a:endParaRPr lang="en-US"/>
        </a:p>
      </dgm:t>
    </dgm:pt>
    <dgm:pt modelId="{A42D1F91-44A8-484D-AA7D-6C224788D21F}" type="sibTrans" cxnId="{6CED6686-A9F8-4C50-AACE-FE6E049537D6}">
      <dgm:prSet/>
      <dgm:spPr/>
      <dgm:t>
        <a:bodyPr/>
        <a:lstStyle/>
        <a:p>
          <a:endParaRPr lang="en-US"/>
        </a:p>
      </dgm:t>
    </dgm:pt>
    <dgm:pt modelId="{B6186F23-C2C9-4AD2-AB36-2A41B73785B3}">
      <dgm:prSet/>
      <dgm:spPr/>
      <dgm:t>
        <a:bodyPr/>
        <a:lstStyle/>
        <a:p>
          <a:r>
            <a:rPr lang="en-US"/>
            <a:t>Sibling by sibling</a:t>
          </a:r>
        </a:p>
      </dgm:t>
    </dgm:pt>
    <dgm:pt modelId="{24B0DDBE-C830-4FEB-99FA-1CCD9576B04D}" type="parTrans" cxnId="{26B09F07-6E35-43C0-B6DD-CD0D8DD84338}">
      <dgm:prSet/>
      <dgm:spPr/>
      <dgm:t>
        <a:bodyPr/>
        <a:lstStyle/>
        <a:p>
          <a:endParaRPr lang="en-US"/>
        </a:p>
      </dgm:t>
    </dgm:pt>
    <dgm:pt modelId="{7495AF59-FD92-4D1B-A077-2C69D170D102}" type="sibTrans" cxnId="{26B09F07-6E35-43C0-B6DD-CD0D8DD84338}">
      <dgm:prSet/>
      <dgm:spPr/>
      <dgm:t>
        <a:bodyPr/>
        <a:lstStyle/>
        <a:p>
          <a:endParaRPr lang="en-US"/>
        </a:p>
      </dgm:t>
    </dgm:pt>
    <dgm:pt modelId="{4E74CFAC-234F-42D7-9153-452474441A6A}">
      <dgm:prSet/>
      <dgm:spPr/>
      <dgm:t>
        <a:bodyPr/>
        <a:lstStyle/>
        <a:p>
          <a:r>
            <a:rPr lang="en-US"/>
            <a:t>Uses a queue, but otherwise similar to DFS</a:t>
          </a:r>
        </a:p>
      </dgm:t>
    </dgm:pt>
    <dgm:pt modelId="{191AAABA-57B0-40E3-BBA4-4D13A8FE54F0}" type="parTrans" cxnId="{96F73F79-4FD0-4ED8-B406-392D37E683E8}">
      <dgm:prSet/>
      <dgm:spPr/>
      <dgm:t>
        <a:bodyPr/>
        <a:lstStyle/>
        <a:p>
          <a:endParaRPr lang="en-US"/>
        </a:p>
      </dgm:t>
    </dgm:pt>
    <dgm:pt modelId="{3EF504B7-89D4-46F8-9457-5CBFE209887B}" type="sibTrans" cxnId="{96F73F79-4FD0-4ED8-B406-392D37E683E8}">
      <dgm:prSet/>
      <dgm:spPr/>
      <dgm:t>
        <a:bodyPr/>
        <a:lstStyle/>
        <a:p>
          <a:endParaRPr lang="en-US"/>
        </a:p>
      </dgm:t>
    </dgm:pt>
    <dgm:pt modelId="{D77D0562-87F6-47D9-8B78-DD0B03601BBA}" type="pres">
      <dgm:prSet presAssocID="{ACAFDA59-9BFC-4869-8F06-27496498AFE4}" presName="Name0" presStyleCnt="0">
        <dgm:presLayoutVars>
          <dgm:dir/>
          <dgm:animLvl val="lvl"/>
          <dgm:resizeHandles val="exact"/>
        </dgm:presLayoutVars>
      </dgm:prSet>
      <dgm:spPr/>
    </dgm:pt>
    <dgm:pt modelId="{27925F80-4E54-4562-A1D9-5F2BD07E9F7E}" type="pres">
      <dgm:prSet presAssocID="{4E74CFAC-234F-42D7-9153-452474441A6A}" presName="boxAndChildren" presStyleCnt="0"/>
      <dgm:spPr/>
    </dgm:pt>
    <dgm:pt modelId="{60DE37F8-48B4-4AE2-95FE-80AEBC8092D8}" type="pres">
      <dgm:prSet presAssocID="{4E74CFAC-234F-42D7-9153-452474441A6A}" presName="parentTextBox" presStyleLbl="node1" presStyleIdx="0" presStyleCnt="4"/>
      <dgm:spPr/>
    </dgm:pt>
    <dgm:pt modelId="{C07BB9F5-2CFE-4A24-AFAD-6312DCD12F81}" type="pres">
      <dgm:prSet presAssocID="{7495AF59-FD92-4D1B-A077-2C69D170D102}" presName="sp" presStyleCnt="0"/>
      <dgm:spPr/>
    </dgm:pt>
    <dgm:pt modelId="{8CF00B64-111A-4EBA-A797-FA2C088D37F2}" type="pres">
      <dgm:prSet presAssocID="{B6186F23-C2C9-4AD2-AB36-2A41B73785B3}" presName="arrowAndChildren" presStyleCnt="0"/>
      <dgm:spPr/>
    </dgm:pt>
    <dgm:pt modelId="{2E889ADD-9529-454A-96BD-D0D2F72FA56F}" type="pres">
      <dgm:prSet presAssocID="{B6186F23-C2C9-4AD2-AB36-2A41B73785B3}" presName="parentTextArrow" presStyleLbl="node1" presStyleIdx="1" presStyleCnt="4"/>
      <dgm:spPr/>
    </dgm:pt>
    <dgm:pt modelId="{9070A9B3-8BE4-4E23-886C-946476600876}" type="pres">
      <dgm:prSet presAssocID="{A42D1F91-44A8-484D-AA7D-6C224788D21F}" presName="sp" presStyleCnt="0"/>
      <dgm:spPr/>
    </dgm:pt>
    <dgm:pt modelId="{6E085CF9-32CD-43C2-A2F9-4323A71AEB33}" type="pres">
      <dgm:prSet presAssocID="{8EFFDCBB-2E2B-4BA9-A4A7-FD319909B259}" presName="arrowAndChildren" presStyleCnt="0"/>
      <dgm:spPr/>
    </dgm:pt>
    <dgm:pt modelId="{56B16FC7-2831-49CE-8D81-DB13482B8228}" type="pres">
      <dgm:prSet presAssocID="{8EFFDCBB-2E2B-4BA9-A4A7-FD319909B259}" presName="parentTextArrow" presStyleLbl="node1" presStyleIdx="2" presStyleCnt="4"/>
      <dgm:spPr/>
    </dgm:pt>
    <dgm:pt modelId="{87918C54-E6A2-48F9-93E0-C09969A5A8A2}" type="pres">
      <dgm:prSet presAssocID="{63EB76A6-B794-412E-A9E5-3EEB82EBD0C3}" presName="sp" presStyleCnt="0"/>
      <dgm:spPr/>
    </dgm:pt>
    <dgm:pt modelId="{EF99CD0D-72BE-42FA-B3CE-9934FB35B77B}" type="pres">
      <dgm:prSet presAssocID="{9B7F1F4B-EBC6-4081-8E66-F84364CDCBD9}" presName="arrowAndChildren" presStyleCnt="0"/>
      <dgm:spPr/>
    </dgm:pt>
    <dgm:pt modelId="{08F7FF29-DC49-467F-9996-E4DF6B0E9054}" type="pres">
      <dgm:prSet presAssocID="{9B7F1F4B-EBC6-4081-8E66-F84364CDCBD9}" presName="parentTextArrow" presStyleLbl="node1" presStyleIdx="3" presStyleCnt="4"/>
      <dgm:spPr/>
    </dgm:pt>
  </dgm:ptLst>
  <dgm:cxnLst>
    <dgm:cxn modelId="{26B09F07-6E35-43C0-B6DD-CD0D8DD84338}" srcId="{ACAFDA59-9BFC-4869-8F06-27496498AFE4}" destId="{B6186F23-C2C9-4AD2-AB36-2A41B73785B3}" srcOrd="2" destOrd="0" parTransId="{24B0DDBE-C830-4FEB-99FA-1CCD9576B04D}" sibTransId="{7495AF59-FD92-4D1B-A077-2C69D170D102}"/>
    <dgm:cxn modelId="{96F73F79-4FD0-4ED8-B406-392D37E683E8}" srcId="{ACAFDA59-9BFC-4869-8F06-27496498AFE4}" destId="{4E74CFAC-234F-42D7-9153-452474441A6A}" srcOrd="3" destOrd="0" parTransId="{191AAABA-57B0-40E3-BBA4-4D13A8FE54F0}" sibTransId="{3EF504B7-89D4-46F8-9457-5CBFE209887B}"/>
    <dgm:cxn modelId="{3F9EC179-CB8F-4D91-9C43-DD187E2D9D8F}" type="presOf" srcId="{8EFFDCBB-2E2B-4BA9-A4A7-FD319909B259}" destId="{56B16FC7-2831-49CE-8D81-DB13482B8228}" srcOrd="0" destOrd="0" presId="urn:microsoft.com/office/officeart/2005/8/layout/process4"/>
    <dgm:cxn modelId="{03231185-6398-414D-8A9C-A871772FAFEE}" type="presOf" srcId="{B6186F23-C2C9-4AD2-AB36-2A41B73785B3}" destId="{2E889ADD-9529-454A-96BD-D0D2F72FA56F}" srcOrd="0" destOrd="0" presId="urn:microsoft.com/office/officeart/2005/8/layout/process4"/>
    <dgm:cxn modelId="{6CED6686-A9F8-4C50-AACE-FE6E049537D6}" srcId="{ACAFDA59-9BFC-4869-8F06-27496498AFE4}" destId="{8EFFDCBB-2E2B-4BA9-A4A7-FD319909B259}" srcOrd="1" destOrd="0" parTransId="{D5D8FE00-E9AF-447A-A5FF-63D4DEC2EDA8}" sibTransId="{A42D1F91-44A8-484D-AA7D-6C224788D21F}"/>
    <dgm:cxn modelId="{4877DCB4-6F6D-4F30-A7A6-7474943D92B7}" srcId="{ACAFDA59-9BFC-4869-8F06-27496498AFE4}" destId="{9B7F1F4B-EBC6-4081-8E66-F84364CDCBD9}" srcOrd="0" destOrd="0" parTransId="{D34EB9E7-31CF-4E93-B89E-8E6A1A573F2E}" sibTransId="{63EB76A6-B794-412E-A9E5-3EEB82EBD0C3}"/>
    <dgm:cxn modelId="{0A80F2D0-A252-4B1F-8708-D847A9557DD7}" type="presOf" srcId="{9B7F1F4B-EBC6-4081-8E66-F84364CDCBD9}" destId="{08F7FF29-DC49-467F-9996-E4DF6B0E9054}" srcOrd="0" destOrd="0" presId="urn:microsoft.com/office/officeart/2005/8/layout/process4"/>
    <dgm:cxn modelId="{542F78E5-4D75-4073-A10F-EAA004DE8A5B}" type="presOf" srcId="{ACAFDA59-9BFC-4869-8F06-27496498AFE4}" destId="{D77D0562-87F6-47D9-8B78-DD0B03601BBA}" srcOrd="0" destOrd="0" presId="urn:microsoft.com/office/officeart/2005/8/layout/process4"/>
    <dgm:cxn modelId="{E200F0FB-F4C4-4E27-BE60-265F70780024}" type="presOf" srcId="{4E74CFAC-234F-42D7-9153-452474441A6A}" destId="{60DE37F8-48B4-4AE2-95FE-80AEBC8092D8}" srcOrd="0" destOrd="0" presId="urn:microsoft.com/office/officeart/2005/8/layout/process4"/>
    <dgm:cxn modelId="{6E1EA4A8-C448-4974-8369-C996F8850DE9}" type="presParOf" srcId="{D77D0562-87F6-47D9-8B78-DD0B03601BBA}" destId="{27925F80-4E54-4562-A1D9-5F2BD07E9F7E}" srcOrd="0" destOrd="0" presId="urn:microsoft.com/office/officeart/2005/8/layout/process4"/>
    <dgm:cxn modelId="{5F45A010-8853-4070-A43D-90D737311A1E}" type="presParOf" srcId="{27925F80-4E54-4562-A1D9-5F2BD07E9F7E}" destId="{60DE37F8-48B4-4AE2-95FE-80AEBC8092D8}" srcOrd="0" destOrd="0" presId="urn:microsoft.com/office/officeart/2005/8/layout/process4"/>
    <dgm:cxn modelId="{2CCA9A81-CF53-4F10-9487-CDCF130E1306}" type="presParOf" srcId="{D77D0562-87F6-47D9-8B78-DD0B03601BBA}" destId="{C07BB9F5-2CFE-4A24-AFAD-6312DCD12F81}" srcOrd="1" destOrd="0" presId="urn:microsoft.com/office/officeart/2005/8/layout/process4"/>
    <dgm:cxn modelId="{23234FB4-9945-4E8E-B769-A1A3C8CE668E}" type="presParOf" srcId="{D77D0562-87F6-47D9-8B78-DD0B03601BBA}" destId="{8CF00B64-111A-4EBA-A797-FA2C088D37F2}" srcOrd="2" destOrd="0" presId="urn:microsoft.com/office/officeart/2005/8/layout/process4"/>
    <dgm:cxn modelId="{D32BB9C5-54BA-4719-A626-150714F35F5A}" type="presParOf" srcId="{8CF00B64-111A-4EBA-A797-FA2C088D37F2}" destId="{2E889ADD-9529-454A-96BD-D0D2F72FA56F}" srcOrd="0" destOrd="0" presId="urn:microsoft.com/office/officeart/2005/8/layout/process4"/>
    <dgm:cxn modelId="{6505CAF1-4F64-4674-BE7B-7DAB2DD33C3E}" type="presParOf" srcId="{D77D0562-87F6-47D9-8B78-DD0B03601BBA}" destId="{9070A9B3-8BE4-4E23-886C-946476600876}" srcOrd="3" destOrd="0" presId="urn:microsoft.com/office/officeart/2005/8/layout/process4"/>
    <dgm:cxn modelId="{B29D1065-6DBE-4E7E-B2D2-FF698575F545}" type="presParOf" srcId="{D77D0562-87F6-47D9-8B78-DD0B03601BBA}" destId="{6E085CF9-32CD-43C2-A2F9-4323A71AEB33}" srcOrd="4" destOrd="0" presId="urn:microsoft.com/office/officeart/2005/8/layout/process4"/>
    <dgm:cxn modelId="{A34FEA68-92BB-44BE-B7E3-27B8B5AAC356}" type="presParOf" srcId="{6E085CF9-32CD-43C2-A2F9-4323A71AEB33}" destId="{56B16FC7-2831-49CE-8D81-DB13482B8228}" srcOrd="0" destOrd="0" presId="urn:microsoft.com/office/officeart/2005/8/layout/process4"/>
    <dgm:cxn modelId="{C66D50D1-D9F1-4D60-B2F2-F2D65C867883}" type="presParOf" srcId="{D77D0562-87F6-47D9-8B78-DD0B03601BBA}" destId="{87918C54-E6A2-48F9-93E0-C09969A5A8A2}" srcOrd="5" destOrd="0" presId="urn:microsoft.com/office/officeart/2005/8/layout/process4"/>
    <dgm:cxn modelId="{F658B84D-3183-4690-8EBA-A1A326AB575E}" type="presParOf" srcId="{D77D0562-87F6-47D9-8B78-DD0B03601BBA}" destId="{EF99CD0D-72BE-42FA-B3CE-9934FB35B77B}" srcOrd="6" destOrd="0" presId="urn:microsoft.com/office/officeart/2005/8/layout/process4"/>
    <dgm:cxn modelId="{04D1D411-955A-4DFD-81A5-B12E72EFE806}" type="presParOf" srcId="{EF99CD0D-72BE-42FA-B3CE-9934FB35B77B}" destId="{08F7FF29-DC49-467F-9996-E4DF6B0E90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F91DBE1-8B0A-435C-AE09-DCF634DDC72A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737A4D-A8F6-4C95-BB2C-4A65F732B208}">
      <dgm:prSet/>
      <dgm:spPr/>
      <dgm:t>
        <a:bodyPr/>
        <a:lstStyle/>
        <a:p>
          <a:r>
            <a:rPr lang="en-US"/>
            <a:t>Find an unvisited vertex that is adjacent to the current vertex</a:t>
          </a:r>
        </a:p>
      </dgm:t>
    </dgm:pt>
    <dgm:pt modelId="{E2C63FA9-954E-4917-AB23-381BD2505021}" type="parTrans" cxnId="{4CE9177B-36FF-40AF-A9C4-CFF157F7F9A6}">
      <dgm:prSet/>
      <dgm:spPr/>
      <dgm:t>
        <a:bodyPr/>
        <a:lstStyle/>
        <a:p>
          <a:endParaRPr lang="en-US"/>
        </a:p>
      </dgm:t>
    </dgm:pt>
    <dgm:pt modelId="{EBAFE53F-BC8A-4EA0-B1A5-AAAD70590095}" type="sibTrans" cxnId="{4CE9177B-36FF-40AF-A9C4-CFF157F7F9A6}">
      <dgm:prSet/>
      <dgm:spPr/>
      <dgm:t>
        <a:bodyPr/>
        <a:lstStyle/>
        <a:p>
          <a:endParaRPr lang="en-US"/>
        </a:p>
      </dgm:t>
    </dgm:pt>
    <dgm:pt modelId="{4D36342D-7B63-45A1-8A42-6103FE566949}">
      <dgm:prSet/>
      <dgm:spPr/>
      <dgm:t>
        <a:bodyPr/>
        <a:lstStyle/>
        <a:p>
          <a:r>
            <a:rPr lang="en-US"/>
            <a:t>Mark it as visited, and add to a queue</a:t>
          </a:r>
        </a:p>
      </dgm:t>
    </dgm:pt>
    <dgm:pt modelId="{B7D33EAD-B48E-4B3B-8E6A-C946107785F1}" type="parTrans" cxnId="{0DB092F1-31B6-4833-AF73-FDC0F9C06D42}">
      <dgm:prSet/>
      <dgm:spPr/>
      <dgm:t>
        <a:bodyPr/>
        <a:lstStyle/>
        <a:p>
          <a:endParaRPr lang="en-US"/>
        </a:p>
      </dgm:t>
    </dgm:pt>
    <dgm:pt modelId="{ACF03C98-0810-4D4D-AEBD-707690F91389}" type="sibTrans" cxnId="{0DB092F1-31B6-4833-AF73-FDC0F9C06D42}">
      <dgm:prSet/>
      <dgm:spPr/>
      <dgm:t>
        <a:bodyPr/>
        <a:lstStyle/>
        <a:p>
          <a:endParaRPr lang="en-US"/>
        </a:p>
      </dgm:t>
    </dgm:pt>
    <dgm:pt modelId="{BDBEF6F0-220D-43EC-AFB9-497FA8F68E24}">
      <dgm:prSet/>
      <dgm:spPr/>
      <dgm:t>
        <a:bodyPr/>
        <a:lstStyle/>
        <a:p>
          <a:r>
            <a:rPr lang="en-US"/>
            <a:t>If an unvisited, adjacent vertex can’t be found, remove a vertex from the queue (as long as there is a vertex to remove)</a:t>
          </a:r>
        </a:p>
      </dgm:t>
    </dgm:pt>
    <dgm:pt modelId="{587B3D5F-9892-4F13-BF70-D064FCEC026A}" type="parTrans" cxnId="{77B057BA-4EC5-4A37-AE31-555DA22ACBE0}">
      <dgm:prSet/>
      <dgm:spPr/>
      <dgm:t>
        <a:bodyPr/>
        <a:lstStyle/>
        <a:p>
          <a:endParaRPr lang="en-US"/>
        </a:p>
      </dgm:t>
    </dgm:pt>
    <dgm:pt modelId="{20069F88-FAF3-4F61-AF3E-FAECC77DF9C1}" type="sibTrans" cxnId="{77B057BA-4EC5-4A37-AE31-555DA22ACBE0}">
      <dgm:prSet/>
      <dgm:spPr/>
      <dgm:t>
        <a:bodyPr/>
        <a:lstStyle/>
        <a:p>
          <a:endParaRPr lang="en-US"/>
        </a:p>
      </dgm:t>
    </dgm:pt>
    <dgm:pt modelId="{E3A69543-7806-405B-A75E-AD0250D8A882}">
      <dgm:prSet/>
      <dgm:spPr/>
      <dgm:t>
        <a:bodyPr/>
        <a:lstStyle/>
        <a:p>
          <a:r>
            <a:rPr lang="en-US"/>
            <a:t>Make it the current vertex, and go back to Step 1</a:t>
          </a:r>
        </a:p>
      </dgm:t>
    </dgm:pt>
    <dgm:pt modelId="{24D74C26-D49C-418B-91E2-6006081D51DE}" type="parTrans" cxnId="{968D6AF6-72BC-4B73-AEE4-79BD5B9F1D93}">
      <dgm:prSet/>
      <dgm:spPr/>
      <dgm:t>
        <a:bodyPr/>
        <a:lstStyle/>
        <a:p>
          <a:endParaRPr lang="en-US"/>
        </a:p>
      </dgm:t>
    </dgm:pt>
    <dgm:pt modelId="{C1ECCEAD-84A6-4857-8235-B5DDF676D500}" type="sibTrans" cxnId="{968D6AF6-72BC-4B73-AEE4-79BD5B9F1D93}">
      <dgm:prSet/>
      <dgm:spPr/>
      <dgm:t>
        <a:bodyPr/>
        <a:lstStyle/>
        <a:p>
          <a:endParaRPr lang="en-US"/>
        </a:p>
      </dgm:t>
    </dgm:pt>
    <dgm:pt modelId="{AF2058DD-9B35-4459-81EB-1654DC2400DE}">
      <dgm:prSet/>
      <dgm:spPr/>
      <dgm:t>
        <a:bodyPr/>
        <a:lstStyle/>
        <a:p>
          <a:r>
            <a:rPr lang="en-US"/>
            <a:t>If the third step can’t be performed because the queue is empty, the algorithm is finished</a:t>
          </a:r>
        </a:p>
      </dgm:t>
    </dgm:pt>
    <dgm:pt modelId="{38B6D44D-3343-4745-B2EB-17A1EFF0C604}" type="parTrans" cxnId="{57D76268-BA45-409C-8611-9C0AB2FA05DD}">
      <dgm:prSet/>
      <dgm:spPr/>
      <dgm:t>
        <a:bodyPr/>
        <a:lstStyle/>
        <a:p>
          <a:endParaRPr lang="en-US"/>
        </a:p>
      </dgm:t>
    </dgm:pt>
    <dgm:pt modelId="{547A6A5A-27E7-45D8-9E3A-DCF89BD71C6D}" type="sibTrans" cxnId="{57D76268-BA45-409C-8611-9C0AB2FA05DD}">
      <dgm:prSet/>
      <dgm:spPr/>
      <dgm:t>
        <a:bodyPr/>
        <a:lstStyle/>
        <a:p>
          <a:endParaRPr lang="en-US"/>
        </a:p>
      </dgm:t>
    </dgm:pt>
    <dgm:pt modelId="{3947B9C5-D1E8-4DBD-AEE5-81151B41B004}" type="pres">
      <dgm:prSet presAssocID="{3F91DBE1-8B0A-435C-AE09-DCF634DDC72A}" presName="cycle" presStyleCnt="0">
        <dgm:presLayoutVars>
          <dgm:dir/>
          <dgm:resizeHandles val="exact"/>
        </dgm:presLayoutVars>
      </dgm:prSet>
      <dgm:spPr/>
    </dgm:pt>
    <dgm:pt modelId="{F44E5AC2-8BD0-43F4-8491-D73C7197ECC8}" type="pres">
      <dgm:prSet presAssocID="{6C737A4D-A8F6-4C95-BB2C-4A65F732B208}" presName="node" presStyleLbl="node1" presStyleIdx="0" presStyleCnt="5">
        <dgm:presLayoutVars>
          <dgm:bulletEnabled val="1"/>
        </dgm:presLayoutVars>
      </dgm:prSet>
      <dgm:spPr/>
    </dgm:pt>
    <dgm:pt modelId="{52BB1BCE-3155-4EDE-9430-53EA41CED72E}" type="pres">
      <dgm:prSet presAssocID="{EBAFE53F-BC8A-4EA0-B1A5-AAAD70590095}" presName="sibTrans" presStyleLbl="sibTrans2D1" presStyleIdx="0" presStyleCnt="5"/>
      <dgm:spPr/>
    </dgm:pt>
    <dgm:pt modelId="{00A08DCC-F75D-4062-AA71-A21B11BF2A1B}" type="pres">
      <dgm:prSet presAssocID="{EBAFE53F-BC8A-4EA0-B1A5-AAAD70590095}" presName="connectorText" presStyleLbl="sibTrans2D1" presStyleIdx="0" presStyleCnt="5"/>
      <dgm:spPr/>
    </dgm:pt>
    <dgm:pt modelId="{FD828CB9-755A-45EF-ACDA-2BB33AA54270}" type="pres">
      <dgm:prSet presAssocID="{4D36342D-7B63-45A1-8A42-6103FE566949}" presName="node" presStyleLbl="node1" presStyleIdx="1" presStyleCnt="5">
        <dgm:presLayoutVars>
          <dgm:bulletEnabled val="1"/>
        </dgm:presLayoutVars>
      </dgm:prSet>
      <dgm:spPr/>
    </dgm:pt>
    <dgm:pt modelId="{6F5A50D3-0936-49D6-96F2-B1FF0128114B}" type="pres">
      <dgm:prSet presAssocID="{ACF03C98-0810-4D4D-AEBD-707690F91389}" presName="sibTrans" presStyleLbl="sibTrans2D1" presStyleIdx="1" presStyleCnt="5"/>
      <dgm:spPr/>
    </dgm:pt>
    <dgm:pt modelId="{7DD4C16E-A40E-41AA-87DD-0897888538A7}" type="pres">
      <dgm:prSet presAssocID="{ACF03C98-0810-4D4D-AEBD-707690F91389}" presName="connectorText" presStyleLbl="sibTrans2D1" presStyleIdx="1" presStyleCnt="5"/>
      <dgm:spPr/>
    </dgm:pt>
    <dgm:pt modelId="{320E8CEB-A244-4D3F-A4CD-4D6ED4775E2F}" type="pres">
      <dgm:prSet presAssocID="{BDBEF6F0-220D-43EC-AFB9-497FA8F68E24}" presName="node" presStyleLbl="node1" presStyleIdx="2" presStyleCnt="5">
        <dgm:presLayoutVars>
          <dgm:bulletEnabled val="1"/>
        </dgm:presLayoutVars>
      </dgm:prSet>
      <dgm:spPr/>
    </dgm:pt>
    <dgm:pt modelId="{40C845A2-0160-445B-A17D-B3BD1D974337}" type="pres">
      <dgm:prSet presAssocID="{20069F88-FAF3-4F61-AF3E-FAECC77DF9C1}" presName="sibTrans" presStyleLbl="sibTrans2D1" presStyleIdx="2" presStyleCnt="5"/>
      <dgm:spPr/>
    </dgm:pt>
    <dgm:pt modelId="{A18CA210-F888-4B7F-AB02-3BF285A8DBB5}" type="pres">
      <dgm:prSet presAssocID="{20069F88-FAF3-4F61-AF3E-FAECC77DF9C1}" presName="connectorText" presStyleLbl="sibTrans2D1" presStyleIdx="2" presStyleCnt="5"/>
      <dgm:spPr/>
    </dgm:pt>
    <dgm:pt modelId="{ED0FB726-B227-4461-82CF-8B75F3C07106}" type="pres">
      <dgm:prSet presAssocID="{E3A69543-7806-405B-A75E-AD0250D8A882}" presName="node" presStyleLbl="node1" presStyleIdx="3" presStyleCnt="5">
        <dgm:presLayoutVars>
          <dgm:bulletEnabled val="1"/>
        </dgm:presLayoutVars>
      </dgm:prSet>
      <dgm:spPr/>
    </dgm:pt>
    <dgm:pt modelId="{FBF0E65F-7D01-455B-A9C0-B47CE78D8349}" type="pres">
      <dgm:prSet presAssocID="{C1ECCEAD-84A6-4857-8235-B5DDF676D500}" presName="sibTrans" presStyleLbl="sibTrans2D1" presStyleIdx="3" presStyleCnt="5"/>
      <dgm:spPr/>
    </dgm:pt>
    <dgm:pt modelId="{BC4DB9CD-7996-4A8C-BBEB-815DACCFCC9F}" type="pres">
      <dgm:prSet presAssocID="{C1ECCEAD-84A6-4857-8235-B5DDF676D500}" presName="connectorText" presStyleLbl="sibTrans2D1" presStyleIdx="3" presStyleCnt="5"/>
      <dgm:spPr/>
    </dgm:pt>
    <dgm:pt modelId="{B714F986-6689-4966-8A46-3337D85D967F}" type="pres">
      <dgm:prSet presAssocID="{AF2058DD-9B35-4459-81EB-1654DC2400DE}" presName="node" presStyleLbl="node1" presStyleIdx="4" presStyleCnt="5">
        <dgm:presLayoutVars>
          <dgm:bulletEnabled val="1"/>
        </dgm:presLayoutVars>
      </dgm:prSet>
      <dgm:spPr/>
    </dgm:pt>
    <dgm:pt modelId="{6C16C081-A31A-473E-AE40-5D1FFF721BD5}" type="pres">
      <dgm:prSet presAssocID="{547A6A5A-27E7-45D8-9E3A-DCF89BD71C6D}" presName="sibTrans" presStyleLbl="sibTrans2D1" presStyleIdx="4" presStyleCnt="5"/>
      <dgm:spPr/>
    </dgm:pt>
    <dgm:pt modelId="{7C64A8C4-7256-40CB-91AF-B8C221507381}" type="pres">
      <dgm:prSet presAssocID="{547A6A5A-27E7-45D8-9E3A-DCF89BD71C6D}" presName="connectorText" presStyleLbl="sibTrans2D1" presStyleIdx="4" presStyleCnt="5"/>
      <dgm:spPr/>
    </dgm:pt>
  </dgm:ptLst>
  <dgm:cxnLst>
    <dgm:cxn modelId="{1217F00C-AAB6-4815-97C3-00E1C8D313D9}" type="presOf" srcId="{EBAFE53F-BC8A-4EA0-B1A5-AAAD70590095}" destId="{52BB1BCE-3155-4EDE-9430-53EA41CED72E}" srcOrd="0" destOrd="0" presId="urn:microsoft.com/office/officeart/2005/8/layout/cycle2"/>
    <dgm:cxn modelId="{578DCA26-3E07-4EE3-A494-655A329DCDEF}" type="presOf" srcId="{C1ECCEAD-84A6-4857-8235-B5DDF676D500}" destId="{BC4DB9CD-7996-4A8C-BBEB-815DACCFCC9F}" srcOrd="1" destOrd="0" presId="urn:microsoft.com/office/officeart/2005/8/layout/cycle2"/>
    <dgm:cxn modelId="{9D03F737-1522-4FBC-84CF-882F2E39BABD}" type="presOf" srcId="{ACF03C98-0810-4D4D-AEBD-707690F91389}" destId="{7DD4C16E-A40E-41AA-87DD-0897888538A7}" srcOrd="1" destOrd="0" presId="urn:microsoft.com/office/officeart/2005/8/layout/cycle2"/>
    <dgm:cxn modelId="{0C9B8E40-0719-4804-A518-EA0E871DC15B}" type="presOf" srcId="{4D36342D-7B63-45A1-8A42-6103FE566949}" destId="{FD828CB9-755A-45EF-ACDA-2BB33AA54270}" srcOrd="0" destOrd="0" presId="urn:microsoft.com/office/officeart/2005/8/layout/cycle2"/>
    <dgm:cxn modelId="{57D76268-BA45-409C-8611-9C0AB2FA05DD}" srcId="{3F91DBE1-8B0A-435C-AE09-DCF634DDC72A}" destId="{AF2058DD-9B35-4459-81EB-1654DC2400DE}" srcOrd="4" destOrd="0" parTransId="{38B6D44D-3343-4745-B2EB-17A1EFF0C604}" sibTransId="{547A6A5A-27E7-45D8-9E3A-DCF89BD71C6D}"/>
    <dgm:cxn modelId="{D058B96F-56DC-4D4E-ABD7-40750F7D6044}" type="presOf" srcId="{547A6A5A-27E7-45D8-9E3A-DCF89BD71C6D}" destId="{7C64A8C4-7256-40CB-91AF-B8C221507381}" srcOrd="1" destOrd="0" presId="urn:microsoft.com/office/officeart/2005/8/layout/cycle2"/>
    <dgm:cxn modelId="{96179150-8505-4ADA-86B6-6CEE0469ED5A}" type="presOf" srcId="{547A6A5A-27E7-45D8-9E3A-DCF89BD71C6D}" destId="{6C16C081-A31A-473E-AE40-5D1FFF721BD5}" srcOrd="0" destOrd="0" presId="urn:microsoft.com/office/officeart/2005/8/layout/cycle2"/>
    <dgm:cxn modelId="{4CE9177B-36FF-40AF-A9C4-CFF157F7F9A6}" srcId="{3F91DBE1-8B0A-435C-AE09-DCF634DDC72A}" destId="{6C737A4D-A8F6-4C95-BB2C-4A65F732B208}" srcOrd="0" destOrd="0" parTransId="{E2C63FA9-954E-4917-AB23-381BD2505021}" sibTransId="{EBAFE53F-BC8A-4EA0-B1A5-AAAD70590095}"/>
    <dgm:cxn modelId="{FCFF747E-B272-474A-AB81-EAC34771AE03}" type="presOf" srcId="{ACF03C98-0810-4D4D-AEBD-707690F91389}" destId="{6F5A50D3-0936-49D6-96F2-B1FF0128114B}" srcOrd="0" destOrd="0" presId="urn:microsoft.com/office/officeart/2005/8/layout/cycle2"/>
    <dgm:cxn modelId="{B503D794-2905-49BC-8413-F99C3EB2007F}" type="presOf" srcId="{C1ECCEAD-84A6-4857-8235-B5DDF676D500}" destId="{FBF0E65F-7D01-455B-A9C0-B47CE78D8349}" srcOrd="0" destOrd="0" presId="urn:microsoft.com/office/officeart/2005/8/layout/cycle2"/>
    <dgm:cxn modelId="{3A9F2DAC-FFFF-481A-8CD9-70AC5B397744}" type="presOf" srcId="{20069F88-FAF3-4F61-AF3E-FAECC77DF9C1}" destId="{40C845A2-0160-445B-A17D-B3BD1D974337}" srcOrd="0" destOrd="0" presId="urn:microsoft.com/office/officeart/2005/8/layout/cycle2"/>
    <dgm:cxn modelId="{E4FABFAF-DB07-441B-80FB-C5077C09969D}" type="presOf" srcId="{3F91DBE1-8B0A-435C-AE09-DCF634DDC72A}" destId="{3947B9C5-D1E8-4DBD-AEE5-81151B41B004}" srcOrd="0" destOrd="0" presId="urn:microsoft.com/office/officeart/2005/8/layout/cycle2"/>
    <dgm:cxn modelId="{F462E4AF-50A1-4FF1-BF6A-413B505371E5}" type="presOf" srcId="{E3A69543-7806-405B-A75E-AD0250D8A882}" destId="{ED0FB726-B227-4461-82CF-8B75F3C07106}" srcOrd="0" destOrd="0" presId="urn:microsoft.com/office/officeart/2005/8/layout/cycle2"/>
    <dgm:cxn modelId="{77B057BA-4EC5-4A37-AE31-555DA22ACBE0}" srcId="{3F91DBE1-8B0A-435C-AE09-DCF634DDC72A}" destId="{BDBEF6F0-220D-43EC-AFB9-497FA8F68E24}" srcOrd="2" destOrd="0" parTransId="{587B3D5F-9892-4F13-BF70-D064FCEC026A}" sibTransId="{20069F88-FAF3-4F61-AF3E-FAECC77DF9C1}"/>
    <dgm:cxn modelId="{B3DA54CB-CBA8-45E0-94E7-3DD3E7F41A3C}" type="presOf" srcId="{6C737A4D-A8F6-4C95-BB2C-4A65F732B208}" destId="{F44E5AC2-8BD0-43F4-8491-D73C7197ECC8}" srcOrd="0" destOrd="0" presId="urn:microsoft.com/office/officeart/2005/8/layout/cycle2"/>
    <dgm:cxn modelId="{B40D8ACC-C247-43F8-8B7E-48B2D0C6D38C}" type="presOf" srcId="{BDBEF6F0-220D-43EC-AFB9-497FA8F68E24}" destId="{320E8CEB-A244-4D3F-A4CD-4D6ED4775E2F}" srcOrd="0" destOrd="0" presId="urn:microsoft.com/office/officeart/2005/8/layout/cycle2"/>
    <dgm:cxn modelId="{1EAFCAD1-B6C2-43CA-B6D5-B434FEF2650D}" type="presOf" srcId="{20069F88-FAF3-4F61-AF3E-FAECC77DF9C1}" destId="{A18CA210-F888-4B7F-AB02-3BF285A8DBB5}" srcOrd="1" destOrd="0" presId="urn:microsoft.com/office/officeart/2005/8/layout/cycle2"/>
    <dgm:cxn modelId="{6B0EA7DD-F334-4768-AB79-D06186263330}" type="presOf" srcId="{AF2058DD-9B35-4459-81EB-1654DC2400DE}" destId="{B714F986-6689-4966-8A46-3337D85D967F}" srcOrd="0" destOrd="0" presId="urn:microsoft.com/office/officeart/2005/8/layout/cycle2"/>
    <dgm:cxn modelId="{C86716E3-0E7F-40B7-A35E-02CB1F018C35}" type="presOf" srcId="{EBAFE53F-BC8A-4EA0-B1A5-AAAD70590095}" destId="{00A08DCC-F75D-4062-AA71-A21B11BF2A1B}" srcOrd="1" destOrd="0" presId="urn:microsoft.com/office/officeart/2005/8/layout/cycle2"/>
    <dgm:cxn modelId="{0DB092F1-31B6-4833-AF73-FDC0F9C06D42}" srcId="{3F91DBE1-8B0A-435C-AE09-DCF634DDC72A}" destId="{4D36342D-7B63-45A1-8A42-6103FE566949}" srcOrd="1" destOrd="0" parTransId="{B7D33EAD-B48E-4B3B-8E6A-C946107785F1}" sibTransId="{ACF03C98-0810-4D4D-AEBD-707690F91389}"/>
    <dgm:cxn modelId="{968D6AF6-72BC-4B73-AEE4-79BD5B9F1D93}" srcId="{3F91DBE1-8B0A-435C-AE09-DCF634DDC72A}" destId="{E3A69543-7806-405B-A75E-AD0250D8A882}" srcOrd="3" destOrd="0" parTransId="{24D74C26-D49C-418B-91E2-6006081D51DE}" sibTransId="{C1ECCEAD-84A6-4857-8235-B5DDF676D500}"/>
    <dgm:cxn modelId="{96786ED1-328E-4FB3-A299-4FAAFA2E5D93}" type="presParOf" srcId="{3947B9C5-D1E8-4DBD-AEE5-81151B41B004}" destId="{F44E5AC2-8BD0-43F4-8491-D73C7197ECC8}" srcOrd="0" destOrd="0" presId="urn:microsoft.com/office/officeart/2005/8/layout/cycle2"/>
    <dgm:cxn modelId="{920319FA-2328-4B61-AC48-B0447EC20534}" type="presParOf" srcId="{3947B9C5-D1E8-4DBD-AEE5-81151B41B004}" destId="{52BB1BCE-3155-4EDE-9430-53EA41CED72E}" srcOrd="1" destOrd="0" presId="urn:microsoft.com/office/officeart/2005/8/layout/cycle2"/>
    <dgm:cxn modelId="{93EDB1DB-7E40-4648-8C86-48D53374EC7B}" type="presParOf" srcId="{52BB1BCE-3155-4EDE-9430-53EA41CED72E}" destId="{00A08DCC-F75D-4062-AA71-A21B11BF2A1B}" srcOrd="0" destOrd="0" presId="urn:microsoft.com/office/officeart/2005/8/layout/cycle2"/>
    <dgm:cxn modelId="{05A590AB-5B0B-430E-98C3-A087212370AF}" type="presParOf" srcId="{3947B9C5-D1E8-4DBD-AEE5-81151B41B004}" destId="{FD828CB9-755A-45EF-ACDA-2BB33AA54270}" srcOrd="2" destOrd="0" presId="urn:microsoft.com/office/officeart/2005/8/layout/cycle2"/>
    <dgm:cxn modelId="{8416A1B5-BC7A-4300-808F-F5FA37A40EA4}" type="presParOf" srcId="{3947B9C5-D1E8-4DBD-AEE5-81151B41B004}" destId="{6F5A50D3-0936-49D6-96F2-B1FF0128114B}" srcOrd="3" destOrd="0" presId="urn:microsoft.com/office/officeart/2005/8/layout/cycle2"/>
    <dgm:cxn modelId="{47B201A6-2F8A-472D-90F6-5DCC24F31E46}" type="presParOf" srcId="{6F5A50D3-0936-49D6-96F2-B1FF0128114B}" destId="{7DD4C16E-A40E-41AA-87DD-0897888538A7}" srcOrd="0" destOrd="0" presId="urn:microsoft.com/office/officeart/2005/8/layout/cycle2"/>
    <dgm:cxn modelId="{F8F6A39C-19C7-40BC-8979-96F103A98F6B}" type="presParOf" srcId="{3947B9C5-D1E8-4DBD-AEE5-81151B41B004}" destId="{320E8CEB-A244-4D3F-A4CD-4D6ED4775E2F}" srcOrd="4" destOrd="0" presId="urn:microsoft.com/office/officeart/2005/8/layout/cycle2"/>
    <dgm:cxn modelId="{F4E8D03F-B2B6-4463-B8AB-E801C616D313}" type="presParOf" srcId="{3947B9C5-D1E8-4DBD-AEE5-81151B41B004}" destId="{40C845A2-0160-445B-A17D-B3BD1D974337}" srcOrd="5" destOrd="0" presId="urn:microsoft.com/office/officeart/2005/8/layout/cycle2"/>
    <dgm:cxn modelId="{DCED87AF-C7AC-4842-851D-40B56B6B2B40}" type="presParOf" srcId="{40C845A2-0160-445B-A17D-B3BD1D974337}" destId="{A18CA210-F888-4B7F-AB02-3BF285A8DBB5}" srcOrd="0" destOrd="0" presId="urn:microsoft.com/office/officeart/2005/8/layout/cycle2"/>
    <dgm:cxn modelId="{4BB1449A-865C-4745-A00F-DC1510D926B8}" type="presParOf" srcId="{3947B9C5-D1E8-4DBD-AEE5-81151B41B004}" destId="{ED0FB726-B227-4461-82CF-8B75F3C07106}" srcOrd="6" destOrd="0" presId="urn:microsoft.com/office/officeart/2005/8/layout/cycle2"/>
    <dgm:cxn modelId="{CA040F88-290C-4242-9B48-8821828A79D9}" type="presParOf" srcId="{3947B9C5-D1E8-4DBD-AEE5-81151B41B004}" destId="{FBF0E65F-7D01-455B-A9C0-B47CE78D8349}" srcOrd="7" destOrd="0" presId="urn:microsoft.com/office/officeart/2005/8/layout/cycle2"/>
    <dgm:cxn modelId="{D939C95B-4AA0-4232-9F2F-5CBC3B500875}" type="presParOf" srcId="{FBF0E65F-7D01-455B-A9C0-B47CE78D8349}" destId="{BC4DB9CD-7996-4A8C-BBEB-815DACCFCC9F}" srcOrd="0" destOrd="0" presId="urn:microsoft.com/office/officeart/2005/8/layout/cycle2"/>
    <dgm:cxn modelId="{1C07F5B0-66CA-45C7-872E-76A3EA985EC5}" type="presParOf" srcId="{3947B9C5-D1E8-4DBD-AEE5-81151B41B004}" destId="{B714F986-6689-4966-8A46-3337D85D967F}" srcOrd="8" destOrd="0" presId="urn:microsoft.com/office/officeart/2005/8/layout/cycle2"/>
    <dgm:cxn modelId="{4670A089-6D93-4564-A0F2-A6975C790337}" type="presParOf" srcId="{3947B9C5-D1E8-4DBD-AEE5-81151B41B004}" destId="{6C16C081-A31A-473E-AE40-5D1FFF721BD5}" srcOrd="9" destOrd="0" presId="urn:microsoft.com/office/officeart/2005/8/layout/cycle2"/>
    <dgm:cxn modelId="{5B2EF658-CD39-44BE-8608-FE61ABA87FB0}" type="presParOf" srcId="{6C16C081-A31A-473E-AE40-5D1FFF721BD5}" destId="{7C64A8C4-7256-40CB-91AF-B8C2215073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9D309-8605-49C1-8E23-5B05D5258C3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ED3358-FE97-4913-90ED-F0A4890D4EB9}">
      <dgm:prSet/>
      <dgm:spPr/>
      <dgm:t>
        <a:bodyPr/>
        <a:lstStyle/>
        <a:p>
          <a:r>
            <a:rPr lang="en-US"/>
            <a:t>An undirected graph is connected if all vertices have a path to any other vertex in some way</a:t>
          </a:r>
        </a:p>
      </dgm:t>
    </dgm:pt>
    <dgm:pt modelId="{F61D07DE-6B40-48EC-BEA0-0BC3A7CA116B}" type="parTrans" cxnId="{BFB203DE-F4D9-4E15-A098-EB81A8C6E6D1}">
      <dgm:prSet/>
      <dgm:spPr/>
      <dgm:t>
        <a:bodyPr/>
        <a:lstStyle/>
        <a:p>
          <a:endParaRPr lang="en-US"/>
        </a:p>
      </dgm:t>
    </dgm:pt>
    <dgm:pt modelId="{0B0BC5D8-30E5-4A04-B992-C0EDDA0AB041}" type="sibTrans" cxnId="{BFB203DE-F4D9-4E15-A098-EB81A8C6E6D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27357F-97AD-40E1-98E4-D3900CE50D89}">
      <dgm:prSet/>
      <dgm:spPr/>
      <dgm:t>
        <a:bodyPr/>
        <a:lstStyle/>
        <a:p>
          <a:r>
            <a:rPr lang="en-US"/>
            <a:t>A directed graph is </a:t>
          </a:r>
          <a:r>
            <a:rPr lang="en-US" b="1"/>
            <a:t>strongly connected</a:t>
          </a:r>
          <a:r>
            <a:rPr lang="en-US"/>
            <a:t> by contrast as this is much harder</a:t>
          </a:r>
        </a:p>
      </dgm:t>
    </dgm:pt>
    <dgm:pt modelId="{7021701B-0BAA-4A41-975D-309778C0BE59}" type="parTrans" cxnId="{47D3EBB8-B2D2-4095-B60A-E35E4F6CF57E}">
      <dgm:prSet/>
      <dgm:spPr/>
      <dgm:t>
        <a:bodyPr/>
        <a:lstStyle/>
        <a:p>
          <a:endParaRPr lang="en-US"/>
        </a:p>
      </dgm:t>
    </dgm:pt>
    <dgm:pt modelId="{4D5F2994-165B-4053-9770-F1A2D8F70860}" type="sibTrans" cxnId="{47D3EBB8-B2D2-4095-B60A-E35E4F6CF5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53D196-ED21-476A-B993-B4CB6A51EA32}">
      <dgm:prSet/>
      <dgm:spPr/>
      <dgm:t>
        <a:bodyPr/>
        <a:lstStyle/>
        <a:p>
          <a:r>
            <a:rPr lang="en-US"/>
            <a:t>A graph with edges between each vertex set is a </a:t>
          </a:r>
          <a:r>
            <a:rPr lang="en-US" b="1"/>
            <a:t>complete graph</a:t>
          </a:r>
          <a:endParaRPr lang="en-US"/>
        </a:p>
      </dgm:t>
    </dgm:pt>
    <dgm:pt modelId="{FE642B63-6321-45F0-9A98-D457D89571EA}" type="parTrans" cxnId="{704B268B-A471-4FBB-800A-701F223EC43F}">
      <dgm:prSet/>
      <dgm:spPr/>
      <dgm:t>
        <a:bodyPr/>
        <a:lstStyle/>
        <a:p>
          <a:endParaRPr lang="en-US"/>
        </a:p>
      </dgm:t>
    </dgm:pt>
    <dgm:pt modelId="{AA471EC5-6A0D-4112-BF13-E8AE11555396}" type="sibTrans" cxnId="{704B268B-A471-4FBB-800A-701F223EC43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286204-ED0D-4856-8476-6D6AD2430A1D}" type="pres">
      <dgm:prSet presAssocID="{8899D309-8605-49C1-8E23-5B05D5258C3B}" presName="Name0" presStyleCnt="0">
        <dgm:presLayoutVars>
          <dgm:animLvl val="lvl"/>
          <dgm:resizeHandles val="exact"/>
        </dgm:presLayoutVars>
      </dgm:prSet>
      <dgm:spPr/>
    </dgm:pt>
    <dgm:pt modelId="{F600400D-959A-4684-9FA2-7ECA06053A86}" type="pres">
      <dgm:prSet presAssocID="{89ED3358-FE97-4913-90ED-F0A4890D4EB9}" presName="compositeNode" presStyleCnt="0">
        <dgm:presLayoutVars>
          <dgm:bulletEnabled val="1"/>
        </dgm:presLayoutVars>
      </dgm:prSet>
      <dgm:spPr/>
    </dgm:pt>
    <dgm:pt modelId="{3CA446DA-4943-4DF4-88DD-E1AD08AF8FAE}" type="pres">
      <dgm:prSet presAssocID="{89ED3358-FE97-4913-90ED-F0A4890D4EB9}" presName="bgRect" presStyleLbl="bgAccFollowNode1" presStyleIdx="0" presStyleCnt="3"/>
      <dgm:spPr/>
    </dgm:pt>
    <dgm:pt modelId="{5D907DF1-BA53-4A36-8278-08DA6B8F51F5}" type="pres">
      <dgm:prSet presAssocID="{0B0BC5D8-30E5-4A04-B992-C0EDDA0AB04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6B28A38-21D1-4135-BB5D-573B77705F60}" type="pres">
      <dgm:prSet presAssocID="{89ED3358-FE97-4913-90ED-F0A4890D4EB9}" presName="bottomLine" presStyleLbl="alignNode1" presStyleIdx="1" presStyleCnt="6">
        <dgm:presLayoutVars/>
      </dgm:prSet>
      <dgm:spPr/>
    </dgm:pt>
    <dgm:pt modelId="{D0213F28-4561-47B1-A44E-4C54449A54CD}" type="pres">
      <dgm:prSet presAssocID="{89ED3358-FE97-4913-90ED-F0A4890D4EB9}" presName="nodeText" presStyleLbl="bgAccFollowNode1" presStyleIdx="0" presStyleCnt="3">
        <dgm:presLayoutVars>
          <dgm:bulletEnabled val="1"/>
        </dgm:presLayoutVars>
      </dgm:prSet>
      <dgm:spPr/>
    </dgm:pt>
    <dgm:pt modelId="{630DC257-B171-4CB8-A7B3-B0528AF6698B}" type="pres">
      <dgm:prSet presAssocID="{0B0BC5D8-30E5-4A04-B992-C0EDDA0AB041}" presName="sibTrans" presStyleCnt="0"/>
      <dgm:spPr/>
    </dgm:pt>
    <dgm:pt modelId="{477E3339-A704-4347-B92B-A12C4529626E}" type="pres">
      <dgm:prSet presAssocID="{7227357F-97AD-40E1-98E4-D3900CE50D89}" presName="compositeNode" presStyleCnt="0">
        <dgm:presLayoutVars>
          <dgm:bulletEnabled val="1"/>
        </dgm:presLayoutVars>
      </dgm:prSet>
      <dgm:spPr/>
    </dgm:pt>
    <dgm:pt modelId="{0F1253A6-0049-498F-B918-9A0801A2BE35}" type="pres">
      <dgm:prSet presAssocID="{7227357F-97AD-40E1-98E4-D3900CE50D89}" presName="bgRect" presStyleLbl="bgAccFollowNode1" presStyleIdx="1" presStyleCnt="3"/>
      <dgm:spPr/>
    </dgm:pt>
    <dgm:pt modelId="{B2650A01-C972-4719-9120-EF4A980FCC40}" type="pres">
      <dgm:prSet presAssocID="{4D5F2994-165B-4053-9770-F1A2D8F708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0D87D33-6835-4D83-96A6-8989456A6D58}" type="pres">
      <dgm:prSet presAssocID="{7227357F-97AD-40E1-98E4-D3900CE50D89}" presName="bottomLine" presStyleLbl="alignNode1" presStyleIdx="3" presStyleCnt="6">
        <dgm:presLayoutVars/>
      </dgm:prSet>
      <dgm:spPr/>
    </dgm:pt>
    <dgm:pt modelId="{8CD0398D-D0E6-4D99-9367-0E0247784EED}" type="pres">
      <dgm:prSet presAssocID="{7227357F-97AD-40E1-98E4-D3900CE50D89}" presName="nodeText" presStyleLbl="bgAccFollowNode1" presStyleIdx="1" presStyleCnt="3">
        <dgm:presLayoutVars>
          <dgm:bulletEnabled val="1"/>
        </dgm:presLayoutVars>
      </dgm:prSet>
      <dgm:spPr/>
    </dgm:pt>
    <dgm:pt modelId="{3C4F311B-98F1-40C6-B079-436EDD40575A}" type="pres">
      <dgm:prSet presAssocID="{4D5F2994-165B-4053-9770-F1A2D8F70860}" presName="sibTrans" presStyleCnt="0"/>
      <dgm:spPr/>
    </dgm:pt>
    <dgm:pt modelId="{16FF8278-72F9-4D8F-9BFD-D5374A43769B}" type="pres">
      <dgm:prSet presAssocID="{2353D196-ED21-476A-B993-B4CB6A51EA32}" presName="compositeNode" presStyleCnt="0">
        <dgm:presLayoutVars>
          <dgm:bulletEnabled val="1"/>
        </dgm:presLayoutVars>
      </dgm:prSet>
      <dgm:spPr/>
    </dgm:pt>
    <dgm:pt modelId="{71A3BEF2-B81A-422F-8E7C-22197D0FEFB6}" type="pres">
      <dgm:prSet presAssocID="{2353D196-ED21-476A-B993-B4CB6A51EA32}" presName="bgRect" presStyleLbl="bgAccFollowNode1" presStyleIdx="2" presStyleCnt="3"/>
      <dgm:spPr/>
    </dgm:pt>
    <dgm:pt modelId="{828C3DF9-D437-490B-81D4-552B06A4339D}" type="pres">
      <dgm:prSet presAssocID="{AA471EC5-6A0D-4112-BF13-E8AE1155539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1DBEC70-3499-44B9-96C7-A4EDC6A9B69C}" type="pres">
      <dgm:prSet presAssocID="{2353D196-ED21-476A-B993-B4CB6A51EA32}" presName="bottomLine" presStyleLbl="alignNode1" presStyleIdx="5" presStyleCnt="6">
        <dgm:presLayoutVars/>
      </dgm:prSet>
      <dgm:spPr/>
    </dgm:pt>
    <dgm:pt modelId="{AE79A6D5-B266-4893-BB7F-4EC41E2590C5}" type="pres">
      <dgm:prSet presAssocID="{2353D196-ED21-476A-B993-B4CB6A51EA3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404B900-6AED-423F-BE20-714C30D68A69}" type="presOf" srcId="{2353D196-ED21-476A-B993-B4CB6A51EA32}" destId="{AE79A6D5-B266-4893-BB7F-4EC41E2590C5}" srcOrd="1" destOrd="0" presId="urn:microsoft.com/office/officeart/2016/7/layout/BasicLinearProcessNumbered"/>
    <dgm:cxn modelId="{CA965105-D1D2-4F4B-A3B6-4E3C9073D28D}" type="presOf" srcId="{2353D196-ED21-476A-B993-B4CB6A51EA32}" destId="{71A3BEF2-B81A-422F-8E7C-22197D0FEFB6}" srcOrd="0" destOrd="0" presId="urn:microsoft.com/office/officeart/2016/7/layout/BasicLinearProcessNumbered"/>
    <dgm:cxn modelId="{647B9A0D-11BA-46D8-BA0B-56631F194CF9}" type="presOf" srcId="{89ED3358-FE97-4913-90ED-F0A4890D4EB9}" destId="{3CA446DA-4943-4DF4-88DD-E1AD08AF8FAE}" srcOrd="0" destOrd="0" presId="urn:microsoft.com/office/officeart/2016/7/layout/BasicLinearProcessNumbered"/>
    <dgm:cxn modelId="{1865AF19-E782-4573-A896-87EFC60BA5F1}" type="presOf" srcId="{0B0BC5D8-30E5-4A04-B992-C0EDDA0AB041}" destId="{5D907DF1-BA53-4A36-8278-08DA6B8F51F5}" srcOrd="0" destOrd="0" presId="urn:microsoft.com/office/officeart/2016/7/layout/BasicLinearProcessNumbered"/>
    <dgm:cxn modelId="{9A8CCD1A-C96E-44D4-BCB7-BFCCDEAF1D2B}" type="presOf" srcId="{AA471EC5-6A0D-4112-BF13-E8AE11555396}" destId="{828C3DF9-D437-490B-81D4-552B06A4339D}" srcOrd="0" destOrd="0" presId="urn:microsoft.com/office/officeart/2016/7/layout/BasicLinearProcessNumbered"/>
    <dgm:cxn modelId="{C914D51A-8698-4B31-9F4B-4E3D5362F01F}" type="presOf" srcId="{89ED3358-FE97-4913-90ED-F0A4890D4EB9}" destId="{D0213F28-4561-47B1-A44E-4C54449A54CD}" srcOrd="1" destOrd="0" presId="urn:microsoft.com/office/officeart/2016/7/layout/BasicLinearProcessNumbered"/>
    <dgm:cxn modelId="{110B7231-392C-42D5-914A-DF7FBAA75A21}" type="presOf" srcId="{7227357F-97AD-40E1-98E4-D3900CE50D89}" destId="{0F1253A6-0049-498F-B918-9A0801A2BE35}" srcOrd="0" destOrd="0" presId="urn:microsoft.com/office/officeart/2016/7/layout/BasicLinearProcessNumbered"/>
    <dgm:cxn modelId="{E7917565-8A5C-4B4D-AA1F-17A381F521BB}" type="presOf" srcId="{4D5F2994-165B-4053-9770-F1A2D8F70860}" destId="{B2650A01-C972-4719-9120-EF4A980FCC40}" srcOrd="0" destOrd="0" presId="urn:microsoft.com/office/officeart/2016/7/layout/BasicLinearProcessNumbered"/>
    <dgm:cxn modelId="{8371E96F-7BC8-4AD1-9ADF-5878021902B2}" type="presOf" srcId="{8899D309-8605-49C1-8E23-5B05D5258C3B}" destId="{AF286204-ED0D-4856-8476-6D6AD2430A1D}" srcOrd="0" destOrd="0" presId="urn:microsoft.com/office/officeart/2016/7/layout/BasicLinearProcessNumbered"/>
    <dgm:cxn modelId="{704B268B-A471-4FBB-800A-701F223EC43F}" srcId="{8899D309-8605-49C1-8E23-5B05D5258C3B}" destId="{2353D196-ED21-476A-B993-B4CB6A51EA32}" srcOrd="2" destOrd="0" parTransId="{FE642B63-6321-45F0-9A98-D457D89571EA}" sibTransId="{AA471EC5-6A0D-4112-BF13-E8AE11555396}"/>
    <dgm:cxn modelId="{47D3EBB8-B2D2-4095-B60A-E35E4F6CF57E}" srcId="{8899D309-8605-49C1-8E23-5B05D5258C3B}" destId="{7227357F-97AD-40E1-98E4-D3900CE50D89}" srcOrd="1" destOrd="0" parTransId="{7021701B-0BAA-4A41-975D-309778C0BE59}" sibTransId="{4D5F2994-165B-4053-9770-F1A2D8F70860}"/>
    <dgm:cxn modelId="{04EA3CD2-070F-4602-8D4F-C39C24C80C14}" type="presOf" srcId="{7227357F-97AD-40E1-98E4-D3900CE50D89}" destId="{8CD0398D-D0E6-4D99-9367-0E0247784EED}" srcOrd="1" destOrd="0" presId="urn:microsoft.com/office/officeart/2016/7/layout/BasicLinearProcessNumbered"/>
    <dgm:cxn modelId="{BFB203DE-F4D9-4E15-A098-EB81A8C6E6D1}" srcId="{8899D309-8605-49C1-8E23-5B05D5258C3B}" destId="{89ED3358-FE97-4913-90ED-F0A4890D4EB9}" srcOrd="0" destOrd="0" parTransId="{F61D07DE-6B40-48EC-BEA0-0BC3A7CA116B}" sibTransId="{0B0BC5D8-30E5-4A04-B992-C0EDDA0AB041}"/>
    <dgm:cxn modelId="{9895A37C-1BFA-4F77-A0A3-B126F9420A77}" type="presParOf" srcId="{AF286204-ED0D-4856-8476-6D6AD2430A1D}" destId="{F600400D-959A-4684-9FA2-7ECA06053A86}" srcOrd="0" destOrd="0" presId="urn:microsoft.com/office/officeart/2016/7/layout/BasicLinearProcessNumbered"/>
    <dgm:cxn modelId="{AC944EC1-ECC2-45D6-9742-86308171B999}" type="presParOf" srcId="{F600400D-959A-4684-9FA2-7ECA06053A86}" destId="{3CA446DA-4943-4DF4-88DD-E1AD08AF8FAE}" srcOrd="0" destOrd="0" presId="urn:microsoft.com/office/officeart/2016/7/layout/BasicLinearProcessNumbered"/>
    <dgm:cxn modelId="{9B1B5B6D-9DB9-45F9-855A-C64492D125CC}" type="presParOf" srcId="{F600400D-959A-4684-9FA2-7ECA06053A86}" destId="{5D907DF1-BA53-4A36-8278-08DA6B8F51F5}" srcOrd="1" destOrd="0" presId="urn:microsoft.com/office/officeart/2016/7/layout/BasicLinearProcessNumbered"/>
    <dgm:cxn modelId="{83B59366-CF4D-476C-9A54-E380466ABCA4}" type="presParOf" srcId="{F600400D-959A-4684-9FA2-7ECA06053A86}" destId="{A6B28A38-21D1-4135-BB5D-573B77705F60}" srcOrd="2" destOrd="0" presId="urn:microsoft.com/office/officeart/2016/7/layout/BasicLinearProcessNumbered"/>
    <dgm:cxn modelId="{4414C43F-9D08-4DFC-A43F-F89DE7511CCE}" type="presParOf" srcId="{F600400D-959A-4684-9FA2-7ECA06053A86}" destId="{D0213F28-4561-47B1-A44E-4C54449A54CD}" srcOrd="3" destOrd="0" presId="urn:microsoft.com/office/officeart/2016/7/layout/BasicLinearProcessNumbered"/>
    <dgm:cxn modelId="{AEC46648-416E-42BC-AA1B-BDA538285DD3}" type="presParOf" srcId="{AF286204-ED0D-4856-8476-6D6AD2430A1D}" destId="{630DC257-B171-4CB8-A7B3-B0528AF6698B}" srcOrd="1" destOrd="0" presId="urn:microsoft.com/office/officeart/2016/7/layout/BasicLinearProcessNumbered"/>
    <dgm:cxn modelId="{FCFFCCEF-A265-4FD0-B7BD-6E1CC7906E37}" type="presParOf" srcId="{AF286204-ED0D-4856-8476-6D6AD2430A1D}" destId="{477E3339-A704-4347-B92B-A12C4529626E}" srcOrd="2" destOrd="0" presId="urn:microsoft.com/office/officeart/2016/7/layout/BasicLinearProcessNumbered"/>
    <dgm:cxn modelId="{BDF65F3A-CC11-4055-9FDF-923FF50D71B8}" type="presParOf" srcId="{477E3339-A704-4347-B92B-A12C4529626E}" destId="{0F1253A6-0049-498F-B918-9A0801A2BE35}" srcOrd="0" destOrd="0" presId="urn:microsoft.com/office/officeart/2016/7/layout/BasicLinearProcessNumbered"/>
    <dgm:cxn modelId="{F1F472A2-04EC-4903-BC3E-9087280B5C2D}" type="presParOf" srcId="{477E3339-A704-4347-B92B-A12C4529626E}" destId="{B2650A01-C972-4719-9120-EF4A980FCC40}" srcOrd="1" destOrd="0" presId="urn:microsoft.com/office/officeart/2016/7/layout/BasicLinearProcessNumbered"/>
    <dgm:cxn modelId="{AA73567F-0A16-4405-97BB-262D26B8365E}" type="presParOf" srcId="{477E3339-A704-4347-B92B-A12C4529626E}" destId="{50D87D33-6835-4D83-96A6-8989456A6D58}" srcOrd="2" destOrd="0" presId="urn:microsoft.com/office/officeart/2016/7/layout/BasicLinearProcessNumbered"/>
    <dgm:cxn modelId="{8F153136-BDC4-4B48-A8EE-241881C3E3FF}" type="presParOf" srcId="{477E3339-A704-4347-B92B-A12C4529626E}" destId="{8CD0398D-D0E6-4D99-9367-0E0247784EED}" srcOrd="3" destOrd="0" presId="urn:microsoft.com/office/officeart/2016/7/layout/BasicLinearProcessNumbered"/>
    <dgm:cxn modelId="{EEA63FC4-CC8A-433D-AC40-FCF86BC7C8DB}" type="presParOf" srcId="{AF286204-ED0D-4856-8476-6D6AD2430A1D}" destId="{3C4F311B-98F1-40C6-B079-436EDD40575A}" srcOrd="3" destOrd="0" presId="urn:microsoft.com/office/officeart/2016/7/layout/BasicLinearProcessNumbered"/>
    <dgm:cxn modelId="{2BAFCC94-E918-4B83-8360-981E17C190A7}" type="presParOf" srcId="{AF286204-ED0D-4856-8476-6D6AD2430A1D}" destId="{16FF8278-72F9-4D8F-9BFD-D5374A43769B}" srcOrd="4" destOrd="0" presId="urn:microsoft.com/office/officeart/2016/7/layout/BasicLinearProcessNumbered"/>
    <dgm:cxn modelId="{3067BF5B-A794-4B8D-986B-4EC3A0B561B1}" type="presParOf" srcId="{16FF8278-72F9-4D8F-9BFD-D5374A43769B}" destId="{71A3BEF2-B81A-422F-8E7C-22197D0FEFB6}" srcOrd="0" destOrd="0" presId="urn:microsoft.com/office/officeart/2016/7/layout/BasicLinearProcessNumbered"/>
    <dgm:cxn modelId="{24ED9327-4AE3-4B05-8DEC-77D0B1F98CC6}" type="presParOf" srcId="{16FF8278-72F9-4D8F-9BFD-D5374A43769B}" destId="{828C3DF9-D437-490B-81D4-552B06A4339D}" srcOrd="1" destOrd="0" presId="urn:microsoft.com/office/officeart/2016/7/layout/BasicLinearProcessNumbered"/>
    <dgm:cxn modelId="{92360181-31B0-4F7E-A4B0-0F59399A756B}" type="presParOf" srcId="{16FF8278-72F9-4D8F-9BFD-D5374A43769B}" destId="{11DBEC70-3499-44B9-96C7-A4EDC6A9B69C}" srcOrd="2" destOrd="0" presId="urn:microsoft.com/office/officeart/2016/7/layout/BasicLinearProcessNumbered"/>
    <dgm:cxn modelId="{8BFAF319-F7AE-4375-BEF2-AF36895F2EB7}" type="presParOf" srcId="{16FF8278-72F9-4D8F-9BFD-D5374A43769B}" destId="{AE79A6D5-B266-4893-BB7F-4EC41E2590C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3C65D94-BF70-4212-B5D8-9156AA81925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2D57BB-E820-426E-82AE-83239B86293A}">
      <dgm:prSet/>
      <dgm:spPr/>
      <dgm:t>
        <a:bodyPr/>
        <a:lstStyle/>
        <a:p>
          <a:r>
            <a:rPr lang="en-US"/>
            <a:t>What is the minimum number of edges needed in a graph so that every node connects to every other node</a:t>
          </a:r>
        </a:p>
      </dgm:t>
    </dgm:pt>
    <dgm:pt modelId="{6ECCADD0-76C3-4064-8A87-6372DBFB1560}" type="parTrans" cxnId="{07B1387B-5C55-48CF-BB75-949EFC5DAE33}">
      <dgm:prSet/>
      <dgm:spPr/>
      <dgm:t>
        <a:bodyPr/>
        <a:lstStyle/>
        <a:p>
          <a:endParaRPr lang="en-US"/>
        </a:p>
      </dgm:t>
    </dgm:pt>
    <dgm:pt modelId="{F9DC4D98-D75B-4FF0-AD39-3D0E6BA8B8FF}" type="sibTrans" cxnId="{07B1387B-5C55-48CF-BB75-949EFC5DAE33}">
      <dgm:prSet/>
      <dgm:spPr/>
      <dgm:t>
        <a:bodyPr/>
        <a:lstStyle/>
        <a:p>
          <a:endParaRPr lang="en-US"/>
        </a:p>
      </dgm:t>
    </dgm:pt>
    <dgm:pt modelId="{E37DAC1F-A998-4E94-9718-4C379C000CA8}">
      <dgm:prSet/>
      <dgm:spPr/>
      <dgm:t>
        <a:bodyPr/>
        <a:lstStyle/>
        <a:p>
          <a:r>
            <a:rPr lang="en-US"/>
            <a:t>Creates a tree structure, as trees have no cycles</a:t>
          </a:r>
        </a:p>
      </dgm:t>
    </dgm:pt>
    <dgm:pt modelId="{3D271EF7-A0C3-434B-BDF8-E881A41355EE}" type="parTrans" cxnId="{70A28825-D202-422C-AD13-EE66621E4565}">
      <dgm:prSet/>
      <dgm:spPr/>
      <dgm:t>
        <a:bodyPr/>
        <a:lstStyle/>
        <a:p>
          <a:endParaRPr lang="en-US"/>
        </a:p>
      </dgm:t>
    </dgm:pt>
    <dgm:pt modelId="{964D00F2-F36D-476A-A08F-B72823D0019F}" type="sibTrans" cxnId="{70A28825-D202-422C-AD13-EE66621E4565}">
      <dgm:prSet/>
      <dgm:spPr/>
      <dgm:t>
        <a:bodyPr/>
        <a:lstStyle/>
        <a:p>
          <a:endParaRPr lang="en-US"/>
        </a:p>
      </dgm:t>
    </dgm:pt>
    <dgm:pt modelId="{5D80AFBB-FE03-4FEB-B073-E516E411978A}">
      <dgm:prSet/>
      <dgm:spPr/>
      <dgm:t>
        <a:bodyPr/>
        <a:lstStyle/>
        <a:p>
          <a:r>
            <a:rPr lang="en-US"/>
            <a:t>Spanning because the spans the entire graph</a:t>
          </a:r>
        </a:p>
      </dgm:t>
    </dgm:pt>
    <dgm:pt modelId="{806091A5-F296-4709-8668-7C74F637A566}" type="parTrans" cxnId="{9FBD4B63-07FF-4560-8D4F-70C8F5CEBAB6}">
      <dgm:prSet/>
      <dgm:spPr/>
      <dgm:t>
        <a:bodyPr/>
        <a:lstStyle/>
        <a:p>
          <a:endParaRPr lang="en-US"/>
        </a:p>
      </dgm:t>
    </dgm:pt>
    <dgm:pt modelId="{0F09F7A9-CC5A-4E8D-89D9-12D9D80AEEA4}" type="sibTrans" cxnId="{9FBD4B63-07FF-4560-8D4F-70C8F5CEBAB6}">
      <dgm:prSet/>
      <dgm:spPr/>
      <dgm:t>
        <a:bodyPr/>
        <a:lstStyle/>
        <a:p>
          <a:endParaRPr lang="en-US"/>
        </a:p>
      </dgm:t>
    </dgm:pt>
    <dgm:pt modelId="{976C45CD-DF26-40FB-9EBF-9436D04E395C}">
      <dgm:prSet/>
      <dgm:spPr/>
      <dgm:t>
        <a:bodyPr/>
        <a:lstStyle/>
        <a:p>
          <a:r>
            <a:rPr lang="en-US"/>
            <a:t>One graph can have multiple minimum spanning trees</a:t>
          </a:r>
        </a:p>
      </dgm:t>
    </dgm:pt>
    <dgm:pt modelId="{2BBFD837-13FE-4D39-87D3-28487586E2B6}" type="parTrans" cxnId="{7D4AF8C6-E55D-42BB-848A-FFD50F4CD659}">
      <dgm:prSet/>
      <dgm:spPr/>
      <dgm:t>
        <a:bodyPr/>
        <a:lstStyle/>
        <a:p>
          <a:endParaRPr lang="en-US"/>
        </a:p>
      </dgm:t>
    </dgm:pt>
    <dgm:pt modelId="{184B2B07-48CF-477B-8071-694EB06E703B}" type="sibTrans" cxnId="{7D4AF8C6-E55D-42BB-848A-FFD50F4CD659}">
      <dgm:prSet/>
      <dgm:spPr/>
      <dgm:t>
        <a:bodyPr/>
        <a:lstStyle/>
        <a:p>
          <a:endParaRPr lang="en-US"/>
        </a:p>
      </dgm:t>
    </dgm:pt>
    <dgm:pt modelId="{91AE5594-FB35-4EA7-9FDF-64CF6CE47C64}" type="pres">
      <dgm:prSet presAssocID="{53C65D94-BF70-4212-B5D8-9156AA819257}" presName="linear" presStyleCnt="0">
        <dgm:presLayoutVars>
          <dgm:animLvl val="lvl"/>
          <dgm:resizeHandles val="exact"/>
        </dgm:presLayoutVars>
      </dgm:prSet>
      <dgm:spPr/>
    </dgm:pt>
    <dgm:pt modelId="{877505CC-EE0C-4143-A8F5-94A61EE7C0CE}" type="pres">
      <dgm:prSet presAssocID="{962D57BB-E820-426E-82AE-83239B8629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D99251-80DF-4F25-9345-842445EC6C2B}" type="pres">
      <dgm:prSet presAssocID="{F9DC4D98-D75B-4FF0-AD39-3D0E6BA8B8FF}" presName="spacer" presStyleCnt="0"/>
      <dgm:spPr/>
    </dgm:pt>
    <dgm:pt modelId="{11D7C873-86A3-49B2-AD79-14AF7DADAC58}" type="pres">
      <dgm:prSet presAssocID="{E37DAC1F-A998-4E94-9718-4C379C000C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564444-A028-4E3C-80B1-96443A0B6A92}" type="pres">
      <dgm:prSet presAssocID="{964D00F2-F36D-476A-A08F-B72823D0019F}" presName="spacer" presStyleCnt="0"/>
      <dgm:spPr/>
    </dgm:pt>
    <dgm:pt modelId="{CA0FF0A9-E0F3-416A-9C4C-D3095037F739}" type="pres">
      <dgm:prSet presAssocID="{5D80AFBB-FE03-4FEB-B073-E516E41197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903CF-7358-4B5C-84F3-DEA2EC6CE7C7}" type="pres">
      <dgm:prSet presAssocID="{0F09F7A9-CC5A-4E8D-89D9-12D9D80AEEA4}" presName="spacer" presStyleCnt="0"/>
      <dgm:spPr/>
    </dgm:pt>
    <dgm:pt modelId="{C2244639-7D1E-42E7-AC72-1355BEC2DBE1}" type="pres">
      <dgm:prSet presAssocID="{976C45CD-DF26-40FB-9EBF-9436D04E39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06CF0B-C194-4894-8504-E6ED7A390941}" type="presOf" srcId="{5D80AFBB-FE03-4FEB-B073-E516E411978A}" destId="{CA0FF0A9-E0F3-416A-9C4C-D3095037F739}" srcOrd="0" destOrd="0" presId="urn:microsoft.com/office/officeart/2005/8/layout/vList2"/>
    <dgm:cxn modelId="{E243C50F-0587-46DF-A3BB-7CA3B0BD6433}" type="presOf" srcId="{53C65D94-BF70-4212-B5D8-9156AA819257}" destId="{91AE5594-FB35-4EA7-9FDF-64CF6CE47C64}" srcOrd="0" destOrd="0" presId="urn:microsoft.com/office/officeart/2005/8/layout/vList2"/>
    <dgm:cxn modelId="{70A28825-D202-422C-AD13-EE66621E4565}" srcId="{53C65D94-BF70-4212-B5D8-9156AA819257}" destId="{E37DAC1F-A998-4E94-9718-4C379C000CA8}" srcOrd="1" destOrd="0" parTransId="{3D271EF7-A0C3-434B-BDF8-E881A41355EE}" sibTransId="{964D00F2-F36D-476A-A08F-B72823D0019F}"/>
    <dgm:cxn modelId="{9FBD4B63-07FF-4560-8D4F-70C8F5CEBAB6}" srcId="{53C65D94-BF70-4212-B5D8-9156AA819257}" destId="{5D80AFBB-FE03-4FEB-B073-E516E411978A}" srcOrd="2" destOrd="0" parTransId="{806091A5-F296-4709-8668-7C74F637A566}" sibTransId="{0F09F7A9-CC5A-4E8D-89D9-12D9D80AEEA4}"/>
    <dgm:cxn modelId="{07B1387B-5C55-48CF-BB75-949EFC5DAE33}" srcId="{53C65D94-BF70-4212-B5D8-9156AA819257}" destId="{962D57BB-E820-426E-82AE-83239B86293A}" srcOrd="0" destOrd="0" parTransId="{6ECCADD0-76C3-4064-8A87-6372DBFB1560}" sibTransId="{F9DC4D98-D75B-4FF0-AD39-3D0E6BA8B8FF}"/>
    <dgm:cxn modelId="{D6CF5BA3-5337-40FA-9E9E-403F6F887515}" type="presOf" srcId="{962D57BB-E820-426E-82AE-83239B86293A}" destId="{877505CC-EE0C-4143-A8F5-94A61EE7C0CE}" srcOrd="0" destOrd="0" presId="urn:microsoft.com/office/officeart/2005/8/layout/vList2"/>
    <dgm:cxn modelId="{B786F1C3-B3E7-4F3F-AEF9-8EC40011A8D4}" type="presOf" srcId="{976C45CD-DF26-40FB-9EBF-9436D04E395C}" destId="{C2244639-7D1E-42E7-AC72-1355BEC2DBE1}" srcOrd="0" destOrd="0" presId="urn:microsoft.com/office/officeart/2005/8/layout/vList2"/>
    <dgm:cxn modelId="{7D4AF8C6-E55D-42BB-848A-FFD50F4CD659}" srcId="{53C65D94-BF70-4212-B5D8-9156AA819257}" destId="{976C45CD-DF26-40FB-9EBF-9436D04E395C}" srcOrd="3" destOrd="0" parTransId="{2BBFD837-13FE-4D39-87D3-28487586E2B6}" sibTransId="{184B2B07-48CF-477B-8071-694EB06E703B}"/>
    <dgm:cxn modelId="{A0BC63D6-F57D-4698-B7A1-2499853CAC12}" type="presOf" srcId="{E37DAC1F-A998-4E94-9718-4C379C000CA8}" destId="{11D7C873-86A3-49B2-AD79-14AF7DADAC58}" srcOrd="0" destOrd="0" presId="urn:microsoft.com/office/officeart/2005/8/layout/vList2"/>
    <dgm:cxn modelId="{0A0C2DAE-160C-4D74-8618-21854102D383}" type="presParOf" srcId="{91AE5594-FB35-4EA7-9FDF-64CF6CE47C64}" destId="{877505CC-EE0C-4143-A8F5-94A61EE7C0CE}" srcOrd="0" destOrd="0" presId="urn:microsoft.com/office/officeart/2005/8/layout/vList2"/>
    <dgm:cxn modelId="{9DD696BE-9A29-4DA1-BC71-3E54C69F6B66}" type="presParOf" srcId="{91AE5594-FB35-4EA7-9FDF-64CF6CE47C64}" destId="{31D99251-80DF-4F25-9345-842445EC6C2B}" srcOrd="1" destOrd="0" presId="urn:microsoft.com/office/officeart/2005/8/layout/vList2"/>
    <dgm:cxn modelId="{5BFBBFD6-C9A3-4C55-854A-6CFC59A7442B}" type="presParOf" srcId="{91AE5594-FB35-4EA7-9FDF-64CF6CE47C64}" destId="{11D7C873-86A3-49B2-AD79-14AF7DADAC58}" srcOrd="2" destOrd="0" presId="urn:microsoft.com/office/officeart/2005/8/layout/vList2"/>
    <dgm:cxn modelId="{64E106AE-AC5F-4C52-B78D-4F8C2BB46E20}" type="presParOf" srcId="{91AE5594-FB35-4EA7-9FDF-64CF6CE47C64}" destId="{05564444-A028-4E3C-80B1-96443A0B6A92}" srcOrd="3" destOrd="0" presId="urn:microsoft.com/office/officeart/2005/8/layout/vList2"/>
    <dgm:cxn modelId="{CC85C8A0-557B-4286-BD9F-E2448C09D179}" type="presParOf" srcId="{91AE5594-FB35-4EA7-9FDF-64CF6CE47C64}" destId="{CA0FF0A9-E0F3-416A-9C4C-D3095037F739}" srcOrd="4" destOrd="0" presId="urn:microsoft.com/office/officeart/2005/8/layout/vList2"/>
    <dgm:cxn modelId="{FAECC374-78BE-410D-B69A-2DC8D1CF88FA}" type="presParOf" srcId="{91AE5594-FB35-4EA7-9FDF-64CF6CE47C64}" destId="{6FA903CF-7358-4B5C-84F3-DEA2EC6CE7C7}" srcOrd="5" destOrd="0" presId="urn:microsoft.com/office/officeart/2005/8/layout/vList2"/>
    <dgm:cxn modelId="{48BE7962-595C-48C4-B33B-83402BD783B6}" type="presParOf" srcId="{91AE5594-FB35-4EA7-9FDF-64CF6CE47C64}" destId="{C2244639-7D1E-42E7-AC72-1355BEC2DB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FFF542-0A67-475D-983A-B9EA33AC1ECE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FC4501-247E-4025-9074-633452F1CF0D}">
      <dgm:prSet/>
      <dgm:spPr/>
      <dgm:t>
        <a:bodyPr/>
        <a:lstStyle/>
        <a:p>
          <a:r>
            <a:rPr lang="en-US"/>
            <a:t>Really just a traversal</a:t>
          </a:r>
        </a:p>
      </dgm:t>
    </dgm:pt>
    <dgm:pt modelId="{DE426058-B0CE-42B9-8566-5EFE9506C002}" type="parTrans" cxnId="{B8121D27-28F9-4187-A7C0-8375EFE2CD3D}">
      <dgm:prSet/>
      <dgm:spPr/>
      <dgm:t>
        <a:bodyPr/>
        <a:lstStyle/>
        <a:p>
          <a:endParaRPr lang="en-US"/>
        </a:p>
      </dgm:t>
    </dgm:pt>
    <dgm:pt modelId="{24854075-2EE6-48EC-A136-F2E37A1B0481}" type="sibTrans" cxnId="{B8121D27-28F9-4187-A7C0-8375EFE2CD3D}">
      <dgm:prSet/>
      <dgm:spPr/>
      <dgm:t>
        <a:bodyPr/>
        <a:lstStyle/>
        <a:p>
          <a:endParaRPr lang="en-US"/>
        </a:p>
      </dgm:t>
    </dgm:pt>
    <dgm:pt modelId="{DEEBE1FB-73BE-460B-B303-64AF98A459C9}">
      <dgm:prSet/>
      <dgm:spPr/>
      <dgm:t>
        <a:bodyPr/>
        <a:lstStyle/>
        <a:p>
          <a:r>
            <a:rPr lang="en-US"/>
            <a:t>Can use the basis of BFS or DFS</a:t>
          </a:r>
        </a:p>
      </dgm:t>
    </dgm:pt>
    <dgm:pt modelId="{4EB9CA12-2600-457F-96EE-9D96E45A56AB}" type="parTrans" cxnId="{B63A1738-642D-478F-853B-7CB6AA6F6A7E}">
      <dgm:prSet/>
      <dgm:spPr/>
      <dgm:t>
        <a:bodyPr/>
        <a:lstStyle/>
        <a:p>
          <a:endParaRPr lang="en-US"/>
        </a:p>
      </dgm:t>
    </dgm:pt>
    <dgm:pt modelId="{6FA95DDA-9044-43C6-836E-30A30DAAB37C}" type="sibTrans" cxnId="{B63A1738-642D-478F-853B-7CB6AA6F6A7E}">
      <dgm:prSet/>
      <dgm:spPr/>
      <dgm:t>
        <a:bodyPr/>
        <a:lstStyle/>
        <a:p>
          <a:endParaRPr lang="en-US"/>
        </a:p>
      </dgm:t>
    </dgm:pt>
    <dgm:pt modelId="{93B183C1-6552-4A80-B4A1-D2C8EE64B76B}">
      <dgm:prSet/>
      <dgm:spPr/>
      <dgm:t>
        <a:bodyPr/>
        <a:lstStyle/>
        <a:p>
          <a:r>
            <a:rPr lang="en-US"/>
            <a:t>You just need to represent the edge as current vertex -&gt; next vertex</a:t>
          </a:r>
        </a:p>
      </dgm:t>
    </dgm:pt>
    <dgm:pt modelId="{57C71CC0-877E-40BC-885D-26764E082A33}" type="parTrans" cxnId="{3BA5AB02-811F-4CCD-A0AA-D5685781D259}">
      <dgm:prSet/>
      <dgm:spPr/>
      <dgm:t>
        <a:bodyPr/>
        <a:lstStyle/>
        <a:p>
          <a:endParaRPr lang="en-US"/>
        </a:p>
      </dgm:t>
    </dgm:pt>
    <dgm:pt modelId="{ED40EA8D-09BF-4520-8251-201C933EBE28}" type="sibTrans" cxnId="{3BA5AB02-811F-4CCD-A0AA-D5685781D259}">
      <dgm:prSet/>
      <dgm:spPr/>
      <dgm:t>
        <a:bodyPr/>
        <a:lstStyle/>
        <a:p>
          <a:endParaRPr lang="en-US"/>
        </a:p>
      </dgm:t>
    </dgm:pt>
    <dgm:pt modelId="{002C9692-F1B6-4999-B192-78321842CF23}">
      <dgm:prSet/>
      <dgm:spPr/>
      <dgm:t>
        <a:bodyPr/>
        <a:lstStyle/>
        <a:p>
          <a:r>
            <a:rPr lang="en-US"/>
            <a:t>Gives you a path through the graph that deals with visiting all the nodes</a:t>
          </a:r>
        </a:p>
      </dgm:t>
    </dgm:pt>
    <dgm:pt modelId="{6BEA86F1-CC6A-422A-85A4-49248F8DE087}" type="parTrans" cxnId="{B2E9709A-AC6C-4F7D-AA0D-AEE85F90C64A}">
      <dgm:prSet/>
      <dgm:spPr/>
      <dgm:t>
        <a:bodyPr/>
        <a:lstStyle/>
        <a:p>
          <a:endParaRPr lang="en-US"/>
        </a:p>
      </dgm:t>
    </dgm:pt>
    <dgm:pt modelId="{CA2776E9-689B-4DC7-BAA0-212D32E0158C}" type="sibTrans" cxnId="{B2E9709A-AC6C-4F7D-AA0D-AEE85F90C64A}">
      <dgm:prSet/>
      <dgm:spPr/>
      <dgm:t>
        <a:bodyPr/>
        <a:lstStyle/>
        <a:p>
          <a:endParaRPr lang="en-US"/>
        </a:p>
      </dgm:t>
    </dgm:pt>
    <dgm:pt modelId="{8A7C716D-1CED-4AEB-9724-7C106FF317A0}">
      <dgm:prSet/>
      <dgm:spPr/>
      <dgm:t>
        <a:bodyPr/>
        <a:lstStyle/>
        <a:p>
          <a:r>
            <a:rPr lang="en-US"/>
            <a:t>Some graphs have multiple “branches of minimum spanning trees</a:t>
          </a:r>
        </a:p>
      </dgm:t>
    </dgm:pt>
    <dgm:pt modelId="{EDADF805-2E83-4DBC-ADBD-01295F65E2C3}" type="parTrans" cxnId="{FC1745AB-8FE6-4F20-92B6-4A4516FD1364}">
      <dgm:prSet/>
      <dgm:spPr/>
      <dgm:t>
        <a:bodyPr/>
        <a:lstStyle/>
        <a:p>
          <a:endParaRPr lang="en-US"/>
        </a:p>
      </dgm:t>
    </dgm:pt>
    <dgm:pt modelId="{33920BA4-3AAB-44EF-AA61-5B8B9F97D481}" type="sibTrans" cxnId="{FC1745AB-8FE6-4F20-92B6-4A4516FD1364}">
      <dgm:prSet/>
      <dgm:spPr/>
      <dgm:t>
        <a:bodyPr/>
        <a:lstStyle/>
        <a:p>
          <a:endParaRPr lang="en-US"/>
        </a:p>
      </dgm:t>
    </dgm:pt>
    <dgm:pt modelId="{03644678-EF58-45A6-9630-B6EAD9DA34A5}">
      <dgm:prSet/>
      <dgm:spPr/>
      <dgm:t>
        <a:bodyPr/>
        <a:lstStyle/>
        <a:p>
          <a:r>
            <a:rPr lang="en-US"/>
            <a:t>Some nodes can not be traversed to from other nodes</a:t>
          </a:r>
        </a:p>
      </dgm:t>
    </dgm:pt>
    <dgm:pt modelId="{7066C92C-8E0C-4CF3-99E1-F7E771B30C06}" type="parTrans" cxnId="{98577138-FD19-4104-9BFF-1877D47E9958}">
      <dgm:prSet/>
      <dgm:spPr/>
      <dgm:t>
        <a:bodyPr/>
        <a:lstStyle/>
        <a:p>
          <a:endParaRPr lang="en-US"/>
        </a:p>
      </dgm:t>
    </dgm:pt>
    <dgm:pt modelId="{D53A5ED1-412D-4616-8876-DC21E34E7908}" type="sibTrans" cxnId="{98577138-FD19-4104-9BFF-1877D47E9958}">
      <dgm:prSet/>
      <dgm:spPr/>
      <dgm:t>
        <a:bodyPr/>
        <a:lstStyle/>
        <a:p>
          <a:endParaRPr lang="en-US"/>
        </a:p>
      </dgm:t>
    </dgm:pt>
    <dgm:pt modelId="{D6BC3012-6F80-40CC-9B06-DE4A11DE12E4}" type="pres">
      <dgm:prSet presAssocID="{82FFF542-0A67-475D-983A-B9EA33AC1ECE}" presName="diagram" presStyleCnt="0">
        <dgm:presLayoutVars>
          <dgm:dir/>
          <dgm:resizeHandles val="exact"/>
        </dgm:presLayoutVars>
      </dgm:prSet>
      <dgm:spPr/>
    </dgm:pt>
    <dgm:pt modelId="{43325910-BEFD-4351-8622-C032D1612F7B}" type="pres">
      <dgm:prSet presAssocID="{A2FC4501-247E-4025-9074-633452F1CF0D}" presName="node" presStyleLbl="node1" presStyleIdx="0" presStyleCnt="6">
        <dgm:presLayoutVars>
          <dgm:bulletEnabled val="1"/>
        </dgm:presLayoutVars>
      </dgm:prSet>
      <dgm:spPr/>
    </dgm:pt>
    <dgm:pt modelId="{9C926299-66A6-4339-92F2-37E60B46782C}" type="pres">
      <dgm:prSet presAssocID="{24854075-2EE6-48EC-A136-F2E37A1B0481}" presName="sibTrans" presStyleCnt="0"/>
      <dgm:spPr/>
    </dgm:pt>
    <dgm:pt modelId="{40D11A02-F971-4CA3-9022-E8611A24AA48}" type="pres">
      <dgm:prSet presAssocID="{DEEBE1FB-73BE-460B-B303-64AF98A459C9}" presName="node" presStyleLbl="node1" presStyleIdx="1" presStyleCnt="6">
        <dgm:presLayoutVars>
          <dgm:bulletEnabled val="1"/>
        </dgm:presLayoutVars>
      </dgm:prSet>
      <dgm:spPr/>
    </dgm:pt>
    <dgm:pt modelId="{C6AFB8CE-ED3F-464B-B9EC-34A81432A7D6}" type="pres">
      <dgm:prSet presAssocID="{6FA95DDA-9044-43C6-836E-30A30DAAB37C}" presName="sibTrans" presStyleCnt="0"/>
      <dgm:spPr/>
    </dgm:pt>
    <dgm:pt modelId="{F3E03394-05D3-48FC-9893-B7D074C64749}" type="pres">
      <dgm:prSet presAssocID="{93B183C1-6552-4A80-B4A1-D2C8EE64B76B}" presName="node" presStyleLbl="node1" presStyleIdx="2" presStyleCnt="6">
        <dgm:presLayoutVars>
          <dgm:bulletEnabled val="1"/>
        </dgm:presLayoutVars>
      </dgm:prSet>
      <dgm:spPr/>
    </dgm:pt>
    <dgm:pt modelId="{EF609AEA-884F-426F-863D-3D71D663F989}" type="pres">
      <dgm:prSet presAssocID="{ED40EA8D-09BF-4520-8251-201C933EBE28}" presName="sibTrans" presStyleCnt="0"/>
      <dgm:spPr/>
    </dgm:pt>
    <dgm:pt modelId="{85982E27-E910-4E28-91EB-585E1448F52F}" type="pres">
      <dgm:prSet presAssocID="{002C9692-F1B6-4999-B192-78321842CF23}" presName="node" presStyleLbl="node1" presStyleIdx="3" presStyleCnt="6">
        <dgm:presLayoutVars>
          <dgm:bulletEnabled val="1"/>
        </dgm:presLayoutVars>
      </dgm:prSet>
      <dgm:spPr/>
    </dgm:pt>
    <dgm:pt modelId="{85D24D28-AC47-455D-B7FF-85ADDF568879}" type="pres">
      <dgm:prSet presAssocID="{CA2776E9-689B-4DC7-BAA0-212D32E0158C}" presName="sibTrans" presStyleCnt="0"/>
      <dgm:spPr/>
    </dgm:pt>
    <dgm:pt modelId="{C6994D08-1F16-4824-8826-E4C4E9A2ECE8}" type="pres">
      <dgm:prSet presAssocID="{8A7C716D-1CED-4AEB-9724-7C106FF317A0}" presName="node" presStyleLbl="node1" presStyleIdx="4" presStyleCnt="6">
        <dgm:presLayoutVars>
          <dgm:bulletEnabled val="1"/>
        </dgm:presLayoutVars>
      </dgm:prSet>
      <dgm:spPr/>
    </dgm:pt>
    <dgm:pt modelId="{9ECC710F-167C-4CFB-B898-880464819499}" type="pres">
      <dgm:prSet presAssocID="{33920BA4-3AAB-44EF-AA61-5B8B9F97D481}" presName="sibTrans" presStyleCnt="0"/>
      <dgm:spPr/>
    </dgm:pt>
    <dgm:pt modelId="{C8F74341-2BF6-42C8-B127-7AFBF2813BBF}" type="pres">
      <dgm:prSet presAssocID="{03644678-EF58-45A6-9630-B6EAD9DA34A5}" presName="node" presStyleLbl="node1" presStyleIdx="5" presStyleCnt="6">
        <dgm:presLayoutVars>
          <dgm:bulletEnabled val="1"/>
        </dgm:presLayoutVars>
      </dgm:prSet>
      <dgm:spPr/>
    </dgm:pt>
  </dgm:ptLst>
  <dgm:cxnLst>
    <dgm:cxn modelId="{3BA5AB02-811F-4CCD-A0AA-D5685781D259}" srcId="{82FFF542-0A67-475D-983A-B9EA33AC1ECE}" destId="{93B183C1-6552-4A80-B4A1-D2C8EE64B76B}" srcOrd="2" destOrd="0" parTransId="{57C71CC0-877E-40BC-885D-26764E082A33}" sibTransId="{ED40EA8D-09BF-4520-8251-201C933EBE28}"/>
    <dgm:cxn modelId="{B8121D27-28F9-4187-A7C0-8375EFE2CD3D}" srcId="{82FFF542-0A67-475D-983A-B9EA33AC1ECE}" destId="{A2FC4501-247E-4025-9074-633452F1CF0D}" srcOrd="0" destOrd="0" parTransId="{DE426058-B0CE-42B9-8566-5EFE9506C002}" sibTransId="{24854075-2EE6-48EC-A136-F2E37A1B0481}"/>
    <dgm:cxn modelId="{92E84D33-919E-4425-BFA4-B3D408E02BF0}" type="presOf" srcId="{A2FC4501-247E-4025-9074-633452F1CF0D}" destId="{43325910-BEFD-4351-8622-C032D1612F7B}" srcOrd="0" destOrd="0" presId="urn:microsoft.com/office/officeart/2005/8/layout/default"/>
    <dgm:cxn modelId="{C0F90B38-4DB6-4007-AB6D-871B42E4DB2C}" type="presOf" srcId="{DEEBE1FB-73BE-460B-B303-64AF98A459C9}" destId="{40D11A02-F971-4CA3-9022-E8611A24AA48}" srcOrd="0" destOrd="0" presId="urn:microsoft.com/office/officeart/2005/8/layout/default"/>
    <dgm:cxn modelId="{B63A1738-642D-478F-853B-7CB6AA6F6A7E}" srcId="{82FFF542-0A67-475D-983A-B9EA33AC1ECE}" destId="{DEEBE1FB-73BE-460B-B303-64AF98A459C9}" srcOrd="1" destOrd="0" parTransId="{4EB9CA12-2600-457F-96EE-9D96E45A56AB}" sibTransId="{6FA95DDA-9044-43C6-836E-30A30DAAB37C}"/>
    <dgm:cxn modelId="{98577138-FD19-4104-9BFF-1877D47E9958}" srcId="{82FFF542-0A67-475D-983A-B9EA33AC1ECE}" destId="{03644678-EF58-45A6-9630-B6EAD9DA34A5}" srcOrd="5" destOrd="0" parTransId="{7066C92C-8E0C-4CF3-99E1-F7E771B30C06}" sibTransId="{D53A5ED1-412D-4616-8876-DC21E34E7908}"/>
    <dgm:cxn modelId="{5723A05B-59E9-4FCF-A3D2-1D287656CB65}" type="presOf" srcId="{03644678-EF58-45A6-9630-B6EAD9DA34A5}" destId="{C8F74341-2BF6-42C8-B127-7AFBF2813BBF}" srcOrd="0" destOrd="0" presId="urn:microsoft.com/office/officeart/2005/8/layout/default"/>
    <dgm:cxn modelId="{05EC9972-FBFE-4765-81C1-6DF882C64BBE}" type="presOf" srcId="{82FFF542-0A67-475D-983A-B9EA33AC1ECE}" destId="{D6BC3012-6F80-40CC-9B06-DE4A11DE12E4}" srcOrd="0" destOrd="0" presId="urn:microsoft.com/office/officeart/2005/8/layout/default"/>
    <dgm:cxn modelId="{11AE0890-E7CA-476E-9F8D-862D30754982}" type="presOf" srcId="{93B183C1-6552-4A80-B4A1-D2C8EE64B76B}" destId="{F3E03394-05D3-48FC-9893-B7D074C64749}" srcOrd="0" destOrd="0" presId="urn:microsoft.com/office/officeart/2005/8/layout/default"/>
    <dgm:cxn modelId="{B2E9709A-AC6C-4F7D-AA0D-AEE85F90C64A}" srcId="{82FFF542-0A67-475D-983A-B9EA33AC1ECE}" destId="{002C9692-F1B6-4999-B192-78321842CF23}" srcOrd="3" destOrd="0" parTransId="{6BEA86F1-CC6A-422A-85A4-49248F8DE087}" sibTransId="{CA2776E9-689B-4DC7-BAA0-212D32E0158C}"/>
    <dgm:cxn modelId="{FC1745AB-8FE6-4F20-92B6-4A4516FD1364}" srcId="{82FFF542-0A67-475D-983A-B9EA33AC1ECE}" destId="{8A7C716D-1CED-4AEB-9724-7C106FF317A0}" srcOrd="4" destOrd="0" parTransId="{EDADF805-2E83-4DBC-ADBD-01295F65E2C3}" sibTransId="{33920BA4-3AAB-44EF-AA61-5B8B9F97D481}"/>
    <dgm:cxn modelId="{322892E0-2036-4351-BE38-18B720464A3E}" type="presOf" srcId="{8A7C716D-1CED-4AEB-9724-7C106FF317A0}" destId="{C6994D08-1F16-4824-8826-E4C4E9A2ECE8}" srcOrd="0" destOrd="0" presId="urn:microsoft.com/office/officeart/2005/8/layout/default"/>
    <dgm:cxn modelId="{693B41E8-81CA-459B-A6DB-10649CDA8A36}" type="presOf" srcId="{002C9692-F1B6-4999-B192-78321842CF23}" destId="{85982E27-E910-4E28-91EB-585E1448F52F}" srcOrd="0" destOrd="0" presId="urn:microsoft.com/office/officeart/2005/8/layout/default"/>
    <dgm:cxn modelId="{52060A4E-48B6-49E6-B0B3-909E9499DDF6}" type="presParOf" srcId="{D6BC3012-6F80-40CC-9B06-DE4A11DE12E4}" destId="{43325910-BEFD-4351-8622-C032D1612F7B}" srcOrd="0" destOrd="0" presId="urn:microsoft.com/office/officeart/2005/8/layout/default"/>
    <dgm:cxn modelId="{85FF4070-E232-4DA2-B72B-3D5183843C6B}" type="presParOf" srcId="{D6BC3012-6F80-40CC-9B06-DE4A11DE12E4}" destId="{9C926299-66A6-4339-92F2-37E60B46782C}" srcOrd="1" destOrd="0" presId="urn:microsoft.com/office/officeart/2005/8/layout/default"/>
    <dgm:cxn modelId="{37CE1F74-2499-42BC-A9EC-3CAD3E71320B}" type="presParOf" srcId="{D6BC3012-6F80-40CC-9B06-DE4A11DE12E4}" destId="{40D11A02-F971-4CA3-9022-E8611A24AA48}" srcOrd="2" destOrd="0" presId="urn:microsoft.com/office/officeart/2005/8/layout/default"/>
    <dgm:cxn modelId="{B4C82C21-4602-41ED-A9B9-4C64A4F9EBAF}" type="presParOf" srcId="{D6BC3012-6F80-40CC-9B06-DE4A11DE12E4}" destId="{C6AFB8CE-ED3F-464B-B9EC-34A81432A7D6}" srcOrd="3" destOrd="0" presId="urn:microsoft.com/office/officeart/2005/8/layout/default"/>
    <dgm:cxn modelId="{F045512E-C6F0-4596-98A5-3A01C177749E}" type="presParOf" srcId="{D6BC3012-6F80-40CC-9B06-DE4A11DE12E4}" destId="{F3E03394-05D3-48FC-9893-B7D074C64749}" srcOrd="4" destOrd="0" presId="urn:microsoft.com/office/officeart/2005/8/layout/default"/>
    <dgm:cxn modelId="{D6049725-0F32-422D-A58E-65A222A1DEB8}" type="presParOf" srcId="{D6BC3012-6F80-40CC-9B06-DE4A11DE12E4}" destId="{EF609AEA-884F-426F-863D-3D71D663F989}" srcOrd="5" destOrd="0" presId="urn:microsoft.com/office/officeart/2005/8/layout/default"/>
    <dgm:cxn modelId="{56BD2FEC-97D8-40D3-B616-CD5A7B795757}" type="presParOf" srcId="{D6BC3012-6F80-40CC-9B06-DE4A11DE12E4}" destId="{85982E27-E910-4E28-91EB-585E1448F52F}" srcOrd="6" destOrd="0" presId="urn:microsoft.com/office/officeart/2005/8/layout/default"/>
    <dgm:cxn modelId="{630A2172-DAE4-4B40-ADCC-EF8A894FF50B}" type="presParOf" srcId="{D6BC3012-6F80-40CC-9B06-DE4A11DE12E4}" destId="{85D24D28-AC47-455D-B7FF-85ADDF568879}" srcOrd="7" destOrd="0" presId="urn:microsoft.com/office/officeart/2005/8/layout/default"/>
    <dgm:cxn modelId="{996F261E-D5E7-4525-BD23-9486BFE7366F}" type="presParOf" srcId="{D6BC3012-6F80-40CC-9B06-DE4A11DE12E4}" destId="{C6994D08-1F16-4824-8826-E4C4E9A2ECE8}" srcOrd="8" destOrd="0" presId="urn:microsoft.com/office/officeart/2005/8/layout/default"/>
    <dgm:cxn modelId="{28ED13A6-0A81-40E8-8C9C-95C50C0C338D}" type="presParOf" srcId="{D6BC3012-6F80-40CC-9B06-DE4A11DE12E4}" destId="{9ECC710F-167C-4CFB-B898-880464819499}" srcOrd="9" destOrd="0" presId="urn:microsoft.com/office/officeart/2005/8/layout/default"/>
    <dgm:cxn modelId="{8329B4A5-C5E3-48E0-9461-422AC9B99589}" type="presParOf" srcId="{D6BC3012-6F80-40CC-9B06-DE4A11DE12E4}" destId="{C8F74341-2BF6-42C8-B127-7AFBF2813B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DD5161E-4B02-4272-BF06-B603F03E9519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14AF463-0DBC-4C52-B1A8-248C07DF188F}">
      <dgm:prSet/>
      <dgm:spPr/>
      <dgm:t>
        <a:bodyPr/>
        <a:lstStyle/>
        <a:p>
          <a:r>
            <a:rPr lang="en-US"/>
            <a:t>One of the core uses of graphs</a:t>
          </a:r>
        </a:p>
      </dgm:t>
    </dgm:pt>
    <dgm:pt modelId="{7F1270A9-3246-47A1-8669-95DE6EE39218}" type="parTrans" cxnId="{EDBB7598-A529-4FE3-AC2C-44BEC05156D9}">
      <dgm:prSet/>
      <dgm:spPr/>
      <dgm:t>
        <a:bodyPr/>
        <a:lstStyle/>
        <a:p>
          <a:endParaRPr lang="en-US"/>
        </a:p>
      </dgm:t>
    </dgm:pt>
    <dgm:pt modelId="{ACF6199E-E178-4FC9-8A4E-F31563B5DFE3}" type="sibTrans" cxnId="{EDBB7598-A529-4FE3-AC2C-44BEC05156D9}">
      <dgm:prSet/>
      <dgm:spPr/>
      <dgm:t>
        <a:bodyPr/>
        <a:lstStyle/>
        <a:p>
          <a:endParaRPr lang="en-US"/>
        </a:p>
      </dgm:t>
    </dgm:pt>
    <dgm:pt modelId="{21733F6F-D408-4F6C-8A24-0389632E1F33}">
      <dgm:prSet/>
      <dgm:spPr/>
      <dgm:t>
        <a:bodyPr/>
        <a:lstStyle/>
        <a:p>
          <a:r>
            <a:rPr lang="en-US"/>
            <a:t>Allows us to find the shortest path from A to B</a:t>
          </a:r>
        </a:p>
      </dgm:t>
    </dgm:pt>
    <dgm:pt modelId="{0A53FFEC-21EF-4C9C-80C1-6FF2715A4F40}" type="parTrans" cxnId="{EDA4A330-9CAE-41C8-A695-E4E09D522BEE}">
      <dgm:prSet/>
      <dgm:spPr/>
      <dgm:t>
        <a:bodyPr/>
        <a:lstStyle/>
        <a:p>
          <a:endParaRPr lang="en-US"/>
        </a:p>
      </dgm:t>
    </dgm:pt>
    <dgm:pt modelId="{94E42818-B49A-4CE1-837C-AC0561664310}" type="sibTrans" cxnId="{EDA4A330-9CAE-41C8-A695-E4E09D522BEE}">
      <dgm:prSet/>
      <dgm:spPr/>
      <dgm:t>
        <a:bodyPr/>
        <a:lstStyle/>
        <a:p>
          <a:endParaRPr lang="en-US"/>
        </a:p>
      </dgm:t>
    </dgm:pt>
    <dgm:pt modelId="{497695EA-E0CC-4580-9F5D-7007988BBA0F}">
      <dgm:prSet/>
      <dgm:spPr/>
      <dgm:t>
        <a:bodyPr/>
        <a:lstStyle/>
        <a:p>
          <a:r>
            <a:rPr lang="en-US"/>
            <a:t>Minimum spanning trees do some of this work but assume equal weights across all edges</a:t>
          </a:r>
        </a:p>
      </dgm:t>
    </dgm:pt>
    <dgm:pt modelId="{E7C2DF73-E425-470C-ADAC-C1B4B58E17F0}" type="parTrans" cxnId="{43350BA9-AB95-427D-B9E9-364739A67BFB}">
      <dgm:prSet/>
      <dgm:spPr/>
      <dgm:t>
        <a:bodyPr/>
        <a:lstStyle/>
        <a:p>
          <a:endParaRPr lang="en-US"/>
        </a:p>
      </dgm:t>
    </dgm:pt>
    <dgm:pt modelId="{6935F11F-773D-4EE3-ACC6-345F023D5A11}" type="sibTrans" cxnId="{43350BA9-AB95-427D-B9E9-364739A67BFB}">
      <dgm:prSet/>
      <dgm:spPr/>
      <dgm:t>
        <a:bodyPr/>
        <a:lstStyle/>
        <a:p>
          <a:endParaRPr lang="en-US"/>
        </a:p>
      </dgm:t>
    </dgm:pt>
    <dgm:pt modelId="{BCF71472-3283-4864-9C07-70EBD6C62DC9}">
      <dgm:prSet/>
      <dgm:spPr/>
      <dgm:t>
        <a:bodyPr/>
        <a:lstStyle/>
        <a:p>
          <a:r>
            <a:rPr lang="en-US"/>
            <a:t>As soon as each edge has a weight, we can determine via pathing the shortest path from A to B</a:t>
          </a:r>
        </a:p>
      </dgm:t>
    </dgm:pt>
    <dgm:pt modelId="{D4B3E230-3283-4775-828A-44D5F42B0827}" type="parTrans" cxnId="{010B5C7B-5046-4C17-9AE1-DEC0EC3AAFA7}">
      <dgm:prSet/>
      <dgm:spPr/>
      <dgm:t>
        <a:bodyPr/>
        <a:lstStyle/>
        <a:p>
          <a:endParaRPr lang="en-US"/>
        </a:p>
      </dgm:t>
    </dgm:pt>
    <dgm:pt modelId="{7CFE4E75-F31D-42F7-B44A-297512D016C2}" type="sibTrans" cxnId="{010B5C7B-5046-4C17-9AE1-DEC0EC3AAFA7}">
      <dgm:prSet/>
      <dgm:spPr/>
      <dgm:t>
        <a:bodyPr/>
        <a:lstStyle/>
        <a:p>
          <a:endParaRPr lang="en-US"/>
        </a:p>
      </dgm:t>
    </dgm:pt>
    <dgm:pt modelId="{1FCC5500-EFE6-423D-A3CF-B3AF0C71BCF4}">
      <dgm:prSet/>
      <dgm:spPr/>
      <dgm:t>
        <a:bodyPr/>
        <a:lstStyle/>
        <a:p>
          <a:r>
            <a:rPr lang="en-US"/>
            <a:t>Travelling salesman</a:t>
          </a:r>
        </a:p>
      </dgm:t>
    </dgm:pt>
    <dgm:pt modelId="{1E85CC38-EF5A-4121-8D31-E65CFD3AD4C3}" type="parTrans" cxnId="{70C95ED3-AF69-4119-9D9E-73047A6F3FB2}">
      <dgm:prSet/>
      <dgm:spPr/>
      <dgm:t>
        <a:bodyPr/>
        <a:lstStyle/>
        <a:p>
          <a:endParaRPr lang="en-US"/>
        </a:p>
      </dgm:t>
    </dgm:pt>
    <dgm:pt modelId="{43AFA122-851C-426D-B567-08A400A2C2D6}" type="sibTrans" cxnId="{70C95ED3-AF69-4119-9D9E-73047A6F3FB2}">
      <dgm:prSet/>
      <dgm:spPr/>
      <dgm:t>
        <a:bodyPr/>
        <a:lstStyle/>
        <a:p>
          <a:endParaRPr lang="en-US"/>
        </a:p>
      </dgm:t>
    </dgm:pt>
    <dgm:pt modelId="{D6F240B6-85F0-4156-A3B2-1B65CFA705FE}" type="pres">
      <dgm:prSet presAssocID="{0DD5161E-4B02-4272-BF06-B603F03E9519}" presName="diagram" presStyleCnt="0">
        <dgm:presLayoutVars>
          <dgm:dir/>
          <dgm:resizeHandles val="exact"/>
        </dgm:presLayoutVars>
      </dgm:prSet>
      <dgm:spPr/>
    </dgm:pt>
    <dgm:pt modelId="{E8CBABE9-9D5E-4CA5-95C9-9C55D84E79E2}" type="pres">
      <dgm:prSet presAssocID="{714AF463-0DBC-4C52-B1A8-248C07DF188F}" presName="node" presStyleLbl="node1" presStyleIdx="0" presStyleCnt="5">
        <dgm:presLayoutVars>
          <dgm:bulletEnabled val="1"/>
        </dgm:presLayoutVars>
      </dgm:prSet>
      <dgm:spPr/>
    </dgm:pt>
    <dgm:pt modelId="{377290E6-D8BC-4200-B54F-3DBE4968F036}" type="pres">
      <dgm:prSet presAssocID="{ACF6199E-E178-4FC9-8A4E-F31563B5DFE3}" presName="sibTrans" presStyleCnt="0"/>
      <dgm:spPr/>
    </dgm:pt>
    <dgm:pt modelId="{F4268E9D-E0FC-4A88-84F3-EF4EF31D7C79}" type="pres">
      <dgm:prSet presAssocID="{21733F6F-D408-4F6C-8A24-0389632E1F33}" presName="node" presStyleLbl="node1" presStyleIdx="1" presStyleCnt="5">
        <dgm:presLayoutVars>
          <dgm:bulletEnabled val="1"/>
        </dgm:presLayoutVars>
      </dgm:prSet>
      <dgm:spPr/>
    </dgm:pt>
    <dgm:pt modelId="{FD5C6EFB-6ACC-4A77-8516-DB29F4A6F9B8}" type="pres">
      <dgm:prSet presAssocID="{94E42818-B49A-4CE1-837C-AC0561664310}" presName="sibTrans" presStyleCnt="0"/>
      <dgm:spPr/>
    </dgm:pt>
    <dgm:pt modelId="{D2717ED0-F799-49E8-B064-CAAC8DED04DD}" type="pres">
      <dgm:prSet presAssocID="{497695EA-E0CC-4580-9F5D-7007988BBA0F}" presName="node" presStyleLbl="node1" presStyleIdx="2" presStyleCnt="5">
        <dgm:presLayoutVars>
          <dgm:bulletEnabled val="1"/>
        </dgm:presLayoutVars>
      </dgm:prSet>
      <dgm:spPr/>
    </dgm:pt>
    <dgm:pt modelId="{DB5BE788-BDC2-4F82-AEB9-F07899E21A44}" type="pres">
      <dgm:prSet presAssocID="{6935F11F-773D-4EE3-ACC6-345F023D5A11}" presName="sibTrans" presStyleCnt="0"/>
      <dgm:spPr/>
    </dgm:pt>
    <dgm:pt modelId="{F31481EF-8E88-491F-968A-1974A9B2C8A4}" type="pres">
      <dgm:prSet presAssocID="{BCF71472-3283-4864-9C07-70EBD6C62DC9}" presName="node" presStyleLbl="node1" presStyleIdx="3" presStyleCnt="5">
        <dgm:presLayoutVars>
          <dgm:bulletEnabled val="1"/>
        </dgm:presLayoutVars>
      </dgm:prSet>
      <dgm:spPr/>
    </dgm:pt>
    <dgm:pt modelId="{89DDA5C6-4EBE-427B-8B1A-BF7C1BD3629B}" type="pres">
      <dgm:prSet presAssocID="{7CFE4E75-F31D-42F7-B44A-297512D016C2}" presName="sibTrans" presStyleCnt="0"/>
      <dgm:spPr/>
    </dgm:pt>
    <dgm:pt modelId="{39C67413-1A8A-4DA4-997D-AE423D56738D}" type="pres">
      <dgm:prSet presAssocID="{1FCC5500-EFE6-423D-A3CF-B3AF0C71BCF4}" presName="node" presStyleLbl="node1" presStyleIdx="4" presStyleCnt="5">
        <dgm:presLayoutVars>
          <dgm:bulletEnabled val="1"/>
        </dgm:presLayoutVars>
      </dgm:prSet>
      <dgm:spPr/>
    </dgm:pt>
  </dgm:ptLst>
  <dgm:cxnLst>
    <dgm:cxn modelId="{98319E29-471D-4FFA-BBB8-BDA134038B5D}" type="presOf" srcId="{BCF71472-3283-4864-9C07-70EBD6C62DC9}" destId="{F31481EF-8E88-491F-968A-1974A9B2C8A4}" srcOrd="0" destOrd="0" presId="urn:microsoft.com/office/officeart/2005/8/layout/default"/>
    <dgm:cxn modelId="{EDA4A330-9CAE-41C8-A695-E4E09D522BEE}" srcId="{0DD5161E-4B02-4272-BF06-B603F03E9519}" destId="{21733F6F-D408-4F6C-8A24-0389632E1F33}" srcOrd="1" destOrd="0" parTransId="{0A53FFEC-21EF-4C9C-80C1-6FF2715A4F40}" sibTransId="{94E42818-B49A-4CE1-837C-AC0561664310}"/>
    <dgm:cxn modelId="{9D61283E-4E3E-485A-BC4A-22108C1DED93}" type="presOf" srcId="{0DD5161E-4B02-4272-BF06-B603F03E9519}" destId="{D6F240B6-85F0-4156-A3B2-1B65CFA705FE}" srcOrd="0" destOrd="0" presId="urn:microsoft.com/office/officeart/2005/8/layout/default"/>
    <dgm:cxn modelId="{010B5C7B-5046-4C17-9AE1-DEC0EC3AAFA7}" srcId="{0DD5161E-4B02-4272-BF06-B603F03E9519}" destId="{BCF71472-3283-4864-9C07-70EBD6C62DC9}" srcOrd="3" destOrd="0" parTransId="{D4B3E230-3283-4775-828A-44D5F42B0827}" sibTransId="{7CFE4E75-F31D-42F7-B44A-297512D016C2}"/>
    <dgm:cxn modelId="{8AE01594-6324-4F39-8D4D-35C58E994704}" type="presOf" srcId="{21733F6F-D408-4F6C-8A24-0389632E1F33}" destId="{F4268E9D-E0FC-4A88-84F3-EF4EF31D7C79}" srcOrd="0" destOrd="0" presId="urn:microsoft.com/office/officeart/2005/8/layout/default"/>
    <dgm:cxn modelId="{EDBB7598-A529-4FE3-AC2C-44BEC05156D9}" srcId="{0DD5161E-4B02-4272-BF06-B603F03E9519}" destId="{714AF463-0DBC-4C52-B1A8-248C07DF188F}" srcOrd="0" destOrd="0" parTransId="{7F1270A9-3246-47A1-8669-95DE6EE39218}" sibTransId="{ACF6199E-E178-4FC9-8A4E-F31563B5DFE3}"/>
    <dgm:cxn modelId="{1D20CEA3-441C-428C-A86F-82ABD8C47BBE}" type="presOf" srcId="{714AF463-0DBC-4C52-B1A8-248C07DF188F}" destId="{E8CBABE9-9D5E-4CA5-95C9-9C55D84E79E2}" srcOrd="0" destOrd="0" presId="urn:microsoft.com/office/officeart/2005/8/layout/default"/>
    <dgm:cxn modelId="{43350BA9-AB95-427D-B9E9-364739A67BFB}" srcId="{0DD5161E-4B02-4272-BF06-B603F03E9519}" destId="{497695EA-E0CC-4580-9F5D-7007988BBA0F}" srcOrd="2" destOrd="0" parTransId="{E7C2DF73-E425-470C-ADAC-C1B4B58E17F0}" sibTransId="{6935F11F-773D-4EE3-ACC6-345F023D5A11}"/>
    <dgm:cxn modelId="{319019AD-8C15-41CA-9612-B38882CD2CE0}" type="presOf" srcId="{497695EA-E0CC-4580-9F5D-7007988BBA0F}" destId="{D2717ED0-F799-49E8-B064-CAAC8DED04DD}" srcOrd="0" destOrd="0" presId="urn:microsoft.com/office/officeart/2005/8/layout/default"/>
    <dgm:cxn modelId="{F0AB0EB0-0B4D-419F-BBDD-B340B2F7699C}" type="presOf" srcId="{1FCC5500-EFE6-423D-A3CF-B3AF0C71BCF4}" destId="{39C67413-1A8A-4DA4-997D-AE423D56738D}" srcOrd="0" destOrd="0" presId="urn:microsoft.com/office/officeart/2005/8/layout/default"/>
    <dgm:cxn modelId="{70C95ED3-AF69-4119-9D9E-73047A6F3FB2}" srcId="{0DD5161E-4B02-4272-BF06-B603F03E9519}" destId="{1FCC5500-EFE6-423D-A3CF-B3AF0C71BCF4}" srcOrd="4" destOrd="0" parTransId="{1E85CC38-EF5A-4121-8D31-E65CFD3AD4C3}" sibTransId="{43AFA122-851C-426D-B567-08A400A2C2D6}"/>
    <dgm:cxn modelId="{79C66C83-423C-40B2-9A9E-C8CD9F030EFF}" type="presParOf" srcId="{D6F240B6-85F0-4156-A3B2-1B65CFA705FE}" destId="{E8CBABE9-9D5E-4CA5-95C9-9C55D84E79E2}" srcOrd="0" destOrd="0" presId="urn:microsoft.com/office/officeart/2005/8/layout/default"/>
    <dgm:cxn modelId="{AE110D37-7014-4D54-A625-4C61B995C646}" type="presParOf" srcId="{D6F240B6-85F0-4156-A3B2-1B65CFA705FE}" destId="{377290E6-D8BC-4200-B54F-3DBE4968F036}" srcOrd="1" destOrd="0" presId="urn:microsoft.com/office/officeart/2005/8/layout/default"/>
    <dgm:cxn modelId="{60BE80CB-B003-44BB-B4E2-AFD26C6DC00B}" type="presParOf" srcId="{D6F240B6-85F0-4156-A3B2-1B65CFA705FE}" destId="{F4268E9D-E0FC-4A88-84F3-EF4EF31D7C79}" srcOrd="2" destOrd="0" presId="urn:microsoft.com/office/officeart/2005/8/layout/default"/>
    <dgm:cxn modelId="{667D2007-D42A-4BB6-97A6-2D992A51269D}" type="presParOf" srcId="{D6F240B6-85F0-4156-A3B2-1B65CFA705FE}" destId="{FD5C6EFB-6ACC-4A77-8516-DB29F4A6F9B8}" srcOrd="3" destOrd="0" presId="urn:microsoft.com/office/officeart/2005/8/layout/default"/>
    <dgm:cxn modelId="{5691E17C-C065-48FE-80FB-9287BAE052A3}" type="presParOf" srcId="{D6F240B6-85F0-4156-A3B2-1B65CFA705FE}" destId="{D2717ED0-F799-49E8-B064-CAAC8DED04DD}" srcOrd="4" destOrd="0" presId="urn:microsoft.com/office/officeart/2005/8/layout/default"/>
    <dgm:cxn modelId="{1FB6C1B5-B16B-42A5-80E6-CFABFD67F3CC}" type="presParOf" srcId="{D6F240B6-85F0-4156-A3B2-1B65CFA705FE}" destId="{DB5BE788-BDC2-4F82-AEB9-F07899E21A44}" srcOrd="5" destOrd="0" presId="urn:microsoft.com/office/officeart/2005/8/layout/default"/>
    <dgm:cxn modelId="{08543CC1-7267-470C-8181-4FC7FECC4290}" type="presParOf" srcId="{D6F240B6-85F0-4156-A3B2-1B65CFA705FE}" destId="{F31481EF-8E88-491F-968A-1974A9B2C8A4}" srcOrd="6" destOrd="0" presId="urn:microsoft.com/office/officeart/2005/8/layout/default"/>
    <dgm:cxn modelId="{88B3BCB7-CB88-411A-8F4A-05F7AC4E9F46}" type="presParOf" srcId="{D6F240B6-85F0-4156-A3B2-1B65CFA705FE}" destId="{89DDA5C6-4EBE-427B-8B1A-BF7C1BD3629B}" srcOrd="7" destOrd="0" presId="urn:microsoft.com/office/officeart/2005/8/layout/default"/>
    <dgm:cxn modelId="{C9883E12-64DC-4956-81A9-B7C2CCB6E74A}" type="presParOf" srcId="{D6F240B6-85F0-4156-A3B2-1B65CFA705FE}" destId="{39C67413-1A8A-4DA4-997D-AE423D56738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6F15318-F688-48E0-89C9-10519E995D4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0832D4-9650-46D6-97D1-30CE955D965B}">
      <dgm:prSet/>
      <dgm:spPr/>
      <dgm:t>
        <a:bodyPr/>
        <a:lstStyle/>
        <a:p>
          <a:r>
            <a:rPr lang="en-US"/>
            <a:t>A shortest path algorithm to find the shortest path between a vertex and any other vertex in the graph</a:t>
          </a:r>
        </a:p>
      </dgm:t>
    </dgm:pt>
    <dgm:pt modelId="{184AEAE7-7C8F-4EF7-859B-C387C2737DE7}" type="parTrans" cxnId="{8497618B-3A47-4498-B566-E07D0B73F9B3}">
      <dgm:prSet/>
      <dgm:spPr/>
      <dgm:t>
        <a:bodyPr/>
        <a:lstStyle/>
        <a:p>
          <a:endParaRPr lang="en-US"/>
        </a:p>
      </dgm:t>
    </dgm:pt>
    <dgm:pt modelId="{2F3039B4-0DDD-4DFD-B4A4-C3034162D602}" type="sibTrans" cxnId="{8497618B-3A47-4498-B566-E07D0B73F9B3}">
      <dgm:prSet/>
      <dgm:spPr/>
      <dgm:t>
        <a:bodyPr/>
        <a:lstStyle/>
        <a:p>
          <a:endParaRPr lang="en-US"/>
        </a:p>
      </dgm:t>
    </dgm:pt>
    <dgm:pt modelId="{7D006E18-CB5A-4F87-874B-4BCFACC44BCB}">
      <dgm:prSet/>
      <dgm:spPr/>
      <dgm:t>
        <a:bodyPr/>
        <a:lstStyle/>
        <a:p>
          <a:r>
            <a:rPr lang="en-US"/>
            <a:t>It’s a greedy algorithm</a:t>
          </a:r>
        </a:p>
      </dgm:t>
    </dgm:pt>
    <dgm:pt modelId="{34BED9D7-09B9-43CB-AECA-C7A1EC3DB555}" type="parTrans" cxnId="{86D27CCF-116A-4797-BE85-495E5ADC88DB}">
      <dgm:prSet/>
      <dgm:spPr/>
      <dgm:t>
        <a:bodyPr/>
        <a:lstStyle/>
        <a:p>
          <a:endParaRPr lang="en-US"/>
        </a:p>
      </dgm:t>
    </dgm:pt>
    <dgm:pt modelId="{505EE6A5-98B8-407E-8192-06780A83F5E3}" type="sibTrans" cxnId="{86D27CCF-116A-4797-BE85-495E5ADC88DB}">
      <dgm:prSet/>
      <dgm:spPr/>
      <dgm:t>
        <a:bodyPr/>
        <a:lstStyle/>
        <a:p>
          <a:endParaRPr lang="en-US"/>
        </a:p>
      </dgm:t>
    </dgm:pt>
    <dgm:pt modelId="{82FBCFB8-FF5D-415B-B874-30C2C8C92B4A}">
      <dgm:prSet/>
      <dgm:spPr/>
      <dgm:t>
        <a:bodyPr/>
        <a:lstStyle/>
        <a:p>
          <a:r>
            <a:rPr lang="en-US"/>
            <a:t>Greedy algorithm breaks a problem into pieces, or stages, determining the best solution at each stage, with each subsolution contributing to the final solution</a:t>
          </a:r>
        </a:p>
      </dgm:t>
    </dgm:pt>
    <dgm:pt modelId="{4CD39FE9-B837-433F-9A79-E434864FC771}" type="parTrans" cxnId="{0971CB7D-BAEB-4F7D-9B31-CA8943726B17}">
      <dgm:prSet/>
      <dgm:spPr/>
      <dgm:t>
        <a:bodyPr/>
        <a:lstStyle/>
        <a:p>
          <a:endParaRPr lang="en-US"/>
        </a:p>
      </dgm:t>
    </dgm:pt>
    <dgm:pt modelId="{FE411EC4-8CA8-49AF-9E01-4E5CB2B43F2C}" type="sibTrans" cxnId="{0971CB7D-BAEB-4F7D-9B31-CA8943726B17}">
      <dgm:prSet/>
      <dgm:spPr/>
      <dgm:t>
        <a:bodyPr/>
        <a:lstStyle/>
        <a:p>
          <a:endParaRPr lang="en-US"/>
        </a:p>
      </dgm:t>
    </dgm:pt>
    <dgm:pt modelId="{2204F636-B372-4392-A4DD-169C5EE1DBFB}">
      <dgm:prSet/>
      <dgm:spPr/>
      <dgm:t>
        <a:bodyPr/>
        <a:lstStyle/>
        <a:p>
          <a:r>
            <a:rPr lang="en-US"/>
            <a:t>The algorithm creates a “table” to track the length from a vertex A to any other vertex, with the length changing over multiple iterations</a:t>
          </a:r>
        </a:p>
      </dgm:t>
    </dgm:pt>
    <dgm:pt modelId="{2AA2184B-567B-419E-BE4F-1680C2162AFD}" type="parTrans" cxnId="{661138E3-724E-4DE1-B1EA-33932C863AEF}">
      <dgm:prSet/>
      <dgm:spPr/>
      <dgm:t>
        <a:bodyPr/>
        <a:lstStyle/>
        <a:p>
          <a:endParaRPr lang="en-US"/>
        </a:p>
      </dgm:t>
    </dgm:pt>
    <dgm:pt modelId="{FB69EB7E-5E1B-497A-A35C-AFCDC92A6625}" type="sibTrans" cxnId="{661138E3-724E-4DE1-B1EA-33932C863AEF}">
      <dgm:prSet/>
      <dgm:spPr/>
      <dgm:t>
        <a:bodyPr/>
        <a:lstStyle/>
        <a:p>
          <a:endParaRPr lang="en-US"/>
        </a:p>
      </dgm:t>
    </dgm:pt>
    <dgm:pt modelId="{232BC2FD-1C9C-4414-A193-A914D02D9096}" type="pres">
      <dgm:prSet presAssocID="{56F15318-F688-48E0-89C9-10519E995D49}" presName="Name0" presStyleCnt="0">
        <dgm:presLayoutVars>
          <dgm:dir/>
          <dgm:animLvl val="lvl"/>
          <dgm:resizeHandles val="exact"/>
        </dgm:presLayoutVars>
      </dgm:prSet>
      <dgm:spPr/>
    </dgm:pt>
    <dgm:pt modelId="{B3714D25-0631-4984-8AA6-289B8127D38F}" type="pres">
      <dgm:prSet presAssocID="{2204F636-B372-4392-A4DD-169C5EE1DBFB}" presName="boxAndChildren" presStyleCnt="0"/>
      <dgm:spPr/>
    </dgm:pt>
    <dgm:pt modelId="{3712DC21-3148-49CE-A88B-0CD36214FF2F}" type="pres">
      <dgm:prSet presAssocID="{2204F636-B372-4392-A4DD-169C5EE1DBFB}" presName="parentTextBox" presStyleLbl="node1" presStyleIdx="0" presStyleCnt="4"/>
      <dgm:spPr/>
    </dgm:pt>
    <dgm:pt modelId="{6A36885C-A103-4AF8-B60F-4BAE13FD69FE}" type="pres">
      <dgm:prSet presAssocID="{FE411EC4-8CA8-49AF-9E01-4E5CB2B43F2C}" presName="sp" presStyleCnt="0"/>
      <dgm:spPr/>
    </dgm:pt>
    <dgm:pt modelId="{1829B3E2-1A6B-470B-98B7-15A1A20C4A13}" type="pres">
      <dgm:prSet presAssocID="{82FBCFB8-FF5D-415B-B874-30C2C8C92B4A}" presName="arrowAndChildren" presStyleCnt="0"/>
      <dgm:spPr/>
    </dgm:pt>
    <dgm:pt modelId="{A01D7E7E-BE5C-4445-A032-0E1686FA7396}" type="pres">
      <dgm:prSet presAssocID="{82FBCFB8-FF5D-415B-B874-30C2C8C92B4A}" presName="parentTextArrow" presStyleLbl="node1" presStyleIdx="1" presStyleCnt="4"/>
      <dgm:spPr/>
    </dgm:pt>
    <dgm:pt modelId="{14077A15-7A1B-4901-B30A-8BF35919C74E}" type="pres">
      <dgm:prSet presAssocID="{505EE6A5-98B8-407E-8192-06780A83F5E3}" presName="sp" presStyleCnt="0"/>
      <dgm:spPr/>
    </dgm:pt>
    <dgm:pt modelId="{297386E5-A867-49FE-9D2E-30FBE4BD86D9}" type="pres">
      <dgm:prSet presAssocID="{7D006E18-CB5A-4F87-874B-4BCFACC44BCB}" presName="arrowAndChildren" presStyleCnt="0"/>
      <dgm:spPr/>
    </dgm:pt>
    <dgm:pt modelId="{118094C6-D336-40B2-A2CD-FEB86D42BD83}" type="pres">
      <dgm:prSet presAssocID="{7D006E18-CB5A-4F87-874B-4BCFACC44BCB}" presName="parentTextArrow" presStyleLbl="node1" presStyleIdx="2" presStyleCnt="4"/>
      <dgm:spPr/>
    </dgm:pt>
    <dgm:pt modelId="{52B38A01-7A5B-4006-A5A8-CF39D36653EE}" type="pres">
      <dgm:prSet presAssocID="{2F3039B4-0DDD-4DFD-B4A4-C3034162D602}" presName="sp" presStyleCnt="0"/>
      <dgm:spPr/>
    </dgm:pt>
    <dgm:pt modelId="{08EF0206-EAB2-4601-BFA2-F8F01497F5F0}" type="pres">
      <dgm:prSet presAssocID="{8A0832D4-9650-46D6-97D1-30CE955D965B}" presName="arrowAndChildren" presStyleCnt="0"/>
      <dgm:spPr/>
    </dgm:pt>
    <dgm:pt modelId="{0AA7543E-C87C-4F8A-8710-81822BBED656}" type="pres">
      <dgm:prSet presAssocID="{8A0832D4-9650-46D6-97D1-30CE955D965B}" presName="parentTextArrow" presStyleLbl="node1" presStyleIdx="3" presStyleCnt="4"/>
      <dgm:spPr/>
    </dgm:pt>
  </dgm:ptLst>
  <dgm:cxnLst>
    <dgm:cxn modelId="{9D189445-F4FB-46F7-9778-7A35FD600E75}" type="presOf" srcId="{7D006E18-CB5A-4F87-874B-4BCFACC44BCB}" destId="{118094C6-D336-40B2-A2CD-FEB86D42BD83}" srcOrd="0" destOrd="0" presId="urn:microsoft.com/office/officeart/2005/8/layout/process4"/>
    <dgm:cxn modelId="{AD9DB446-CB50-4776-9997-26CD000EE181}" type="presOf" srcId="{2204F636-B372-4392-A4DD-169C5EE1DBFB}" destId="{3712DC21-3148-49CE-A88B-0CD36214FF2F}" srcOrd="0" destOrd="0" presId="urn:microsoft.com/office/officeart/2005/8/layout/process4"/>
    <dgm:cxn modelId="{0971CB7D-BAEB-4F7D-9B31-CA8943726B17}" srcId="{56F15318-F688-48E0-89C9-10519E995D49}" destId="{82FBCFB8-FF5D-415B-B874-30C2C8C92B4A}" srcOrd="2" destOrd="0" parTransId="{4CD39FE9-B837-433F-9A79-E434864FC771}" sibTransId="{FE411EC4-8CA8-49AF-9E01-4E5CB2B43F2C}"/>
    <dgm:cxn modelId="{8497618B-3A47-4498-B566-E07D0B73F9B3}" srcId="{56F15318-F688-48E0-89C9-10519E995D49}" destId="{8A0832D4-9650-46D6-97D1-30CE955D965B}" srcOrd="0" destOrd="0" parTransId="{184AEAE7-7C8F-4EF7-859B-C387C2737DE7}" sibTransId="{2F3039B4-0DDD-4DFD-B4A4-C3034162D602}"/>
    <dgm:cxn modelId="{BC94EDAF-0BD7-4913-AB7E-1E97E1D58A26}" type="presOf" srcId="{8A0832D4-9650-46D6-97D1-30CE955D965B}" destId="{0AA7543E-C87C-4F8A-8710-81822BBED656}" srcOrd="0" destOrd="0" presId="urn:microsoft.com/office/officeart/2005/8/layout/process4"/>
    <dgm:cxn modelId="{86D27CCF-116A-4797-BE85-495E5ADC88DB}" srcId="{56F15318-F688-48E0-89C9-10519E995D49}" destId="{7D006E18-CB5A-4F87-874B-4BCFACC44BCB}" srcOrd="1" destOrd="0" parTransId="{34BED9D7-09B9-43CB-AECA-C7A1EC3DB555}" sibTransId="{505EE6A5-98B8-407E-8192-06780A83F5E3}"/>
    <dgm:cxn modelId="{076EC8D4-F3A8-4CCC-85DD-8D0F5A2F4FAC}" type="presOf" srcId="{82FBCFB8-FF5D-415B-B874-30C2C8C92B4A}" destId="{A01D7E7E-BE5C-4445-A032-0E1686FA7396}" srcOrd="0" destOrd="0" presId="urn:microsoft.com/office/officeart/2005/8/layout/process4"/>
    <dgm:cxn modelId="{661138E3-724E-4DE1-B1EA-33932C863AEF}" srcId="{56F15318-F688-48E0-89C9-10519E995D49}" destId="{2204F636-B372-4392-A4DD-169C5EE1DBFB}" srcOrd="3" destOrd="0" parTransId="{2AA2184B-567B-419E-BE4F-1680C2162AFD}" sibTransId="{FB69EB7E-5E1B-497A-A35C-AFCDC92A6625}"/>
    <dgm:cxn modelId="{65BD4CE6-1F4B-4036-A652-CBFDFE027B13}" type="presOf" srcId="{56F15318-F688-48E0-89C9-10519E995D49}" destId="{232BC2FD-1C9C-4414-A193-A914D02D9096}" srcOrd="0" destOrd="0" presId="urn:microsoft.com/office/officeart/2005/8/layout/process4"/>
    <dgm:cxn modelId="{6EE63E99-C794-4411-9243-A2B1D3D3EE51}" type="presParOf" srcId="{232BC2FD-1C9C-4414-A193-A914D02D9096}" destId="{B3714D25-0631-4984-8AA6-289B8127D38F}" srcOrd="0" destOrd="0" presId="urn:microsoft.com/office/officeart/2005/8/layout/process4"/>
    <dgm:cxn modelId="{603B266C-2763-4CC4-AB5C-C0E2B687A447}" type="presParOf" srcId="{B3714D25-0631-4984-8AA6-289B8127D38F}" destId="{3712DC21-3148-49CE-A88B-0CD36214FF2F}" srcOrd="0" destOrd="0" presId="urn:microsoft.com/office/officeart/2005/8/layout/process4"/>
    <dgm:cxn modelId="{9DDB33FE-B701-41A9-9BCB-3C9B89608BF7}" type="presParOf" srcId="{232BC2FD-1C9C-4414-A193-A914D02D9096}" destId="{6A36885C-A103-4AF8-B60F-4BAE13FD69FE}" srcOrd="1" destOrd="0" presId="urn:microsoft.com/office/officeart/2005/8/layout/process4"/>
    <dgm:cxn modelId="{4D12C5C6-65A8-491C-8301-007710F1AE92}" type="presParOf" srcId="{232BC2FD-1C9C-4414-A193-A914D02D9096}" destId="{1829B3E2-1A6B-470B-98B7-15A1A20C4A13}" srcOrd="2" destOrd="0" presId="urn:microsoft.com/office/officeart/2005/8/layout/process4"/>
    <dgm:cxn modelId="{C62860ED-6D1C-4433-A7CF-3487704B6665}" type="presParOf" srcId="{1829B3E2-1A6B-470B-98B7-15A1A20C4A13}" destId="{A01D7E7E-BE5C-4445-A032-0E1686FA7396}" srcOrd="0" destOrd="0" presId="urn:microsoft.com/office/officeart/2005/8/layout/process4"/>
    <dgm:cxn modelId="{12C38A55-0F84-47B0-AC6C-7FE4CFED32DC}" type="presParOf" srcId="{232BC2FD-1C9C-4414-A193-A914D02D9096}" destId="{14077A15-7A1B-4901-B30A-8BF35919C74E}" srcOrd="3" destOrd="0" presId="urn:microsoft.com/office/officeart/2005/8/layout/process4"/>
    <dgm:cxn modelId="{7C024571-8C88-4F37-9B48-1722CF56AA6C}" type="presParOf" srcId="{232BC2FD-1C9C-4414-A193-A914D02D9096}" destId="{297386E5-A867-49FE-9D2E-30FBE4BD86D9}" srcOrd="4" destOrd="0" presId="urn:microsoft.com/office/officeart/2005/8/layout/process4"/>
    <dgm:cxn modelId="{DCF92020-4F4F-4A7F-83F0-6BB968750B87}" type="presParOf" srcId="{297386E5-A867-49FE-9D2E-30FBE4BD86D9}" destId="{118094C6-D336-40B2-A2CD-FEB86D42BD83}" srcOrd="0" destOrd="0" presId="urn:microsoft.com/office/officeart/2005/8/layout/process4"/>
    <dgm:cxn modelId="{46B972B0-BBB1-412F-8204-E180F96C1EE2}" type="presParOf" srcId="{232BC2FD-1C9C-4414-A193-A914D02D9096}" destId="{52B38A01-7A5B-4006-A5A8-CF39D36653EE}" srcOrd="5" destOrd="0" presId="urn:microsoft.com/office/officeart/2005/8/layout/process4"/>
    <dgm:cxn modelId="{3F888073-E2D6-49AB-96AD-65CB31D953AE}" type="presParOf" srcId="{232BC2FD-1C9C-4414-A193-A914D02D9096}" destId="{08EF0206-EAB2-4601-BFA2-F8F01497F5F0}" srcOrd="6" destOrd="0" presId="urn:microsoft.com/office/officeart/2005/8/layout/process4"/>
    <dgm:cxn modelId="{F1C4BE6B-9CD0-4940-9F85-4947E582783A}" type="presParOf" srcId="{08EF0206-EAB2-4601-BFA2-F8F01497F5F0}" destId="{0AA7543E-C87C-4F8A-8710-81822BBED6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D8A04A4-3665-40D4-9282-7502FEC91D8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32FABC-8B5F-41B5-BA33-A793015DA371}">
      <dgm:prSet/>
      <dgm:spPr/>
      <dgm:t>
        <a:bodyPr/>
        <a:lstStyle/>
        <a:p>
          <a:r>
            <a:rPr lang="en-US" dirty="0"/>
            <a:t>To work with Dijkstra, we need weighted graphs</a:t>
          </a:r>
        </a:p>
      </dgm:t>
    </dgm:pt>
    <dgm:pt modelId="{A216A4E0-B36A-45C9-BA5C-2322B95108FD}" type="parTrans" cxnId="{5353875F-3CF1-4DD1-8617-E3DF6C01D9AA}">
      <dgm:prSet/>
      <dgm:spPr/>
      <dgm:t>
        <a:bodyPr/>
        <a:lstStyle/>
        <a:p>
          <a:endParaRPr lang="en-US"/>
        </a:p>
      </dgm:t>
    </dgm:pt>
    <dgm:pt modelId="{CEE2608F-A24B-4658-87BC-D7D10B4B7B25}" type="sibTrans" cxnId="{5353875F-3CF1-4DD1-8617-E3DF6C01D9A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8CD113E-71D1-428C-8429-8A0923B72BB2}">
      <dgm:prSet/>
      <dgm:spPr/>
      <dgm:t>
        <a:bodyPr/>
        <a:lstStyle/>
        <a:p>
          <a:r>
            <a:rPr lang="en-US"/>
            <a:t>Can use an array or LinkedList of edges</a:t>
          </a:r>
        </a:p>
      </dgm:t>
    </dgm:pt>
    <dgm:pt modelId="{4B90CF59-CF9E-4440-A346-29B79293250A}" type="parTrans" cxnId="{C8D38747-B745-4660-87E2-D64F8E8D063B}">
      <dgm:prSet/>
      <dgm:spPr/>
      <dgm:t>
        <a:bodyPr/>
        <a:lstStyle/>
        <a:p>
          <a:endParaRPr lang="en-US"/>
        </a:p>
      </dgm:t>
    </dgm:pt>
    <dgm:pt modelId="{4FCCBCD3-679A-48FA-B3D4-74128A6D286D}" type="sibTrans" cxnId="{C8D38747-B745-4660-87E2-D64F8E8D063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09D62E8-EBC1-402B-8DC9-8489F07CE89C}">
      <dgm:prSet/>
      <dgm:spPr/>
      <dgm:t>
        <a:bodyPr/>
        <a:lstStyle/>
        <a:p>
          <a:r>
            <a:rPr lang="en-US"/>
            <a:t>This is cumbersome for our purposes</a:t>
          </a:r>
        </a:p>
      </dgm:t>
    </dgm:pt>
    <dgm:pt modelId="{D1EBEF76-3F89-4E6A-826A-A1AFD8C6BC42}" type="parTrans" cxnId="{A0F76210-5CBE-4809-AA0D-AF65CA7A961C}">
      <dgm:prSet/>
      <dgm:spPr/>
      <dgm:t>
        <a:bodyPr/>
        <a:lstStyle/>
        <a:p>
          <a:endParaRPr lang="en-US"/>
        </a:p>
      </dgm:t>
    </dgm:pt>
    <dgm:pt modelId="{28E30D3D-7A90-448B-AD71-326B6205D954}" type="sibTrans" cxnId="{A0F76210-5CBE-4809-AA0D-AF65CA7A96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01BCB93-1760-4584-AE1E-1544F5A5009A}">
      <dgm:prSet/>
      <dgm:spPr/>
      <dgm:t>
        <a:bodyPr/>
        <a:lstStyle/>
        <a:p>
          <a:r>
            <a:rPr lang="en-US"/>
            <a:t>Let’s look at our GraphNodes again</a:t>
          </a:r>
        </a:p>
      </dgm:t>
    </dgm:pt>
    <dgm:pt modelId="{73A4D77F-F008-424F-BFDF-2C180CB3662D}" type="parTrans" cxnId="{402F24FA-EDB0-44B4-BEB8-9415681DF3F1}">
      <dgm:prSet/>
      <dgm:spPr/>
      <dgm:t>
        <a:bodyPr/>
        <a:lstStyle/>
        <a:p>
          <a:endParaRPr lang="en-US"/>
        </a:p>
      </dgm:t>
    </dgm:pt>
    <dgm:pt modelId="{AD01A8D2-6A9C-499A-A505-4CCCDA1F2821}" type="sibTrans" cxnId="{402F24FA-EDB0-44B4-BEB8-9415681DF3F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27A5BB7-FF53-4CBF-9EF2-185764197051}" type="pres">
      <dgm:prSet presAssocID="{0D8A04A4-3665-40D4-9282-7502FEC91D82}" presName="Name0" presStyleCnt="0">
        <dgm:presLayoutVars>
          <dgm:animLvl val="lvl"/>
          <dgm:resizeHandles val="exact"/>
        </dgm:presLayoutVars>
      </dgm:prSet>
      <dgm:spPr/>
    </dgm:pt>
    <dgm:pt modelId="{E54B958E-2678-480A-8537-49453720AD47}" type="pres">
      <dgm:prSet presAssocID="{A132FABC-8B5F-41B5-BA33-A793015DA371}" presName="compositeNode" presStyleCnt="0">
        <dgm:presLayoutVars>
          <dgm:bulletEnabled val="1"/>
        </dgm:presLayoutVars>
      </dgm:prSet>
      <dgm:spPr/>
    </dgm:pt>
    <dgm:pt modelId="{F8DB71F3-6E2B-470D-8F44-479A2FB7FE26}" type="pres">
      <dgm:prSet presAssocID="{A132FABC-8B5F-41B5-BA33-A793015DA371}" presName="bgRect" presStyleLbl="bgAccFollowNode1" presStyleIdx="0" presStyleCnt="4"/>
      <dgm:spPr/>
    </dgm:pt>
    <dgm:pt modelId="{11FEFBFC-E0C6-4E32-A0D9-13368FAE3EB7}" type="pres">
      <dgm:prSet presAssocID="{CEE2608F-A24B-4658-87BC-D7D10B4B7B2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1EAD968-270C-4A1C-B01A-8A4FACB681E5}" type="pres">
      <dgm:prSet presAssocID="{A132FABC-8B5F-41B5-BA33-A793015DA371}" presName="bottomLine" presStyleLbl="alignNode1" presStyleIdx="1" presStyleCnt="8">
        <dgm:presLayoutVars/>
      </dgm:prSet>
      <dgm:spPr/>
    </dgm:pt>
    <dgm:pt modelId="{552BB1D5-6272-4EC2-A930-46F5F84C1BD6}" type="pres">
      <dgm:prSet presAssocID="{A132FABC-8B5F-41B5-BA33-A793015DA371}" presName="nodeText" presStyleLbl="bgAccFollowNode1" presStyleIdx="0" presStyleCnt="4">
        <dgm:presLayoutVars>
          <dgm:bulletEnabled val="1"/>
        </dgm:presLayoutVars>
      </dgm:prSet>
      <dgm:spPr/>
    </dgm:pt>
    <dgm:pt modelId="{705314E0-AF13-4C10-A524-585D58B2C000}" type="pres">
      <dgm:prSet presAssocID="{CEE2608F-A24B-4658-87BC-D7D10B4B7B25}" presName="sibTrans" presStyleCnt="0"/>
      <dgm:spPr/>
    </dgm:pt>
    <dgm:pt modelId="{53F1BCCF-84AB-43AA-A9CB-B28FC82B73E9}" type="pres">
      <dgm:prSet presAssocID="{E8CD113E-71D1-428C-8429-8A0923B72BB2}" presName="compositeNode" presStyleCnt="0">
        <dgm:presLayoutVars>
          <dgm:bulletEnabled val="1"/>
        </dgm:presLayoutVars>
      </dgm:prSet>
      <dgm:spPr/>
    </dgm:pt>
    <dgm:pt modelId="{B2CF77C6-A204-4940-81EB-CA6B2B140E39}" type="pres">
      <dgm:prSet presAssocID="{E8CD113E-71D1-428C-8429-8A0923B72BB2}" presName="bgRect" presStyleLbl="bgAccFollowNode1" presStyleIdx="1" presStyleCnt="4"/>
      <dgm:spPr/>
    </dgm:pt>
    <dgm:pt modelId="{1931AE89-97A3-497A-834A-7A89E2C688B0}" type="pres">
      <dgm:prSet presAssocID="{4FCCBCD3-679A-48FA-B3D4-74128A6D286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2B3E58A-0FAB-4669-A24C-0F217992DE08}" type="pres">
      <dgm:prSet presAssocID="{E8CD113E-71D1-428C-8429-8A0923B72BB2}" presName="bottomLine" presStyleLbl="alignNode1" presStyleIdx="3" presStyleCnt="8">
        <dgm:presLayoutVars/>
      </dgm:prSet>
      <dgm:spPr/>
    </dgm:pt>
    <dgm:pt modelId="{C29B71E0-129D-4959-8FA8-3481A8CA7B1E}" type="pres">
      <dgm:prSet presAssocID="{E8CD113E-71D1-428C-8429-8A0923B72BB2}" presName="nodeText" presStyleLbl="bgAccFollowNode1" presStyleIdx="1" presStyleCnt="4">
        <dgm:presLayoutVars>
          <dgm:bulletEnabled val="1"/>
        </dgm:presLayoutVars>
      </dgm:prSet>
      <dgm:spPr/>
    </dgm:pt>
    <dgm:pt modelId="{ED0C91A2-212E-400F-9EFE-CE52D917D821}" type="pres">
      <dgm:prSet presAssocID="{4FCCBCD3-679A-48FA-B3D4-74128A6D286D}" presName="sibTrans" presStyleCnt="0"/>
      <dgm:spPr/>
    </dgm:pt>
    <dgm:pt modelId="{FEB805E8-AB88-47F8-B3E6-56FD3A2F294D}" type="pres">
      <dgm:prSet presAssocID="{609D62E8-EBC1-402B-8DC9-8489F07CE89C}" presName="compositeNode" presStyleCnt="0">
        <dgm:presLayoutVars>
          <dgm:bulletEnabled val="1"/>
        </dgm:presLayoutVars>
      </dgm:prSet>
      <dgm:spPr/>
    </dgm:pt>
    <dgm:pt modelId="{8526F6FD-318E-4012-AE56-9A0A7CDC8A13}" type="pres">
      <dgm:prSet presAssocID="{609D62E8-EBC1-402B-8DC9-8489F07CE89C}" presName="bgRect" presStyleLbl="bgAccFollowNode1" presStyleIdx="2" presStyleCnt="4"/>
      <dgm:spPr/>
    </dgm:pt>
    <dgm:pt modelId="{65B5252C-52F8-4380-AAE7-09B47300A3EF}" type="pres">
      <dgm:prSet presAssocID="{28E30D3D-7A90-448B-AD71-326B6205D95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A0134DD-BE9C-4255-8BA8-F3B78F7A2E44}" type="pres">
      <dgm:prSet presAssocID="{609D62E8-EBC1-402B-8DC9-8489F07CE89C}" presName="bottomLine" presStyleLbl="alignNode1" presStyleIdx="5" presStyleCnt="8">
        <dgm:presLayoutVars/>
      </dgm:prSet>
      <dgm:spPr/>
    </dgm:pt>
    <dgm:pt modelId="{A9CE31A8-8F50-498A-A4CF-DB7DF003BD11}" type="pres">
      <dgm:prSet presAssocID="{609D62E8-EBC1-402B-8DC9-8489F07CE89C}" presName="nodeText" presStyleLbl="bgAccFollowNode1" presStyleIdx="2" presStyleCnt="4">
        <dgm:presLayoutVars>
          <dgm:bulletEnabled val="1"/>
        </dgm:presLayoutVars>
      </dgm:prSet>
      <dgm:spPr/>
    </dgm:pt>
    <dgm:pt modelId="{C16AD19B-0400-4D41-8C54-DF3F2998CA7F}" type="pres">
      <dgm:prSet presAssocID="{28E30D3D-7A90-448B-AD71-326B6205D954}" presName="sibTrans" presStyleCnt="0"/>
      <dgm:spPr/>
    </dgm:pt>
    <dgm:pt modelId="{7CECA242-8EE6-4381-8DE2-CC6A40EF18B8}" type="pres">
      <dgm:prSet presAssocID="{701BCB93-1760-4584-AE1E-1544F5A5009A}" presName="compositeNode" presStyleCnt="0">
        <dgm:presLayoutVars>
          <dgm:bulletEnabled val="1"/>
        </dgm:presLayoutVars>
      </dgm:prSet>
      <dgm:spPr/>
    </dgm:pt>
    <dgm:pt modelId="{8BA51BD7-9612-4E17-A96D-9FD80872C63F}" type="pres">
      <dgm:prSet presAssocID="{701BCB93-1760-4584-AE1E-1544F5A5009A}" presName="bgRect" presStyleLbl="bgAccFollowNode1" presStyleIdx="3" presStyleCnt="4"/>
      <dgm:spPr/>
    </dgm:pt>
    <dgm:pt modelId="{14CF55A4-6BDF-4192-AC4B-6569B88154AA}" type="pres">
      <dgm:prSet presAssocID="{AD01A8D2-6A9C-499A-A505-4CCCDA1F282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D6120B8-421B-4BBD-A97C-AA2DBEABCCBC}" type="pres">
      <dgm:prSet presAssocID="{701BCB93-1760-4584-AE1E-1544F5A5009A}" presName="bottomLine" presStyleLbl="alignNode1" presStyleIdx="7" presStyleCnt="8">
        <dgm:presLayoutVars/>
      </dgm:prSet>
      <dgm:spPr/>
    </dgm:pt>
    <dgm:pt modelId="{BC6C3285-8FBE-4E22-8527-058844E5BD1B}" type="pres">
      <dgm:prSet presAssocID="{701BCB93-1760-4584-AE1E-1544F5A5009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B73D70E-0C41-4B5A-B752-1148750B1B1E}" type="presOf" srcId="{A132FABC-8B5F-41B5-BA33-A793015DA371}" destId="{F8DB71F3-6E2B-470D-8F44-479A2FB7FE26}" srcOrd="0" destOrd="0" presId="urn:microsoft.com/office/officeart/2016/7/layout/BasicLinearProcessNumbered"/>
    <dgm:cxn modelId="{A0F76210-5CBE-4809-AA0D-AF65CA7A961C}" srcId="{0D8A04A4-3665-40D4-9282-7502FEC91D82}" destId="{609D62E8-EBC1-402B-8DC9-8489F07CE89C}" srcOrd="2" destOrd="0" parTransId="{D1EBEF76-3F89-4E6A-826A-A1AFD8C6BC42}" sibTransId="{28E30D3D-7A90-448B-AD71-326B6205D954}"/>
    <dgm:cxn modelId="{CE25341D-F0F2-43F1-8A81-5437D943ECC3}" type="presOf" srcId="{4FCCBCD3-679A-48FA-B3D4-74128A6D286D}" destId="{1931AE89-97A3-497A-834A-7A89E2C688B0}" srcOrd="0" destOrd="0" presId="urn:microsoft.com/office/officeart/2016/7/layout/BasicLinearProcessNumbered"/>
    <dgm:cxn modelId="{F6114322-E415-470E-80C4-3DC87D16992D}" type="presOf" srcId="{701BCB93-1760-4584-AE1E-1544F5A5009A}" destId="{BC6C3285-8FBE-4E22-8527-058844E5BD1B}" srcOrd="1" destOrd="0" presId="urn:microsoft.com/office/officeart/2016/7/layout/BasicLinearProcessNumbered"/>
    <dgm:cxn modelId="{AF63F92F-4FBA-4279-9E17-D35AAAEAA54D}" type="presOf" srcId="{609D62E8-EBC1-402B-8DC9-8489F07CE89C}" destId="{8526F6FD-318E-4012-AE56-9A0A7CDC8A13}" srcOrd="0" destOrd="0" presId="urn:microsoft.com/office/officeart/2016/7/layout/BasicLinearProcessNumbered"/>
    <dgm:cxn modelId="{F8B0A435-2985-428B-A689-6704AD6052D1}" type="presOf" srcId="{0D8A04A4-3665-40D4-9282-7502FEC91D82}" destId="{C27A5BB7-FF53-4CBF-9EF2-185764197051}" srcOrd="0" destOrd="0" presId="urn:microsoft.com/office/officeart/2016/7/layout/BasicLinearProcessNumbered"/>
    <dgm:cxn modelId="{5353875F-3CF1-4DD1-8617-E3DF6C01D9AA}" srcId="{0D8A04A4-3665-40D4-9282-7502FEC91D82}" destId="{A132FABC-8B5F-41B5-BA33-A793015DA371}" srcOrd="0" destOrd="0" parTransId="{A216A4E0-B36A-45C9-BA5C-2322B95108FD}" sibTransId="{CEE2608F-A24B-4658-87BC-D7D10B4B7B25}"/>
    <dgm:cxn modelId="{A3317F64-3B18-4D0D-AD4A-A13554DC460F}" type="presOf" srcId="{701BCB93-1760-4584-AE1E-1544F5A5009A}" destId="{8BA51BD7-9612-4E17-A96D-9FD80872C63F}" srcOrd="0" destOrd="0" presId="urn:microsoft.com/office/officeart/2016/7/layout/BasicLinearProcessNumbered"/>
    <dgm:cxn modelId="{C8D38747-B745-4660-87E2-D64F8E8D063B}" srcId="{0D8A04A4-3665-40D4-9282-7502FEC91D82}" destId="{E8CD113E-71D1-428C-8429-8A0923B72BB2}" srcOrd="1" destOrd="0" parTransId="{4B90CF59-CF9E-4440-A346-29B79293250A}" sibTransId="{4FCCBCD3-679A-48FA-B3D4-74128A6D286D}"/>
    <dgm:cxn modelId="{DC30DF6B-DB47-49A1-BABF-46826BE30FF3}" type="presOf" srcId="{AD01A8D2-6A9C-499A-A505-4CCCDA1F2821}" destId="{14CF55A4-6BDF-4192-AC4B-6569B88154AA}" srcOrd="0" destOrd="0" presId="urn:microsoft.com/office/officeart/2016/7/layout/BasicLinearProcessNumbered"/>
    <dgm:cxn modelId="{0BD590AF-8C8C-489D-BBDC-CD2F19A50296}" type="presOf" srcId="{E8CD113E-71D1-428C-8429-8A0923B72BB2}" destId="{B2CF77C6-A204-4940-81EB-CA6B2B140E39}" srcOrd="0" destOrd="0" presId="urn:microsoft.com/office/officeart/2016/7/layout/BasicLinearProcessNumbered"/>
    <dgm:cxn modelId="{725FECB3-B523-41C9-8EB8-41FEFC679A97}" type="presOf" srcId="{28E30D3D-7A90-448B-AD71-326B6205D954}" destId="{65B5252C-52F8-4380-AAE7-09B47300A3EF}" srcOrd="0" destOrd="0" presId="urn:microsoft.com/office/officeart/2016/7/layout/BasicLinearProcessNumbered"/>
    <dgm:cxn modelId="{56065BD6-E3C5-4887-8B01-DE5E181CFC2E}" type="presOf" srcId="{609D62E8-EBC1-402B-8DC9-8489F07CE89C}" destId="{A9CE31A8-8F50-498A-A4CF-DB7DF003BD11}" srcOrd="1" destOrd="0" presId="urn:microsoft.com/office/officeart/2016/7/layout/BasicLinearProcessNumbered"/>
    <dgm:cxn modelId="{69F2F7EE-D815-4497-B800-65D8DAC01233}" type="presOf" srcId="{CEE2608F-A24B-4658-87BC-D7D10B4B7B25}" destId="{11FEFBFC-E0C6-4E32-A0D9-13368FAE3EB7}" srcOrd="0" destOrd="0" presId="urn:microsoft.com/office/officeart/2016/7/layout/BasicLinearProcessNumbered"/>
    <dgm:cxn modelId="{7A26E0EF-1FFA-41A1-9F27-5145C04CF8CF}" type="presOf" srcId="{A132FABC-8B5F-41B5-BA33-A793015DA371}" destId="{552BB1D5-6272-4EC2-A930-46F5F84C1BD6}" srcOrd="1" destOrd="0" presId="urn:microsoft.com/office/officeart/2016/7/layout/BasicLinearProcessNumbered"/>
    <dgm:cxn modelId="{20A667F4-5BC0-4860-AE71-13A95AFF19CF}" type="presOf" srcId="{E8CD113E-71D1-428C-8429-8A0923B72BB2}" destId="{C29B71E0-129D-4959-8FA8-3481A8CA7B1E}" srcOrd="1" destOrd="0" presId="urn:microsoft.com/office/officeart/2016/7/layout/BasicLinearProcessNumbered"/>
    <dgm:cxn modelId="{402F24FA-EDB0-44B4-BEB8-9415681DF3F1}" srcId="{0D8A04A4-3665-40D4-9282-7502FEC91D82}" destId="{701BCB93-1760-4584-AE1E-1544F5A5009A}" srcOrd="3" destOrd="0" parTransId="{73A4D77F-F008-424F-BFDF-2C180CB3662D}" sibTransId="{AD01A8D2-6A9C-499A-A505-4CCCDA1F2821}"/>
    <dgm:cxn modelId="{A45D08FE-660D-45A1-B49B-937E8861F4D1}" type="presParOf" srcId="{C27A5BB7-FF53-4CBF-9EF2-185764197051}" destId="{E54B958E-2678-480A-8537-49453720AD47}" srcOrd="0" destOrd="0" presId="urn:microsoft.com/office/officeart/2016/7/layout/BasicLinearProcessNumbered"/>
    <dgm:cxn modelId="{8968556F-50E2-40F6-83B3-4AD9FB7D7134}" type="presParOf" srcId="{E54B958E-2678-480A-8537-49453720AD47}" destId="{F8DB71F3-6E2B-470D-8F44-479A2FB7FE26}" srcOrd="0" destOrd="0" presId="urn:microsoft.com/office/officeart/2016/7/layout/BasicLinearProcessNumbered"/>
    <dgm:cxn modelId="{2C64276F-A73D-4A32-9BAA-C7E8374219C7}" type="presParOf" srcId="{E54B958E-2678-480A-8537-49453720AD47}" destId="{11FEFBFC-E0C6-4E32-A0D9-13368FAE3EB7}" srcOrd="1" destOrd="0" presId="urn:microsoft.com/office/officeart/2016/7/layout/BasicLinearProcessNumbered"/>
    <dgm:cxn modelId="{E5D6B8FC-AF7D-4D82-A768-18E8DD05D85C}" type="presParOf" srcId="{E54B958E-2678-480A-8537-49453720AD47}" destId="{21EAD968-270C-4A1C-B01A-8A4FACB681E5}" srcOrd="2" destOrd="0" presId="urn:microsoft.com/office/officeart/2016/7/layout/BasicLinearProcessNumbered"/>
    <dgm:cxn modelId="{DAE4BA98-D6A5-41A8-92EF-18FFF0A3E65C}" type="presParOf" srcId="{E54B958E-2678-480A-8537-49453720AD47}" destId="{552BB1D5-6272-4EC2-A930-46F5F84C1BD6}" srcOrd="3" destOrd="0" presId="urn:microsoft.com/office/officeart/2016/7/layout/BasicLinearProcessNumbered"/>
    <dgm:cxn modelId="{B5D01B81-46C1-44A2-A485-7F0E78A22CAE}" type="presParOf" srcId="{C27A5BB7-FF53-4CBF-9EF2-185764197051}" destId="{705314E0-AF13-4C10-A524-585D58B2C000}" srcOrd="1" destOrd="0" presId="urn:microsoft.com/office/officeart/2016/7/layout/BasicLinearProcessNumbered"/>
    <dgm:cxn modelId="{6750D3A2-183D-4891-923B-AA40EA79BDBD}" type="presParOf" srcId="{C27A5BB7-FF53-4CBF-9EF2-185764197051}" destId="{53F1BCCF-84AB-43AA-A9CB-B28FC82B73E9}" srcOrd="2" destOrd="0" presId="urn:microsoft.com/office/officeart/2016/7/layout/BasicLinearProcessNumbered"/>
    <dgm:cxn modelId="{673B8D99-5C97-4FB9-AF0C-76A030EE8934}" type="presParOf" srcId="{53F1BCCF-84AB-43AA-A9CB-B28FC82B73E9}" destId="{B2CF77C6-A204-4940-81EB-CA6B2B140E39}" srcOrd="0" destOrd="0" presId="urn:microsoft.com/office/officeart/2016/7/layout/BasicLinearProcessNumbered"/>
    <dgm:cxn modelId="{B4FE383F-7C48-4E40-B6A7-D36AE4ED52F6}" type="presParOf" srcId="{53F1BCCF-84AB-43AA-A9CB-B28FC82B73E9}" destId="{1931AE89-97A3-497A-834A-7A89E2C688B0}" srcOrd="1" destOrd="0" presId="urn:microsoft.com/office/officeart/2016/7/layout/BasicLinearProcessNumbered"/>
    <dgm:cxn modelId="{0F1535A3-DC0E-4F79-86FC-DCD4624813C0}" type="presParOf" srcId="{53F1BCCF-84AB-43AA-A9CB-B28FC82B73E9}" destId="{D2B3E58A-0FAB-4669-A24C-0F217992DE08}" srcOrd="2" destOrd="0" presId="urn:microsoft.com/office/officeart/2016/7/layout/BasicLinearProcessNumbered"/>
    <dgm:cxn modelId="{9F9E22A4-7585-4E2D-B598-6694EA3C41A6}" type="presParOf" srcId="{53F1BCCF-84AB-43AA-A9CB-B28FC82B73E9}" destId="{C29B71E0-129D-4959-8FA8-3481A8CA7B1E}" srcOrd="3" destOrd="0" presId="urn:microsoft.com/office/officeart/2016/7/layout/BasicLinearProcessNumbered"/>
    <dgm:cxn modelId="{56664B3B-E70F-40BC-8CD6-A85243AB5D26}" type="presParOf" srcId="{C27A5BB7-FF53-4CBF-9EF2-185764197051}" destId="{ED0C91A2-212E-400F-9EFE-CE52D917D821}" srcOrd="3" destOrd="0" presId="urn:microsoft.com/office/officeart/2016/7/layout/BasicLinearProcessNumbered"/>
    <dgm:cxn modelId="{AF738FD1-7AE5-419E-9E14-293862271CCE}" type="presParOf" srcId="{C27A5BB7-FF53-4CBF-9EF2-185764197051}" destId="{FEB805E8-AB88-47F8-B3E6-56FD3A2F294D}" srcOrd="4" destOrd="0" presId="urn:microsoft.com/office/officeart/2016/7/layout/BasicLinearProcessNumbered"/>
    <dgm:cxn modelId="{BB2798B7-6B29-4AB2-AA57-DBC1A2760A50}" type="presParOf" srcId="{FEB805E8-AB88-47F8-B3E6-56FD3A2F294D}" destId="{8526F6FD-318E-4012-AE56-9A0A7CDC8A13}" srcOrd="0" destOrd="0" presId="urn:microsoft.com/office/officeart/2016/7/layout/BasicLinearProcessNumbered"/>
    <dgm:cxn modelId="{D169921E-3ACA-47C8-9A6E-905CCDE9D72C}" type="presParOf" srcId="{FEB805E8-AB88-47F8-B3E6-56FD3A2F294D}" destId="{65B5252C-52F8-4380-AAE7-09B47300A3EF}" srcOrd="1" destOrd="0" presId="urn:microsoft.com/office/officeart/2016/7/layout/BasicLinearProcessNumbered"/>
    <dgm:cxn modelId="{A1F41371-0B05-44A0-9D1C-ABC9F0001DBC}" type="presParOf" srcId="{FEB805E8-AB88-47F8-B3E6-56FD3A2F294D}" destId="{BA0134DD-BE9C-4255-8BA8-F3B78F7A2E44}" srcOrd="2" destOrd="0" presId="urn:microsoft.com/office/officeart/2016/7/layout/BasicLinearProcessNumbered"/>
    <dgm:cxn modelId="{DA9289DF-0589-4E01-BDE4-994E07318EBE}" type="presParOf" srcId="{FEB805E8-AB88-47F8-B3E6-56FD3A2F294D}" destId="{A9CE31A8-8F50-498A-A4CF-DB7DF003BD11}" srcOrd="3" destOrd="0" presId="urn:microsoft.com/office/officeart/2016/7/layout/BasicLinearProcessNumbered"/>
    <dgm:cxn modelId="{D73B2F87-1A71-4E7D-A05F-58D71FB1888C}" type="presParOf" srcId="{C27A5BB7-FF53-4CBF-9EF2-185764197051}" destId="{C16AD19B-0400-4D41-8C54-DF3F2998CA7F}" srcOrd="5" destOrd="0" presId="urn:microsoft.com/office/officeart/2016/7/layout/BasicLinearProcessNumbered"/>
    <dgm:cxn modelId="{96E51E52-809C-48DD-8124-515899CC007A}" type="presParOf" srcId="{C27A5BB7-FF53-4CBF-9EF2-185764197051}" destId="{7CECA242-8EE6-4381-8DE2-CC6A40EF18B8}" srcOrd="6" destOrd="0" presId="urn:microsoft.com/office/officeart/2016/7/layout/BasicLinearProcessNumbered"/>
    <dgm:cxn modelId="{14DB9860-177A-4973-A6FF-C019D78CB1C4}" type="presParOf" srcId="{7CECA242-8EE6-4381-8DE2-CC6A40EF18B8}" destId="{8BA51BD7-9612-4E17-A96D-9FD80872C63F}" srcOrd="0" destOrd="0" presId="urn:microsoft.com/office/officeart/2016/7/layout/BasicLinearProcessNumbered"/>
    <dgm:cxn modelId="{B396C864-EBDD-4108-9B3D-E5E0EF3FA546}" type="presParOf" srcId="{7CECA242-8EE6-4381-8DE2-CC6A40EF18B8}" destId="{14CF55A4-6BDF-4192-AC4B-6569B88154AA}" srcOrd="1" destOrd="0" presId="urn:microsoft.com/office/officeart/2016/7/layout/BasicLinearProcessNumbered"/>
    <dgm:cxn modelId="{95EB89C9-C4A4-4410-AC7E-9A28F8215BD3}" type="presParOf" srcId="{7CECA242-8EE6-4381-8DE2-CC6A40EF18B8}" destId="{2D6120B8-421B-4BBD-A97C-AA2DBEABCCBC}" srcOrd="2" destOrd="0" presId="urn:microsoft.com/office/officeart/2016/7/layout/BasicLinearProcessNumbered"/>
    <dgm:cxn modelId="{33680777-CC15-4E30-83F0-1C609BE1133F}" type="presParOf" srcId="{7CECA242-8EE6-4381-8DE2-CC6A40EF18B8}" destId="{BC6C3285-8FBE-4E22-8527-058844E5BD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37C6169-44C4-4291-9458-41E6EACCA6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EA4C5-3C83-4198-8477-ED23EB5E9E42}">
      <dgm:prSet phldrT="[Text]"/>
      <dgm:spPr/>
      <dgm:t>
        <a:bodyPr/>
        <a:lstStyle/>
        <a:p>
          <a:r>
            <a:rPr lang="en-US" dirty="0"/>
            <a:t>The</a:t>
          </a:r>
        </a:p>
      </dgm:t>
    </dgm:pt>
    <dgm:pt modelId="{58C14B5D-4BC7-42FF-8217-F4AD87F29253}" type="parTrans" cxnId="{8C47AAC5-CFBB-43C3-8C84-A80A4BD3DC04}">
      <dgm:prSet/>
      <dgm:spPr/>
      <dgm:t>
        <a:bodyPr/>
        <a:lstStyle/>
        <a:p>
          <a:endParaRPr lang="en-US"/>
        </a:p>
      </dgm:t>
    </dgm:pt>
    <dgm:pt modelId="{64E35642-68F8-4C66-A96C-273960C52220}" type="sibTrans" cxnId="{8C47AAC5-CFBB-43C3-8C84-A80A4BD3DC04}">
      <dgm:prSet/>
      <dgm:spPr/>
      <dgm:t>
        <a:bodyPr/>
        <a:lstStyle/>
        <a:p>
          <a:endParaRPr lang="en-US"/>
        </a:p>
      </dgm:t>
    </dgm:pt>
    <dgm:pt modelId="{8DDBCD82-7831-4BA7-BE16-24B51141D8ED}">
      <dgm:prSet phldrT="[Text]"/>
      <dgm:spPr/>
      <dgm:t>
        <a:bodyPr/>
        <a:lstStyle/>
        <a:p>
          <a:r>
            <a:rPr lang="en-US" dirty="0"/>
            <a:t>Big</a:t>
          </a:r>
        </a:p>
      </dgm:t>
    </dgm:pt>
    <dgm:pt modelId="{49896534-E58B-4FA2-B1B3-F782E394B50B}" type="parTrans" cxnId="{DDBBE5BB-F1DB-4C5F-A837-C340923B58A6}">
      <dgm:prSet/>
      <dgm:spPr/>
      <dgm:t>
        <a:bodyPr/>
        <a:lstStyle/>
        <a:p>
          <a:endParaRPr lang="en-US"/>
        </a:p>
      </dgm:t>
    </dgm:pt>
    <dgm:pt modelId="{258F497E-107A-482D-BA13-8326D652C9CD}" type="sibTrans" cxnId="{DDBBE5BB-F1DB-4C5F-A837-C340923B58A6}">
      <dgm:prSet/>
      <dgm:spPr/>
      <dgm:t>
        <a:bodyPr/>
        <a:lstStyle/>
        <a:p>
          <a:endParaRPr lang="en-US"/>
        </a:p>
      </dgm:t>
    </dgm:pt>
    <dgm:pt modelId="{F21CA4EB-03F7-4AEC-B586-237F4FC74032}">
      <dgm:prSet phldrT="[Text]"/>
      <dgm:spPr/>
      <dgm:t>
        <a:bodyPr/>
        <a:lstStyle/>
        <a:p>
          <a:r>
            <a:rPr lang="en-US" dirty="0"/>
            <a:t>Red</a:t>
          </a:r>
        </a:p>
      </dgm:t>
    </dgm:pt>
    <dgm:pt modelId="{17D2787B-8691-4C92-BDF9-7615FB6C901D}" type="parTrans" cxnId="{ED06F0C6-00DF-4615-9FB3-18202AA58C32}">
      <dgm:prSet/>
      <dgm:spPr/>
      <dgm:t>
        <a:bodyPr/>
        <a:lstStyle/>
        <a:p>
          <a:endParaRPr lang="en-US"/>
        </a:p>
      </dgm:t>
    </dgm:pt>
    <dgm:pt modelId="{D2B4DC7F-6860-4A85-A8B8-609C0396224A}" type="sibTrans" cxnId="{ED06F0C6-00DF-4615-9FB3-18202AA58C32}">
      <dgm:prSet/>
      <dgm:spPr/>
      <dgm:t>
        <a:bodyPr/>
        <a:lstStyle/>
        <a:p>
          <a:endParaRPr lang="en-US"/>
        </a:p>
      </dgm:t>
    </dgm:pt>
    <dgm:pt modelId="{B6EB66AA-86CC-40F9-B72A-8F52A9F713CC}">
      <dgm:prSet phldrT="[Text]"/>
      <dgm:spPr/>
      <dgm:t>
        <a:bodyPr/>
        <a:lstStyle/>
        <a:p>
          <a:r>
            <a:rPr lang="en-US" dirty="0"/>
            <a:t>Fox</a:t>
          </a:r>
        </a:p>
      </dgm:t>
    </dgm:pt>
    <dgm:pt modelId="{BAD43113-B13E-4D2D-9DAE-FE4BA597882B}" type="parTrans" cxnId="{0984659F-282A-49F7-93EA-7FE699C9C227}">
      <dgm:prSet/>
      <dgm:spPr/>
      <dgm:t>
        <a:bodyPr/>
        <a:lstStyle/>
        <a:p>
          <a:endParaRPr lang="en-US"/>
        </a:p>
      </dgm:t>
    </dgm:pt>
    <dgm:pt modelId="{4D09943F-A762-48CD-9137-F96F679F4AA3}" type="sibTrans" cxnId="{0984659F-282A-49F7-93EA-7FE699C9C227}">
      <dgm:prSet/>
      <dgm:spPr/>
      <dgm:t>
        <a:bodyPr/>
        <a:lstStyle/>
        <a:p>
          <a:endParaRPr lang="en-US"/>
        </a:p>
      </dgm:t>
    </dgm:pt>
    <dgm:pt modelId="{D59B3F04-AE45-4836-B5BE-97F70E27684E}" type="pres">
      <dgm:prSet presAssocID="{537C6169-44C4-4291-9458-41E6EACCA637}" presName="outerComposite" presStyleCnt="0">
        <dgm:presLayoutVars>
          <dgm:chMax val="5"/>
          <dgm:dir/>
          <dgm:resizeHandles val="exact"/>
        </dgm:presLayoutVars>
      </dgm:prSet>
      <dgm:spPr/>
    </dgm:pt>
    <dgm:pt modelId="{7E137821-CFAE-4BC2-8533-EB7139F29DBC}" type="pres">
      <dgm:prSet presAssocID="{537C6169-44C4-4291-9458-41E6EACCA637}" presName="dummyMaxCanvas" presStyleCnt="0">
        <dgm:presLayoutVars/>
      </dgm:prSet>
      <dgm:spPr/>
    </dgm:pt>
    <dgm:pt modelId="{6A96E19F-5ECC-4498-8489-E8174C3D1995}" type="pres">
      <dgm:prSet presAssocID="{537C6169-44C4-4291-9458-41E6EACCA637}" presName="FourNodes_1" presStyleLbl="node1" presStyleIdx="0" presStyleCnt="4">
        <dgm:presLayoutVars>
          <dgm:bulletEnabled val="1"/>
        </dgm:presLayoutVars>
      </dgm:prSet>
      <dgm:spPr/>
    </dgm:pt>
    <dgm:pt modelId="{0C65A13B-2E8B-4773-A680-8D55F3601CA1}" type="pres">
      <dgm:prSet presAssocID="{537C6169-44C4-4291-9458-41E6EACCA637}" presName="FourNodes_2" presStyleLbl="node1" presStyleIdx="1" presStyleCnt="4">
        <dgm:presLayoutVars>
          <dgm:bulletEnabled val="1"/>
        </dgm:presLayoutVars>
      </dgm:prSet>
      <dgm:spPr/>
    </dgm:pt>
    <dgm:pt modelId="{FB60C803-D6B9-4ABF-8461-0BB5A950C7E5}" type="pres">
      <dgm:prSet presAssocID="{537C6169-44C4-4291-9458-41E6EACCA637}" presName="FourNodes_3" presStyleLbl="node1" presStyleIdx="2" presStyleCnt="4">
        <dgm:presLayoutVars>
          <dgm:bulletEnabled val="1"/>
        </dgm:presLayoutVars>
      </dgm:prSet>
      <dgm:spPr/>
    </dgm:pt>
    <dgm:pt modelId="{4692F159-1D95-4DF4-917E-A900303B516F}" type="pres">
      <dgm:prSet presAssocID="{537C6169-44C4-4291-9458-41E6EACCA637}" presName="FourNodes_4" presStyleLbl="node1" presStyleIdx="3" presStyleCnt="4">
        <dgm:presLayoutVars>
          <dgm:bulletEnabled val="1"/>
        </dgm:presLayoutVars>
      </dgm:prSet>
      <dgm:spPr/>
    </dgm:pt>
    <dgm:pt modelId="{C336413D-9567-4998-BCC9-985B18EC757B}" type="pres">
      <dgm:prSet presAssocID="{537C6169-44C4-4291-9458-41E6EACCA637}" presName="FourConn_1-2" presStyleLbl="fgAccFollowNode1" presStyleIdx="0" presStyleCnt="3">
        <dgm:presLayoutVars>
          <dgm:bulletEnabled val="1"/>
        </dgm:presLayoutVars>
      </dgm:prSet>
      <dgm:spPr/>
    </dgm:pt>
    <dgm:pt modelId="{23266DA2-6F3B-47AB-BB60-4AD7FFC78190}" type="pres">
      <dgm:prSet presAssocID="{537C6169-44C4-4291-9458-41E6EACCA637}" presName="FourConn_2-3" presStyleLbl="fgAccFollowNode1" presStyleIdx="1" presStyleCnt="3">
        <dgm:presLayoutVars>
          <dgm:bulletEnabled val="1"/>
        </dgm:presLayoutVars>
      </dgm:prSet>
      <dgm:spPr/>
    </dgm:pt>
    <dgm:pt modelId="{F7DBE4BA-F045-4929-8EEE-A9F92AFE8F4F}" type="pres">
      <dgm:prSet presAssocID="{537C6169-44C4-4291-9458-41E6EACCA637}" presName="FourConn_3-4" presStyleLbl="fgAccFollowNode1" presStyleIdx="2" presStyleCnt="3">
        <dgm:presLayoutVars>
          <dgm:bulletEnabled val="1"/>
        </dgm:presLayoutVars>
      </dgm:prSet>
      <dgm:spPr/>
    </dgm:pt>
    <dgm:pt modelId="{F04CB4BC-79FF-44BE-BC68-A27ED8374498}" type="pres">
      <dgm:prSet presAssocID="{537C6169-44C4-4291-9458-41E6EACCA637}" presName="FourNodes_1_text" presStyleLbl="node1" presStyleIdx="3" presStyleCnt="4">
        <dgm:presLayoutVars>
          <dgm:bulletEnabled val="1"/>
        </dgm:presLayoutVars>
      </dgm:prSet>
      <dgm:spPr/>
    </dgm:pt>
    <dgm:pt modelId="{0C69E6D9-7249-4154-909C-4D512F560058}" type="pres">
      <dgm:prSet presAssocID="{537C6169-44C4-4291-9458-41E6EACCA637}" presName="FourNodes_2_text" presStyleLbl="node1" presStyleIdx="3" presStyleCnt="4">
        <dgm:presLayoutVars>
          <dgm:bulletEnabled val="1"/>
        </dgm:presLayoutVars>
      </dgm:prSet>
      <dgm:spPr/>
    </dgm:pt>
    <dgm:pt modelId="{A44B2DBA-6AFA-4AC3-8039-9063EA6CE970}" type="pres">
      <dgm:prSet presAssocID="{537C6169-44C4-4291-9458-41E6EACCA637}" presName="FourNodes_3_text" presStyleLbl="node1" presStyleIdx="3" presStyleCnt="4">
        <dgm:presLayoutVars>
          <dgm:bulletEnabled val="1"/>
        </dgm:presLayoutVars>
      </dgm:prSet>
      <dgm:spPr/>
    </dgm:pt>
    <dgm:pt modelId="{155EB517-BFFC-4C7B-BA66-B63468CDDB3C}" type="pres">
      <dgm:prSet presAssocID="{537C6169-44C4-4291-9458-41E6EACCA63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A186612-E6AF-4DFB-AA2A-76A5FB179D96}" type="presOf" srcId="{F21CA4EB-03F7-4AEC-B586-237F4FC74032}" destId="{FB60C803-D6B9-4ABF-8461-0BB5A950C7E5}" srcOrd="0" destOrd="0" presId="urn:microsoft.com/office/officeart/2005/8/layout/vProcess5"/>
    <dgm:cxn modelId="{AD8E5D2E-0FFB-4F57-AEBB-561F4243D183}" type="presOf" srcId="{258F497E-107A-482D-BA13-8326D652C9CD}" destId="{23266DA2-6F3B-47AB-BB60-4AD7FFC78190}" srcOrd="0" destOrd="0" presId="urn:microsoft.com/office/officeart/2005/8/layout/vProcess5"/>
    <dgm:cxn modelId="{19570034-5D6C-4944-ACE7-1CAF8A8309D2}" type="presOf" srcId="{F21CA4EB-03F7-4AEC-B586-237F4FC74032}" destId="{A44B2DBA-6AFA-4AC3-8039-9063EA6CE970}" srcOrd="1" destOrd="0" presId="urn:microsoft.com/office/officeart/2005/8/layout/vProcess5"/>
    <dgm:cxn modelId="{1D5A9F39-C392-4F6D-BF93-8CABD14704BE}" type="presOf" srcId="{2D7EA4C5-3C83-4198-8477-ED23EB5E9E42}" destId="{6A96E19F-5ECC-4498-8489-E8174C3D1995}" srcOrd="0" destOrd="0" presId="urn:microsoft.com/office/officeart/2005/8/layout/vProcess5"/>
    <dgm:cxn modelId="{37301244-9430-4992-B40A-F2AED8335328}" type="presOf" srcId="{B6EB66AA-86CC-40F9-B72A-8F52A9F713CC}" destId="{155EB517-BFFC-4C7B-BA66-B63468CDDB3C}" srcOrd="1" destOrd="0" presId="urn:microsoft.com/office/officeart/2005/8/layout/vProcess5"/>
    <dgm:cxn modelId="{12F08552-3FE5-4F18-979C-D31E61F52CA5}" type="presOf" srcId="{64E35642-68F8-4C66-A96C-273960C52220}" destId="{C336413D-9567-4998-BCC9-985B18EC757B}" srcOrd="0" destOrd="0" presId="urn:microsoft.com/office/officeart/2005/8/layout/vProcess5"/>
    <dgm:cxn modelId="{03105D57-13E0-4345-ABD2-94BC612228B8}" type="presOf" srcId="{D2B4DC7F-6860-4A85-A8B8-609C0396224A}" destId="{F7DBE4BA-F045-4929-8EEE-A9F92AFE8F4F}" srcOrd="0" destOrd="0" presId="urn:microsoft.com/office/officeart/2005/8/layout/vProcess5"/>
    <dgm:cxn modelId="{EA6FF77B-2C79-4065-BD7F-55F7D0AC64D7}" type="presOf" srcId="{537C6169-44C4-4291-9458-41E6EACCA637}" destId="{D59B3F04-AE45-4836-B5BE-97F70E27684E}" srcOrd="0" destOrd="0" presId="urn:microsoft.com/office/officeart/2005/8/layout/vProcess5"/>
    <dgm:cxn modelId="{9C7CB093-5855-4B23-BE23-7129A9D65EC2}" type="presOf" srcId="{B6EB66AA-86CC-40F9-B72A-8F52A9F713CC}" destId="{4692F159-1D95-4DF4-917E-A900303B516F}" srcOrd="0" destOrd="0" presId="urn:microsoft.com/office/officeart/2005/8/layout/vProcess5"/>
    <dgm:cxn modelId="{0984659F-282A-49F7-93EA-7FE699C9C227}" srcId="{537C6169-44C4-4291-9458-41E6EACCA637}" destId="{B6EB66AA-86CC-40F9-B72A-8F52A9F713CC}" srcOrd="3" destOrd="0" parTransId="{BAD43113-B13E-4D2D-9DAE-FE4BA597882B}" sibTransId="{4D09943F-A762-48CD-9137-F96F679F4AA3}"/>
    <dgm:cxn modelId="{2978B8A7-1865-44CA-ACB0-D1B2A34C4127}" type="presOf" srcId="{8DDBCD82-7831-4BA7-BE16-24B51141D8ED}" destId="{0C69E6D9-7249-4154-909C-4D512F560058}" srcOrd="1" destOrd="0" presId="urn:microsoft.com/office/officeart/2005/8/layout/vProcess5"/>
    <dgm:cxn modelId="{E8DD13B3-4CB1-4966-9AF3-AD7A4B0C3479}" type="presOf" srcId="{8DDBCD82-7831-4BA7-BE16-24B51141D8ED}" destId="{0C65A13B-2E8B-4773-A680-8D55F3601CA1}" srcOrd="0" destOrd="0" presId="urn:microsoft.com/office/officeart/2005/8/layout/vProcess5"/>
    <dgm:cxn modelId="{DDBBE5BB-F1DB-4C5F-A837-C340923B58A6}" srcId="{537C6169-44C4-4291-9458-41E6EACCA637}" destId="{8DDBCD82-7831-4BA7-BE16-24B51141D8ED}" srcOrd="1" destOrd="0" parTransId="{49896534-E58B-4FA2-B1B3-F782E394B50B}" sibTransId="{258F497E-107A-482D-BA13-8326D652C9CD}"/>
    <dgm:cxn modelId="{8C47AAC5-CFBB-43C3-8C84-A80A4BD3DC04}" srcId="{537C6169-44C4-4291-9458-41E6EACCA637}" destId="{2D7EA4C5-3C83-4198-8477-ED23EB5E9E42}" srcOrd="0" destOrd="0" parTransId="{58C14B5D-4BC7-42FF-8217-F4AD87F29253}" sibTransId="{64E35642-68F8-4C66-A96C-273960C52220}"/>
    <dgm:cxn modelId="{ED06F0C6-00DF-4615-9FB3-18202AA58C32}" srcId="{537C6169-44C4-4291-9458-41E6EACCA637}" destId="{F21CA4EB-03F7-4AEC-B586-237F4FC74032}" srcOrd="2" destOrd="0" parTransId="{17D2787B-8691-4C92-BDF9-7615FB6C901D}" sibTransId="{D2B4DC7F-6860-4A85-A8B8-609C0396224A}"/>
    <dgm:cxn modelId="{6C26F9CA-D445-4D4D-A010-8CD71CB3EF4F}" type="presOf" srcId="{2D7EA4C5-3C83-4198-8477-ED23EB5E9E42}" destId="{F04CB4BC-79FF-44BE-BC68-A27ED8374498}" srcOrd="1" destOrd="0" presId="urn:microsoft.com/office/officeart/2005/8/layout/vProcess5"/>
    <dgm:cxn modelId="{F1149379-6890-49AF-9521-C752C9B4C6FA}" type="presParOf" srcId="{D59B3F04-AE45-4836-B5BE-97F70E27684E}" destId="{7E137821-CFAE-4BC2-8533-EB7139F29DBC}" srcOrd="0" destOrd="0" presId="urn:microsoft.com/office/officeart/2005/8/layout/vProcess5"/>
    <dgm:cxn modelId="{099694FB-B8E7-44CF-93E8-CBDF34684638}" type="presParOf" srcId="{D59B3F04-AE45-4836-B5BE-97F70E27684E}" destId="{6A96E19F-5ECC-4498-8489-E8174C3D1995}" srcOrd="1" destOrd="0" presId="urn:microsoft.com/office/officeart/2005/8/layout/vProcess5"/>
    <dgm:cxn modelId="{31F33191-8E84-43BF-8B17-3566D91EE67C}" type="presParOf" srcId="{D59B3F04-AE45-4836-B5BE-97F70E27684E}" destId="{0C65A13B-2E8B-4773-A680-8D55F3601CA1}" srcOrd="2" destOrd="0" presId="urn:microsoft.com/office/officeart/2005/8/layout/vProcess5"/>
    <dgm:cxn modelId="{6AE75C1C-6851-459F-A8A7-886ABD04B74F}" type="presParOf" srcId="{D59B3F04-AE45-4836-B5BE-97F70E27684E}" destId="{FB60C803-D6B9-4ABF-8461-0BB5A950C7E5}" srcOrd="3" destOrd="0" presId="urn:microsoft.com/office/officeart/2005/8/layout/vProcess5"/>
    <dgm:cxn modelId="{EC28B309-B38C-4629-B658-0790F1D75BE7}" type="presParOf" srcId="{D59B3F04-AE45-4836-B5BE-97F70E27684E}" destId="{4692F159-1D95-4DF4-917E-A900303B516F}" srcOrd="4" destOrd="0" presId="urn:microsoft.com/office/officeart/2005/8/layout/vProcess5"/>
    <dgm:cxn modelId="{D15BCC3F-A50A-4809-BD40-13D6549B209F}" type="presParOf" srcId="{D59B3F04-AE45-4836-B5BE-97F70E27684E}" destId="{C336413D-9567-4998-BCC9-985B18EC757B}" srcOrd="5" destOrd="0" presId="urn:microsoft.com/office/officeart/2005/8/layout/vProcess5"/>
    <dgm:cxn modelId="{FAD2DD19-82C1-4B5F-B847-13F4A6218F8A}" type="presParOf" srcId="{D59B3F04-AE45-4836-B5BE-97F70E27684E}" destId="{23266DA2-6F3B-47AB-BB60-4AD7FFC78190}" srcOrd="6" destOrd="0" presId="urn:microsoft.com/office/officeart/2005/8/layout/vProcess5"/>
    <dgm:cxn modelId="{EDDB0FCB-A95D-4355-995E-E456917C0616}" type="presParOf" srcId="{D59B3F04-AE45-4836-B5BE-97F70E27684E}" destId="{F7DBE4BA-F045-4929-8EEE-A9F92AFE8F4F}" srcOrd="7" destOrd="0" presId="urn:microsoft.com/office/officeart/2005/8/layout/vProcess5"/>
    <dgm:cxn modelId="{17A0A9B5-DFE3-4B30-8F59-B17166B8AF32}" type="presParOf" srcId="{D59B3F04-AE45-4836-B5BE-97F70E27684E}" destId="{F04CB4BC-79FF-44BE-BC68-A27ED8374498}" srcOrd="8" destOrd="0" presId="urn:microsoft.com/office/officeart/2005/8/layout/vProcess5"/>
    <dgm:cxn modelId="{612BB38F-2FC8-4D6F-9543-A8550DCF6591}" type="presParOf" srcId="{D59B3F04-AE45-4836-B5BE-97F70E27684E}" destId="{0C69E6D9-7249-4154-909C-4D512F560058}" srcOrd="9" destOrd="0" presId="urn:microsoft.com/office/officeart/2005/8/layout/vProcess5"/>
    <dgm:cxn modelId="{1B881CCF-963C-4374-89B2-8AED19695D89}" type="presParOf" srcId="{D59B3F04-AE45-4836-B5BE-97F70E27684E}" destId="{A44B2DBA-6AFA-4AC3-8039-9063EA6CE970}" srcOrd="10" destOrd="0" presId="urn:microsoft.com/office/officeart/2005/8/layout/vProcess5"/>
    <dgm:cxn modelId="{441F1FD4-60CF-448E-A688-607CBEBFFB3E}" type="presParOf" srcId="{D59B3F04-AE45-4836-B5BE-97F70E27684E}" destId="{155EB517-BFFC-4C7B-BA66-B63468CDD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37BDE1D-5A1C-4237-AB0D-FA98B1675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C973A8-515E-4B5D-A0B5-8BFA606D676E}">
      <dgm:prSet phldrT="[Text]"/>
      <dgm:spPr/>
      <dgm:t>
        <a:bodyPr/>
        <a:lstStyle/>
        <a:p>
          <a:r>
            <a:rPr lang="en-US" dirty="0"/>
            <a:t>Red</a:t>
          </a:r>
        </a:p>
      </dgm:t>
    </dgm:pt>
    <dgm:pt modelId="{719C2F07-BB55-4231-99C0-6686CC3516B5}" type="parTrans" cxnId="{5F24AFC9-9239-4F68-99C4-99F352F6290E}">
      <dgm:prSet/>
      <dgm:spPr/>
      <dgm:t>
        <a:bodyPr/>
        <a:lstStyle/>
        <a:p>
          <a:endParaRPr lang="en-US"/>
        </a:p>
      </dgm:t>
    </dgm:pt>
    <dgm:pt modelId="{78E9CC74-3B60-4393-9741-9386711EF248}" type="sibTrans" cxnId="{5F24AFC9-9239-4F68-99C4-99F352F6290E}">
      <dgm:prSet/>
      <dgm:spPr/>
      <dgm:t>
        <a:bodyPr/>
        <a:lstStyle/>
        <a:p>
          <a:endParaRPr lang="en-US"/>
        </a:p>
      </dgm:t>
    </dgm:pt>
    <dgm:pt modelId="{9EE776B8-CAC4-4E9B-954D-8ABEDE84FAF1}">
      <dgm:prSet phldrT="[Text]"/>
      <dgm:spPr/>
      <dgm:t>
        <a:bodyPr/>
        <a:lstStyle/>
        <a:p>
          <a:r>
            <a:rPr lang="en-US" dirty="0"/>
            <a:t>Fox</a:t>
          </a:r>
        </a:p>
      </dgm:t>
    </dgm:pt>
    <dgm:pt modelId="{BF47C7EF-67BC-48BD-B8A1-80F2ECAA9B28}" type="parTrans" cxnId="{7F49BFB6-706A-4503-B6FC-601C9B795F2D}">
      <dgm:prSet/>
      <dgm:spPr/>
      <dgm:t>
        <a:bodyPr/>
        <a:lstStyle/>
        <a:p>
          <a:endParaRPr lang="en-US"/>
        </a:p>
      </dgm:t>
    </dgm:pt>
    <dgm:pt modelId="{CA4FF077-EC9D-4721-B4DB-451F850F00E8}" type="sibTrans" cxnId="{7F49BFB6-706A-4503-B6FC-601C9B795F2D}">
      <dgm:prSet/>
      <dgm:spPr/>
      <dgm:t>
        <a:bodyPr/>
        <a:lstStyle/>
        <a:p>
          <a:endParaRPr lang="en-US"/>
        </a:p>
      </dgm:t>
    </dgm:pt>
    <dgm:pt modelId="{7951E6BA-0C65-4E47-8747-DFDC6475F824}" type="pres">
      <dgm:prSet presAssocID="{237BDE1D-5A1C-4237-AB0D-FA98B16758D0}" presName="Name0" presStyleCnt="0">
        <dgm:presLayoutVars>
          <dgm:dir/>
          <dgm:resizeHandles val="exact"/>
        </dgm:presLayoutVars>
      </dgm:prSet>
      <dgm:spPr/>
    </dgm:pt>
    <dgm:pt modelId="{17FC766D-A29F-4E7C-80BC-4D215FE84271}" type="pres">
      <dgm:prSet presAssocID="{A9C973A8-515E-4B5D-A0B5-8BFA606D676E}" presName="node" presStyleLbl="node1" presStyleIdx="0" presStyleCnt="2">
        <dgm:presLayoutVars>
          <dgm:bulletEnabled val="1"/>
        </dgm:presLayoutVars>
      </dgm:prSet>
      <dgm:spPr/>
    </dgm:pt>
    <dgm:pt modelId="{2D7CA98D-C829-4A33-BE98-B7A3942514F1}" type="pres">
      <dgm:prSet presAssocID="{78E9CC74-3B60-4393-9741-9386711EF248}" presName="sibTrans" presStyleLbl="sibTrans2D1" presStyleIdx="0" presStyleCnt="1"/>
      <dgm:spPr/>
    </dgm:pt>
    <dgm:pt modelId="{55ED0A3F-60B8-44E3-A2FA-98C583ECD816}" type="pres">
      <dgm:prSet presAssocID="{78E9CC74-3B60-4393-9741-9386711EF248}" presName="connectorText" presStyleLbl="sibTrans2D1" presStyleIdx="0" presStyleCnt="1"/>
      <dgm:spPr/>
    </dgm:pt>
    <dgm:pt modelId="{C9516AF1-1C79-4712-A717-2600A5F645BD}" type="pres">
      <dgm:prSet presAssocID="{9EE776B8-CAC4-4E9B-954D-8ABEDE84FAF1}" presName="node" presStyleLbl="node1" presStyleIdx="1" presStyleCnt="2">
        <dgm:presLayoutVars>
          <dgm:bulletEnabled val="1"/>
        </dgm:presLayoutVars>
      </dgm:prSet>
      <dgm:spPr/>
    </dgm:pt>
  </dgm:ptLst>
  <dgm:cxnLst>
    <dgm:cxn modelId="{8ED7C45D-8567-4D5C-9078-CBA00953CBA9}" type="presOf" srcId="{237BDE1D-5A1C-4237-AB0D-FA98B16758D0}" destId="{7951E6BA-0C65-4E47-8747-DFDC6475F824}" srcOrd="0" destOrd="0" presId="urn:microsoft.com/office/officeart/2005/8/layout/process1"/>
    <dgm:cxn modelId="{909B6F6D-AE42-4703-A0E4-521EEC5511D4}" type="presOf" srcId="{78E9CC74-3B60-4393-9741-9386711EF248}" destId="{55ED0A3F-60B8-44E3-A2FA-98C583ECD816}" srcOrd="1" destOrd="0" presId="urn:microsoft.com/office/officeart/2005/8/layout/process1"/>
    <dgm:cxn modelId="{B7309953-3D6C-47B4-9FE0-D9E296A909F4}" type="presOf" srcId="{78E9CC74-3B60-4393-9741-9386711EF248}" destId="{2D7CA98D-C829-4A33-BE98-B7A3942514F1}" srcOrd="0" destOrd="0" presId="urn:microsoft.com/office/officeart/2005/8/layout/process1"/>
    <dgm:cxn modelId="{F94A1F87-B188-4EC9-910B-35E1552EBB66}" type="presOf" srcId="{A9C973A8-515E-4B5D-A0B5-8BFA606D676E}" destId="{17FC766D-A29F-4E7C-80BC-4D215FE84271}" srcOrd="0" destOrd="0" presId="urn:microsoft.com/office/officeart/2005/8/layout/process1"/>
    <dgm:cxn modelId="{F791ACB4-7202-48EE-B896-3F3330CD102C}" type="presOf" srcId="{9EE776B8-CAC4-4E9B-954D-8ABEDE84FAF1}" destId="{C9516AF1-1C79-4712-A717-2600A5F645BD}" srcOrd="0" destOrd="0" presId="urn:microsoft.com/office/officeart/2005/8/layout/process1"/>
    <dgm:cxn modelId="{7F49BFB6-706A-4503-B6FC-601C9B795F2D}" srcId="{237BDE1D-5A1C-4237-AB0D-FA98B16758D0}" destId="{9EE776B8-CAC4-4E9B-954D-8ABEDE84FAF1}" srcOrd="1" destOrd="0" parTransId="{BF47C7EF-67BC-48BD-B8A1-80F2ECAA9B28}" sibTransId="{CA4FF077-EC9D-4721-B4DB-451F850F00E8}"/>
    <dgm:cxn modelId="{5F24AFC9-9239-4F68-99C4-99F352F6290E}" srcId="{237BDE1D-5A1C-4237-AB0D-FA98B16758D0}" destId="{A9C973A8-515E-4B5D-A0B5-8BFA606D676E}" srcOrd="0" destOrd="0" parTransId="{719C2F07-BB55-4231-99C0-6686CC3516B5}" sibTransId="{78E9CC74-3B60-4393-9741-9386711EF248}"/>
    <dgm:cxn modelId="{E24F3251-3E99-4B1C-A2D4-E9E4B8E2060E}" type="presParOf" srcId="{7951E6BA-0C65-4E47-8747-DFDC6475F824}" destId="{17FC766D-A29F-4E7C-80BC-4D215FE84271}" srcOrd="0" destOrd="0" presId="urn:microsoft.com/office/officeart/2005/8/layout/process1"/>
    <dgm:cxn modelId="{BC1597B8-F73D-43CA-9F85-93267F4B68F6}" type="presParOf" srcId="{7951E6BA-0C65-4E47-8747-DFDC6475F824}" destId="{2D7CA98D-C829-4A33-BE98-B7A3942514F1}" srcOrd="1" destOrd="0" presId="urn:microsoft.com/office/officeart/2005/8/layout/process1"/>
    <dgm:cxn modelId="{ACB4FF5C-0910-49E8-AE2A-0BDA7B4955BE}" type="presParOf" srcId="{2D7CA98D-C829-4A33-BE98-B7A3942514F1}" destId="{55ED0A3F-60B8-44E3-A2FA-98C583ECD816}" srcOrd="0" destOrd="0" presId="urn:microsoft.com/office/officeart/2005/8/layout/process1"/>
    <dgm:cxn modelId="{2CA9F262-82E9-4D67-A111-3D01DEB6A1C4}" type="presParOf" srcId="{7951E6BA-0C65-4E47-8747-DFDC6475F824}" destId="{C9516AF1-1C79-4712-A717-2600A5F645B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37BDE1D-5A1C-4237-AB0D-FA98B1675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C973A8-515E-4B5D-A0B5-8BFA606D676E}">
      <dgm:prSet phldrT="[Text]"/>
      <dgm:spPr/>
      <dgm:t>
        <a:bodyPr/>
        <a:lstStyle/>
        <a:p>
          <a:r>
            <a:rPr lang="en-US" dirty="0"/>
            <a:t>Fox</a:t>
          </a:r>
        </a:p>
      </dgm:t>
    </dgm:pt>
    <dgm:pt modelId="{719C2F07-BB55-4231-99C0-6686CC3516B5}" type="parTrans" cxnId="{5F24AFC9-9239-4F68-99C4-99F352F6290E}">
      <dgm:prSet/>
      <dgm:spPr/>
      <dgm:t>
        <a:bodyPr/>
        <a:lstStyle/>
        <a:p>
          <a:endParaRPr lang="en-US"/>
        </a:p>
      </dgm:t>
    </dgm:pt>
    <dgm:pt modelId="{78E9CC74-3B60-4393-9741-9386711EF248}" type="sibTrans" cxnId="{5F24AFC9-9239-4F68-99C4-99F352F6290E}">
      <dgm:prSet/>
      <dgm:spPr/>
      <dgm:t>
        <a:bodyPr/>
        <a:lstStyle/>
        <a:p>
          <a:endParaRPr lang="en-US"/>
        </a:p>
      </dgm:t>
    </dgm:pt>
    <dgm:pt modelId="{390A327D-3A4C-4045-95D2-D523E54CD97A}">
      <dgm:prSet phldrT="[Text]"/>
      <dgm:spPr/>
      <dgm:t>
        <a:bodyPr/>
        <a:lstStyle/>
        <a:p>
          <a:r>
            <a:rPr lang="en-US" dirty="0"/>
            <a:t>The</a:t>
          </a:r>
        </a:p>
      </dgm:t>
    </dgm:pt>
    <dgm:pt modelId="{63AC1FFA-5295-4EAF-9FE5-E50021766C2F}" type="parTrans" cxnId="{2982D5A2-3BC5-4CFC-B3F0-682EC9B2F71E}">
      <dgm:prSet/>
      <dgm:spPr/>
      <dgm:t>
        <a:bodyPr/>
        <a:lstStyle/>
        <a:p>
          <a:endParaRPr lang="en-US"/>
        </a:p>
      </dgm:t>
    </dgm:pt>
    <dgm:pt modelId="{F1F0ED14-0C07-45E7-B899-144CE8587DB5}" type="sibTrans" cxnId="{2982D5A2-3BC5-4CFC-B3F0-682EC9B2F71E}">
      <dgm:prSet/>
      <dgm:spPr/>
      <dgm:t>
        <a:bodyPr/>
        <a:lstStyle/>
        <a:p>
          <a:endParaRPr lang="en-US"/>
        </a:p>
      </dgm:t>
    </dgm:pt>
    <dgm:pt modelId="{7951E6BA-0C65-4E47-8747-DFDC6475F824}" type="pres">
      <dgm:prSet presAssocID="{237BDE1D-5A1C-4237-AB0D-FA98B16758D0}" presName="Name0" presStyleCnt="0">
        <dgm:presLayoutVars>
          <dgm:dir/>
          <dgm:resizeHandles val="exact"/>
        </dgm:presLayoutVars>
      </dgm:prSet>
      <dgm:spPr/>
    </dgm:pt>
    <dgm:pt modelId="{17FC766D-A29F-4E7C-80BC-4D215FE84271}" type="pres">
      <dgm:prSet presAssocID="{A9C973A8-515E-4B5D-A0B5-8BFA606D676E}" presName="node" presStyleLbl="node1" presStyleIdx="0" presStyleCnt="2" custLinFactNeighborX="-545" custLinFactNeighborY="-36641">
        <dgm:presLayoutVars>
          <dgm:bulletEnabled val="1"/>
        </dgm:presLayoutVars>
      </dgm:prSet>
      <dgm:spPr/>
    </dgm:pt>
    <dgm:pt modelId="{6C9BFB2E-D47A-4CF1-B722-796016CCEAC4}" type="pres">
      <dgm:prSet presAssocID="{78E9CC74-3B60-4393-9741-9386711EF248}" presName="sibTrans" presStyleLbl="sibTrans2D1" presStyleIdx="0" presStyleCnt="1"/>
      <dgm:spPr/>
    </dgm:pt>
    <dgm:pt modelId="{C061FFF9-F0CA-4A57-A100-F8603E8692BD}" type="pres">
      <dgm:prSet presAssocID="{78E9CC74-3B60-4393-9741-9386711EF248}" presName="connectorText" presStyleLbl="sibTrans2D1" presStyleIdx="0" presStyleCnt="1"/>
      <dgm:spPr/>
    </dgm:pt>
    <dgm:pt modelId="{B1AF36A9-77E6-4156-92EE-DF3F1587C4A6}" type="pres">
      <dgm:prSet presAssocID="{390A327D-3A4C-4045-95D2-D523E54CD97A}" presName="node" presStyleLbl="node1" presStyleIdx="1" presStyleCnt="2" custLinFactNeighborX="118" custLinFactNeighborY="-24226">
        <dgm:presLayoutVars>
          <dgm:bulletEnabled val="1"/>
        </dgm:presLayoutVars>
      </dgm:prSet>
      <dgm:spPr/>
    </dgm:pt>
  </dgm:ptLst>
  <dgm:cxnLst>
    <dgm:cxn modelId="{90D4395C-C62B-498B-8A2E-828C812AD3D9}" type="presOf" srcId="{78E9CC74-3B60-4393-9741-9386711EF248}" destId="{6C9BFB2E-D47A-4CF1-B722-796016CCEAC4}" srcOrd="0" destOrd="0" presId="urn:microsoft.com/office/officeart/2005/8/layout/process1"/>
    <dgm:cxn modelId="{8ED7C45D-8567-4D5C-9078-CBA00953CBA9}" type="presOf" srcId="{237BDE1D-5A1C-4237-AB0D-FA98B16758D0}" destId="{7951E6BA-0C65-4E47-8747-DFDC6475F824}" srcOrd="0" destOrd="0" presId="urn:microsoft.com/office/officeart/2005/8/layout/process1"/>
    <dgm:cxn modelId="{F94A1F87-B188-4EC9-910B-35E1552EBB66}" type="presOf" srcId="{A9C973A8-515E-4B5D-A0B5-8BFA606D676E}" destId="{17FC766D-A29F-4E7C-80BC-4D215FE84271}" srcOrd="0" destOrd="0" presId="urn:microsoft.com/office/officeart/2005/8/layout/process1"/>
    <dgm:cxn modelId="{2982D5A2-3BC5-4CFC-B3F0-682EC9B2F71E}" srcId="{237BDE1D-5A1C-4237-AB0D-FA98B16758D0}" destId="{390A327D-3A4C-4045-95D2-D523E54CD97A}" srcOrd="1" destOrd="0" parTransId="{63AC1FFA-5295-4EAF-9FE5-E50021766C2F}" sibTransId="{F1F0ED14-0C07-45E7-B899-144CE8587DB5}"/>
    <dgm:cxn modelId="{5F24AFC9-9239-4F68-99C4-99F352F6290E}" srcId="{237BDE1D-5A1C-4237-AB0D-FA98B16758D0}" destId="{A9C973A8-515E-4B5D-A0B5-8BFA606D676E}" srcOrd="0" destOrd="0" parTransId="{719C2F07-BB55-4231-99C0-6686CC3516B5}" sibTransId="{78E9CC74-3B60-4393-9741-9386711EF248}"/>
    <dgm:cxn modelId="{C0D7CADF-93DF-4AE7-92E0-A5EF3B86968C}" type="presOf" srcId="{78E9CC74-3B60-4393-9741-9386711EF248}" destId="{C061FFF9-F0CA-4A57-A100-F8603E8692BD}" srcOrd="1" destOrd="0" presId="urn:microsoft.com/office/officeart/2005/8/layout/process1"/>
    <dgm:cxn modelId="{84F71BE9-15E3-448F-9D3D-E5B3E82B2BE4}" type="presOf" srcId="{390A327D-3A4C-4045-95D2-D523E54CD97A}" destId="{B1AF36A9-77E6-4156-92EE-DF3F1587C4A6}" srcOrd="0" destOrd="0" presId="urn:microsoft.com/office/officeart/2005/8/layout/process1"/>
    <dgm:cxn modelId="{E24F3251-3E99-4B1C-A2D4-E9E4B8E2060E}" type="presParOf" srcId="{7951E6BA-0C65-4E47-8747-DFDC6475F824}" destId="{17FC766D-A29F-4E7C-80BC-4D215FE84271}" srcOrd="0" destOrd="0" presId="urn:microsoft.com/office/officeart/2005/8/layout/process1"/>
    <dgm:cxn modelId="{E957D969-8698-47A3-AF62-84A2B96B0CBE}" type="presParOf" srcId="{7951E6BA-0C65-4E47-8747-DFDC6475F824}" destId="{6C9BFB2E-D47A-4CF1-B722-796016CCEAC4}" srcOrd="1" destOrd="0" presId="urn:microsoft.com/office/officeart/2005/8/layout/process1"/>
    <dgm:cxn modelId="{00C6C2FA-16FB-47F1-BB1B-108D19AF28B9}" type="presParOf" srcId="{6C9BFB2E-D47A-4CF1-B722-796016CCEAC4}" destId="{C061FFF9-F0CA-4A57-A100-F8603E8692BD}" srcOrd="0" destOrd="0" presId="urn:microsoft.com/office/officeart/2005/8/layout/process1"/>
    <dgm:cxn modelId="{068F5515-2BB9-4E63-B3B9-25C7E1E7A307}" type="presParOf" srcId="{7951E6BA-0C65-4E47-8747-DFDC6475F824}" destId="{B1AF36A9-77E6-4156-92EE-DF3F1587C4A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37BDE1D-5A1C-4237-AB0D-FA98B1675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C973A8-515E-4B5D-A0B5-8BFA606D676E}">
      <dgm:prSet phldrT="[Text]"/>
      <dgm:spPr/>
      <dgm:t>
        <a:bodyPr/>
        <a:lstStyle/>
        <a:p>
          <a:r>
            <a:rPr lang="en-US" dirty="0"/>
            <a:t>Big</a:t>
          </a:r>
        </a:p>
      </dgm:t>
    </dgm:pt>
    <dgm:pt modelId="{719C2F07-BB55-4231-99C0-6686CC3516B5}" type="parTrans" cxnId="{5F24AFC9-9239-4F68-99C4-99F352F6290E}">
      <dgm:prSet/>
      <dgm:spPr/>
      <dgm:t>
        <a:bodyPr/>
        <a:lstStyle/>
        <a:p>
          <a:endParaRPr lang="en-US"/>
        </a:p>
      </dgm:t>
    </dgm:pt>
    <dgm:pt modelId="{78E9CC74-3B60-4393-9741-9386711EF248}" type="sibTrans" cxnId="{5F24AFC9-9239-4F68-99C4-99F352F6290E}">
      <dgm:prSet/>
      <dgm:spPr/>
      <dgm:t>
        <a:bodyPr/>
        <a:lstStyle/>
        <a:p>
          <a:endParaRPr lang="en-US"/>
        </a:p>
      </dgm:t>
    </dgm:pt>
    <dgm:pt modelId="{7951E6BA-0C65-4E47-8747-DFDC6475F824}" type="pres">
      <dgm:prSet presAssocID="{237BDE1D-5A1C-4237-AB0D-FA98B16758D0}" presName="Name0" presStyleCnt="0">
        <dgm:presLayoutVars>
          <dgm:dir/>
          <dgm:resizeHandles val="exact"/>
        </dgm:presLayoutVars>
      </dgm:prSet>
      <dgm:spPr/>
    </dgm:pt>
    <dgm:pt modelId="{17FC766D-A29F-4E7C-80BC-4D215FE84271}" type="pres">
      <dgm:prSet presAssocID="{A9C973A8-515E-4B5D-A0B5-8BFA606D676E}" presName="node" presStyleLbl="node1" presStyleIdx="0" presStyleCnt="1" custLinFactY="-33756" custLinFactNeighborX="3650" custLinFactNeighborY="-100000">
        <dgm:presLayoutVars>
          <dgm:bulletEnabled val="1"/>
        </dgm:presLayoutVars>
      </dgm:prSet>
      <dgm:spPr/>
    </dgm:pt>
  </dgm:ptLst>
  <dgm:cxnLst>
    <dgm:cxn modelId="{8ED7C45D-8567-4D5C-9078-CBA00953CBA9}" type="presOf" srcId="{237BDE1D-5A1C-4237-AB0D-FA98B16758D0}" destId="{7951E6BA-0C65-4E47-8747-DFDC6475F824}" srcOrd="0" destOrd="0" presId="urn:microsoft.com/office/officeart/2005/8/layout/process1"/>
    <dgm:cxn modelId="{F94A1F87-B188-4EC9-910B-35E1552EBB66}" type="presOf" srcId="{A9C973A8-515E-4B5D-A0B5-8BFA606D676E}" destId="{17FC766D-A29F-4E7C-80BC-4D215FE84271}" srcOrd="0" destOrd="0" presId="urn:microsoft.com/office/officeart/2005/8/layout/process1"/>
    <dgm:cxn modelId="{5F24AFC9-9239-4F68-99C4-99F352F6290E}" srcId="{237BDE1D-5A1C-4237-AB0D-FA98B16758D0}" destId="{A9C973A8-515E-4B5D-A0B5-8BFA606D676E}" srcOrd="0" destOrd="0" parTransId="{719C2F07-BB55-4231-99C0-6686CC3516B5}" sibTransId="{78E9CC74-3B60-4393-9741-9386711EF248}"/>
    <dgm:cxn modelId="{E24F3251-3E99-4B1C-A2D4-E9E4B8E2060E}" type="presParOf" srcId="{7951E6BA-0C65-4E47-8747-DFDC6475F824}" destId="{17FC766D-A29F-4E7C-80BC-4D215FE842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B1329C8-971E-492A-8E9F-33969C73BADE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1A1BFA-4606-4E4D-A08F-19C490AEF533}">
      <dgm:prSet/>
      <dgm:spPr/>
      <dgm:t>
        <a:bodyPr/>
        <a:lstStyle/>
        <a:p>
          <a:r>
            <a:rPr lang="en-US"/>
            <a:t>The vertical list are our “true” graphnodes – they are the actual created vertices on an insert</a:t>
          </a:r>
        </a:p>
      </dgm:t>
    </dgm:pt>
    <dgm:pt modelId="{059E8157-D6BD-4691-BA6D-8B1F4F959112}" type="parTrans" cxnId="{4843C37C-5FFD-41AD-87C8-148A40766D55}">
      <dgm:prSet/>
      <dgm:spPr/>
      <dgm:t>
        <a:bodyPr/>
        <a:lstStyle/>
        <a:p>
          <a:endParaRPr lang="en-US"/>
        </a:p>
      </dgm:t>
    </dgm:pt>
    <dgm:pt modelId="{0457B031-ED63-4306-A004-C4D65E206030}" type="sibTrans" cxnId="{4843C37C-5FFD-41AD-87C8-148A40766D55}">
      <dgm:prSet/>
      <dgm:spPr/>
      <dgm:t>
        <a:bodyPr/>
        <a:lstStyle/>
        <a:p>
          <a:endParaRPr lang="en-US"/>
        </a:p>
      </dgm:t>
    </dgm:pt>
    <dgm:pt modelId="{61EFF8C0-FC94-41B2-8CF2-9FB65BC811C0}">
      <dgm:prSet/>
      <dgm:spPr/>
      <dgm:t>
        <a:bodyPr/>
        <a:lstStyle/>
        <a:p>
          <a:r>
            <a:rPr lang="en-US"/>
            <a:t>The horizontal list are “dummy” GraphNodes – they only exist to represent an edge from the start of the list to any dummy GraphNode</a:t>
          </a:r>
        </a:p>
      </dgm:t>
    </dgm:pt>
    <dgm:pt modelId="{56430E83-E9F6-4A38-A731-D6D8FEEDAEA8}" type="parTrans" cxnId="{6A627EFB-9D84-4515-951C-40946FCBDA0D}">
      <dgm:prSet/>
      <dgm:spPr/>
      <dgm:t>
        <a:bodyPr/>
        <a:lstStyle/>
        <a:p>
          <a:endParaRPr lang="en-US"/>
        </a:p>
      </dgm:t>
    </dgm:pt>
    <dgm:pt modelId="{5FABF194-812D-49B3-A886-88A72507D31E}" type="sibTrans" cxnId="{6A627EFB-9D84-4515-951C-40946FCBDA0D}">
      <dgm:prSet/>
      <dgm:spPr/>
      <dgm:t>
        <a:bodyPr/>
        <a:lstStyle/>
        <a:p>
          <a:endParaRPr lang="en-US"/>
        </a:p>
      </dgm:t>
    </dgm:pt>
    <dgm:pt modelId="{89510364-FCC8-42C0-ACD6-56F4A4D48119}">
      <dgm:prSet/>
      <dgm:spPr/>
      <dgm:t>
        <a:bodyPr/>
        <a:lstStyle/>
        <a:p>
          <a:r>
            <a:rPr lang="en-US"/>
            <a:t>If these horizontal graphNodes don’t really represent GraphNodes, but rather edges, how can we change the GraphNode class to represent weight from “The” to “Fox” for example?</a:t>
          </a:r>
        </a:p>
      </dgm:t>
    </dgm:pt>
    <dgm:pt modelId="{DCA496C7-1688-436B-8160-8581AB199706}" type="parTrans" cxnId="{3A462F85-7157-4EB3-8DD9-719BA576762B}">
      <dgm:prSet/>
      <dgm:spPr/>
      <dgm:t>
        <a:bodyPr/>
        <a:lstStyle/>
        <a:p>
          <a:endParaRPr lang="en-US"/>
        </a:p>
      </dgm:t>
    </dgm:pt>
    <dgm:pt modelId="{388D7939-B551-4F0C-96F3-069A000F7BD2}" type="sibTrans" cxnId="{3A462F85-7157-4EB3-8DD9-719BA576762B}">
      <dgm:prSet/>
      <dgm:spPr/>
      <dgm:t>
        <a:bodyPr/>
        <a:lstStyle/>
        <a:p>
          <a:endParaRPr lang="en-US"/>
        </a:p>
      </dgm:t>
    </dgm:pt>
    <dgm:pt modelId="{5BEAF347-3789-4B63-92C5-66AE0F987380}" type="pres">
      <dgm:prSet presAssocID="{4B1329C8-971E-492A-8E9F-33969C73BADE}" presName="Name0" presStyleCnt="0">
        <dgm:presLayoutVars>
          <dgm:dir/>
          <dgm:resizeHandles val="exact"/>
        </dgm:presLayoutVars>
      </dgm:prSet>
      <dgm:spPr/>
    </dgm:pt>
    <dgm:pt modelId="{5842A9C9-1ADB-4049-8B80-15BD80A68BCD}" type="pres">
      <dgm:prSet presAssocID="{C61A1BFA-4606-4E4D-A08F-19C490AEF533}" presName="node" presStyleLbl="node1" presStyleIdx="0" presStyleCnt="3">
        <dgm:presLayoutVars>
          <dgm:bulletEnabled val="1"/>
        </dgm:presLayoutVars>
      </dgm:prSet>
      <dgm:spPr/>
    </dgm:pt>
    <dgm:pt modelId="{B556DDE1-664C-4ADF-A1FF-F9A23D88D6E4}" type="pres">
      <dgm:prSet presAssocID="{0457B031-ED63-4306-A004-C4D65E206030}" presName="sibTrans" presStyleLbl="sibTrans2D1" presStyleIdx="0" presStyleCnt="2"/>
      <dgm:spPr/>
    </dgm:pt>
    <dgm:pt modelId="{13F86B90-483A-42D6-B3AA-F5AF1BA7129D}" type="pres">
      <dgm:prSet presAssocID="{0457B031-ED63-4306-A004-C4D65E206030}" presName="connectorText" presStyleLbl="sibTrans2D1" presStyleIdx="0" presStyleCnt="2"/>
      <dgm:spPr/>
    </dgm:pt>
    <dgm:pt modelId="{D6B9A432-E99E-407E-86FC-275CC2FB1A5F}" type="pres">
      <dgm:prSet presAssocID="{61EFF8C0-FC94-41B2-8CF2-9FB65BC811C0}" presName="node" presStyleLbl="node1" presStyleIdx="1" presStyleCnt="3">
        <dgm:presLayoutVars>
          <dgm:bulletEnabled val="1"/>
        </dgm:presLayoutVars>
      </dgm:prSet>
      <dgm:spPr/>
    </dgm:pt>
    <dgm:pt modelId="{AFCF8EA0-D0E0-41E3-BBEF-6544B6B160EC}" type="pres">
      <dgm:prSet presAssocID="{5FABF194-812D-49B3-A886-88A72507D31E}" presName="sibTrans" presStyleLbl="sibTrans2D1" presStyleIdx="1" presStyleCnt="2"/>
      <dgm:spPr/>
    </dgm:pt>
    <dgm:pt modelId="{B16A8EFA-2EB9-4A50-926D-4E5F72E5C653}" type="pres">
      <dgm:prSet presAssocID="{5FABF194-812D-49B3-A886-88A72507D31E}" presName="connectorText" presStyleLbl="sibTrans2D1" presStyleIdx="1" presStyleCnt="2"/>
      <dgm:spPr/>
    </dgm:pt>
    <dgm:pt modelId="{8CA0D94E-981A-4733-A679-5A5893AC5F1E}" type="pres">
      <dgm:prSet presAssocID="{89510364-FCC8-42C0-ACD6-56F4A4D48119}" presName="node" presStyleLbl="node1" presStyleIdx="2" presStyleCnt="3">
        <dgm:presLayoutVars>
          <dgm:bulletEnabled val="1"/>
        </dgm:presLayoutVars>
      </dgm:prSet>
      <dgm:spPr/>
    </dgm:pt>
  </dgm:ptLst>
  <dgm:cxnLst>
    <dgm:cxn modelId="{5692E13A-3F50-40C3-A9E1-FA0377F419A9}" type="presOf" srcId="{C61A1BFA-4606-4E4D-A08F-19C490AEF533}" destId="{5842A9C9-1ADB-4049-8B80-15BD80A68BCD}" srcOrd="0" destOrd="0" presId="urn:microsoft.com/office/officeart/2005/8/layout/process1"/>
    <dgm:cxn modelId="{EAA29D47-DB28-4C7C-AD7F-E7D9DCD93791}" type="presOf" srcId="{61EFF8C0-FC94-41B2-8CF2-9FB65BC811C0}" destId="{D6B9A432-E99E-407E-86FC-275CC2FB1A5F}" srcOrd="0" destOrd="0" presId="urn:microsoft.com/office/officeart/2005/8/layout/process1"/>
    <dgm:cxn modelId="{FDE3AE72-5233-4184-BD4C-3ED35F346FDC}" type="presOf" srcId="{5FABF194-812D-49B3-A886-88A72507D31E}" destId="{AFCF8EA0-D0E0-41E3-BBEF-6544B6B160EC}" srcOrd="0" destOrd="0" presId="urn:microsoft.com/office/officeart/2005/8/layout/process1"/>
    <dgm:cxn modelId="{4843C37C-5FFD-41AD-87C8-148A40766D55}" srcId="{4B1329C8-971E-492A-8E9F-33969C73BADE}" destId="{C61A1BFA-4606-4E4D-A08F-19C490AEF533}" srcOrd="0" destOrd="0" parTransId="{059E8157-D6BD-4691-BA6D-8B1F4F959112}" sibTransId="{0457B031-ED63-4306-A004-C4D65E206030}"/>
    <dgm:cxn modelId="{3A462F85-7157-4EB3-8DD9-719BA576762B}" srcId="{4B1329C8-971E-492A-8E9F-33969C73BADE}" destId="{89510364-FCC8-42C0-ACD6-56F4A4D48119}" srcOrd="2" destOrd="0" parTransId="{DCA496C7-1688-436B-8160-8581AB199706}" sibTransId="{388D7939-B551-4F0C-96F3-069A000F7BD2}"/>
    <dgm:cxn modelId="{05E2D08D-819B-4091-A0F3-A27FCAB9B10B}" type="presOf" srcId="{0457B031-ED63-4306-A004-C4D65E206030}" destId="{13F86B90-483A-42D6-B3AA-F5AF1BA7129D}" srcOrd="1" destOrd="0" presId="urn:microsoft.com/office/officeart/2005/8/layout/process1"/>
    <dgm:cxn modelId="{69225F9E-56DD-498D-BE04-CA76AE592372}" type="presOf" srcId="{5FABF194-812D-49B3-A886-88A72507D31E}" destId="{B16A8EFA-2EB9-4A50-926D-4E5F72E5C653}" srcOrd="1" destOrd="0" presId="urn:microsoft.com/office/officeart/2005/8/layout/process1"/>
    <dgm:cxn modelId="{D9A1F6B6-839B-4F64-BAB2-549FADDAC3D2}" type="presOf" srcId="{0457B031-ED63-4306-A004-C4D65E206030}" destId="{B556DDE1-664C-4ADF-A1FF-F9A23D88D6E4}" srcOrd="0" destOrd="0" presId="urn:microsoft.com/office/officeart/2005/8/layout/process1"/>
    <dgm:cxn modelId="{A580AEEC-2C3E-452D-AE4C-D5572A8FA941}" type="presOf" srcId="{89510364-FCC8-42C0-ACD6-56F4A4D48119}" destId="{8CA0D94E-981A-4733-A679-5A5893AC5F1E}" srcOrd="0" destOrd="0" presId="urn:microsoft.com/office/officeart/2005/8/layout/process1"/>
    <dgm:cxn modelId="{513FFAFA-9C8A-4A85-8FF1-2BE465E6AF1F}" type="presOf" srcId="{4B1329C8-971E-492A-8E9F-33969C73BADE}" destId="{5BEAF347-3789-4B63-92C5-66AE0F987380}" srcOrd="0" destOrd="0" presId="urn:microsoft.com/office/officeart/2005/8/layout/process1"/>
    <dgm:cxn modelId="{6A627EFB-9D84-4515-951C-40946FCBDA0D}" srcId="{4B1329C8-971E-492A-8E9F-33969C73BADE}" destId="{61EFF8C0-FC94-41B2-8CF2-9FB65BC811C0}" srcOrd="1" destOrd="0" parTransId="{56430E83-E9F6-4A38-A731-D6D8FEEDAEA8}" sibTransId="{5FABF194-812D-49B3-A886-88A72507D31E}"/>
    <dgm:cxn modelId="{45BE2C8C-51D1-4F43-B299-EFFE9A860599}" type="presParOf" srcId="{5BEAF347-3789-4B63-92C5-66AE0F987380}" destId="{5842A9C9-1ADB-4049-8B80-15BD80A68BCD}" srcOrd="0" destOrd="0" presId="urn:microsoft.com/office/officeart/2005/8/layout/process1"/>
    <dgm:cxn modelId="{E8DA8F1B-7074-4D0A-8499-624C214A063E}" type="presParOf" srcId="{5BEAF347-3789-4B63-92C5-66AE0F987380}" destId="{B556DDE1-664C-4ADF-A1FF-F9A23D88D6E4}" srcOrd="1" destOrd="0" presId="urn:microsoft.com/office/officeart/2005/8/layout/process1"/>
    <dgm:cxn modelId="{95957ECB-6F46-4F41-A786-F6F28B845FB6}" type="presParOf" srcId="{B556DDE1-664C-4ADF-A1FF-F9A23D88D6E4}" destId="{13F86B90-483A-42D6-B3AA-F5AF1BA7129D}" srcOrd="0" destOrd="0" presId="urn:microsoft.com/office/officeart/2005/8/layout/process1"/>
    <dgm:cxn modelId="{C0B28F21-B96E-42F6-BF60-4F59205A1232}" type="presParOf" srcId="{5BEAF347-3789-4B63-92C5-66AE0F987380}" destId="{D6B9A432-E99E-407E-86FC-275CC2FB1A5F}" srcOrd="2" destOrd="0" presId="urn:microsoft.com/office/officeart/2005/8/layout/process1"/>
    <dgm:cxn modelId="{0BC37B87-7869-4A85-8613-A86DC552AB5F}" type="presParOf" srcId="{5BEAF347-3789-4B63-92C5-66AE0F987380}" destId="{AFCF8EA0-D0E0-41E3-BBEF-6544B6B160EC}" srcOrd="3" destOrd="0" presId="urn:microsoft.com/office/officeart/2005/8/layout/process1"/>
    <dgm:cxn modelId="{CB5A4087-F90E-43A8-A46E-196CFEA76EB1}" type="presParOf" srcId="{AFCF8EA0-D0E0-41E3-BBEF-6544B6B160EC}" destId="{B16A8EFA-2EB9-4A50-926D-4E5F72E5C653}" srcOrd="0" destOrd="0" presId="urn:microsoft.com/office/officeart/2005/8/layout/process1"/>
    <dgm:cxn modelId="{96A2DD58-8A61-4A03-A7EB-CC0C566B8875}" type="presParOf" srcId="{5BEAF347-3789-4B63-92C5-66AE0F987380}" destId="{8CA0D94E-981A-4733-A679-5A5893AC5F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26B29C-99C3-4541-983A-4C1E49E21963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804B822-A949-4677-B452-FA1C21CE62B8}">
      <dgm:prSet/>
      <dgm:spPr/>
      <dgm:t>
        <a:bodyPr/>
        <a:lstStyle/>
        <a:p>
          <a:r>
            <a:rPr lang="en-US"/>
            <a:t>Path mapping</a:t>
          </a:r>
        </a:p>
      </dgm:t>
    </dgm:pt>
    <dgm:pt modelId="{2B0BEA29-3450-4398-849E-DD30620AE483}" type="parTrans" cxnId="{8C000DC8-2BB4-4E98-8A07-C73A231D28A8}">
      <dgm:prSet/>
      <dgm:spPr/>
      <dgm:t>
        <a:bodyPr/>
        <a:lstStyle/>
        <a:p>
          <a:endParaRPr lang="en-US"/>
        </a:p>
      </dgm:t>
    </dgm:pt>
    <dgm:pt modelId="{A4F0599D-059B-4305-B6CA-5FF4518D0DD0}" type="sibTrans" cxnId="{8C000DC8-2BB4-4E98-8A07-C73A231D28A8}">
      <dgm:prSet/>
      <dgm:spPr/>
      <dgm:t>
        <a:bodyPr/>
        <a:lstStyle/>
        <a:p>
          <a:endParaRPr lang="en-US"/>
        </a:p>
      </dgm:t>
    </dgm:pt>
    <dgm:pt modelId="{67D89FD1-F0F2-440F-A31C-9838DABF6E29}">
      <dgm:prSet/>
      <dgm:spPr/>
      <dgm:t>
        <a:bodyPr/>
        <a:lstStyle/>
        <a:p>
          <a:r>
            <a:rPr lang="en-US"/>
            <a:t>Transport</a:t>
          </a:r>
        </a:p>
      </dgm:t>
    </dgm:pt>
    <dgm:pt modelId="{7C710C5C-91E4-4445-B3F7-1E8741F9F782}" type="parTrans" cxnId="{3EFFAA63-96B2-495A-AE40-CA36CD66D439}">
      <dgm:prSet/>
      <dgm:spPr/>
      <dgm:t>
        <a:bodyPr/>
        <a:lstStyle/>
        <a:p>
          <a:endParaRPr lang="en-US"/>
        </a:p>
      </dgm:t>
    </dgm:pt>
    <dgm:pt modelId="{7F48E751-5CC6-4E15-A5E0-8D510688EB26}" type="sibTrans" cxnId="{3EFFAA63-96B2-495A-AE40-CA36CD66D439}">
      <dgm:prSet/>
      <dgm:spPr/>
      <dgm:t>
        <a:bodyPr/>
        <a:lstStyle/>
        <a:p>
          <a:endParaRPr lang="en-US"/>
        </a:p>
      </dgm:t>
    </dgm:pt>
    <dgm:pt modelId="{EACB7527-20BF-4D7F-B67A-75DEF685AA8C}">
      <dgm:prSet/>
      <dgm:spPr/>
      <dgm:t>
        <a:bodyPr/>
        <a:lstStyle/>
        <a:p>
          <a:r>
            <a:rPr lang="en-US"/>
            <a:t>Dialogue Trees</a:t>
          </a:r>
        </a:p>
      </dgm:t>
    </dgm:pt>
    <dgm:pt modelId="{73819FD9-CD7A-4D78-B5E0-177015D1DA5A}" type="parTrans" cxnId="{B9B4EDD5-1055-41DC-A370-A50CD6516BE2}">
      <dgm:prSet/>
      <dgm:spPr/>
      <dgm:t>
        <a:bodyPr/>
        <a:lstStyle/>
        <a:p>
          <a:endParaRPr lang="en-US"/>
        </a:p>
      </dgm:t>
    </dgm:pt>
    <dgm:pt modelId="{62EC65A7-5DF9-4597-866D-E2B3DE145F6A}" type="sibTrans" cxnId="{B9B4EDD5-1055-41DC-A370-A50CD6516BE2}">
      <dgm:prSet/>
      <dgm:spPr/>
      <dgm:t>
        <a:bodyPr/>
        <a:lstStyle/>
        <a:p>
          <a:endParaRPr lang="en-US"/>
        </a:p>
      </dgm:t>
    </dgm:pt>
    <dgm:pt modelId="{3A1B5AB4-827F-4AED-8CA7-1F22DCC041A7}">
      <dgm:prSet/>
      <dgm:spPr/>
      <dgm:t>
        <a:bodyPr/>
        <a:lstStyle/>
        <a:p>
          <a:r>
            <a:rPr lang="en-US"/>
            <a:t>Complex component relationships</a:t>
          </a:r>
        </a:p>
      </dgm:t>
    </dgm:pt>
    <dgm:pt modelId="{7F50F847-E786-4835-8874-3D572D6BA73B}" type="parTrans" cxnId="{FE7C761F-8749-49A4-899D-EE614BD62670}">
      <dgm:prSet/>
      <dgm:spPr/>
      <dgm:t>
        <a:bodyPr/>
        <a:lstStyle/>
        <a:p>
          <a:endParaRPr lang="en-US"/>
        </a:p>
      </dgm:t>
    </dgm:pt>
    <dgm:pt modelId="{AC5C8B2C-8AAC-41CC-A166-3DF018A21667}" type="sibTrans" cxnId="{FE7C761F-8749-49A4-899D-EE614BD62670}">
      <dgm:prSet/>
      <dgm:spPr/>
      <dgm:t>
        <a:bodyPr/>
        <a:lstStyle/>
        <a:p>
          <a:endParaRPr lang="en-US"/>
        </a:p>
      </dgm:t>
    </dgm:pt>
    <dgm:pt modelId="{A54AAACC-2EAE-4796-98EA-971A54C5D2B8}">
      <dgm:prSet/>
      <dgm:spPr/>
      <dgm:t>
        <a:bodyPr/>
        <a:lstStyle/>
        <a:p>
          <a:r>
            <a:rPr lang="en-US"/>
            <a:t>Prerequisites for modules at a university</a:t>
          </a:r>
        </a:p>
      </dgm:t>
    </dgm:pt>
    <dgm:pt modelId="{44F226DC-98CC-40B8-9BBF-C30BDEDE5CD2}" type="parTrans" cxnId="{477DDAE5-FEDA-483C-85B9-F9045F844AB4}">
      <dgm:prSet/>
      <dgm:spPr/>
      <dgm:t>
        <a:bodyPr/>
        <a:lstStyle/>
        <a:p>
          <a:endParaRPr lang="en-US"/>
        </a:p>
      </dgm:t>
    </dgm:pt>
    <dgm:pt modelId="{2F51B203-79F9-4312-96AD-891AF74734DC}" type="sibTrans" cxnId="{477DDAE5-FEDA-483C-85B9-F9045F844AB4}">
      <dgm:prSet/>
      <dgm:spPr/>
      <dgm:t>
        <a:bodyPr/>
        <a:lstStyle/>
        <a:p>
          <a:endParaRPr lang="en-US"/>
        </a:p>
      </dgm:t>
    </dgm:pt>
    <dgm:pt modelId="{108581CB-5F84-4172-831F-E4F0E225E793}">
      <dgm:prSet/>
      <dgm:spPr/>
      <dgm:t>
        <a:bodyPr/>
        <a:lstStyle/>
        <a:p>
          <a:r>
            <a:rPr lang="en-US"/>
            <a:t>A lot of these graphs use weights</a:t>
          </a:r>
        </a:p>
      </dgm:t>
    </dgm:pt>
    <dgm:pt modelId="{5FADA786-0E30-4CA6-8047-0B37C33FD531}" type="parTrans" cxnId="{C1F5D977-BCEB-4E1F-814B-E1A7B815A68C}">
      <dgm:prSet/>
      <dgm:spPr/>
      <dgm:t>
        <a:bodyPr/>
        <a:lstStyle/>
        <a:p>
          <a:endParaRPr lang="en-US"/>
        </a:p>
      </dgm:t>
    </dgm:pt>
    <dgm:pt modelId="{86FF7F87-8ECE-4AF3-BC02-8FF177826260}" type="sibTrans" cxnId="{C1F5D977-BCEB-4E1F-814B-E1A7B815A68C}">
      <dgm:prSet/>
      <dgm:spPr/>
      <dgm:t>
        <a:bodyPr/>
        <a:lstStyle/>
        <a:p>
          <a:endParaRPr lang="en-US"/>
        </a:p>
      </dgm:t>
    </dgm:pt>
    <dgm:pt modelId="{CD09592E-EC5A-4579-951C-3A878135AF09}" type="pres">
      <dgm:prSet presAssocID="{0826B29C-99C3-4541-983A-4C1E49E21963}" presName="diagram" presStyleCnt="0">
        <dgm:presLayoutVars>
          <dgm:dir/>
          <dgm:resizeHandles val="exact"/>
        </dgm:presLayoutVars>
      </dgm:prSet>
      <dgm:spPr/>
    </dgm:pt>
    <dgm:pt modelId="{47254D53-F74E-4C3B-A6C0-DD28E014206C}" type="pres">
      <dgm:prSet presAssocID="{1804B822-A949-4677-B452-FA1C21CE62B8}" presName="node" presStyleLbl="node1" presStyleIdx="0" presStyleCnt="6">
        <dgm:presLayoutVars>
          <dgm:bulletEnabled val="1"/>
        </dgm:presLayoutVars>
      </dgm:prSet>
      <dgm:spPr/>
    </dgm:pt>
    <dgm:pt modelId="{CD58C190-A35F-4B8A-BF94-D804D0823F40}" type="pres">
      <dgm:prSet presAssocID="{A4F0599D-059B-4305-B6CA-5FF4518D0DD0}" presName="sibTrans" presStyleCnt="0"/>
      <dgm:spPr/>
    </dgm:pt>
    <dgm:pt modelId="{A2C50049-07E7-49B3-8424-4755041AAF12}" type="pres">
      <dgm:prSet presAssocID="{67D89FD1-F0F2-440F-A31C-9838DABF6E29}" presName="node" presStyleLbl="node1" presStyleIdx="1" presStyleCnt="6">
        <dgm:presLayoutVars>
          <dgm:bulletEnabled val="1"/>
        </dgm:presLayoutVars>
      </dgm:prSet>
      <dgm:spPr/>
    </dgm:pt>
    <dgm:pt modelId="{478591ED-B648-4D56-A43A-21D2ED9C67C6}" type="pres">
      <dgm:prSet presAssocID="{7F48E751-5CC6-4E15-A5E0-8D510688EB26}" presName="sibTrans" presStyleCnt="0"/>
      <dgm:spPr/>
    </dgm:pt>
    <dgm:pt modelId="{C198BDFD-BD0D-4003-8677-9E80741AF427}" type="pres">
      <dgm:prSet presAssocID="{EACB7527-20BF-4D7F-B67A-75DEF685AA8C}" presName="node" presStyleLbl="node1" presStyleIdx="2" presStyleCnt="6">
        <dgm:presLayoutVars>
          <dgm:bulletEnabled val="1"/>
        </dgm:presLayoutVars>
      </dgm:prSet>
      <dgm:spPr/>
    </dgm:pt>
    <dgm:pt modelId="{AE3531D1-D789-46A8-844E-BA0FF6231CC7}" type="pres">
      <dgm:prSet presAssocID="{62EC65A7-5DF9-4597-866D-E2B3DE145F6A}" presName="sibTrans" presStyleCnt="0"/>
      <dgm:spPr/>
    </dgm:pt>
    <dgm:pt modelId="{9D00CA77-0B13-4E99-A66F-4BC53E58A50B}" type="pres">
      <dgm:prSet presAssocID="{3A1B5AB4-827F-4AED-8CA7-1F22DCC041A7}" presName="node" presStyleLbl="node1" presStyleIdx="3" presStyleCnt="6">
        <dgm:presLayoutVars>
          <dgm:bulletEnabled val="1"/>
        </dgm:presLayoutVars>
      </dgm:prSet>
      <dgm:spPr/>
    </dgm:pt>
    <dgm:pt modelId="{EBDD8B12-6CD1-41FC-AB7D-EF60308A4588}" type="pres">
      <dgm:prSet presAssocID="{AC5C8B2C-8AAC-41CC-A166-3DF018A21667}" presName="sibTrans" presStyleCnt="0"/>
      <dgm:spPr/>
    </dgm:pt>
    <dgm:pt modelId="{887BF221-83E8-4471-8D07-DB2D960F173D}" type="pres">
      <dgm:prSet presAssocID="{A54AAACC-2EAE-4796-98EA-971A54C5D2B8}" presName="node" presStyleLbl="node1" presStyleIdx="4" presStyleCnt="6">
        <dgm:presLayoutVars>
          <dgm:bulletEnabled val="1"/>
        </dgm:presLayoutVars>
      </dgm:prSet>
      <dgm:spPr/>
    </dgm:pt>
    <dgm:pt modelId="{C4E36D1E-51B1-458C-9169-8825FC8532C7}" type="pres">
      <dgm:prSet presAssocID="{2F51B203-79F9-4312-96AD-891AF74734DC}" presName="sibTrans" presStyleCnt="0"/>
      <dgm:spPr/>
    </dgm:pt>
    <dgm:pt modelId="{53810483-74E0-4319-84B3-A3116009E1EC}" type="pres">
      <dgm:prSet presAssocID="{108581CB-5F84-4172-831F-E4F0E225E793}" presName="node" presStyleLbl="node1" presStyleIdx="5" presStyleCnt="6">
        <dgm:presLayoutVars>
          <dgm:bulletEnabled val="1"/>
        </dgm:presLayoutVars>
      </dgm:prSet>
      <dgm:spPr/>
    </dgm:pt>
  </dgm:ptLst>
  <dgm:cxnLst>
    <dgm:cxn modelId="{53669B08-2FFF-4DE0-BF34-62307E41C817}" type="presOf" srcId="{EACB7527-20BF-4D7F-B67A-75DEF685AA8C}" destId="{C198BDFD-BD0D-4003-8677-9E80741AF427}" srcOrd="0" destOrd="0" presId="urn:microsoft.com/office/officeart/2005/8/layout/default"/>
    <dgm:cxn modelId="{FE7C761F-8749-49A4-899D-EE614BD62670}" srcId="{0826B29C-99C3-4541-983A-4C1E49E21963}" destId="{3A1B5AB4-827F-4AED-8CA7-1F22DCC041A7}" srcOrd="3" destOrd="0" parTransId="{7F50F847-E786-4835-8874-3D572D6BA73B}" sibTransId="{AC5C8B2C-8AAC-41CC-A166-3DF018A21667}"/>
    <dgm:cxn modelId="{14AB9522-6FFD-45F2-A53F-E453EE120223}" type="presOf" srcId="{0826B29C-99C3-4541-983A-4C1E49E21963}" destId="{CD09592E-EC5A-4579-951C-3A878135AF09}" srcOrd="0" destOrd="0" presId="urn:microsoft.com/office/officeart/2005/8/layout/default"/>
    <dgm:cxn modelId="{04818E41-701D-4B82-8110-28867A119109}" type="presOf" srcId="{108581CB-5F84-4172-831F-E4F0E225E793}" destId="{53810483-74E0-4319-84B3-A3116009E1EC}" srcOrd="0" destOrd="0" presId="urn:microsoft.com/office/officeart/2005/8/layout/default"/>
    <dgm:cxn modelId="{3EFFAA63-96B2-495A-AE40-CA36CD66D439}" srcId="{0826B29C-99C3-4541-983A-4C1E49E21963}" destId="{67D89FD1-F0F2-440F-A31C-9838DABF6E29}" srcOrd="1" destOrd="0" parTransId="{7C710C5C-91E4-4445-B3F7-1E8741F9F782}" sibTransId="{7F48E751-5CC6-4E15-A5E0-8D510688EB26}"/>
    <dgm:cxn modelId="{C1F5D977-BCEB-4E1F-814B-E1A7B815A68C}" srcId="{0826B29C-99C3-4541-983A-4C1E49E21963}" destId="{108581CB-5F84-4172-831F-E4F0E225E793}" srcOrd="5" destOrd="0" parTransId="{5FADA786-0E30-4CA6-8047-0B37C33FD531}" sibTransId="{86FF7F87-8ECE-4AF3-BC02-8FF177826260}"/>
    <dgm:cxn modelId="{ED30807D-5679-4FA8-8FF2-861F2730EDC0}" type="presOf" srcId="{67D89FD1-F0F2-440F-A31C-9838DABF6E29}" destId="{A2C50049-07E7-49B3-8424-4755041AAF12}" srcOrd="0" destOrd="0" presId="urn:microsoft.com/office/officeart/2005/8/layout/default"/>
    <dgm:cxn modelId="{A5725988-433A-4F69-9186-977181520CBC}" type="presOf" srcId="{3A1B5AB4-827F-4AED-8CA7-1F22DCC041A7}" destId="{9D00CA77-0B13-4E99-A66F-4BC53E58A50B}" srcOrd="0" destOrd="0" presId="urn:microsoft.com/office/officeart/2005/8/layout/default"/>
    <dgm:cxn modelId="{8C000DC8-2BB4-4E98-8A07-C73A231D28A8}" srcId="{0826B29C-99C3-4541-983A-4C1E49E21963}" destId="{1804B822-A949-4677-B452-FA1C21CE62B8}" srcOrd="0" destOrd="0" parTransId="{2B0BEA29-3450-4398-849E-DD30620AE483}" sibTransId="{A4F0599D-059B-4305-B6CA-5FF4518D0DD0}"/>
    <dgm:cxn modelId="{B9B4EDD5-1055-41DC-A370-A50CD6516BE2}" srcId="{0826B29C-99C3-4541-983A-4C1E49E21963}" destId="{EACB7527-20BF-4D7F-B67A-75DEF685AA8C}" srcOrd="2" destOrd="0" parTransId="{73819FD9-CD7A-4D78-B5E0-177015D1DA5A}" sibTransId="{62EC65A7-5DF9-4597-866D-E2B3DE145F6A}"/>
    <dgm:cxn modelId="{477DDAE5-FEDA-483C-85B9-F9045F844AB4}" srcId="{0826B29C-99C3-4541-983A-4C1E49E21963}" destId="{A54AAACC-2EAE-4796-98EA-971A54C5D2B8}" srcOrd="4" destOrd="0" parTransId="{44F226DC-98CC-40B8-9BBF-C30BDEDE5CD2}" sibTransId="{2F51B203-79F9-4312-96AD-891AF74734DC}"/>
    <dgm:cxn modelId="{95BC59E7-F2F4-4778-9499-662A0F20FD8F}" type="presOf" srcId="{A54AAACC-2EAE-4796-98EA-971A54C5D2B8}" destId="{887BF221-83E8-4471-8D07-DB2D960F173D}" srcOrd="0" destOrd="0" presId="urn:microsoft.com/office/officeart/2005/8/layout/default"/>
    <dgm:cxn modelId="{ABB8FDFC-4153-4DEB-B6AE-6A753F46194E}" type="presOf" srcId="{1804B822-A949-4677-B452-FA1C21CE62B8}" destId="{47254D53-F74E-4C3B-A6C0-DD28E014206C}" srcOrd="0" destOrd="0" presId="urn:microsoft.com/office/officeart/2005/8/layout/default"/>
    <dgm:cxn modelId="{F6249D98-0CA5-4DB2-A862-B8A89259A852}" type="presParOf" srcId="{CD09592E-EC5A-4579-951C-3A878135AF09}" destId="{47254D53-F74E-4C3B-A6C0-DD28E014206C}" srcOrd="0" destOrd="0" presId="urn:microsoft.com/office/officeart/2005/8/layout/default"/>
    <dgm:cxn modelId="{71995ACC-6B81-4783-8450-7457C6B187C4}" type="presParOf" srcId="{CD09592E-EC5A-4579-951C-3A878135AF09}" destId="{CD58C190-A35F-4B8A-BF94-D804D0823F40}" srcOrd="1" destOrd="0" presId="urn:microsoft.com/office/officeart/2005/8/layout/default"/>
    <dgm:cxn modelId="{6ECFA423-E1D7-4017-B54B-1111125F1C06}" type="presParOf" srcId="{CD09592E-EC5A-4579-951C-3A878135AF09}" destId="{A2C50049-07E7-49B3-8424-4755041AAF12}" srcOrd="2" destOrd="0" presId="urn:microsoft.com/office/officeart/2005/8/layout/default"/>
    <dgm:cxn modelId="{F79D8E25-47D0-4280-8FA0-A9A5C46D4986}" type="presParOf" srcId="{CD09592E-EC5A-4579-951C-3A878135AF09}" destId="{478591ED-B648-4D56-A43A-21D2ED9C67C6}" srcOrd="3" destOrd="0" presId="urn:microsoft.com/office/officeart/2005/8/layout/default"/>
    <dgm:cxn modelId="{B8F1F2C6-CBF5-45E7-8DFC-67D2B8BA1CAD}" type="presParOf" srcId="{CD09592E-EC5A-4579-951C-3A878135AF09}" destId="{C198BDFD-BD0D-4003-8677-9E80741AF427}" srcOrd="4" destOrd="0" presId="urn:microsoft.com/office/officeart/2005/8/layout/default"/>
    <dgm:cxn modelId="{A0B52ACE-F076-498E-937D-98037A92D83A}" type="presParOf" srcId="{CD09592E-EC5A-4579-951C-3A878135AF09}" destId="{AE3531D1-D789-46A8-844E-BA0FF6231CC7}" srcOrd="5" destOrd="0" presId="urn:microsoft.com/office/officeart/2005/8/layout/default"/>
    <dgm:cxn modelId="{E9BEB835-DD0B-4A43-B5D1-B3686E5DDFA4}" type="presParOf" srcId="{CD09592E-EC5A-4579-951C-3A878135AF09}" destId="{9D00CA77-0B13-4E99-A66F-4BC53E58A50B}" srcOrd="6" destOrd="0" presId="urn:microsoft.com/office/officeart/2005/8/layout/default"/>
    <dgm:cxn modelId="{0B48D590-E735-4298-A75C-5EB56C4269DE}" type="presParOf" srcId="{CD09592E-EC5A-4579-951C-3A878135AF09}" destId="{EBDD8B12-6CD1-41FC-AB7D-EF60308A4588}" srcOrd="7" destOrd="0" presId="urn:microsoft.com/office/officeart/2005/8/layout/default"/>
    <dgm:cxn modelId="{BD09679F-09DE-4C77-A4CE-04BC5AAD4E1A}" type="presParOf" srcId="{CD09592E-EC5A-4579-951C-3A878135AF09}" destId="{887BF221-83E8-4471-8D07-DB2D960F173D}" srcOrd="8" destOrd="0" presId="urn:microsoft.com/office/officeart/2005/8/layout/default"/>
    <dgm:cxn modelId="{9D63AC9C-D746-42D3-8B48-C759491E5B70}" type="presParOf" srcId="{CD09592E-EC5A-4579-951C-3A878135AF09}" destId="{C4E36D1E-51B1-458C-9169-8825FC8532C7}" srcOrd="9" destOrd="0" presId="urn:microsoft.com/office/officeart/2005/8/layout/default"/>
    <dgm:cxn modelId="{FEB2CC17-8D68-4F65-BD38-84AF3A0C24AF}" type="presParOf" srcId="{CD09592E-EC5A-4579-951C-3A878135AF09}" destId="{53810483-74E0-4319-84B3-A3116009E1E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2C2D7F6-FE52-4C33-967D-9A3EC914840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3453EA-C2E0-4A5A-8DE3-756FAEA7B6DA}">
      <dgm:prSet/>
      <dgm:spPr/>
      <dgm:t>
        <a:bodyPr/>
        <a:lstStyle/>
        <a:p>
          <a:r>
            <a:rPr lang="en-US"/>
            <a:t>Weight: Represents the weight of an edge. For non-Dummy GraphNodes, their Weight is 0, hence the default parameter to allow for non-weighted graphs</a:t>
          </a:r>
        </a:p>
      </dgm:t>
    </dgm:pt>
    <dgm:pt modelId="{BE9933E6-70E5-4263-8CAF-2F09659C5CE9}" type="parTrans" cxnId="{C522C1F0-C3A1-49F7-9C6D-32D18EA7322C}">
      <dgm:prSet/>
      <dgm:spPr/>
      <dgm:t>
        <a:bodyPr/>
        <a:lstStyle/>
        <a:p>
          <a:endParaRPr lang="en-US"/>
        </a:p>
      </dgm:t>
    </dgm:pt>
    <dgm:pt modelId="{3B1AFD63-BEB6-480C-8B8C-DB78A34AFEFD}" type="sibTrans" cxnId="{C522C1F0-C3A1-49F7-9C6D-32D18EA7322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75DEAA6-10B8-400E-BBAF-012016F4DFA1}">
      <dgm:prSet/>
      <dgm:spPr/>
      <dgm:t>
        <a:bodyPr/>
        <a:lstStyle/>
        <a:p>
          <a:r>
            <a:rPr lang="en-US"/>
            <a:t>CurrentDistance: Used by Dijkstra to store the distance from the given starting node to that node: Primarily used by non-Dummy GraphNodes</a:t>
          </a:r>
        </a:p>
      </dgm:t>
    </dgm:pt>
    <dgm:pt modelId="{BED668CC-8A8B-4278-B3E0-EE4BA226922F}" type="parTrans" cxnId="{B03F53DF-622E-4B18-ADE2-C33B4A275449}">
      <dgm:prSet/>
      <dgm:spPr/>
      <dgm:t>
        <a:bodyPr/>
        <a:lstStyle/>
        <a:p>
          <a:endParaRPr lang="en-US"/>
        </a:p>
      </dgm:t>
    </dgm:pt>
    <dgm:pt modelId="{4B3FCEF0-138A-4A1C-98B0-BAB23BB7948B}" type="sibTrans" cxnId="{B03F53DF-622E-4B18-ADE2-C33B4A27544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68DE93A-AAD4-48B6-A3C5-49F24FF7488F}">
      <dgm:prSet/>
      <dgm:spPr/>
      <dgm:t>
        <a:bodyPr/>
        <a:lstStyle/>
        <a:p>
          <a:r>
            <a:rPr lang="en-US"/>
            <a:t>Path: A path from a given starting node to a non-Dummy GraphNode to show shortest path</a:t>
          </a:r>
        </a:p>
      </dgm:t>
    </dgm:pt>
    <dgm:pt modelId="{37497B57-8338-4B99-AEFF-DAE262C4F9BC}" type="parTrans" cxnId="{E60043FC-DB97-466F-B77D-C4F0F3D8F6FB}">
      <dgm:prSet/>
      <dgm:spPr/>
      <dgm:t>
        <a:bodyPr/>
        <a:lstStyle/>
        <a:p>
          <a:endParaRPr lang="en-US"/>
        </a:p>
      </dgm:t>
    </dgm:pt>
    <dgm:pt modelId="{7BA4A5F0-B100-487C-B5DA-08305F697810}" type="sibTrans" cxnId="{E60043FC-DB97-466F-B77D-C4F0F3D8F6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391B8D0-48FC-418C-8B25-6AC1783FAB7B}" type="pres">
      <dgm:prSet presAssocID="{C2C2D7F6-FE52-4C33-967D-9A3EC914840C}" presName="Name0" presStyleCnt="0">
        <dgm:presLayoutVars>
          <dgm:animLvl val="lvl"/>
          <dgm:resizeHandles val="exact"/>
        </dgm:presLayoutVars>
      </dgm:prSet>
      <dgm:spPr/>
    </dgm:pt>
    <dgm:pt modelId="{97B09750-63AA-4977-B3A8-67BA81298650}" type="pres">
      <dgm:prSet presAssocID="{D93453EA-C2E0-4A5A-8DE3-756FAEA7B6DA}" presName="compositeNode" presStyleCnt="0">
        <dgm:presLayoutVars>
          <dgm:bulletEnabled val="1"/>
        </dgm:presLayoutVars>
      </dgm:prSet>
      <dgm:spPr/>
    </dgm:pt>
    <dgm:pt modelId="{08A43007-BB86-4801-928E-EF9451928A57}" type="pres">
      <dgm:prSet presAssocID="{D93453EA-C2E0-4A5A-8DE3-756FAEA7B6DA}" presName="bgRect" presStyleLbl="alignNode1" presStyleIdx="0" presStyleCnt="3"/>
      <dgm:spPr/>
    </dgm:pt>
    <dgm:pt modelId="{A96FE61D-71A2-40E4-8110-358A894E65EE}" type="pres">
      <dgm:prSet presAssocID="{3B1AFD63-BEB6-480C-8B8C-DB78A34AFEF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974D128-4B93-4795-81CA-5B889270E4D7}" type="pres">
      <dgm:prSet presAssocID="{D93453EA-C2E0-4A5A-8DE3-756FAEA7B6DA}" presName="nodeRect" presStyleLbl="alignNode1" presStyleIdx="0" presStyleCnt="3">
        <dgm:presLayoutVars>
          <dgm:bulletEnabled val="1"/>
        </dgm:presLayoutVars>
      </dgm:prSet>
      <dgm:spPr/>
    </dgm:pt>
    <dgm:pt modelId="{89E3C128-E77B-4E07-8254-74BBB8CCF16D}" type="pres">
      <dgm:prSet presAssocID="{3B1AFD63-BEB6-480C-8B8C-DB78A34AFEFD}" presName="sibTrans" presStyleCnt="0"/>
      <dgm:spPr/>
    </dgm:pt>
    <dgm:pt modelId="{01380229-27CA-4C47-84AE-06198727F5A0}" type="pres">
      <dgm:prSet presAssocID="{975DEAA6-10B8-400E-BBAF-012016F4DFA1}" presName="compositeNode" presStyleCnt="0">
        <dgm:presLayoutVars>
          <dgm:bulletEnabled val="1"/>
        </dgm:presLayoutVars>
      </dgm:prSet>
      <dgm:spPr/>
    </dgm:pt>
    <dgm:pt modelId="{55ECA88F-D2FC-4CCE-B834-2D16AF5A2A7B}" type="pres">
      <dgm:prSet presAssocID="{975DEAA6-10B8-400E-BBAF-012016F4DFA1}" presName="bgRect" presStyleLbl="alignNode1" presStyleIdx="1" presStyleCnt="3"/>
      <dgm:spPr/>
    </dgm:pt>
    <dgm:pt modelId="{32405D32-090A-4607-A06D-6BCB9E23A852}" type="pres">
      <dgm:prSet presAssocID="{4B3FCEF0-138A-4A1C-98B0-BAB23BB7948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00DB573-AA1B-4AD4-AE04-1A4D7434345E}" type="pres">
      <dgm:prSet presAssocID="{975DEAA6-10B8-400E-BBAF-012016F4DFA1}" presName="nodeRect" presStyleLbl="alignNode1" presStyleIdx="1" presStyleCnt="3">
        <dgm:presLayoutVars>
          <dgm:bulletEnabled val="1"/>
        </dgm:presLayoutVars>
      </dgm:prSet>
      <dgm:spPr/>
    </dgm:pt>
    <dgm:pt modelId="{FF765588-46A0-4B11-8215-8142DA49C953}" type="pres">
      <dgm:prSet presAssocID="{4B3FCEF0-138A-4A1C-98B0-BAB23BB7948B}" presName="sibTrans" presStyleCnt="0"/>
      <dgm:spPr/>
    </dgm:pt>
    <dgm:pt modelId="{21BC185F-EA67-401C-834C-D2A80EE0D1E9}" type="pres">
      <dgm:prSet presAssocID="{068DE93A-AAD4-48B6-A3C5-49F24FF7488F}" presName="compositeNode" presStyleCnt="0">
        <dgm:presLayoutVars>
          <dgm:bulletEnabled val="1"/>
        </dgm:presLayoutVars>
      </dgm:prSet>
      <dgm:spPr/>
    </dgm:pt>
    <dgm:pt modelId="{F9CC8829-4ED4-4479-82AD-DE9BF587A560}" type="pres">
      <dgm:prSet presAssocID="{068DE93A-AAD4-48B6-A3C5-49F24FF7488F}" presName="bgRect" presStyleLbl="alignNode1" presStyleIdx="2" presStyleCnt="3"/>
      <dgm:spPr/>
    </dgm:pt>
    <dgm:pt modelId="{9CD6C4C2-4979-4912-A863-CE5D35ED2B18}" type="pres">
      <dgm:prSet presAssocID="{7BA4A5F0-B100-487C-B5DA-08305F69781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98A498D-0314-4154-9324-39139CC12A3B}" type="pres">
      <dgm:prSet presAssocID="{068DE93A-AAD4-48B6-A3C5-49F24FF7488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4972013-BB37-49DC-BD94-31E0C293824C}" type="presOf" srcId="{4B3FCEF0-138A-4A1C-98B0-BAB23BB7948B}" destId="{32405D32-090A-4607-A06D-6BCB9E23A852}" srcOrd="0" destOrd="0" presId="urn:microsoft.com/office/officeart/2016/7/layout/LinearBlockProcessNumbered"/>
    <dgm:cxn modelId="{D769A95B-9D48-45E0-B1C0-3DB5C2A31434}" type="presOf" srcId="{D93453EA-C2E0-4A5A-8DE3-756FAEA7B6DA}" destId="{3974D128-4B93-4795-81CA-5B889270E4D7}" srcOrd="1" destOrd="0" presId="urn:microsoft.com/office/officeart/2016/7/layout/LinearBlockProcessNumbered"/>
    <dgm:cxn modelId="{38D83868-14A7-4F38-8ACC-FA1C9D57A42F}" type="presOf" srcId="{975DEAA6-10B8-400E-BBAF-012016F4DFA1}" destId="{700DB573-AA1B-4AD4-AE04-1A4D7434345E}" srcOrd="1" destOrd="0" presId="urn:microsoft.com/office/officeart/2016/7/layout/LinearBlockProcessNumbered"/>
    <dgm:cxn modelId="{2170CB6C-4812-4C94-AE91-796E413F7D73}" type="presOf" srcId="{068DE93A-AAD4-48B6-A3C5-49F24FF7488F}" destId="{F9CC8829-4ED4-4479-82AD-DE9BF587A560}" srcOrd="0" destOrd="0" presId="urn:microsoft.com/office/officeart/2016/7/layout/LinearBlockProcessNumbered"/>
    <dgm:cxn modelId="{0E67B288-A89E-41AB-A816-98F72E848AB7}" type="presOf" srcId="{975DEAA6-10B8-400E-BBAF-012016F4DFA1}" destId="{55ECA88F-D2FC-4CCE-B834-2D16AF5A2A7B}" srcOrd="0" destOrd="0" presId="urn:microsoft.com/office/officeart/2016/7/layout/LinearBlockProcessNumbered"/>
    <dgm:cxn modelId="{9FECCB95-3DBF-4831-A81B-79ADF941729E}" type="presOf" srcId="{7BA4A5F0-B100-487C-B5DA-08305F697810}" destId="{9CD6C4C2-4979-4912-A863-CE5D35ED2B18}" srcOrd="0" destOrd="0" presId="urn:microsoft.com/office/officeart/2016/7/layout/LinearBlockProcessNumbered"/>
    <dgm:cxn modelId="{0EEC1D96-FD0A-41E8-B47E-FFFE67B8C4E7}" type="presOf" srcId="{3B1AFD63-BEB6-480C-8B8C-DB78A34AFEFD}" destId="{A96FE61D-71A2-40E4-8110-358A894E65EE}" srcOrd="0" destOrd="0" presId="urn:microsoft.com/office/officeart/2016/7/layout/LinearBlockProcessNumbered"/>
    <dgm:cxn modelId="{267E6DB3-281A-47CF-BA19-8B9C7C450BBC}" type="presOf" srcId="{D93453EA-C2E0-4A5A-8DE3-756FAEA7B6DA}" destId="{08A43007-BB86-4801-928E-EF9451928A57}" srcOrd="0" destOrd="0" presId="urn:microsoft.com/office/officeart/2016/7/layout/LinearBlockProcessNumbered"/>
    <dgm:cxn modelId="{07DC73D3-C814-4CA4-9693-AA36B85F6DB2}" type="presOf" srcId="{C2C2D7F6-FE52-4C33-967D-9A3EC914840C}" destId="{2391B8D0-48FC-418C-8B25-6AC1783FAB7B}" srcOrd="0" destOrd="0" presId="urn:microsoft.com/office/officeart/2016/7/layout/LinearBlockProcessNumbered"/>
    <dgm:cxn modelId="{B03F53DF-622E-4B18-ADE2-C33B4A275449}" srcId="{C2C2D7F6-FE52-4C33-967D-9A3EC914840C}" destId="{975DEAA6-10B8-400E-BBAF-012016F4DFA1}" srcOrd="1" destOrd="0" parTransId="{BED668CC-8A8B-4278-B3E0-EE4BA226922F}" sibTransId="{4B3FCEF0-138A-4A1C-98B0-BAB23BB7948B}"/>
    <dgm:cxn modelId="{4867DCE6-2199-4075-8898-397C140CD6F8}" type="presOf" srcId="{068DE93A-AAD4-48B6-A3C5-49F24FF7488F}" destId="{298A498D-0314-4154-9324-39139CC12A3B}" srcOrd="1" destOrd="0" presId="urn:microsoft.com/office/officeart/2016/7/layout/LinearBlockProcessNumbered"/>
    <dgm:cxn modelId="{C522C1F0-C3A1-49F7-9C6D-32D18EA7322C}" srcId="{C2C2D7F6-FE52-4C33-967D-9A3EC914840C}" destId="{D93453EA-C2E0-4A5A-8DE3-756FAEA7B6DA}" srcOrd="0" destOrd="0" parTransId="{BE9933E6-70E5-4263-8CAF-2F09659C5CE9}" sibTransId="{3B1AFD63-BEB6-480C-8B8C-DB78A34AFEFD}"/>
    <dgm:cxn modelId="{E60043FC-DB97-466F-B77D-C4F0F3D8F6FB}" srcId="{C2C2D7F6-FE52-4C33-967D-9A3EC914840C}" destId="{068DE93A-AAD4-48B6-A3C5-49F24FF7488F}" srcOrd="2" destOrd="0" parTransId="{37497B57-8338-4B99-AEFF-DAE262C4F9BC}" sibTransId="{7BA4A5F0-B100-487C-B5DA-08305F697810}"/>
    <dgm:cxn modelId="{3CEC2D31-69BD-43B0-AD67-FAB274BE14B8}" type="presParOf" srcId="{2391B8D0-48FC-418C-8B25-6AC1783FAB7B}" destId="{97B09750-63AA-4977-B3A8-67BA81298650}" srcOrd="0" destOrd="0" presId="urn:microsoft.com/office/officeart/2016/7/layout/LinearBlockProcessNumbered"/>
    <dgm:cxn modelId="{AFC88AA1-CDED-4078-A368-51902BEF2CBF}" type="presParOf" srcId="{97B09750-63AA-4977-B3A8-67BA81298650}" destId="{08A43007-BB86-4801-928E-EF9451928A57}" srcOrd="0" destOrd="0" presId="urn:microsoft.com/office/officeart/2016/7/layout/LinearBlockProcessNumbered"/>
    <dgm:cxn modelId="{9992A610-C5A2-414B-B350-2329E4EC67F8}" type="presParOf" srcId="{97B09750-63AA-4977-B3A8-67BA81298650}" destId="{A96FE61D-71A2-40E4-8110-358A894E65EE}" srcOrd="1" destOrd="0" presId="urn:microsoft.com/office/officeart/2016/7/layout/LinearBlockProcessNumbered"/>
    <dgm:cxn modelId="{26B7924A-9513-40B1-8307-EF850501F2F7}" type="presParOf" srcId="{97B09750-63AA-4977-B3A8-67BA81298650}" destId="{3974D128-4B93-4795-81CA-5B889270E4D7}" srcOrd="2" destOrd="0" presId="urn:microsoft.com/office/officeart/2016/7/layout/LinearBlockProcessNumbered"/>
    <dgm:cxn modelId="{550A74A0-C9A3-4E3F-9DCB-B77F637BCA15}" type="presParOf" srcId="{2391B8D0-48FC-418C-8B25-6AC1783FAB7B}" destId="{89E3C128-E77B-4E07-8254-74BBB8CCF16D}" srcOrd="1" destOrd="0" presId="urn:microsoft.com/office/officeart/2016/7/layout/LinearBlockProcessNumbered"/>
    <dgm:cxn modelId="{31F078A8-7B3D-4F35-863F-C5B84E7AB02F}" type="presParOf" srcId="{2391B8D0-48FC-418C-8B25-6AC1783FAB7B}" destId="{01380229-27CA-4C47-84AE-06198727F5A0}" srcOrd="2" destOrd="0" presId="urn:microsoft.com/office/officeart/2016/7/layout/LinearBlockProcessNumbered"/>
    <dgm:cxn modelId="{82857A4E-A186-4491-A1FA-E677774E1AAD}" type="presParOf" srcId="{01380229-27CA-4C47-84AE-06198727F5A0}" destId="{55ECA88F-D2FC-4CCE-B834-2D16AF5A2A7B}" srcOrd="0" destOrd="0" presId="urn:microsoft.com/office/officeart/2016/7/layout/LinearBlockProcessNumbered"/>
    <dgm:cxn modelId="{0E36AC04-F3C9-43D9-8D8F-A9BB88C02419}" type="presParOf" srcId="{01380229-27CA-4C47-84AE-06198727F5A0}" destId="{32405D32-090A-4607-A06D-6BCB9E23A852}" srcOrd="1" destOrd="0" presId="urn:microsoft.com/office/officeart/2016/7/layout/LinearBlockProcessNumbered"/>
    <dgm:cxn modelId="{3FB64047-A2E6-4D23-8010-08CB314341D1}" type="presParOf" srcId="{01380229-27CA-4C47-84AE-06198727F5A0}" destId="{700DB573-AA1B-4AD4-AE04-1A4D7434345E}" srcOrd="2" destOrd="0" presId="urn:microsoft.com/office/officeart/2016/7/layout/LinearBlockProcessNumbered"/>
    <dgm:cxn modelId="{F6EFD290-49A1-4B8F-A290-E6CFC2A47311}" type="presParOf" srcId="{2391B8D0-48FC-418C-8B25-6AC1783FAB7B}" destId="{FF765588-46A0-4B11-8215-8142DA49C953}" srcOrd="3" destOrd="0" presId="urn:microsoft.com/office/officeart/2016/7/layout/LinearBlockProcessNumbered"/>
    <dgm:cxn modelId="{DB87C764-96AE-44E3-BE04-4BC127EE48AB}" type="presParOf" srcId="{2391B8D0-48FC-418C-8B25-6AC1783FAB7B}" destId="{21BC185F-EA67-401C-834C-D2A80EE0D1E9}" srcOrd="4" destOrd="0" presId="urn:microsoft.com/office/officeart/2016/7/layout/LinearBlockProcessNumbered"/>
    <dgm:cxn modelId="{8B824742-0F2F-4D72-AAAC-4A7084550340}" type="presParOf" srcId="{21BC185F-EA67-401C-834C-D2A80EE0D1E9}" destId="{F9CC8829-4ED4-4479-82AD-DE9BF587A560}" srcOrd="0" destOrd="0" presId="urn:microsoft.com/office/officeart/2016/7/layout/LinearBlockProcessNumbered"/>
    <dgm:cxn modelId="{80982D4E-3E1F-42A6-A07E-1B3A973E299A}" type="presParOf" srcId="{21BC185F-EA67-401C-834C-D2A80EE0D1E9}" destId="{9CD6C4C2-4979-4912-A863-CE5D35ED2B18}" srcOrd="1" destOrd="0" presId="urn:microsoft.com/office/officeart/2016/7/layout/LinearBlockProcessNumbered"/>
    <dgm:cxn modelId="{4DA432EF-A9B1-4445-978C-718C5CFD7841}" type="presParOf" srcId="{21BC185F-EA67-401C-834C-D2A80EE0D1E9}" destId="{298A498D-0314-4154-9324-39139CC12A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2F39472-D161-4F7F-9079-2E1C844C402C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9FC490-FB4C-41FB-8DF8-A5AB1C897559}">
      <dgm:prSet/>
      <dgm:spPr/>
      <dgm:t>
        <a:bodyPr/>
        <a:lstStyle/>
        <a:p>
          <a:r>
            <a:rPr lang="en-US"/>
            <a:t>Set the distance of all vertices to infinity</a:t>
          </a:r>
        </a:p>
      </dgm:t>
    </dgm:pt>
    <dgm:pt modelId="{AEC69A51-5E33-4186-A05D-D30B2043A45E}" type="parTrans" cxnId="{11F159F7-E736-4A55-A8CA-F70E08FFB2A6}">
      <dgm:prSet/>
      <dgm:spPr/>
      <dgm:t>
        <a:bodyPr/>
        <a:lstStyle/>
        <a:p>
          <a:endParaRPr lang="en-US"/>
        </a:p>
      </dgm:t>
    </dgm:pt>
    <dgm:pt modelId="{17869CB5-4241-4EB4-95BA-1B2A037DD7E7}" type="sibTrans" cxnId="{11F159F7-E736-4A55-A8CA-F70E08FFB2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7E2C008-3703-4120-8FFA-098EFADD2FD3}">
      <dgm:prSet/>
      <dgm:spPr/>
      <dgm:t>
        <a:bodyPr/>
        <a:lstStyle/>
        <a:p>
          <a:r>
            <a:rPr lang="en-US"/>
            <a:t>Set the distance of the start vertex to 0</a:t>
          </a:r>
        </a:p>
      </dgm:t>
    </dgm:pt>
    <dgm:pt modelId="{387E0706-C864-4219-9ADB-94434371BC35}" type="parTrans" cxnId="{BF311119-DD67-457D-9DD8-915DD361E293}">
      <dgm:prSet/>
      <dgm:spPr/>
      <dgm:t>
        <a:bodyPr/>
        <a:lstStyle/>
        <a:p>
          <a:endParaRPr lang="en-US"/>
        </a:p>
      </dgm:t>
    </dgm:pt>
    <dgm:pt modelId="{5F6710BC-84CB-4199-B505-E0E6E0D17DCB}" type="sibTrans" cxnId="{BF311119-DD67-457D-9DD8-915DD361E2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BFC5B1F-6143-4114-BF09-2D7B98F83370}">
      <dgm:prSet/>
      <dgm:spPr/>
      <dgm:t>
        <a:bodyPr/>
        <a:lstStyle/>
        <a:p>
          <a:r>
            <a:rPr lang="en-US"/>
            <a:t>Add all vertices into an unchecked structure</a:t>
          </a:r>
        </a:p>
      </dgm:t>
    </dgm:pt>
    <dgm:pt modelId="{06C76702-EF86-41E1-AFB9-193698991F7D}" type="parTrans" cxnId="{80F8CD42-121E-4602-A40C-AF0CC5C1AFC2}">
      <dgm:prSet/>
      <dgm:spPr/>
      <dgm:t>
        <a:bodyPr/>
        <a:lstStyle/>
        <a:p>
          <a:endParaRPr lang="en-US"/>
        </a:p>
      </dgm:t>
    </dgm:pt>
    <dgm:pt modelId="{582266F6-6480-4DFE-A1D8-4335AF53435A}" type="sibTrans" cxnId="{80F8CD42-121E-4602-A40C-AF0CC5C1AF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BD9A80F-2DBA-4992-896B-5353B7A39EF4}" type="pres">
      <dgm:prSet presAssocID="{32F39472-D161-4F7F-9079-2E1C844C402C}" presName="Name0" presStyleCnt="0">
        <dgm:presLayoutVars>
          <dgm:animLvl val="lvl"/>
          <dgm:resizeHandles val="exact"/>
        </dgm:presLayoutVars>
      </dgm:prSet>
      <dgm:spPr/>
    </dgm:pt>
    <dgm:pt modelId="{759DDD3F-0401-4415-B196-7EE1F2FD82B0}" type="pres">
      <dgm:prSet presAssocID="{8F9FC490-FB4C-41FB-8DF8-A5AB1C897559}" presName="compositeNode" presStyleCnt="0">
        <dgm:presLayoutVars>
          <dgm:bulletEnabled val="1"/>
        </dgm:presLayoutVars>
      </dgm:prSet>
      <dgm:spPr/>
    </dgm:pt>
    <dgm:pt modelId="{D061581A-C573-4E23-9AA2-4718C8207170}" type="pres">
      <dgm:prSet presAssocID="{8F9FC490-FB4C-41FB-8DF8-A5AB1C897559}" presName="bgRect" presStyleLbl="bgAccFollowNode1" presStyleIdx="0" presStyleCnt="3"/>
      <dgm:spPr/>
    </dgm:pt>
    <dgm:pt modelId="{B9A67DB4-D30D-4927-AD9E-5E09D0E5EBB8}" type="pres">
      <dgm:prSet presAssocID="{17869CB5-4241-4EB4-95BA-1B2A037DD7E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A45A003-0664-4CB6-8D2F-4EEF0A17FA09}" type="pres">
      <dgm:prSet presAssocID="{8F9FC490-FB4C-41FB-8DF8-A5AB1C897559}" presName="bottomLine" presStyleLbl="alignNode1" presStyleIdx="1" presStyleCnt="6">
        <dgm:presLayoutVars/>
      </dgm:prSet>
      <dgm:spPr/>
    </dgm:pt>
    <dgm:pt modelId="{2CB67891-191E-486A-8D3B-A8D97D44ABB9}" type="pres">
      <dgm:prSet presAssocID="{8F9FC490-FB4C-41FB-8DF8-A5AB1C897559}" presName="nodeText" presStyleLbl="bgAccFollowNode1" presStyleIdx="0" presStyleCnt="3">
        <dgm:presLayoutVars>
          <dgm:bulletEnabled val="1"/>
        </dgm:presLayoutVars>
      </dgm:prSet>
      <dgm:spPr/>
    </dgm:pt>
    <dgm:pt modelId="{5AA26883-F56B-469F-95E6-AE85F2179E16}" type="pres">
      <dgm:prSet presAssocID="{17869CB5-4241-4EB4-95BA-1B2A037DD7E7}" presName="sibTrans" presStyleCnt="0"/>
      <dgm:spPr/>
    </dgm:pt>
    <dgm:pt modelId="{EEE5B643-A0A2-494D-8B68-39B995C00944}" type="pres">
      <dgm:prSet presAssocID="{A7E2C008-3703-4120-8FFA-098EFADD2FD3}" presName="compositeNode" presStyleCnt="0">
        <dgm:presLayoutVars>
          <dgm:bulletEnabled val="1"/>
        </dgm:presLayoutVars>
      </dgm:prSet>
      <dgm:spPr/>
    </dgm:pt>
    <dgm:pt modelId="{043150BF-3406-4242-899B-85307345B272}" type="pres">
      <dgm:prSet presAssocID="{A7E2C008-3703-4120-8FFA-098EFADD2FD3}" presName="bgRect" presStyleLbl="bgAccFollowNode1" presStyleIdx="1" presStyleCnt="3"/>
      <dgm:spPr/>
    </dgm:pt>
    <dgm:pt modelId="{BD1A2BF7-25C2-4F59-9A53-6F0E0B91AB56}" type="pres">
      <dgm:prSet presAssocID="{5F6710BC-84CB-4199-B505-E0E6E0D17DC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C70E0FC-DADA-47ED-BBBA-CE001516334D}" type="pres">
      <dgm:prSet presAssocID="{A7E2C008-3703-4120-8FFA-098EFADD2FD3}" presName="bottomLine" presStyleLbl="alignNode1" presStyleIdx="3" presStyleCnt="6">
        <dgm:presLayoutVars/>
      </dgm:prSet>
      <dgm:spPr/>
    </dgm:pt>
    <dgm:pt modelId="{282F15C5-3102-4927-9913-0B8E88C8AE84}" type="pres">
      <dgm:prSet presAssocID="{A7E2C008-3703-4120-8FFA-098EFADD2FD3}" presName="nodeText" presStyleLbl="bgAccFollowNode1" presStyleIdx="1" presStyleCnt="3">
        <dgm:presLayoutVars>
          <dgm:bulletEnabled val="1"/>
        </dgm:presLayoutVars>
      </dgm:prSet>
      <dgm:spPr/>
    </dgm:pt>
    <dgm:pt modelId="{3AF56CE8-2A20-4C82-841E-1904801B8359}" type="pres">
      <dgm:prSet presAssocID="{5F6710BC-84CB-4199-B505-E0E6E0D17DCB}" presName="sibTrans" presStyleCnt="0"/>
      <dgm:spPr/>
    </dgm:pt>
    <dgm:pt modelId="{7A09DDFC-106D-4AC0-8160-DDB7E01B55ED}" type="pres">
      <dgm:prSet presAssocID="{8BFC5B1F-6143-4114-BF09-2D7B98F83370}" presName="compositeNode" presStyleCnt="0">
        <dgm:presLayoutVars>
          <dgm:bulletEnabled val="1"/>
        </dgm:presLayoutVars>
      </dgm:prSet>
      <dgm:spPr/>
    </dgm:pt>
    <dgm:pt modelId="{09BAD7B4-008E-48EA-B84E-5585140063AA}" type="pres">
      <dgm:prSet presAssocID="{8BFC5B1F-6143-4114-BF09-2D7B98F83370}" presName="bgRect" presStyleLbl="bgAccFollowNode1" presStyleIdx="2" presStyleCnt="3"/>
      <dgm:spPr/>
    </dgm:pt>
    <dgm:pt modelId="{4AD0141D-40F7-4408-AC98-CD4480198569}" type="pres">
      <dgm:prSet presAssocID="{582266F6-6480-4DFE-A1D8-4335AF53435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F2A7A28-31CA-453A-BC6B-EA3DA8AB9212}" type="pres">
      <dgm:prSet presAssocID="{8BFC5B1F-6143-4114-BF09-2D7B98F83370}" presName="bottomLine" presStyleLbl="alignNode1" presStyleIdx="5" presStyleCnt="6">
        <dgm:presLayoutVars/>
      </dgm:prSet>
      <dgm:spPr/>
    </dgm:pt>
    <dgm:pt modelId="{37D3B1E5-6F10-4D7F-814F-85C80009E6FE}" type="pres">
      <dgm:prSet presAssocID="{8BFC5B1F-6143-4114-BF09-2D7B98F8337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F311119-DD67-457D-9DD8-915DD361E293}" srcId="{32F39472-D161-4F7F-9079-2E1C844C402C}" destId="{A7E2C008-3703-4120-8FFA-098EFADD2FD3}" srcOrd="1" destOrd="0" parTransId="{387E0706-C864-4219-9ADB-94434371BC35}" sibTransId="{5F6710BC-84CB-4199-B505-E0E6E0D17DCB}"/>
    <dgm:cxn modelId="{1D78C239-D9F7-4ABE-B49A-1931965239DD}" type="presOf" srcId="{A7E2C008-3703-4120-8FFA-098EFADD2FD3}" destId="{043150BF-3406-4242-899B-85307345B272}" srcOrd="0" destOrd="0" presId="urn:microsoft.com/office/officeart/2016/7/layout/BasicLinearProcessNumbered"/>
    <dgm:cxn modelId="{80F8CD42-121E-4602-A40C-AF0CC5C1AFC2}" srcId="{32F39472-D161-4F7F-9079-2E1C844C402C}" destId="{8BFC5B1F-6143-4114-BF09-2D7B98F83370}" srcOrd="2" destOrd="0" parTransId="{06C76702-EF86-41E1-AFB9-193698991F7D}" sibTransId="{582266F6-6480-4DFE-A1D8-4335AF53435A}"/>
    <dgm:cxn modelId="{BD1D8845-2994-4244-BC26-06AEE142AFD8}" type="presOf" srcId="{8BFC5B1F-6143-4114-BF09-2D7B98F83370}" destId="{37D3B1E5-6F10-4D7F-814F-85C80009E6FE}" srcOrd="1" destOrd="0" presId="urn:microsoft.com/office/officeart/2016/7/layout/BasicLinearProcessNumbered"/>
    <dgm:cxn modelId="{A729F951-DA0E-4CEE-9BAC-2FDB3C8C96AD}" type="presOf" srcId="{8F9FC490-FB4C-41FB-8DF8-A5AB1C897559}" destId="{D061581A-C573-4E23-9AA2-4718C8207170}" srcOrd="0" destOrd="0" presId="urn:microsoft.com/office/officeart/2016/7/layout/BasicLinearProcessNumbered"/>
    <dgm:cxn modelId="{10550D72-B9D5-41BB-8638-F07CEEE606BF}" type="presOf" srcId="{8BFC5B1F-6143-4114-BF09-2D7B98F83370}" destId="{09BAD7B4-008E-48EA-B84E-5585140063AA}" srcOrd="0" destOrd="0" presId="urn:microsoft.com/office/officeart/2016/7/layout/BasicLinearProcessNumbered"/>
    <dgm:cxn modelId="{D2F7F672-94C8-4C0C-ABFC-AE2D4D73FBB1}" type="presOf" srcId="{8F9FC490-FB4C-41FB-8DF8-A5AB1C897559}" destId="{2CB67891-191E-486A-8D3B-A8D97D44ABB9}" srcOrd="1" destOrd="0" presId="urn:microsoft.com/office/officeart/2016/7/layout/BasicLinearProcessNumbered"/>
    <dgm:cxn modelId="{BDED9A80-6BD9-4FA7-A502-8FEE5FF0E7CE}" type="presOf" srcId="{582266F6-6480-4DFE-A1D8-4335AF53435A}" destId="{4AD0141D-40F7-4408-AC98-CD4480198569}" srcOrd="0" destOrd="0" presId="urn:microsoft.com/office/officeart/2016/7/layout/BasicLinearProcessNumbered"/>
    <dgm:cxn modelId="{86D2E28D-7201-47AE-B1C9-2F0F490A479E}" type="presOf" srcId="{32F39472-D161-4F7F-9079-2E1C844C402C}" destId="{ABD9A80F-2DBA-4992-896B-5353B7A39EF4}" srcOrd="0" destOrd="0" presId="urn:microsoft.com/office/officeart/2016/7/layout/BasicLinearProcessNumbered"/>
    <dgm:cxn modelId="{2889EA9E-F207-4E6E-870C-0AFC1343485F}" type="presOf" srcId="{5F6710BC-84CB-4199-B505-E0E6E0D17DCB}" destId="{BD1A2BF7-25C2-4F59-9A53-6F0E0B91AB56}" srcOrd="0" destOrd="0" presId="urn:microsoft.com/office/officeart/2016/7/layout/BasicLinearProcessNumbered"/>
    <dgm:cxn modelId="{05F4B2A2-950F-49EC-AD0A-0672FF1F894D}" type="presOf" srcId="{17869CB5-4241-4EB4-95BA-1B2A037DD7E7}" destId="{B9A67DB4-D30D-4927-AD9E-5E09D0E5EBB8}" srcOrd="0" destOrd="0" presId="urn:microsoft.com/office/officeart/2016/7/layout/BasicLinearProcessNumbered"/>
    <dgm:cxn modelId="{11F159F7-E736-4A55-A8CA-F70E08FFB2A6}" srcId="{32F39472-D161-4F7F-9079-2E1C844C402C}" destId="{8F9FC490-FB4C-41FB-8DF8-A5AB1C897559}" srcOrd="0" destOrd="0" parTransId="{AEC69A51-5E33-4186-A05D-D30B2043A45E}" sibTransId="{17869CB5-4241-4EB4-95BA-1B2A037DD7E7}"/>
    <dgm:cxn modelId="{BD598AF8-28D2-43F0-A707-1DA547A4454F}" type="presOf" srcId="{A7E2C008-3703-4120-8FFA-098EFADD2FD3}" destId="{282F15C5-3102-4927-9913-0B8E88C8AE84}" srcOrd="1" destOrd="0" presId="urn:microsoft.com/office/officeart/2016/7/layout/BasicLinearProcessNumbered"/>
    <dgm:cxn modelId="{94CD54CF-480A-4546-81E4-DFD74C94BD11}" type="presParOf" srcId="{ABD9A80F-2DBA-4992-896B-5353B7A39EF4}" destId="{759DDD3F-0401-4415-B196-7EE1F2FD82B0}" srcOrd="0" destOrd="0" presId="urn:microsoft.com/office/officeart/2016/7/layout/BasicLinearProcessNumbered"/>
    <dgm:cxn modelId="{93889F8D-2A7D-4F9F-AD80-56150D512202}" type="presParOf" srcId="{759DDD3F-0401-4415-B196-7EE1F2FD82B0}" destId="{D061581A-C573-4E23-9AA2-4718C8207170}" srcOrd="0" destOrd="0" presId="urn:microsoft.com/office/officeart/2016/7/layout/BasicLinearProcessNumbered"/>
    <dgm:cxn modelId="{8C2DABBB-33F3-46C7-A6E0-D5E567AF3EF8}" type="presParOf" srcId="{759DDD3F-0401-4415-B196-7EE1F2FD82B0}" destId="{B9A67DB4-D30D-4927-AD9E-5E09D0E5EBB8}" srcOrd="1" destOrd="0" presId="urn:microsoft.com/office/officeart/2016/7/layout/BasicLinearProcessNumbered"/>
    <dgm:cxn modelId="{165CAB74-FE47-4846-9EAE-09C0A39D5F07}" type="presParOf" srcId="{759DDD3F-0401-4415-B196-7EE1F2FD82B0}" destId="{CA45A003-0664-4CB6-8D2F-4EEF0A17FA09}" srcOrd="2" destOrd="0" presId="urn:microsoft.com/office/officeart/2016/7/layout/BasicLinearProcessNumbered"/>
    <dgm:cxn modelId="{2FC7B88E-5CF9-44D9-85D3-55E195D7D41E}" type="presParOf" srcId="{759DDD3F-0401-4415-B196-7EE1F2FD82B0}" destId="{2CB67891-191E-486A-8D3B-A8D97D44ABB9}" srcOrd="3" destOrd="0" presId="urn:microsoft.com/office/officeart/2016/7/layout/BasicLinearProcessNumbered"/>
    <dgm:cxn modelId="{65331D54-3570-43A1-890B-F702DF16D143}" type="presParOf" srcId="{ABD9A80F-2DBA-4992-896B-5353B7A39EF4}" destId="{5AA26883-F56B-469F-95E6-AE85F2179E16}" srcOrd="1" destOrd="0" presId="urn:microsoft.com/office/officeart/2016/7/layout/BasicLinearProcessNumbered"/>
    <dgm:cxn modelId="{128865B5-F1AE-4659-A661-2899DD22E77A}" type="presParOf" srcId="{ABD9A80F-2DBA-4992-896B-5353B7A39EF4}" destId="{EEE5B643-A0A2-494D-8B68-39B995C00944}" srcOrd="2" destOrd="0" presId="urn:microsoft.com/office/officeart/2016/7/layout/BasicLinearProcessNumbered"/>
    <dgm:cxn modelId="{A5C3FE6D-E43B-463C-B871-0DC7530B6458}" type="presParOf" srcId="{EEE5B643-A0A2-494D-8B68-39B995C00944}" destId="{043150BF-3406-4242-899B-85307345B272}" srcOrd="0" destOrd="0" presId="urn:microsoft.com/office/officeart/2016/7/layout/BasicLinearProcessNumbered"/>
    <dgm:cxn modelId="{E717F49C-64CE-4AA6-8322-49E62488AB5F}" type="presParOf" srcId="{EEE5B643-A0A2-494D-8B68-39B995C00944}" destId="{BD1A2BF7-25C2-4F59-9A53-6F0E0B91AB56}" srcOrd="1" destOrd="0" presId="urn:microsoft.com/office/officeart/2016/7/layout/BasicLinearProcessNumbered"/>
    <dgm:cxn modelId="{E4162333-48F5-4E54-A597-4E06D7059E3C}" type="presParOf" srcId="{EEE5B643-A0A2-494D-8B68-39B995C00944}" destId="{8C70E0FC-DADA-47ED-BBBA-CE001516334D}" srcOrd="2" destOrd="0" presId="urn:microsoft.com/office/officeart/2016/7/layout/BasicLinearProcessNumbered"/>
    <dgm:cxn modelId="{88E80D54-8A7C-492F-9E0F-6C3B9D9A1660}" type="presParOf" srcId="{EEE5B643-A0A2-494D-8B68-39B995C00944}" destId="{282F15C5-3102-4927-9913-0B8E88C8AE84}" srcOrd="3" destOrd="0" presId="urn:microsoft.com/office/officeart/2016/7/layout/BasicLinearProcessNumbered"/>
    <dgm:cxn modelId="{EA82BDEE-3225-43AD-9BBD-3284DE942F29}" type="presParOf" srcId="{ABD9A80F-2DBA-4992-896B-5353B7A39EF4}" destId="{3AF56CE8-2A20-4C82-841E-1904801B8359}" srcOrd="3" destOrd="0" presId="urn:microsoft.com/office/officeart/2016/7/layout/BasicLinearProcessNumbered"/>
    <dgm:cxn modelId="{5EF813F4-61EA-44F5-98C8-BF536C26C8EF}" type="presParOf" srcId="{ABD9A80F-2DBA-4992-896B-5353B7A39EF4}" destId="{7A09DDFC-106D-4AC0-8160-DDB7E01B55ED}" srcOrd="4" destOrd="0" presId="urn:microsoft.com/office/officeart/2016/7/layout/BasicLinearProcessNumbered"/>
    <dgm:cxn modelId="{68317FEC-35B0-4C5D-BBFD-AAE3A5CD7B57}" type="presParOf" srcId="{7A09DDFC-106D-4AC0-8160-DDB7E01B55ED}" destId="{09BAD7B4-008E-48EA-B84E-5585140063AA}" srcOrd="0" destOrd="0" presId="urn:microsoft.com/office/officeart/2016/7/layout/BasicLinearProcessNumbered"/>
    <dgm:cxn modelId="{A6BAE2FE-A31B-4195-827E-29F533331AC0}" type="presParOf" srcId="{7A09DDFC-106D-4AC0-8160-DDB7E01B55ED}" destId="{4AD0141D-40F7-4408-AC98-CD4480198569}" srcOrd="1" destOrd="0" presId="urn:microsoft.com/office/officeart/2016/7/layout/BasicLinearProcessNumbered"/>
    <dgm:cxn modelId="{E7297B15-09B7-4230-B773-C18AEA462A49}" type="presParOf" srcId="{7A09DDFC-106D-4AC0-8160-DDB7E01B55ED}" destId="{CF2A7A28-31CA-453A-BC6B-EA3DA8AB9212}" srcOrd="2" destOrd="0" presId="urn:microsoft.com/office/officeart/2016/7/layout/BasicLinearProcessNumbered"/>
    <dgm:cxn modelId="{1711B07E-0C3D-4D5A-8602-F548C6E4AC1B}" type="presParOf" srcId="{7A09DDFC-106D-4AC0-8160-DDB7E01B55ED}" destId="{37D3B1E5-6F10-4D7F-814F-85C80009E6F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9D2B181-4BD4-4093-A9DB-184A4B8A1BE3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F937B3F-F389-4855-B353-33BF5F9C8E34}">
      <dgm:prSet/>
      <dgm:spPr/>
      <dgm:t>
        <a:bodyPr/>
        <a:lstStyle/>
        <a:p>
          <a:r>
            <a:rPr lang="en-US"/>
            <a:t>We are logically removing the vertex from the graph (visiting it and decreasing the remaining set’s size)</a:t>
          </a:r>
        </a:p>
      </dgm:t>
    </dgm:pt>
    <dgm:pt modelId="{C4586407-3565-4442-97E0-7BB1F6145E39}" type="parTrans" cxnId="{1EFDB5CA-103F-492D-9CCF-7B4A0C078658}">
      <dgm:prSet/>
      <dgm:spPr/>
      <dgm:t>
        <a:bodyPr/>
        <a:lstStyle/>
        <a:p>
          <a:endParaRPr lang="en-US"/>
        </a:p>
      </dgm:t>
    </dgm:pt>
    <dgm:pt modelId="{AC01D45E-0607-4279-A371-D279EC2A93AF}" type="sibTrans" cxnId="{1EFDB5CA-103F-492D-9CCF-7B4A0C078658}">
      <dgm:prSet/>
      <dgm:spPr/>
      <dgm:t>
        <a:bodyPr/>
        <a:lstStyle/>
        <a:p>
          <a:endParaRPr lang="en-US"/>
        </a:p>
      </dgm:t>
    </dgm:pt>
    <dgm:pt modelId="{FC536EF2-4EBD-4707-95AE-FB50B9B2A40C}">
      <dgm:prSet/>
      <dgm:spPr/>
      <dgm:t>
        <a:bodyPr/>
        <a:lstStyle/>
        <a:p>
          <a:r>
            <a:rPr lang="en-US"/>
            <a:t>Otherwise standard loop through and mark each vertex against some current smallest</a:t>
          </a:r>
        </a:p>
      </dgm:t>
    </dgm:pt>
    <dgm:pt modelId="{77FE99B6-14BE-4B6D-AF74-41DC0287742D}" type="parTrans" cxnId="{6EB2DA1E-D430-4C1B-88DA-8B6BB6771626}">
      <dgm:prSet/>
      <dgm:spPr/>
      <dgm:t>
        <a:bodyPr/>
        <a:lstStyle/>
        <a:p>
          <a:endParaRPr lang="en-US"/>
        </a:p>
      </dgm:t>
    </dgm:pt>
    <dgm:pt modelId="{AFBF30B7-24AA-469B-922E-EE967046D44F}" type="sibTrans" cxnId="{6EB2DA1E-D430-4C1B-88DA-8B6BB6771626}">
      <dgm:prSet/>
      <dgm:spPr/>
      <dgm:t>
        <a:bodyPr/>
        <a:lstStyle/>
        <a:p>
          <a:endParaRPr lang="en-US"/>
        </a:p>
      </dgm:t>
    </dgm:pt>
    <dgm:pt modelId="{E78D32F1-AA91-4822-B13A-3546D41DDAB0}" type="pres">
      <dgm:prSet presAssocID="{79D2B181-4BD4-4093-A9DB-184A4B8A1B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D93AA9-D129-4524-8DCC-9205280C2517}" type="pres">
      <dgm:prSet presAssocID="{EF937B3F-F389-4855-B353-33BF5F9C8E34}" presName="hierRoot1" presStyleCnt="0"/>
      <dgm:spPr/>
    </dgm:pt>
    <dgm:pt modelId="{B5F9B047-DFF9-4A03-B069-6F7EB8EFBFB7}" type="pres">
      <dgm:prSet presAssocID="{EF937B3F-F389-4855-B353-33BF5F9C8E34}" presName="composite" presStyleCnt="0"/>
      <dgm:spPr/>
    </dgm:pt>
    <dgm:pt modelId="{95E137A9-253E-499B-933B-E534792A51D7}" type="pres">
      <dgm:prSet presAssocID="{EF937B3F-F389-4855-B353-33BF5F9C8E34}" presName="background" presStyleLbl="node0" presStyleIdx="0" presStyleCnt="2"/>
      <dgm:spPr/>
    </dgm:pt>
    <dgm:pt modelId="{CA1FA5CF-D87A-45B3-8509-CC0D8867A065}" type="pres">
      <dgm:prSet presAssocID="{EF937B3F-F389-4855-B353-33BF5F9C8E34}" presName="text" presStyleLbl="fgAcc0" presStyleIdx="0" presStyleCnt="2">
        <dgm:presLayoutVars>
          <dgm:chPref val="3"/>
        </dgm:presLayoutVars>
      </dgm:prSet>
      <dgm:spPr/>
    </dgm:pt>
    <dgm:pt modelId="{BB5C1FB2-FD6F-415D-8C11-684D0D904A8F}" type="pres">
      <dgm:prSet presAssocID="{EF937B3F-F389-4855-B353-33BF5F9C8E34}" presName="hierChild2" presStyleCnt="0"/>
      <dgm:spPr/>
    </dgm:pt>
    <dgm:pt modelId="{F5B9CC55-1617-4E81-A57F-F69753D737B3}" type="pres">
      <dgm:prSet presAssocID="{FC536EF2-4EBD-4707-95AE-FB50B9B2A40C}" presName="hierRoot1" presStyleCnt="0"/>
      <dgm:spPr/>
    </dgm:pt>
    <dgm:pt modelId="{78164CBD-73DD-4AD4-864B-96EFBA223D02}" type="pres">
      <dgm:prSet presAssocID="{FC536EF2-4EBD-4707-95AE-FB50B9B2A40C}" presName="composite" presStyleCnt="0"/>
      <dgm:spPr/>
    </dgm:pt>
    <dgm:pt modelId="{4EB9E55E-EDE3-404D-BBDC-215D4CF87C85}" type="pres">
      <dgm:prSet presAssocID="{FC536EF2-4EBD-4707-95AE-FB50B9B2A40C}" presName="background" presStyleLbl="node0" presStyleIdx="1" presStyleCnt="2"/>
      <dgm:spPr/>
    </dgm:pt>
    <dgm:pt modelId="{18DA443E-9E82-4D8D-B7BF-6EC6C0D8C8AC}" type="pres">
      <dgm:prSet presAssocID="{FC536EF2-4EBD-4707-95AE-FB50B9B2A40C}" presName="text" presStyleLbl="fgAcc0" presStyleIdx="1" presStyleCnt="2">
        <dgm:presLayoutVars>
          <dgm:chPref val="3"/>
        </dgm:presLayoutVars>
      </dgm:prSet>
      <dgm:spPr/>
    </dgm:pt>
    <dgm:pt modelId="{B7905F5E-5F7D-46B8-A08F-F0840389EB30}" type="pres">
      <dgm:prSet presAssocID="{FC536EF2-4EBD-4707-95AE-FB50B9B2A40C}" presName="hierChild2" presStyleCnt="0"/>
      <dgm:spPr/>
    </dgm:pt>
  </dgm:ptLst>
  <dgm:cxnLst>
    <dgm:cxn modelId="{6EB2DA1E-D430-4C1B-88DA-8B6BB6771626}" srcId="{79D2B181-4BD4-4093-A9DB-184A4B8A1BE3}" destId="{FC536EF2-4EBD-4707-95AE-FB50B9B2A40C}" srcOrd="1" destOrd="0" parTransId="{77FE99B6-14BE-4B6D-AF74-41DC0287742D}" sibTransId="{AFBF30B7-24AA-469B-922E-EE967046D44F}"/>
    <dgm:cxn modelId="{D935996C-F500-479A-9520-3C61044BE8AD}" type="presOf" srcId="{79D2B181-4BD4-4093-A9DB-184A4B8A1BE3}" destId="{E78D32F1-AA91-4822-B13A-3546D41DDAB0}" srcOrd="0" destOrd="0" presId="urn:microsoft.com/office/officeart/2005/8/layout/hierarchy1"/>
    <dgm:cxn modelId="{3C2E2491-5146-4BA7-81D8-2C44BC96993C}" type="presOf" srcId="{EF937B3F-F389-4855-B353-33BF5F9C8E34}" destId="{CA1FA5CF-D87A-45B3-8509-CC0D8867A065}" srcOrd="0" destOrd="0" presId="urn:microsoft.com/office/officeart/2005/8/layout/hierarchy1"/>
    <dgm:cxn modelId="{7B1861C1-4678-494C-A8A0-4AC7EC1D3C3A}" type="presOf" srcId="{FC536EF2-4EBD-4707-95AE-FB50B9B2A40C}" destId="{18DA443E-9E82-4D8D-B7BF-6EC6C0D8C8AC}" srcOrd="0" destOrd="0" presId="urn:microsoft.com/office/officeart/2005/8/layout/hierarchy1"/>
    <dgm:cxn modelId="{1EFDB5CA-103F-492D-9CCF-7B4A0C078658}" srcId="{79D2B181-4BD4-4093-A9DB-184A4B8A1BE3}" destId="{EF937B3F-F389-4855-B353-33BF5F9C8E34}" srcOrd="0" destOrd="0" parTransId="{C4586407-3565-4442-97E0-7BB1F6145E39}" sibTransId="{AC01D45E-0607-4279-A371-D279EC2A93AF}"/>
    <dgm:cxn modelId="{C562024F-7CCC-45E7-974F-3D03F660DD9C}" type="presParOf" srcId="{E78D32F1-AA91-4822-B13A-3546D41DDAB0}" destId="{43D93AA9-D129-4524-8DCC-9205280C2517}" srcOrd="0" destOrd="0" presId="urn:microsoft.com/office/officeart/2005/8/layout/hierarchy1"/>
    <dgm:cxn modelId="{4D0EA33E-86B4-4AC8-AD2B-0A74C6E86AC2}" type="presParOf" srcId="{43D93AA9-D129-4524-8DCC-9205280C2517}" destId="{B5F9B047-DFF9-4A03-B069-6F7EB8EFBFB7}" srcOrd="0" destOrd="0" presId="urn:microsoft.com/office/officeart/2005/8/layout/hierarchy1"/>
    <dgm:cxn modelId="{7BBD5C98-CFC7-4A64-B4BF-0370EDAB4A0F}" type="presParOf" srcId="{B5F9B047-DFF9-4A03-B069-6F7EB8EFBFB7}" destId="{95E137A9-253E-499B-933B-E534792A51D7}" srcOrd="0" destOrd="0" presId="urn:microsoft.com/office/officeart/2005/8/layout/hierarchy1"/>
    <dgm:cxn modelId="{C21C9744-5B52-41B1-820E-49928C667207}" type="presParOf" srcId="{B5F9B047-DFF9-4A03-B069-6F7EB8EFBFB7}" destId="{CA1FA5CF-D87A-45B3-8509-CC0D8867A065}" srcOrd="1" destOrd="0" presId="urn:microsoft.com/office/officeart/2005/8/layout/hierarchy1"/>
    <dgm:cxn modelId="{F7B0FDBC-06B2-4192-BDF5-7FDD7A4295B1}" type="presParOf" srcId="{43D93AA9-D129-4524-8DCC-9205280C2517}" destId="{BB5C1FB2-FD6F-415D-8C11-684D0D904A8F}" srcOrd="1" destOrd="0" presId="urn:microsoft.com/office/officeart/2005/8/layout/hierarchy1"/>
    <dgm:cxn modelId="{1AFB4997-BBDD-4612-9749-CD60DF6502E5}" type="presParOf" srcId="{E78D32F1-AA91-4822-B13A-3546D41DDAB0}" destId="{F5B9CC55-1617-4E81-A57F-F69753D737B3}" srcOrd="1" destOrd="0" presId="urn:microsoft.com/office/officeart/2005/8/layout/hierarchy1"/>
    <dgm:cxn modelId="{11B52100-B06A-424A-A850-C9237BABD13E}" type="presParOf" srcId="{F5B9CC55-1617-4E81-A57F-F69753D737B3}" destId="{78164CBD-73DD-4AD4-864B-96EFBA223D02}" srcOrd="0" destOrd="0" presId="urn:microsoft.com/office/officeart/2005/8/layout/hierarchy1"/>
    <dgm:cxn modelId="{A4B79410-3476-41F4-8157-DE01C67B9A98}" type="presParOf" srcId="{78164CBD-73DD-4AD4-864B-96EFBA223D02}" destId="{4EB9E55E-EDE3-404D-BBDC-215D4CF87C85}" srcOrd="0" destOrd="0" presId="urn:microsoft.com/office/officeart/2005/8/layout/hierarchy1"/>
    <dgm:cxn modelId="{EAB9D249-16F6-4413-A07F-B480A63C5B1F}" type="presParOf" srcId="{78164CBD-73DD-4AD4-864B-96EFBA223D02}" destId="{18DA443E-9E82-4D8D-B7BF-6EC6C0D8C8AC}" srcOrd="1" destOrd="0" presId="urn:microsoft.com/office/officeart/2005/8/layout/hierarchy1"/>
    <dgm:cxn modelId="{0BFCBF51-8216-4BC1-A96A-8D835F92BE02}" type="presParOf" srcId="{F5B9CC55-1617-4E81-A57F-F69753D737B3}" destId="{B7905F5E-5F7D-46B8-A08F-F0840389EB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D70C712-62E0-4AFD-BB51-39572983E119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FDF7EB8-A0B9-4D94-B651-ED7A7D47ACCA}">
      <dgm:prSet/>
      <dgm:spPr/>
      <dgm:t>
        <a:bodyPr/>
        <a:lstStyle/>
        <a:p>
          <a:r>
            <a:rPr lang="en-US"/>
            <a:t>What is neighbourAdjList going to be set to if we CAN’T find it in ToBeChecked?</a:t>
          </a:r>
        </a:p>
      </dgm:t>
    </dgm:pt>
    <dgm:pt modelId="{0DD63539-220C-4D43-A588-5CDA1777AA03}" type="parTrans" cxnId="{79CE1100-8AAE-4D82-B207-DA4AF0E33D46}">
      <dgm:prSet/>
      <dgm:spPr/>
      <dgm:t>
        <a:bodyPr/>
        <a:lstStyle/>
        <a:p>
          <a:endParaRPr lang="en-US"/>
        </a:p>
      </dgm:t>
    </dgm:pt>
    <dgm:pt modelId="{DB7D34F7-21E4-495C-968F-AADE1259D3B9}" type="sibTrans" cxnId="{79CE1100-8AAE-4D82-B207-DA4AF0E33D46}">
      <dgm:prSet/>
      <dgm:spPr/>
      <dgm:t>
        <a:bodyPr/>
        <a:lstStyle/>
        <a:p>
          <a:endParaRPr lang="en-US"/>
        </a:p>
      </dgm:t>
    </dgm:pt>
    <dgm:pt modelId="{25E94D39-C6CC-4C63-A8F1-AFDDD62184C0}">
      <dgm:prSet/>
      <dgm:spPr/>
      <dgm:t>
        <a:bodyPr/>
        <a:lstStyle/>
        <a:p>
          <a:r>
            <a:rPr lang="en-US"/>
            <a:t>What do we do then?</a:t>
          </a:r>
        </a:p>
      </dgm:t>
    </dgm:pt>
    <dgm:pt modelId="{EC63F9DC-5DD5-4348-B33F-3C4D26382CD6}" type="parTrans" cxnId="{F999138F-97D5-4DC7-8FCF-66B82C21E043}">
      <dgm:prSet/>
      <dgm:spPr/>
      <dgm:t>
        <a:bodyPr/>
        <a:lstStyle/>
        <a:p>
          <a:endParaRPr lang="en-US"/>
        </a:p>
      </dgm:t>
    </dgm:pt>
    <dgm:pt modelId="{BAEA18DE-290C-42E8-80AF-0D60DCC34CA8}" type="sibTrans" cxnId="{F999138F-97D5-4DC7-8FCF-66B82C21E043}">
      <dgm:prSet/>
      <dgm:spPr/>
      <dgm:t>
        <a:bodyPr/>
        <a:lstStyle/>
        <a:p>
          <a:endParaRPr lang="en-US"/>
        </a:p>
      </dgm:t>
    </dgm:pt>
    <dgm:pt modelId="{3D0934DA-3877-4690-8127-015DFC69DFD0}" type="pres">
      <dgm:prSet presAssocID="{4D70C712-62E0-4AFD-BB51-39572983E119}" presName="linear" presStyleCnt="0">
        <dgm:presLayoutVars>
          <dgm:animLvl val="lvl"/>
          <dgm:resizeHandles val="exact"/>
        </dgm:presLayoutVars>
      </dgm:prSet>
      <dgm:spPr/>
    </dgm:pt>
    <dgm:pt modelId="{6FC81B3A-33B4-4FF9-B65E-95A01EE14CFC}" type="pres">
      <dgm:prSet presAssocID="{5FDF7EB8-A0B9-4D94-B651-ED7A7D47AC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00654B-F507-4630-B5AE-B9CE24C67E3A}" type="pres">
      <dgm:prSet presAssocID="{DB7D34F7-21E4-495C-968F-AADE1259D3B9}" presName="spacer" presStyleCnt="0"/>
      <dgm:spPr/>
    </dgm:pt>
    <dgm:pt modelId="{66654840-755E-4E19-BB83-D84CC2EAE515}" type="pres">
      <dgm:prSet presAssocID="{25E94D39-C6CC-4C63-A8F1-AFDDD62184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9CE1100-8AAE-4D82-B207-DA4AF0E33D46}" srcId="{4D70C712-62E0-4AFD-BB51-39572983E119}" destId="{5FDF7EB8-A0B9-4D94-B651-ED7A7D47ACCA}" srcOrd="0" destOrd="0" parTransId="{0DD63539-220C-4D43-A588-5CDA1777AA03}" sibTransId="{DB7D34F7-21E4-495C-968F-AADE1259D3B9}"/>
    <dgm:cxn modelId="{48EECF47-AFA1-424F-B64B-041DBAF08D9C}" type="presOf" srcId="{4D70C712-62E0-4AFD-BB51-39572983E119}" destId="{3D0934DA-3877-4690-8127-015DFC69DFD0}" srcOrd="0" destOrd="0" presId="urn:microsoft.com/office/officeart/2005/8/layout/vList2"/>
    <dgm:cxn modelId="{F73C8C4E-451E-414C-9750-70B4D9EEB09F}" type="presOf" srcId="{5FDF7EB8-A0B9-4D94-B651-ED7A7D47ACCA}" destId="{6FC81B3A-33B4-4FF9-B65E-95A01EE14CFC}" srcOrd="0" destOrd="0" presId="urn:microsoft.com/office/officeart/2005/8/layout/vList2"/>
    <dgm:cxn modelId="{8DBDEA7A-5C86-4201-ABAD-2071EFC84539}" type="presOf" srcId="{25E94D39-C6CC-4C63-A8F1-AFDDD62184C0}" destId="{66654840-755E-4E19-BB83-D84CC2EAE515}" srcOrd="0" destOrd="0" presId="urn:microsoft.com/office/officeart/2005/8/layout/vList2"/>
    <dgm:cxn modelId="{F999138F-97D5-4DC7-8FCF-66B82C21E043}" srcId="{4D70C712-62E0-4AFD-BB51-39572983E119}" destId="{25E94D39-C6CC-4C63-A8F1-AFDDD62184C0}" srcOrd="1" destOrd="0" parTransId="{EC63F9DC-5DD5-4348-B33F-3C4D26382CD6}" sibTransId="{BAEA18DE-290C-42E8-80AF-0D60DCC34CA8}"/>
    <dgm:cxn modelId="{0136AC32-B448-42D1-A7E5-948355E40F46}" type="presParOf" srcId="{3D0934DA-3877-4690-8127-015DFC69DFD0}" destId="{6FC81B3A-33B4-4FF9-B65E-95A01EE14CFC}" srcOrd="0" destOrd="0" presId="urn:microsoft.com/office/officeart/2005/8/layout/vList2"/>
    <dgm:cxn modelId="{FEED3B39-DA0F-4AF6-83A4-BA43C1275693}" type="presParOf" srcId="{3D0934DA-3877-4690-8127-015DFC69DFD0}" destId="{5300654B-F507-4630-B5AE-B9CE24C67E3A}" srcOrd="1" destOrd="0" presId="urn:microsoft.com/office/officeart/2005/8/layout/vList2"/>
    <dgm:cxn modelId="{6C5D9F0C-FBD2-4027-AEBB-3CE0455EEB27}" type="presParOf" srcId="{3D0934DA-3877-4690-8127-015DFC69DFD0}" destId="{66654840-755E-4E19-BB83-D84CC2EAE5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31B7470-8EC6-42A2-B92A-112731CF5CB2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C264262-0E3B-48CF-89A4-56863E00B78B}">
      <dgm:prSet/>
      <dgm:spPr/>
      <dgm:t>
        <a:bodyPr/>
        <a:lstStyle/>
        <a:p>
          <a:r>
            <a:rPr lang="en-US"/>
            <a:t>That’s the entire loop</a:t>
          </a:r>
        </a:p>
      </dgm:t>
    </dgm:pt>
    <dgm:pt modelId="{B0856B15-03C4-4760-9593-7A10D2E23BE8}" type="parTrans" cxnId="{C8F978A7-62C3-4A2D-A4DD-2C26D15E8CAD}">
      <dgm:prSet/>
      <dgm:spPr/>
      <dgm:t>
        <a:bodyPr/>
        <a:lstStyle/>
        <a:p>
          <a:endParaRPr lang="en-US"/>
        </a:p>
      </dgm:t>
    </dgm:pt>
    <dgm:pt modelId="{74A97AF4-EB9E-4AA4-8048-15973C672410}" type="sibTrans" cxnId="{C8F978A7-62C3-4A2D-A4DD-2C26D15E8C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8ED72FD-0A42-4AC0-968E-C835B98D18B3}">
      <dgm:prSet/>
      <dgm:spPr/>
      <dgm:t>
        <a:bodyPr/>
        <a:lstStyle/>
        <a:p>
          <a:r>
            <a:rPr lang="en-US"/>
            <a:t>We now have distance from start to every other vertex</a:t>
          </a:r>
        </a:p>
      </dgm:t>
    </dgm:pt>
    <dgm:pt modelId="{8267201B-A1F4-46FB-B2AE-D40CED350806}" type="parTrans" cxnId="{215CDA2E-B0FD-4703-8B84-BC582660AD2D}">
      <dgm:prSet/>
      <dgm:spPr/>
      <dgm:t>
        <a:bodyPr/>
        <a:lstStyle/>
        <a:p>
          <a:endParaRPr lang="en-US"/>
        </a:p>
      </dgm:t>
    </dgm:pt>
    <dgm:pt modelId="{545BB17E-7527-4D94-B391-64EFBF4A106F}" type="sibTrans" cxnId="{215CDA2E-B0FD-4703-8B84-BC582660AD2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569D9A9-4FD8-448D-B8A8-EA33A2F4134A}">
      <dgm:prSet/>
      <dgm:spPr/>
      <dgm:t>
        <a:bodyPr/>
        <a:lstStyle/>
        <a:p>
          <a:r>
            <a:rPr lang="en-US"/>
            <a:t>Let’s show that!</a:t>
          </a:r>
        </a:p>
      </dgm:t>
    </dgm:pt>
    <dgm:pt modelId="{E2FDE908-7C33-47E2-AFEC-CF803259B751}" type="parTrans" cxnId="{456DB57D-F320-4B3F-9F29-4F64E591FFC2}">
      <dgm:prSet/>
      <dgm:spPr/>
      <dgm:t>
        <a:bodyPr/>
        <a:lstStyle/>
        <a:p>
          <a:endParaRPr lang="en-US"/>
        </a:p>
      </dgm:t>
    </dgm:pt>
    <dgm:pt modelId="{17FCC728-A011-45BC-B22E-59F0B706A284}" type="sibTrans" cxnId="{456DB57D-F320-4B3F-9F29-4F64E591FFC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C35CFE5-5426-4904-868F-BC0D04F6450E}">
      <dgm:prSet/>
      <dgm:spPr/>
      <dgm:t>
        <a:bodyPr/>
        <a:lstStyle/>
        <a:p>
          <a:r>
            <a:rPr lang="en-US"/>
            <a:t>It’s saved in every real GraphNode’s CurrentDistance, along with the path</a:t>
          </a:r>
        </a:p>
      </dgm:t>
    </dgm:pt>
    <dgm:pt modelId="{D2FA622E-E094-4C25-AD0E-F69F441254D9}" type="parTrans" cxnId="{7009530B-1565-4F34-B7E4-B34EC64021B2}">
      <dgm:prSet/>
      <dgm:spPr/>
      <dgm:t>
        <a:bodyPr/>
        <a:lstStyle/>
        <a:p>
          <a:endParaRPr lang="en-US"/>
        </a:p>
      </dgm:t>
    </dgm:pt>
    <dgm:pt modelId="{00DD6AF2-F391-4DA0-BD16-374DEF3F3DBB}" type="sibTrans" cxnId="{7009530B-1565-4F34-B7E4-B34EC64021B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AE6180-C2A0-43BB-B103-7AADFDA0EA85}" type="pres">
      <dgm:prSet presAssocID="{B31B7470-8EC6-42A2-B92A-112731CF5CB2}" presName="Name0" presStyleCnt="0">
        <dgm:presLayoutVars>
          <dgm:animLvl val="lvl"/>
          <dgm:resizeHandles val="exact"/>
        </dgm:presLayoutVars>
      </dgm:prSet>
      <dgm:spPr/>
    </dgm:pt>
    <dgm:pt modelId="{A8E3D13B-D60B-4FD2-A4DE-731551C649B1}" type="pres">
      <dgm:prSet presAssocID="{4C264262-0E3B-48CF-89A4-56863E00B78B}" presName="compositeNode" presStyleCnt="0">
        <dgm:presLayoutVars>
          <dgm:bulletEnabled val="1"/>
        </dgm:presLayoutVars>
      </dgm:prSet>
      <dgm:spPr/>
    </dgm:pt>
    <dgm:pt modelId="{D53C6102-FED3-46A3-81AD-66FC6AE1710C}" type="pres">
      <dgm:prSet presAssocID="{4C264262-0E3B-48CF-89A4-56863E00B78B}" presName="bgRect" presStyleLbl="alignNode1" presStyleIdx="0" presStyleCnt="4"/>
      <dgm:spPr/>
    </dgm:pt>
    <dgm:pt modelId="{D4EFE9D8-3603-4615-8DE8-A3E081AB45A0}" type="pres">
      <dgm:prSet presAssocID="{74A97AF4-EB9E-4AA4-8048-15973C67241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5C0C431-7455-4304-A0A3-6CF5B4C48F65}" type="pres">
      <dgm:prSet presAssocID="{4C264262-0E3B-48CF-89A4-56863E00B78B}" presName="nodeRect" presStyleLbl="alignNode1" presStyleIdx="0" presStyleCnt="4">
        <dgm:presLayoutVars>
          <dgm:bulletEnabled val="1"/>
        </dgm:presLayoutVars>
      </dgm:prSet>
      <dgm:spPr/>
    </dgm:pt>
    <dgm:pt modelId="{075DCFC6-E87B-48E2-A778-184419264E9C}" type="pres">
      <dgm:prSet presAssocID="{74A97AF4-EB9E-4AA4-8048-15973C672410}" presName="sibTrans" presStyleCnt="0"/>
      <dgm:spPr/>
    </dgm:pt>
    <dgm:pt modelId="{5DAB6C98-7C52-48EA-8D9D-9D45DCA5D84A}" type="pres">
      <dgm:prSet presAssocID="{B8ED72FD-0A42-4AC0-968E-C835B98D18B3}" presName="compositeNode" presStyleCnt="0">
        <dgm:presLayoutVars>
          <dgm:bulletEnabled val="1"/>
        </dgm:presLayoutVars>
      </dgm:prSet>
      <dgm:spPr/>
    </dgm:pt>
    <dgm:pt modelId="{A652A1D3-EC7F-4E4C-857D-4DEC4BF60E26}" type="pres">
      <dgm:prSet presAssocID="{B8ED72FD-0A42-4AC0-968E-C835B98D18B3}" presName="bgRect" presStyleLbl="alignNode1" presStyleIdx="1" presStyleCnt="4"/>
      <dgm:spPr/>
    </dgm:pt>
    <dgm:pt modelId="{6497773B-8851-4B7D-9EFD-DBE1B3BC8600}" type="pres">
      <dgm:prSet presAssocID="{545BB17E-7527-4D94-B391-64EFBF4A106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8C0730A-2454-4FDB-B186-72EC38AFAB1B}" type="pres">
      <dgm:prSet presAssocID="{B8ED72FD-0A42-4AC0-968E-C835B98D18B3}" presName="nodeRect" presStyleLbl="alignNode1" presStyleIdx="1" presStyleCnt="4">
        <dgm:presLayoutVars>
          <dgm:bulletEnabled val="1"/>
        </dgm:presLayoutVars>
      </dgm:prSet>
      <dgm:spPr/>
    </dgm:pt>
    <dgm:pt modelId="{91FB817C-3879-4433-AD8A-73443BE95F66}" type="pres">
      <dgm:prSet presAssocID="{545BB17E-7527-4D94-B391-64EFBF4A106F}" presName="sibTrans" presStyleCnt="0"/>
      <dgm:spPr/>
    </dgm:pt>
    <dgm:pt modelId="{ABC71F86-96DE-4F1C-AB04-F73117578145}" type="pres">
      <dgm:prSet presAssocID="{1569D9A9-4FD8-448D-B8A8-EA33A2F4134A}" presName="compositeNode" presStyleCnt="0">
        <dgm:presLayoutVars>
          <dgm:bulletEnabled val="1"/>
        </dgm:presLayoutVars>
      </dgm:prSet>
      <dgm:spPr/>
    </dgm:pt>
    <dgm:pt modelId="{909A2E3A-AFAF-4CB7-BF1D-85D037CFEE66}" type="pres">
      <dgm:prSet presAssocID="{1569D9A9-4FD8-448D-B8A8-EA33A2F4134A}" presName="bgRect" presStyleLbl="alignNode1" presStyleIdx="2" presStyleCnt="4"/>
      <dgm:spPr/>
    </dgm:pt>
    <dgm:pt modelId="{9617AF3F-E50F-45A8-9A7F-1CA5C6C26418}" type="pres">
      <dgm:prSet presAssocID="{17FCC728-A011-45BC-B22E-59F0B706A2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A6FB480-E316-494C-878A-F9E8372915D1}" type="pres">
      <dgm:prSet presAssocID="{1569D9A9-4FD8-448D-B8A8-EA33A2F4134A}" presName="nodeRect" presStyleLbl="alignNode1" presStyleIdx="2" presStyleCnt="4">
        <dgm:presLayoutVars>
          <dgm:bulletEnabled val="1"/>
        </dgm:presLayoutVars>
      </dgm:prSet>
      <dgm:spPr/>
    </dgm:pt>
    <dgm:pt modelId="{DFC8B171-D577-46F8-AF9D-201686A13408}" type="pres">
      <dgm:prSet presAssocID="{17FCC728-A011-45BC-B22E-59F0B706A284}" presName="sibTrans" presStyleCnt="0"/>
      <dgm:spPr/>
    </dgm:pt>
    <dgm:pt modelId="{5472F964-3A65-4CC4-9461-375A52B83FBE}" type="pres">
      <dgm:prSet presAssocID="{9C35CFE5-5426-4904-868F-BC0D04F6450E}" presName="compositeNode" presStyleCnt="0">
        <dgm:presLayoutVars>
          <dgm:bulletEnabled val="1"/>
        </dgm:presLayoutVars>
      </dgm:prSet>
      <dgm:spPr/>
    </dgm:pt>
    <dgm:pt modelId="{D801EC50-B011-4BD7-982D-C2AA970A0170}" type="pres">
      <dgm:prSet presAssocID="{9C35CFE5-5426-4904-868F-BC0D04F6450E}" presName="bgRect" presStyleLbl="alignNode1" presStyleIdx="3" presStyleCnt="4"/>
      <dgm:spPr/>
    </dgm:pt>
    <dgm:pt modelId="{6B69B678-1474-4D77-8790-43B0264AD6C9}" type="pres">
      <dgm:prSet presAssocID="{00DD6AF2-F391-4DA0-BD16-374DEF3F3DB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068290C-13C3-4B4A-AEF5-81462E7FE15E}" type="pres">
      <dgm:prSet presAssocID="{9C35CFE5-5426-4904-868F-BC0D04F6450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009530B-1565-4F34-B7E4-B34EC64021B2}" srcId="{B31B7470-8EC6-42A2-B92A-112731CF5CB2}" destId="{9C35CFE5-5426-4904-868F-BC0D04F6450E}" srcOrd="3" destOrd="0" parTransId="{D2FA622E-E094-4C25-AD0E-F69F441254D9}" sibTransId="{00DD6AF2-F391-4DA0-BD16-374DEF3F3DBB}"/>
    <dgm:cxn modelId="{6B30C529-6D54-4821-805A-81D040EFD163}" type="presOf" srcId="{4C264262-0E3B-48CF-89A4-56863E00B78B}" destId="{D53C6102-FED3-46A3-81AD-66FC6AE1710C}" srcOrd="0" destOrd="0" presId="urn:microsoft.com/office/officeart/2016/7/layout/LinearBlockProcessNumbered"/>
    <dgm:cxn modelId="{96FD842B-013B-4D88-B0AD-F0F12D230443}" type="presOf" srcId="{B8ED72FD-0A42-4AC0-968E-C835B98D18B3}" destId="{A652A1D3-EC7F-4E4C-857D-4DEC4BF60E26}" srcOrd="0" destOrd="0" presId="urn:microsoft.com/office/officeart/2016/7/layout/LinearBlockProcessNumbered"/>
    <dgm:cxn modelId="{6367FD2B-7F66-4097-B5FF-1F2EBDB5C91B}" type="presOf" srcId="{545BB17E-7527-4D94-B391-64EFBF4A106F}" destId="{6497773B-8851-4B7D-9EFD-DBE1B3BC8600}" srcOrd="0" destOrd="0" presId="urn:microsoft.com/office/officeart/2016/7/layout/LinearBlockProcessNumbered"/>
    <dgm:cxn modelId="{215CDA2E-B0FD-4703-8B84-BC582660AD2D}" srcId="{B31B7470-8EC6-42A2-B92A-112731CF5CB2}" destId="{B8ED72FD-0A42-4AC0-968E-C835B98D18B3}" srcOrd="1" destOrd="0" parTransId="{8267201B-A1F4-46FB-B2AE-D40CED350806}" sibTransId="{545BB17E-7527-4D94-B391-64EFBF4A106F}"/>
    <dgm:cxn modelId="{AD8A1331-5C25-4923-A992-B0CF843D85D4}" type="presOf" srcId="{B8ED72FD-0A42-4AC0-968E-C835B98D18B3}" destId="{78C0730A-2454-4FDB-B186-72EC38AFAB1B}" srcOrd="1" destOrd="0" presId="urn:microsoft.com/office/officeart/2016/7/layout/LinearBlockProcessNumbered"/>
    <dgm:cxn modelId="{EE5F7F4F-7AC1-44A9-857B-4E686944710B}" type="presOf" srcId="{9C35CFE5-5426-4904-868F-BC0D04F6450E}" destId="{0068290C-13C3-4B4A-AEF5-81462E7FE15E}" srcOrd="1" destOrd="0" presId="urn:microsoft.com/office/officeart/2016/7/layout/LinearBlockProcessNumbered"/>
    <dgm:cxn modelId="{456DB57D-F320-4B3F-9F29-4F64E591FFC2}" srcId="{B31B7470-8EC6-42A2-B92A-112731CF5CB2}" destId="{1569D9A9-4FD8-448D-B8A8-EA33A2F4134A}" srcOrd="2" destOrd="0" parTransId="{E2FDE908-7C33-47E2-AFEC-CF803259B751}" sibTransId="{17FCC728-A011-45BC-B22E-59F0B706A284}"/>
    <dgm:cxn modelId="{0DFE4683-7049-418C-8DA3-7463E0C9F9F1}" type="presOf" srcId="{9C35CFE5-5426-4904-868F-BC0D04F6450E}" destId="{D801EC50-B011-4BD7-982D-C2AA970A0170}" srcOrd="0" destOrd="0" presId="urn:microsoft.com/office/officeart/2016/7/layout/LinearBlockProcessNumbered"/>
    <dgm:cxn modelId="{94BBA78A-C9D2-41FE-AB28-3375A2FA9247}" type="presOf" srcId="{1569D9A9-4FD8-448D-B8A8-EA33A2F4134A}" destId="{3A6FB480-E316-494C-878A-F9E8372915D1}" srcOrd="1" destOrd="0" presId="urn:microsoft.com/office/officeart/2016/7/layout/LinearBlockProcessNumbered"/>
    <dgm:cxn modelId="{043E4A91-C06F-4086-8109-6B40B3F40B11}" type="presOf" srcId="{1569D9A9-4FD8-448D-B8A8-EA33A2F4134A}" destId="{909A2E3A-AFAF-4CB7-BF1D-85D037CFEE66}" srcOrd="0" destOrd="0" presId="urn:microsoft.com/office/officeart/2016/7/layout/LinearBlockProcessNumbered"/>
    <dgm:cxn modelId="{C8F978A7-62C3-4A2D-A4DD-2C26D15E8CAD}" srcId="{B31B7470-8EC6-42A2-B92A-112731CF5CB2}" destId="{4C264262-0E3B-48CF-89A4-56863E00B78B}" srcOrd="0" destOrd="0" parTransId="{B0856B15-03C4-4760-9593-7A10D2E23BE8}" sibTransId="{74A97AF4-EB9E-4AA4-8048-15973C672410}"/>
    <dgm:cxn modelId="{94AF16BA-EFBB-4EE0-8544-4600B070F76F}" type="presOf" srcId="{74A97AF4-EB9E-4AA4-8048-15973C672410}" destId="{D4EFE9D8-3603-4615-8DE8-A3E081AB45A0}" srcOrd="0" destOrd="0" presId="urn:microsoft.com/office/officeart/2016/7/layout/LinearBlockProcessNumbered"/>
    <dgm:cxn modelId="{F63557C9-8D82-4571-AC94-F776AC8D5956}" type="presOf" srcId="{00DD6AF2-F391-4DA0-BD16-374DEF3F3DBB}" destId="{6B69B678-1474-4D77-8790-43B0264AD6C9}" srcOrd="0" destOrd="0" presId="urn:microsoft.com/office/officeart/2016/7/layout/LinearBlockProcessNumbered"/>
    <dgm:cxn modelId="{018EFDD0-C555-469D-A3B8-C8D50654D3BE}" type="presOf" srcId="{B31B7470-8EC6-42A2-B92A-112731CF5CB2}" destId="{0CAE6180-C2A0-43BB-B103-7AADFDA0EA85}" srcOrd="0" destOrd="0" presId="urn:microsoft.com/office/officeart/2016/7/layout/LinearBlockProcessNumbered"/>
    <dgm:cxn modelId="{9DC6AAE3-29ED-481C-953C-DC3CDDFAEE1D}" type="presOf" srcId="{4C264262-0E3B-48CF-89A4-56863E00B78B}" destId="{75C0C431-7455-4304-A0A3-6CF5B4C48F65}" srcOrd="1" destOrd="0" presId="urn:microsoft.com/office/officeart/2016/7/layout/LinearBlockProcessNumbered"/>
    <dgm:cxn modelId="{7F5415EB-FF03-48AB-88A5-EBFFD7EDBEF5}" type="presOf" srcId="{17FCC728-A011-45BC-B22E-59F0B706A284}" destId="{9617AF3F-E50F-45A8-9A7F-1CA5C6C26418}" srcOrd="0" destOrd="0" presId="urn:microsoft.com/office/officeart/2016/7/layout/LinearBlockProcessNumbered"/>
    <dgm:cxn modelId="{432D2202-C32D-4AFD-AEC7-4F9DD524E19C}" type="presParOf" srcId="{0CAE6180-C2A0-43BB-B103-7AADFDA0EA85}" destId="{A8E3D13B-D60B-4FD2-A4DE-731551C649B1}" srcOrd="0" destOrd="0" presId="urn:microsoft.com/office/officeart/2016/7/layout/LinearBlockProcessNumbered"/>
    <dgm:cxn modelId="{058687E0-2943-4CD8-AD1D-85EE8921697D}" type="presParOf" srcId="{A8E3D13B-D60B-4FD2-A4DE-731551C649B1}" destId="{D53C6102-FED3-46A3-81AD-66FC6AE1710C}" srcOrd="0" destOrd="0" presId="urn:microsoft.com/office/officeart/2016/7/layout/LinearBlockProcessNumbered"/>
    <dgm:cxn modelId="{9EDF61AA-AC53-477A-8E5E-C6ADC062DA19}" type="presParOf" srcId="{A8E3D13B-D60B-4FD2-A4DE-731551C649B1}" destId="{D4EFE9D8-3603-4615-8DE8-A3E081AB45A0}" srcOrd="1" destOrd="0" presId="urn:microsoft.com/office/officeart/2016/7/layout/LinearBlockProcessNumbered"/>
    <dgm:cxn modelId="{09218458-D7BE-49A6-A792-F1FBE1F8CFEE}" type="presParOf" srcId="{A8E3D13B-D60B-4FD2-A4DE-731551C649B1}" destId="{75C0C431-7455-4304-A0A3-6CF5B4C48F65}" srcOrd="2" destOrd="0" presId="urn:microsoft.com/office/officeart/2016/7/layout/LinearBlockProcessNumbered"/>
    <dgm:cxn modelId="{B5D2D3FC-489A-4928-BCCB-0AA1F46644C8}" type="presParOf" srcId="{0CAE6180-C2A0-43BB-B103-7AADFDA0EA85}" destId="{075DCFC6-E87B-48E2-A778-184419264E9C}" srcOrd="1" destOrd="0" presId="urn:microsoft.com/office/officeart/2016/7/layout/LinearBlockProcessNumbered"/>
    <dgm:cxn modelId="{1832DAF7-9009-4275-B0B5-FFCE680B2F7C}" type="presParOf" srcId="{0CAE6180-C2A0-43BB-B103-7AADFDA0EA85}" destId="{5DAB6C98-7C52-48EA-8D9D-9D45DCA5D84A}" srcOrd="2" destOrd="0" presId="urn:microsoft.com/office/officeart/2016/7/layout/LinearBlockProcessNumbered"/>
    <dgm:cxn modelId="{5BD71E60-507F-4C53-A4C9-A419223315A6}" type="presParOf" srcId="{5DAB6C98-7C52-48EA-8D9D-9D45DCA5D84A}" destId="{A652A1D3-EC7F-4E4C-857D-4DEC4BF60E26}" srcOrd="0" destOrd="0" presId="urn:microsoft.com/office/officeart/2016/7/layout/LinearBlockProcessNumbered"/>
    <dgm:cxn modelId="{76E1CE61-0B0C-42F0-83C2-BE78B98E2E59}" type="presParOf" srcId="{5DAB6C98-7C52-48EA-8D9D-9D45DCA5D84A}" destId="{6497773B-8851-4B7D-9EFD-DBE1B3BC8600}" srcOrd="1" destOrd="0" presId="urn:microsoft.com/office/officeart/2016/7/layout/LinearBlockProcessNumbered"/>
    <dgm:cxn modelId="{B5C42A65-8E1B-43DB-AC06-C4565AD46EDD}" type="presParOf" srcId="{5DAB6C98-7C52-48EA-8D9D-9D45DCA5D84A}" destId="{78C0730A-2454-4FDB-B186-72EC38AFAB1B}" srcOrd="2" destOrd="0" presId="urn:microsoft.com/office/officeart/2016/7/layout/LinearBlockProcessNumbered"/>
    <dgm:cxn modelId="{8B6F3D40-A30D-441D-BAB1-BFDF98339CD7}" type="presParOf" srcId="{0CAE6180-C2A0-43BB-B103-7AADFDA0EA85}" destId="{91FB817C-3879-4433-AD8A-73443BE95F66}" srcOrd="3" destOrd="0" presId="urn:microsoft.com/office/officeart/2016/7/layout/LinearBlockProcessNumbered"/>
    <dgm:cxn modelId="{F5D8AC53-4B83-45BF-B3AC-CEBAA2B8391C}" type="presParOf" srcId="{0CAE6180-C2A0-43BB-B103-7AADFDA0EA85}" destId="{ABC71F86-96DE-4F1C-AB04-F73117578145}" srcOrd="4" destOrd="0" presId="urn:microsoft.com/office/officeart/2016/7/layout/LinearBlockProcessNumbered"/>
    <dgm:cxn modelId="{0B756EF5-EC9F-4C25-B795-4DBA753645F9}" type="presParOf" srcId="{ABC71F86-96DE-4F1C-AB04-F73117578145}" destId="{909A2E3A-AFAF-4CB7-BF1D-85D037CFEE66}" srcOrd="0" destOrd="0" presId="urn:microsoft.com/office/officeart/2016/7/layout/LinearBlockProcessNumbered"/>
    <dgm:cxn modelId="{A1E49C9C-1429-4F75-A02A-498BE104E2D1}" type="presParOf" srcId="{ABC71F86-96DE-4F1C-AB04-F73117578145}" destId="{9617AF3F-E50F-45A8-9A7F-1CA5C6C26418}" srcOrd="1" destOrd="0" presId="urn:microsoft.com/office/officeart/2016/7/layout/LinearBlockProcessNumbered"/>
    <dgm:cxn modelId="{AA5A7580-75DA-4835-91CF-A147C4CA18D1}" type="presParOf" srcId="{ABC71F86-96DE-4F1C-AB04-F73117578145}" destId="{3A6FB480-E316-494C-878A-F9E8372915D1}" srcOrd="2" destOrd="0" presId="urn:microsoft.com/office/officeart/2016/7/layout/LinearBlockProcessNumbered"/>
    <dgm:cxn modelId="{7FDFA7D3-FBB3-4845-90C2-D07982440ECF}" type="presParOf" srcId="{0CAE6180-C2A0-43BB-B103-7AADFDA0EA85}" destId="{DFC8B171-D577-46F8-AF9D-201686A13408}" srcOrd="5" destOrd="0" presId="urn:microsoft.com/office/officeart/2016/7/layout/LinearBlockProcessNumbered"/>
    <dgm:cxn modelId="{20C7127A-E7AA-47DC-9856-CC8CE57179EA}" type="presParOf" srcId="{0CAE6180-C2A0-43BB-B103-7AADFDA0EA85}" destId="{5472F964-3A65-4CC4-9461-375A52B83FBE}" srcOrd="6" destOrd="0" presId="urn:microsoft.com/office/officeart/2016/7/layout/LinearBlockProcessNumbered"/>
    <dgm:cxn modelId="{0C82A6C0-0E4B-473B-9AE7-B171130CD765}" type="presParOf" srcId="{5472F964-3A65-4CC4-9461-375A52B83FBE}" destId="{D801EC50-B011-4BD7-982D-C2AA970A0170}" srcOrd="0" destOrd="0" presId="urn:microsoft.com/office/officeart/2016/7/layout/LinearBlockProcessNumbered"/>
    <dgm:cxn modelId="{5A7A898D-3822-41F0-8C67-828C681068A3}" type="presParOf" srcId="{5472F964-3A65-4CC4-9461-375A52B83FBE}" destId="{6B69B678-1474-4D77-8790-43B0264AD6C9}" srcOrd="1" destOrd="0" presId="urn:microsoft.com/office/officeart/2016/7/layout/LinearBlockProcessNumbered"/>
    <dgm:cxn modelId="{8FD5884D-0DC9-4F0B-8FF5-272A5B640589}" type="presParOf" srcId="{5472F964-3A65-4CC4-9461-375A52B83FBE}" destId="{0068290C-13C3-4B4A-AEF5-81462E7FE1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E6D7D-9C6F-4F68-80F0-B6AC059FB064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E183BA-F06A-48C0-A4EA-C9FCB17D3CD6}">
      <dgm:prSet/>
      <dgm:spPr/>
      <dgm:t>
        <a:bodyPr/>
        <a:lstStyle/>
        <a:p>
          <a:r>
            <a:rPr lang="en-US"/>
            <a:t>You can save space by creating an adjacency list</a:t>
          </a:r>
        </a:p>
      </dgm:t>
    </dgm:pt>
    <dgm:pt modelId="{A12C7DB2-188E-4863-9527-652848C6AF50}" type="parTrans" cxnId="{BBE1E54B-EFCC-4490-836C-26B54DFF8953}">
      <dgm:prSet/>
      <dgm:spPr/>
      <dgm:t>
        <a:bodyPr/>
        <a:lstStyle/>
        <a:p>
          <a:endParaRPr lang="en-US"/>
        </a:p>
      </dgm:t>
    </dgm:pt>
    <dgm:pt modelId="{B36D5B4A-859B-4942-BF13-C9AC2C038D94}" type="sibTrans" cxnId="{BBE1E54B-EFCC-4490-836C-26B54DFF8953}">
      <dgm:prSet/>
      <dgm:spPr/>
      <dgm:t>
        <a:bodyPr/>
        <a:lstStyle/>
        <a:p>
          <a:endParaRPr lang="en-US"/>
        </a:p>
      </dgm:t>
    </dgm:pt>
    <dgm:pt modelId="{D431F522-7A8C-4E5E-A978-B148F8BBA078}">
      <dgm:prSet/>
      <dgm:spPr/>
      <dgm:t>
        <a:bodyPr/>
        <a:lstStyle/>
        <a:p>
          <a:r>
            <a:rPr lang="en-US"/>
            <a:t>LinkedList of edge representations per every vertex</a:t>
          </a:r>
        </a:p>
      </dgm:t>
    </dgm:pt>
    <dgm:pt modelId="{9D90A5E9-505F-4684-B37C-23F6FACA89C3}" type="parTrans" cxnId="{F7A0BA97-E737-4B74-9DFB-A63674B5B6D3}">
      <dgm:prSet/>
      <dgm:spPr/>
      <dgm:t>
        <a:bodyPr/>
        <a:lstStyle/>
        <a:p>
          <a:endParaRPr lang="en-US"/>
        </a:p>
      </dgm:t>
    </dgm:pt>
    <dgm:pt modelId="{661A5B2B-8B69-4B7A-99DE-AC069BB6795C}" type="sibTrans" cxnId="{F7A0BA97-E737-4B74-9DFB-A63674B5B6D3}">
      <dgm:prSet/>
      <dgm:spPr/>
      <dgm:t>
        <a:bodyPr/>
        <a:lstStyle/>
        <a:p>
          <a:endParaRPr lang="en-US"/>
        </a:p>
      </dgm:t>
    </dgm:pt>
    <dgm:pt modelId="{7375B600-0359-453E-B450-D53D6C96FF70}">
      <dgm:prSet/>
      <dgm:spPr/>
      <dgm:t>
        <a:bodyPr/>
        <a:lstStyle/>
        <a:p>
          <a:r>
            <a:rPr lang="en-US"/>
            <a:t>Storage of the adjacency list – array?</a:t>
          </a:r>
        </a:p>
      </dgm:t>
    </dgm:pt>
    <dgm:pt modelId="{5D4FB099-440C-4341-9DB3-004B01A99C60}" type="parTrans" cxnId="{A9735075-03D4-4A3F-A132-429774DEB7B1}">
      <dgm:prSet/>
      <dgm:spPr/>
      <dgm:t>
        <a:bodyPr/>
        <a:lstStyle/>
        <a:p>
          <a:endParaRPr lang="en-US"/>
        </a:p>
      </dgm:t>
    </dgm:pt>
    <dgm:pt modelId="{2766EDE5-45E5-4AFB-B947-DF8FBC1FF131}" type="sibTrans" cxnId="{A9735075-03D4-4A3F-A132-429774DEB7B1}">
      <dgm:prSet/>
      <dgm:spPr/>
      <dgm:t>
        <a:bodyPr/>
        <a:lstStyle/>
        <a:p>
          <a:endParaRPr lang="en-US"/>
        </a:p>
      </dgm:t>
    </dgm:pt>
    <dgm:pt modelId="{6698D62E-CBD7-4D11-B760-E15C6436B563}">
      <dgm:prSet/>
      <dgm:spPr/>
      <dgm:t>
        <a:bodyPr/>
        <a:lstStyle/>
        <a:p>
          <a:r>
            <a:rPr lang="en-US"/>
            <a:t>Have to resize the array on every insert or risk having a sparse array</a:t>
          </a:r>
        </a:p>
      </dgm:t>
    </dgm:pt>
    <dgm:pt modelId="{32E89362-E2C1-47DE-B93E-E155B091087C}" type="parTrans" cxnId="{3F4D4045-A485-4881-B390-F9E1EF215BAE}">
      <dgm:prSet/>
      <dgm:spPr/>
      <dgm:t>
        <a:bodyPr/>
        <a:lstStyle/>
        <a:p>
          <a:endParaRPr lang="en-US"/>
        </a:p>
      </dgm:t>
    </dgm:pt>
    <dgm:pt modelId="{9D97A96D-76E7-4B6E-A148-1D57CCAAD963}" type="sibTrans" cxnId="{3F4D4045-A485-4881-B390-F9E1EF215BAE}">
      <dgm:prSet/>
      <dgm:spPr/>
      <dgm:t>
        <a:bodyPr/>
        <a:lstStyle/>
        <a:p>
          <a:endParaRPr lang="en-US"/>
        </a:p>
      </dgm:t>
    </dgm:pt>
    <dgm:pt modelId="{3DA013A3-AA35-4C57-B6D1-F749B74AA90D}" type="pres">
      <dgm:prSet presAssocID="{59EE6D7D-9C6F-4F68-80F0-B6AC059FB064}" presName="outerComposite" presStyleCnt="0">
        <dgm:presLayoutVars>
          <dgm:chMax val="5"/>
          <dgm:dir/>
          <dgm:resizeHandles val="exact"/>
        </dgm:presLayoutVars>
      </dgm:prSet>
      <dgm:spPr/>
    </dgm:pt>
    <dgm:pt modelId="{8379BC59-76F5-4D32-9160-7AE951D5C4E3}" type="pres">
      <dgm:prSet presAssocID="{59EE6D7D-9C6F-4F68-80F0-B6AC059FB064}" presName="dummyMaxCanvas" presStyleCnt="0">
        <dgm:presLayoutVars/>
      </dgm:prSet>
      <dgm:spPr/>
    </dgm:pt>
    <dgm:pt modelId="{BDF753EC-FCA2-42D6-8D40-9453AEFD4C1B}" type="pres">
      <dgm:prSet presAssocID="{59EE6D7D-9C6F-4F68-80F0-B6AC059FB064}" presName="FourNodes_1" presStyleLbl="node1" presStyleIdx="0" presStyleCnt="4">
        <dgm:presLayoutVars>
          <dgm:bulletEnabled val="1"/>
        </dgm:presLayoutVars>
      </dgm:prSet>
      <dgm:spPr/>
    </dgm:pt>
    <dgm:pt modelId="{22CEBB8D-BCF1-4FC8-9699-CB98AF223B60}" type="pres">
      <dgm:prSet presAssocID="{59EE6D7D-9C6F-4F68-80F0-B6AC059FB064}" presName="FourNodes_2" presStyleLbl="node1" presStyleIdx="1" presStyleCnt="4">
        <dgm:presLayoutVars>
          <dgm:bulletEnabled val="1"/>
        </dgm:presLayoutVars>
      </dgm:prSet>
      <dgm:spPr/>
    </dgm:pt>
    <dgm:pt modelId="{99144E57-70F2-4A36-BE88-06EFA51F720F}" type="pres">
      <dgm:prSet presAssocID="{59EE6D7D-9C6F-4F68-80F0-B6AC059FB064}" presName="FourNodes_3" presStyleLbl="node1" presStyleIdx="2" presStyleCnt="4">
        <dgm:presLayoutVars>
          <dgm:bulletEnabled val="1"/>
        </dgm:presLayoutVars>
      </dgm:prSet>
      <dgm:spPr/>
    </dgm:pt>
    <dgm:pt modelId="{51C5C002-2EF7-4B14-BC66-10E78791DFEE}" type="pres">
      <dgm:prSet presAssocID="{59EE6D7D-9C6F-4F68-80F0-B6AC059FB064}" presName="FourNodes_4" presStyleLbl="node1" presStyleIdx="3" presStyleCnt="4">
        <dgm:presLayoutVars>
          <dgm:bulletEnabled val="1"/>
        </dgm:presLayoutVars>
      </dgm:prSet>
      <dgm:spPr/>
    </dgm:pt>
    <dgm:pt modelId="{728057E0-9CF8-4607-B721-41193E8B6CD0}" type="pres">
      <dgm:prSet presAssocID="{59EE6D7D-9C6F-4F68-80F0-B6AC059FB064}" presName="FourConn_1-2" presStyleLbl="fgAccFollowNode1" presStyleIdx="0" presStyleCnt="3">
        <dgm:presLayoutVars>
          <dgm:bulletEnabled val="1"/>
        </dgm:presLayoutVars>
      </dgm:prSet>
      <dgm:spPr/>
    </dgm:pt>
    <dgm:pt modelId="{B48C467B-DACB-4C66-8396-F44D9B908338}" type="pres">
      <dgm:prSet presAssocID="{59EE6D7D-9C6F-4F68-80F0-B6AC059FB064}" presName="FourConn_2-3" presStyleLbl="fgAccFollowNode1" presStyleIdx="1" presStyleCnt="3">
        <dgm:presLayoutVars>
          <dgm:bulletEnabled val="1"/>
        </dgm:presLayoutVars>
      </dgm:prSet>
      <dgm:spPr/>
    </dgm:pt>
    <dgm:pt modelId="{270A0193-2AC7-4972-B8FC-072277D458FB}" type="pres">
      <dgm:prSet presAssocID="{59EE6D7D-9C6F-4F68-80F0-B6AC059FB064}" presName="FourConn_3-4" presStyleLbl="fgAccFollowNode1" presStyleIdx="2" presStyleCnt="3">
        <dgm:presLayoutVars>
          <dgm:bulletEnabled val="1"/>
        </dgm:presLayoutVars>
      </dgm:prSet>
      <dgm:spPr/>
    </dgm:pt>
    <dgm:pt modelId="{55CF04FB-2175-4049-8FBF-906288C3B90D}" type="pres">
      <dgm:prSet presAssocID="{59EE6D7D-9C6F-4F68-80F0-B6AC059FB064}" presName="FourNodes_1_text" presStyleLbl="node1" presStyleIdx="3" presStyleCnt="4">
        <dgm:presLayoutVars>
          <dgm:bulletEnabled val="1"/>
        </dgm:presLayoutVars>
      </dgm:prSet>
      <dgm:spPr/>
    </dgm:pt>
    <dgm:pt modelId="{F8C6E191-07BB-4392-89C6-0396F402AA19}" type="pres">
      <dgm:prSet presAssocID="{59EE6D7D-9C6F-4F68-80F0-B6AC059FB064}" presName="FourNodes_2_text" presStyleLbl="node1" presStyleIdx="3" presStyleCnt="4">
        <dgm:presLayoutVars>
          <dgm:bulletEnabled val="1"/>
        </dgm:presLayoutVars>
      </dgm:prSet>
      <dgm:spPr/>
    </dgm:pt>
    <dgm:pt modelId="{E6656248-CC7C-41FB-915F-426DDF2C78CA}" type="pres">
      <dgm:prSet presAssocID="{59EE6D7D-9C6F-4F68-80F0-B6AC059FB064}" presName="FourNodes_3_text" presStyleLbl="node1" presStyleIdx="3" presStyleCnt="4">
        <dgm:presLayoutVars>
          <dgm:bulletEnabled val="1"/>
        </dgm:presLayoutVars>
      </dgm:prSet>
      <dgm:spPr/>
    </dgm:pt>
    <dgm:pt modelId="{D56A3AB4-76A7-408A-86A4-923ECB1E405B}" type="pres">
      <dgm:prSet presAssocID="{59EE6D7D-9C6F-4F68-80F0-B6AC059FB06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09CCD19-A4FC-41CC-BEEB-D4B3B6DA7B86}" type="presOf" srcId="{7375B600-0359-453E-B450-D53D6C96FF70}" destId="{E6656248-CC7C-41FB-915F-426DDF2C78CA}" srcOrd="1" destOrd="0" presId="urn:microsoft.com/office/officeart/2005/8/layout/vProcess5"/>
    <dgm:cxn modelId="{F1C5BB1A-0F0C-4305-88B1-12D51D795D51}" type="presOf" srcId="{2766EDE5-45E5-4AFB-B947-DF8FBC1FF131}" destId="{270A0193-2AC7-4972-B8FC-072277D458FB}" srcOrd="0" destOrd="0" presId="urn:microsoft.com/office/officeart/2005/8/layout/vProcess5"/>
    <dgm:cxn modelId="{65A40429-66DF-4E70-AE0E-A9163778E0BA}" type="presOf" srcId="{6698D62E-CBD7-4D11-B760-E15C6436B563}" destId="{51C5C002-2EF7-4B14-BC66-10E78791DFEE}" srcOrd="0" destOrd="0" presId="urn:microsoft.com/office/officeart/2005/8/layout/vProcess5"/>
    <dgm:cxn modelId="{7620E742-9417-4C55-BC01-8F58B7E6E429}" type="presOf" srcId="{40E183BA-F06A-48C0-A4EA-C9FCB17D3CD6}" destId="{55CF04FB-2175-4049-8FBF-906288C3B90D}" srcOrd="1" destOrd="0" presId="urn:microsoft.com/office/officeart/2005/8/layout/vProcess5"/>
    <dgm:cxn modelId="{3F4D4045-A485-4881-B390-F9E1EF215BAE}" srcId="{59EE6D7D-9C6F-4F68-80F0-B6AC059FB064}" destId="{6698D62E-CBD7-4D11-B760-E15C6436B563}" srcOrd="3" destOrd="0" parTransId="{32E89362-E2C1-47DE-B93E-E155B091087C}" sibTransId="{9D97A96D-76E7-4B6E-A148-1D57CCAAD963}"/>
    <dgm:cxn modelId="{BBE1E54B-EFCC-4490-836C-26B54DFF8953}" srcId="{59EE6D7D-9C6F-4F68-80F0-B6AC059FB064}" destId="{40E183BA-F06A-48C0-A4EA-C9FCB17D3CD6}" srcOrd="0" destOrd="0" parTransId="{A12C7DB2-188E-4863-9527-652848C6AF50}" sibTransId="{B36D5B4A-859B-4942-BF13-C9AC2C038D94}"/>
    <dgm:cxn modelId="{88B0C54D-CEFC-4B8B-B5AD-6DA11A8D7CE3}" type="presOf" srcId="{D431F522-7A8C-4E5E-A978-B148F8BBA078}" destId="{F8C6E191-07BB-4392-89C6-0396F402AA19}" srcOrd="1" destOrd="0" presId="urn:microsoft.com/office/officeart/2005/8/layout/vProcess5"/>
    <dgm:cxn modelId="{63DD5D72-E5B3-4CAF-BD2B-65AAFA5B7F7E}" type="presOf" srcId="{7375B600-0359-453E-B450-D53D6C96FF70}" destId="{99144E57-70F2-4A36-BE88-06EFA51F720F}" srcOrd="0" destOrd="0" presId="urn:microsoft.com/office/officeart/2005/8/layout/vProcess5"/>
    <dgm:cxn modelId="{A9735075-03D4-4A3F-A132-429774DEB7B1}" srcId="{59EE6D7D-9C6F-4F68-80F0-B6AC059FB064}" destId="{7375B600-0359-453E-B450-D53D6C96FF70}" srcOrd="2" destOrd="0" parTransId="{5D4FB099-440C-4341-9DB3-004B01A99C60}" sibTransId="{2766EDE5-45E5-4AFB-B947-DF8FBC1FF131}"/>
    <dgm:cxn modelId="{7758087F-9932-48D4-8397-19C2137F5289}" type="presOf" srcId="{40E183BA-F06A-48C0-A4EA-C9FCB17D3CD6}" destId="{BDF753EC-FCA2-42D6-8D40-9453AEFD4C1B}" srcOrd="0" destOrd="0" presId="urn:microsoft.com/office/officeart/2005/8/layout/vProcess5"/>
    <dgm:cxn modelId="{95054D86-E3B5-4E3B-84A1-495F461754D4}" type="presOf" srcId="{661A5B2B-8B69-4B7A-99DE-AC069BB6795C}" destId="{B48C467B-DACB-4C66-8396-F44D9B908338}" srcOrd="0" destOrd="0" presId="urn:microsoft.com/office/officeart/2005/8/layout/vProcess5"/>
    <dgm:cxn modelId="{93849B90-7252-41C1-8FA8-426EA5455FCE}" type="presOf" srcId="{D431F522-7A8C-4E5E-A978-B148F8BBA078}" destId="{22CEBB8D-BCF1-4FC8-9699-CB98AF223B60}" srcOrd="0" destOrd="0" presId="urn:microsoft.com/office/officeart/2005/8/layout/vProcess5"/>
    <dgm:cxn modelId="{F7A0BA97-E737-4B74-9DFB-A63674B5B6D3}" srcId="{59EE6D7D-9C6F-4F68-80F0-B6AC059FB064}" destId="{D431F522-7A8C-4E5E-A978-B148F8BBA078}" srcOrd="1" destOrd="0" parTransId="{9D90A5E9-505F-4684-B37C-23F6FACA89C3}" sibTransId="{661A5B2B-8B69-4B7A-99DE-AC069BB6795C}"/>
    <dgm:cxn modelId="{0BBA67C0-D901-4CDA-B998-937E53A9DEAB}" type="presOf" srcId="{6698D62E-CBD7-4D11-B760-E15C6436B563}" destId="{D56A3AB4-76A7-408A-86A4-923ECB1E405B}" srcOrd="1" destOrd="0" presId="urn:microsoft.com/office/officeart/2005/8/layout/vProcess5"/>
    <dgm:cxn modelId="{BBA35ECE-C93C-44F2-88FB-BCD47AD93008}" type="presOf" srcId="{B36D5B4A-859B-4942-BF13-C9AC2C038D94}" destId="{728057E0-9CF8-4607-B721-41193E8B6CD0}" srcOrd="0" destOrd="0" presId="urn:microsoft.com/office/officeart/2005/8/layout/vProcess5"/>
    <dgm:cxn modelId="{F3A162E2-9FC5-42EB-83AB-5D0A30B5CEEF}" type="presOf" srcId="{59EE6D7D-9C6F-4F68-80F0-B6AC059FB064}" destId="{3DA013A3-AA35-4C57-B6D1-F749B74AA90D}" srcOrd="0" destOrd="0" presId="urn:microsoft.com/office/officeart/2005/8/layout/vProcess5"/>
    <dgm:cxn modelId="{F86551B8-3DF2-41A4-B9E2-FCF29E46B489}" type="presParOf" srcId="{3DA013A3-AA35-4C57-B6D1-F749B74AA90D}" destId="{8379BC59-76F5-4D32-9160-7AE951D5C4E3}" srcOrd="0" destOrd="0" presId="urn:microsoft.com/office/officeart/2005/8/layout/vProcess5"/>
    <dgm:cxn modelId="{1E473FA2-66DC-4904-9940-BBAF1EE32323}" type="presParOf" srcId="{3DA013A3-AA35-4C57-B6D1-F749B74AA90D}" destId="{BDF753EC-FCA2-42D6-8D40-9453AEFD4C1B}" srcOrd="1" destOrd="0" presId="urn:microsoft.com/office/officeart/2005/8/layout/vProcess5"/>
    <dgm:cxn modelId="{D6FABA71-2393-4221-991B-20708F299010}" type="presParOf" srcId="{3DA013A3-AA35-4C57-B6D1-F749B74AA90D}" destId="{22CEBB8D-BCF1-4FC8-9699-CB98AF223B60}" srcOrd="2" destOrd="0" presId="urn:microsoft.com/office/officeart/2005/8/layout/vProcess5"/>
    <dgm:cxn modelId="{5D8AD983-F47D-448D-AF6B-3E94A33634A0}" type="presParOf" srcId="{3DA013A3-AA35-4C57-B6D1-F749B74AA90D}" destId="{99144E57-70F2-4A36-BE88-06EFA51F720F}" srcOrd="3" destOrd="0" presId="urn:microsoft.com/office/officeart/2005/8/layout/vProcess5"/>
    <dgm:cxn modelId="{15CB3A37-C42D-4A90-9D8A-B4066F9E0413}" type="presParOf" srcId="{3DA013A3-AA35-4C57-B6D1-F749B74AA90D}" destId="{51C5C002-2EF7-4B14-BC66-10E78791DFEE}" srcOrd="4" destOrd="0" presId="urn:microsoft.com/office/officeart/2005/8/layout/vProcess5"/>
    <dgm:cxn modelId="{04997908-F7A2-4456-A51D-518987462222}" type="presParOf" srcId="{3DA013A3-AA35-4C57-B6D1-F749B74AA90D}" destId="{728057E0-9CF8-4607-B721-41193E8B6CD0}" srcOrd="5" destOrd="0" presId="urn:microsoft.com/office/officeart/2005/8/layout/vProcess5"/>
    <dgm:cxn modelId="{A6F8A5DB-00CB-4093-8B9C-3CE47F501364}" type="presParOf" srcId="{3DA013A3-AA35-4C57-B6D1-F749B74AA90D}" destId="{B48C467B-DACB-4C66-8396-F44D9B908338}" srcOrd="6" destOrd="0" presId="urn:microsoft.com/office/officeart/2005/8/layout/vProcess5"/>
    <dgm:cxn modelId="{271204FD-7F80-4790-8306-5D43D873D952}" type="presParOf" srcId="{3DA013A3-AA35-4C57-B6D1-F749B74AA90D}" destId="{270A0193-2AC7-4972-B8FC-072277D458FB}" srcOrd="7" destOrd="0" presId="urn:microsoft.com/office/officeart/2005/8/layout/vProcess5"/>
    <dgm:cxn modelId="{1D81E860-2A37-4439-8D51-722F89AE8C44}" type="presParOf" srcId="{3DA013A3-AA35-4C57-B6D1-F749B74AA90D}" destId="{55CF04FB-2175-4049-8FBF-906288C3B90D}" srcOrd="8" destOrd="0" presId="urn:microsoft.com/office/officeart/2005/8/layout/vProcess5"/>
    <dgm:cxn modelId="{D02DC955-8F95-439C-8D9B-B41A2EFDA8A8}" type="presParOf" srcId="{3DA013A3-AA35-4C57-B6D1-F749B74AA90D}" destId="{F8C6E191-07BB-4392-89C6-0396F402AA19}" srcOrd="9" destOrd="0" presId="urn:microsoft.com/office/officeart/2005/8/layout/vProcess5"/>
    <dgm:cxn modelId="{C55DE69D-CDD4-4EBF-8D13-EB32A6F918F4}" type="presParOf" srcId="{3DA013A3-AA35-4C57-B6D1-F749B74AA90D}" destId="{E6656248-CC7C-41FB-915F-426DDF2C78CA}" srcOrd="10" destOrd="0" presId="urn:microsoft.com/office/officeart/2005/8/layout/vProcess5"/>
    <dgm:cxn modelId="{3F896AF1-14BA-4D48-BC7A-6895122E4E91}" type="presParOf" srcId="{3DA013A3-AA35-4C57-B6D1-F749B74AA90D}" destId="{D56A3AB4-76A7-408A-86A4-923ECB1E40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07E62B-D96C-4512-A8EF-A58C7CE18143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FEDE7A-7131-4A51-A662-9BAE90E5ADFF}">
      <dgm:prSet/>
      <dgm:spPr/>
      <dgm:t>
        <a:bodyPr/>
        <a:lstStyle/>
        <a:p>
          <a:r>
            <a:rPr lang="en-US"/>
            <a:t>Our LinkedList for each vertex should be kept in its own Linked List</a:t>
          </a:r>
        </a:p>
      </dgm:t>
    </dgm:pt>
    <dgm:pt modelId="{ADC45AE6-8852-4970-AAE3-1DC16E30E395}" type="parTrans" cxnId="{E50FAEC0-5664-4542-9CAA-535D6DB98E8E}">
      <dgm:prSet/>
      <dgm:spPr/>
      <dgm:t>
        <a:bodyPr/>
        <a:lstStyle/>
        <a:p>
          <a:endParaRPr lang="en-US"/>
        </a:p>
      </dgm:t>
    </dgm:pt>
    <dgm:pt modelId="{D534B043-D981-4106-9B20-91EC1FD71408}" type="sibTrans" cxnId="{E50FAEC0-5664-4542-9CAA-535D6DB98E8E}">
      <dgm:prSet/>
      <dgm:spPr/>
      <dgm:t>
        <a:bodyPr/>
        <a:lstStyle/>
        <a:p>
          <a:endParaRPr lang="en-US"/>
        </a:p>
      </dgm:t>
    </dgm:pt>
    <dgm:pt modelId="{F6714684-BE89-4550-A2AB-889CCA36361D}">
      <dgm:prSet/>
      <dgm:spPr/>
      <dgm:t>
        <a:bodyPr/>
        <a:lstStyle/>
        <a:p>
          <a:r>
            <a:rPr lang="en-US"/>
            <a:t>The first item (header) in each internal linked list will be the originating vertex</a:t>
          </a:r>
        </a:p>
      </dgm:t>
    </dgm:pt>
    <dgm:pt modelId="{7E94EE5A-8E03-4223-B5C5-4FF5414DBCAA}" type="parTrans" cxnId="{AE378454-1F69-4707-AF1B-62384914B233}">
      <dgm:prSet/>
      <dgm:spPr/>
      <dgm:t>
        <a:bodyPr/>
        <a:lstStyle/>
        <a:p>
          <a:endParaRPr lang="en-US"/>
        </a:p>
      </dgm:t>
    </dgm:pt>
    <dgm:pt modelId="{F7449B15-13D3-42A1-9154-C9D5DF094A83}" type="sibTrans" cxnId="{AE378454-1F69-4707-AF1B-62384914B233}">
      <dgm:prSet/>
      <dgm:spPr/>
      <dgm:t>
        <a:bodyPr/>
        <a:lstStyle/>
        <a:p>
          <a:endParaRPr lang="en-US"/>
        </a:p>
      </dgm:t>
    </dgm:pt>
    <dgm:pt modelId="{F83A25FD-3A75-4473-A650-764A84A20C15}">
      <dgm:prSet/>
      <dgm:spPr/>
      <dgm:t>
        <a:bodyPr/>
        <a:lstStyle/>
        <a:p>
          <a:r>
            <a:rPr lang="en-US"/>
            <a:t>That then has a pointer to the next adjacency list</a:t>
          </a:r>
        </a:p>
      </dgm:t>
    </dgm:pt>
    <dgm:pt modelId="{C96F9638-0968-4774-809E-66E36B6511AE}" type="parTrans" cxnId="{1E493671-0916-44FA-A15F-AD5419D68B48}">
      <dgm:prSet/>
      <dgm:spPr/>
      <dgm:t>
        <a:bodyPr/>
        <a:lstStyle/>
        <a:p>
          <a:endParaRPr lang="en-US"/>
        </a:p>
      </dgm:t>
    </dgm:pt>
    <dgm:pt modelId="{D6D9B1EB-E37F-4A2E-8DA1-66E9AFB6E092}" type="sibTrans" cxnId="{1E493671-0916-44FA-A15F-AD5419D68B48}">
      <dgm:prSet/>
      <dgm:spPr/>
      <dgm:t>
        <a:bodyPr/>
        <a:lstStyle/>
        <a:p>
          <a:endParaRPr lang="en-US"/>
        </a:p>
      </dgm:t>
    </dgm:pt>
    <dgm:pt modelId="{D45C427A-18DE-4C78-9AFB-B3174EF0374C}">
      <dgm:prSet/>
      <dgm:spPr/>
      <dgm:t>
        <a:bodyPr/>
        <a:lstStyle/>
        <a:p>
          <a:r>
            <a:rPr lang="en-US"/>
            <a:t>We can represent our entire graph this way</a:t>
          </a:r>
        </a:p>
      </dgm:t>
    </dgm:pt>
    <dgm:pt modelId="{C8550C20-2DE4-43AC-BB3D-543A8B19D6C3}" type="parTrans" cxnId="{8CFA239E-858C-4CFC-A181-199D91B5B732}">
      <dgm:prSet/>
      <dgm:spPr/>
      <dgm:t>
        <a:bodyPr/>
        <a:lstStyle/>
        <a:p>
          <a:endParaRPr lang="en-US"/>
        </a:p>
      </dgm:t>
    </dgm:pt>
    <dgm:pt modelId="{CCF6E98A-8469-4705-8609-E4598959BCD1}" type="sibTrans" cxnId="{8CFA239E-858C-4CFC-A181-199D91B5B732}">
      <dgm:prSet/>
      <dgm:spPr/>
      <dgm:t>
        <a:bodyPr/>
        <a:lstStyle/>
        <a:p>
          <a:endParaRPr lang="en-US"/>
        </a:p>
      </dgm:t>
    </dgm:pt>
    <dgm:pt modelId="{B406C763-F519-4517-A08F-53B4A25B4A35}" type="pres">
      <dgm:prSet presAssocID="{B407E62B-D96C-4512-A8EF-A58C7CE18143}" presName="Name0" presStyleCnt="0">
        <dgm:presLayoutVars>
          <dgm:dir/>
          <dgm:animLvl val="lvl"/>
          <dgm:resizeHandles val="exact"/>
        </dgm:presLayoutVars>
      </dgm:prSet>
      <dgm:spPr/>
    </dgm:pt>
    <dgm:pt modelId="{2A81CA41-C368-4112-94B8-DEA281A7F797}" type="pres">
      <dgm:prSet presAssocID="{D45C427A-18DE-4C78-9AFB-B3174EF0374C}" presName="boxAndChildren" presStyleCnt="0"/>
      <dgm:spPr/>
    </dgm:pt>
    <dgm:pt modelId="{420C7CBA-049C-4451-B3B8-8F558178CF06}" type="pres">
      <dgm:prSet presAssocID="{D45C427A-18DE-4C78-9AFB-B3174EF0374C}" presName="parentTextBox" presStyleLbl="node1" presStyleIdx="0" presStyleCnt="4"/>
      <dgm:spPr/>
    </dgm:pt>
    <dgm:pt modelId="{507482D9-890E-40D7-923D-E785578488DD}" type="pres">
      <dgm:prSet presAssocID="{D6D9B1EB-E37F-4A2E-8DA1-66E9AFB6E092}" presName="sp" presStyleCnt="0"/>
      <dgm:spPr/>
    </dgm:pt>
    <dgm:pt modelId="{6D21E793-6446-4C7D-BE35-C207BCEFB9E3}" type="pres">
      <dgm:prSet presAssocID="{F83A25FD-3A75-4473-A650-764A84A20C15}" presName="arrowAndChildren" presStyleCnt="0"/>
      <dgm:spPr/>
    </dgm:pt>
    <dgm:pt modelId="{D8022B9D-831E-4EC3-9168-5DF1AF69E37E}" type="pres">
      <dgm:prSet presAssocID="{F83A25FD-3A75-4473-A650-764A84A20C15}" presName="parentTextArrow" presStyleLbl="node1" presStyleIdx="1" presStyleCnt="4"/>
      <dgm:spPr/>
    </dgm:pt>
    <dgm:pt modelId="{E0F00C5E-BCCE-4ECD-9470-E5DCA150C562}" type="pres">
      <dgm:prSet presAssocID="{F7449B15-13D3-42A1-9154-C9D5DF094A83}" presName="sp" presStyleCnt="0"/>
      <dgm:spPr/>
    </dgm:pt>
    <dgm:pt modelId="{5FF0B9F9-6570-4075-B4CF-82D47FCB800B}" type="pres">
      <dgm:prSet presAssocID="{F6714684-BE89-4550-A2AB-889CCA36361D}" presName="arrowAndChildren" presStyleCnt="0"/>
      <dgm:spPr/>
    </dgm:pt>
    <dgm:pt modelId="{3E74D44D-6C52-4B9B-83F0-5B0A7770549A}" type="pres">
      <dgm:prSet presAssocID="{F6714684-BE89-4550-A2AB-889CCA36361D}" presName="parentTextArrow" presStyleLbl="node1" presStyleIdx="2" presStyleCnt="4"/>
      <dgm:spPr/>
    </dgm:pt>
    <dgm:pt modelId="{6F7BD0F3-A552-4F63-AD34-DA31C63212FC}" type="pres">
      <dgm:prSet presAssocID="{D534B043-D981-4106-9B20-91EC1FD71408}" presName="sp" presStyleCnt="0"/>
      <dgm:spPr/>
    </dgm:pt>
    <dgm:pt modelId="{AEECEBF0-9C2A-49A9-A270-A1DC1054B571}" type="pres">
      <dgm:prSet presAssocID="{26FEDE7A-7131-4A51-A662-9BAE90E5ADFF}" presName="arrowAndChildren" presStyleCnt="0"/>
      <dgm:spPr/>
    </dgm:pt>
    <dgm:pt modelId="{256F59B8-A2EB-4CE2-8D51-6A24BD7F589F}" type="pres">
      <dgm:prSet presAssocID="{26FEDE7A-7131-4A51-A662-9BAE90E5ADFF}" presName="parentTextArrow" presStyleLbl="node1" presStyleIdx="3" presStyleCnt="4"/>
      <dgm:spPr/>
    </dgm:pt>
  </dgm:ptLst>
  <dgm:cxnLst>
    <dgm:cxn modelId="{F4C7DD1D-5876-45A8-80B8-78C4C7F5A429}" type="presOf" srcId="{26FEDE7A-7131-4A51-A662-9BAE90E5ADFF}" destId="{256F59B8-A2EB-4CE2-8D51-6A24BD7F589F}" srcOrd="0" destOrd="0" presId="urn:microsoft.com/office/officeart/2005/8/layout/process4"/>
    <dgm:cxn modelId="{D5BEFF5D-12A5-475F-8E32-C8189ECC2F46}" type="presOf" srcId="{F83A25FD-3A75-4473-A650-764A84A20C15}" destId="{D8022B9D-831E-4EC3-9168-5DF1AF69E37E}" srcOrd="0" destOrd="0" presId="urn:microsoft.com/office/officeart/2005/8/layout/process4"/>
    <dgm:cxn modelId="{1E493671-0916-44FA-A15F-AD5419D68B48}" srcId="{B407E62B-D96C-4512-A8EF-A58C7CE18143}" destId="{F83A25FD-3A75-4473-A650-764A84A20C15}" srcOrd="2" destOrd="0" parTransId="{C96F9638-0968-4774-809E-66E36B6511AE}" sibTransId="{D6D9B1EB-E37F-4A2E-8DA1-66E9AFB6E092}"/>
    <dgm:cxn modelId="{AE378454-1F69-4707-AF1B-62384914B233}" srcId="{B407E62B-D96C-4512-A8EF-A58C7CE18143}" destId="{F6714684-BE89-4550-A2AB-889CCA36361D}" srcOrd="1" destOrd="0" parTransId="{7E94EE5A-8E03-4223-B5C5-4FF5414DBCAA}" sibTransId="{F7449B15-13D3-42A1-9154-C9D5DF094A83}"/>
    <dgm:cxn modelId="{994A3E98-C084-4D0C-A135-C92B3F85822A}" type="presOf" srcId="{D45C427A-18DE-4C78-9AFB-B3174EF0374C}" destId="{420C7CBA-049C-4451-B3B8-8F558178CF06}" srcOrd="0" destOrd="0" presId="urn:microsoft.com/office/officeart/2005/8/layout/process4"/>
    <dgm:cxn modelId="{8CFA239E-858C-4CFC-A181-199D91B5B732}" srcId="{B407E62B-D96C-4512-A8EF-A58C7CE18143}" destId="{D45C427A-18DE-4C78-9AFB-B3174EF0374C}" srcOrd="3" destOrd="0" parTransId="{C8550C20-2DE4-43AC-BB3D-543A8B19D6C3}" sibTransId="{CCF6E98A-8469-4705-8609-E4598959BCD1}"/>
    <dgm:cxn modelId="{8EAB06BB-B38F-4972-83EE-5F8F26278C4D}" type="presOf" srcId="{F6714684-BE89-4550-A2AB-889CCA36361D}" destId="{3E74D44D-6C52-4B9B-83F0-5B0A7770549A}" srcOrd="0" destOrd="0" presId="urn:microsoft.com/office/officeart/2005/8/layout/process4"/>
    <dgm:cxn modelId="{E50FAEC0-5664-4542-9CAA-535D6DB98E8E}" srcId="{B407E62B-D96C-4512-A8EF-A58C7CE18143}" destId="{26FEDE7A-7131-4A51-A662-9BAE90E5ADFF}" srcOrd="0" destOrd="0" parTransId="{ADC45AE6-8852-4970-AAE3-1DC16E30E395}" sibTransId="{D534B043-D981-4106-9B20-91EC1FD71408}"/>
    <dgm:cxn modelId="{86FF4AF1-00FB-48CB-A0A1-46C0DF0B7650}" type="presOf" srcId="{B407E62B-D96C-4512-A8EF-A58C7CE18143}" destId="{B406C763-F519-4517-A08F-53B4A25B4A35}" srcOrd="0" destOrd="0" presId="urn:microsoft.com/office/officeart/2005/8/layout/process4"/>
    <dgm:cxn modelId="{EE1C2B1B-05DD-4C7C-9311-5553D9BC4E95}" type="presParOf" srcId="{B406C763-F519-4517-A08F-53B4A25B4A35}" destId="{2A81CA41-C368-4112-94B8-DEA281A7F797}" srcOrd="0" destOrd="0" presId="urn:microsoft.com/office/officeart/2005/8/layout/process4"/>
    <dgm:cxn modelId="{0F013C1D-E7EF-47DD-A31F-B7AE8ADA0FA0}" type="presParOf" srcId="{2A81CA41-C368-4112-94B8-DEA281A7F797}" destId="{420C7CBA-049C-4451-B3B8-8F558178CF06}" srcOrd="0" destOrd="0" presId="urn:microsoft.com/office/officeart/2005/8/layout/process4"/>
    <dgm:cxn modelId="{76DAB393-C56A-4C07-B5D8-EA0F9A22343F}" type="presParOf" srcId="{B406C763-F519-4517-A08F-53B4A25B4A35}" destId="{507482D9-890E-40D7-923D-E785578488DD}" srcOrd="1" destOrd="0" presId="urn:microsoft.com/office/officeart/2005/8/layout/process4"/>
    <dgm:cxn modelId="{3895AADA-D7DE-4CCE-9DC4-F68390A03D0A}" type="presParOf" srcId="{B406C763-F519-4517-A08F-53B4A25B4A35}" destId="{6D21E793-6446-4C7D-BE35-C207BCEFB9E3}" srcOrd="2" destOrd="0" presId="urn:microsoft.com/office/officeart/2005/8/layout/process4"/>
    <dgm:cxn modelId="{2621A0DF-4B10-4F25-8D2B-7DF2589F5DEA}" type="presParOf" srcId="{6D21E793-6446-4C7D-BE35-C207BCEFB9E3}" destId="{D8022B9D-831E-4EC3-9168-5DF1AF69E37E}" srcOrd="0" destOrd="0" presId="urn:microsoft.com/office/officeart/2005/8/layout/process4"/>
    <dgm:cxn modelId="{827A81CD-58B3-4E6C-98FB-D2440029CA1F}" type="presParOf" srcId="{B406C763-F519-4517-A08F-53B4A25B4A35}" destId="{E0F00C5E-BCCE-4ECD-9470-E5DCA150C562}" srcOrd="3" destOrd="0" presId="urn:microsoft.com/office/officeart/2005/8/layout/process4"/>
    <dgm:cxn modelId="{CB292868-5999-4090-A2B5-1FC774EF00AB}" type="presParOf" srcId="{B406C763-F519-4517-A08F-53B4A25B4A35}" destId="{5FF0B9F9-6570-4075-B4CF-82D47FCB800B}" srcOrd="4" destOrd="0" presId="urn:microsoft.com/office/officeart/2005/8/layout/process4"/>
    <dgm:cxn modelId="{3F431F14-93B6-4731-8FD3-0BCAFBF4022A}" type="presParOf" srcId="{5FF0B9F9-6570-4075-B4CF-82D47FCB800B}" destId="{3E74D44D-6C52-4B9B-83F0-5B0A7770549A}" srcOrd="0" destOrd="0" presId="urn:microsoft.com/office/officeart/2005/8/layout/process4"/>
    <dgm:cxn modelId="{41F89477-CA20-404D-8516-B8DC4629054D}" type="presParOf" srcId="{B406C763-F519-4517-A08F-53B4A25B4A35}" destId="{6F7BD0F3-A552-4F63-AD34-DA31C63212FC}" srcOrd="5" destOrd="0" presId="urn:microsoft.com/office/officeart/2005/8/layout/process4"/>
    <dgm:cxn modelId="{96FBD964-6336-409E-81B7-966C9C24C591}" type="presParOf" srcId="{B406C763-F519-4517-A08F-53B4A25B4A35}" destId="{AEECEBF0-9C2A-49A9-A270-A1DC1054B571}" srcOrd="6" destOrd="0" presId="urn:microsoft.com/office/officeart/2005/8/layout/process4"/>
    <dgm:cxn modelId="{49685D37-307B-4A7B-AB5B-AB9743E78C11}" type="presParOf" srcId="{AEECEBF0-9C2A-49A9-A270-A1DC1054B571}" destId="{256F59B8-A2EB-4CE2-8D51-6A24BD7F58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7C6169-44C4-4291-9458-41E6EACCA6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EA4C5-3C83-4198-8477-ED23EB5E9E42}">
      <dgm:prSet phldrT="[Text]"/>
      <dgm:spPr/>
      <dgm:t>
        <a:bodyPr/>
        <a:lstStyle/>
        <a:p>
          <a:r>
            <a:rPr lang="en-US" dirty="0"/>
            <a:t>The</a:t>
          </a:r>
        </a:p>
      </dgm:t>
    </dgm:pt>
    <dgm:pt modelId="{58C14B5D-4BC7-42FF-8217-F4AD87F29253}" type="parTrans" cxnId="{8C47AAC5-CFBB-43C3-8C84-A80A4BD3DC04}">
      <dgm:prSet/>
      <dgm:spPr/>
      <dgm:t>
        <a:bodyPr/>
        <a:lstStyle/>
        <a:p>
          <a:endParaRPr lang="en-US"/>
        </a:p>
      </dgm:t>
    </dgm:pt>
    <dgm:pt modelId="{64E35642-68F8-4C66-A96C-273960C52220}" type="sibTrans" cxnId="{8C47AAC5-CFBB-43C3-8C84-A80A4BD3DC04}">
      <dgm:prSet/>
      <dgm:spPr/>
      <dgm:t>
        <a:bodyPr/>
        <a:lstStyle/>
        <a:p>
          <a:endParaRPr lang="en-US"/>
        </a:p>
      </dgm:t>
    </dgm:pt>
    <dgm:pt modelId="{8DDBCD82-7831-4BA7-BE16-24B51141D8ED}">
      <dgm:prSet phldrT="[Text]"/>
      <dgm:spPr/>
      <dgm:t>
        <a:bodyPr/>
        <a:lstStyle/>
        <a:p>
          <a:r>
            <a:rPr lang="en-US" dirty="0"/>
            <a:t>Big</a:t>
          </a:r>
        </a:p>
      </dgm:t>
    </dgm:pt>
    <dgm:pt modelId="{49896534-E58B-4FA2-B1B3-F782E394B50B}" type="parTrans" cxnId="{DDBBE5BB-F1DB-4C5F-A837-C340923B58A6}">
      <dgm:prSet/>
      <dgm:spPr/>
      <dgm:t>
        <a:bodyPr/>
        <a:lstStyle/>
        <a:p>
          <a:endParaRPr lang="en-US"/>
        </a:p>
      </dgm:t>
    </dgm:pt>
    <dgm:pt modelId="{258F497E-107A-482D-BA13-8326D652C9CD}" type="sibTrans" cxnId="{DDBBE5BB-F1DB-4C5F-A837-C340923B58A6}">
      <dgm:prSet/>
      <dgm:spPr/>
      <dgm:t>
        <a:bodyPr/>
        <a:lstStyle/>
        <a:p>
          <a:endParaRPr lang="en-US"/>
        </a:p>
      </dgm:t>
    </dgm:pt>
    <dgm:pt modelId="{F21CA4EB-03F7-4AEC-B586-237F4FC74032}">
      <dgm:prSet phldrT="[Text]"/>
      <dgm:spPr/>
      <dgm:t>
        <a:bodyPr/>
        <a:lstStyle/>
        <a:p>
          <a:r>
            <a:rPr lang="en-US" dirty="0"/>
            <a:t>Red</a:t>
          </a:r>
        </a:p>
      </dgm:t>
    </dgm:pt>
    <dgm:pt modelId="{17D2787B-8691-4C92-BDF9-7615FB6C901D}" type="parTrans" cxnId="{ED06F0C6-00DF-4615-9FB3-18202AA58C32}">
      <dgm:prSet/>
      <dgm:spPr/>
      <dgm:t>
        <a:bodyPr/>
        <a:lstStyle/>
        <a:p>
          <a:endParaRPr lang="en-US"/>
        </a:p>
      </dgm:t>
    </dgm:pt>
    <dgm:pt modelId="{D2B4DC7F-6860-4A85-A8B8-609C0396224A}" type="sibTrans" cxnId="{ED06F0C6-00DF-4615-9FB3-18202AA58C32}">
      <dgm:prSet/>
      <dgm:spPr/>
      <dgm:t>
        <a:bodyPr/>
        <a:lstStyle/>
        <a:p>
          <a:endParaRPr lang="en-US"/>
        </a:p>
      </dgm:t>
    </dgm:pt>
    <dgm:pt modelId="{B6EB66AA-86CC-40F9-B72A-8F52A9F713CC}">
      <dgm:prSet phldrT="[Text]"/>
      <dgm:spPr/>
      <dgm:t>
        <a:bodyPr/>
        <a:lstStyle/>
        <a:p>
          <a:r>
            <a:rPr lang="en-US" dirty="0"/>
            <a:t>Fox</a:t>
          </a:r>
        </a:p>
      </dgm:t>
    </dgm:pt>
    <dgm:pt modelId="{BAD43113-B13E-4D2D-9DAE-FE4BA597882B}" type="parTrans" cxnId="{0984659F-282A-49F7-93EA-7FE699C9C227}">
      <dgm:prSet/>
      <dgm:spPr/>
      <dgm:t>
        <a:bodyPr/>
        <a:lstStyle/>
        <a:p>
          <a:endParaRPr lang="en-US"/>
        </a:p>
      </dgm:t>
    </dgm:pt>
    <dgm:pt modelId="{4D09943F-A762-48CD-9137-F96F679F4AA3}" type="sibTrans" cxnId="{0984659F-282A-49F7-93EA-7FE699C9C227}">
      <dgm:prSet/>
      <dgm:spPr/>
      <dgm:t>
        <a:bodyPr/>
        <a:lstStyle/>
        <a:p>
          <a:endParaRPr lang="en-US"/>
        </a:p>
      </dgm:t>
    </dgm:pt>
    <dgm:pt modelId="{D59B3F04-AE45-4836-B5BE-97F70E27684E}" type="pres">
      <dgm:prSet presAssocID="{537C6169-44C4-4291-9458-41E6EACCA637}" presName="outerComposite" presStyleCnt="0">
        <dgm:presLayoutVars>
          <dgm:chMax val="5"/>
          <dgm:dir/>
          <dgm:resizeHandles val="exact"/>
        </dgm:presLayoutVars>
      </dgm:prSet>
      <dgm:spPr/>
    </dgm:pt>
    <dgm:pt modelId="{7E137821-CFAE-4BC2-8533-EB7139F29DBC}" type="pres">
      <dgm:prSet presAssocID="{537C6169-44C4-4291-9458-41E6EACCA637}" presName="dummyMaxCanvas" presStyleCnt="0">
        <dgm:presLayoutVars/>
      </dgm:prSet>
      <dgm:spPr/>
    </dgm:pt>
    <dgm:pt modelId="{6A96E19F-5ECC-4498-8489-E8174C3D1995}" type="pres">
      <dgm:prSet presAssocID="{537C6169-44C4-4291-9458-41E6EACCA637}" presName="FourNodes_1" presStyleLbl="node1" presStyleIdx="0" presStyleCnt="4">
        <dgm:presLayoutVars>
          <dgm:bulletEnabled val="1"/>
        </dgm:presLayoutVars>
      </dgm:prSet>
      <dgm:spPr/>
    </dgm:pt>
    <dgm:pt modelId="{0C65A13B-2E8B-4773-A680-8D55F3601CA1}" type="pres">
      <dgm:prSet presAssocID="{537C6169-44C4-4291-9458-41E6EACCA637}" presName="FourNodes_2" presStyleLbl="node1" presStyleIdx="1" presStyleCnt="4">
        <dgm:presLayoutVars>
          <dgm:bulletEnabled val="1"/>
        </dgm:presLayoutVars>
      </dgm:prSet>
      <dgm:spPr/>
    </dgm:pt>
    <dgm:pt modelId="{FB60C803-D6B9-4ABF-8461-0BB5A950C7E5}" type="pres">
      <dgm:prSet presAssocID="{537C6169-44C4-4291-9458-41E6EACCA637}" presName="FourNodes_3" presStyleLbl="node1" presStyleIdx="2" presStyleCnt="4">
        <dgm:presLayoutVars>
          <dgm:bulletEnabled val="1"/>
        </dgm:presLayoutVars>
      </dgm:prSet>
      <dgm:spPr/>
    </dgm:pt>
    <dgm:pt modelId="{4692F159-1D95-4DF4-917E-A900303B516F}" type="pres">
      <dgm:prSet presAssocID="{537C6169-44C4-4291-9458-41E6EACCA637}" presName="FourNodes_4" presStyleLbl="node1" presStyleIdx="3" presStyleCnt="4">
        <dgm:presLayoutVars>
          <dgm:bulletEnabled val="1"/>
        </dgm:presLayoutVars>
      </dgm:prSet>
      <dgm:spPr/>
    </dgm:pt>
    <dgm:pt modelId="{C336413D-9567-4998-BCC9-985B18EC757B}" type="pres">
      <dgm:prSet presAssocID="{537C6169-44C4-4291-9458-41E6EACCA637}" presName="FourConn_1-2" presStyleLbl="fgAccFollowNode1" presStyleIdx="0" presStyleCnt="3">
        <dgm:presLayoutVars>
          <dgm:bulletEnabled val="1"/>
        </dgm:presLayoutVars>
      </dgm:prSet>
      <dgm:spPr/>
    </dgm:pt>
    <dgm:pt modelId="{23266DA2-6F3B-47AB-BB60-4AD7FFC78190}" type="pres">
      <dgm:prSet presAssocID="{537C6169-44C4-4291-9458-41E6EACCA637}" presName="FourConn_2-3" presStyleLbl="fgAccFollowNode1" presStyleIdx="1" presStyleCnt="3">
        <dgm:presLayoutVars>
          <dgm:bulletEnabled val="1"/>
        </dgm:presLayoutVars>
      </dgm:prSet>
      <dgm:spPr/>
    </dgm:pt>
    <dgm:pt modelId="{F7DBE4BA-F045-4929-8EEE-A9F92AFE8F4F}" type="pres">
      <dgm:prSet presAssocID="{537C6169-44C4-4291-9458-41E6EACCA637}" presName="FourConn_3-4" presStyleLbl="fgAccFollowNode1" presStyleIdx="2" presStyleCnt="3">
        <dgm:presLayoutVars>
          <dgm:bulletEnabled val="1"/>
        </dgm:presLayoutVars>
      </dgm:prSet>
      <dgm:spPr/>
    </dgm:pt>
    <dgm:pt modelId="{F04CB4BC-79FF-44BE-BC68-A27ED8374498}" type="pres">
      <dgm:prSet presAssocID="{537C6169-44C4-4291-9458-41E6EACCA637}" presName="FourNodes_1_text" presStyleLbl="node1" presStyleIdx="3" presStyleCnt="4">
        <dgm:presLayoutVars>
          <dgm:bulletEnabled val="1"/>
        </dgm:presLayoutVars>
      </dgm:prSet>
      <dgm:spPr/>
    </dgm:pt>
    <dgm:pt modelId="{0C69E6D9-7249-4154-909C-4D512F560058}" type="pres">
      <dgm:prSet presAssocID="{537C6169-44C4-4291-9458-41E6EACCA637}" presName="FourNodes_2_text" presStyleLbl="node1" presStyleIdx="3" presStyleCnt="4">
        <dgm:presLayoutVars>
          <dgm:bulletEnabled val="1"/>
        </dgm:presLayoutVars>
      </dgm:prSet>
      <dgm:spPr/>
    </dgm:pt>
    <dgm:pt modelId="{A44B2DBA-6AFA-4AC3-8039-9063EA6CE970}" type="pres">
      <dgm:prSet presAssocID="{537C6169-44C4-4291-9458-41E6EACCA637}" presName="FourNodes_3_text" presStyleLbl="node1" presStyleIdx="3" presStyleCnt="4">
        <dgm:presLayoutVars>
          <dgm:bulletEnabled val="1"/>
        </dgm:presLayoutVars>
      </dgm:prSet>
      <dgm:spPr/>
    </dgm:pt>
    <dgm:pt modelId="{155EB517-BFFC-4C7B-BA66-B63468CDDB3C}" type="pres">
      <dgm:prSet presAssocID="{537C6169-44C4-4291-9458-41E6EACCA63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A186612-E6AF-4DFB-AA2A-76A5FB179D96}" type="presOf" srcId="{F21CA4EB-03F7-4AEC-B586-237F4FC74032}" destId="{FB60C803-D6B9-4ABF-8461-0BB5A950C7E5}" srcOrd="0" destOrd="0" presId="urn:microsoft.com/office/officeart/2005/8/layout/vProcess5"/>
    <dgm:cxn modelId="{AD8E5D2E-0FFB-4F57-AEBB-561F4243D183}" type="presOf" srcId="{258F497E-107A-482D-BA13-8326D652C9CD}" destId="{23266DA2-6F3B-47AB-BB60-4AD7FFC78190}" srcOrd="0" destOrd="0" presId="urn:microsoft.com/office/officeart/2005/8/layout/vProcess5"/>
    <dgm:cxn modelId="{19570034-5D6C-4944-ACE7-1CAF8A8309D2}" type="presOf" srcId="{F21CA4EB-03F7-4AEC-B586-237F4FC74032}" destId="{A44B2DBA-6AFA-4AC3-8039-9063EA6CE970}" srcOrd="1" destOrd="0" presId="urn:microsoft.com/office/officeart/2005/8/layout/vProcess5"/>
    <dgm:cxn modelId="{1D5A9F39-C392-4F6D-BF93-8CABD14704BE}" type="presOf" srcId="{2D7EA4C5-3C83-4198-8477-ED23EB5E9E42}" destId="{6A96E19F-5ECC-4498-8489-E8174C3D1995}" srcOrd="0" destOrd="0" presId="urn:microsoft.com/office/officeart/2005/8/layout/vProcess5"/>
    <dgm:cxn modelId="{37301244-9430-4992-B40A-F2AED8335328}" type="presOf" srcId="{B6EB66AA-86CC-40F9-B72A-8F52A9F713CC}" destId="{155EB517-BFFC-4C7B-BA66-B63468CDDB3C}" srcOrd="1" destOrd="0" presId="urn:microsoft.com/office/officeart/2005/8/layout/vProcess5"/>
    <dgm:cxn modelId="{12F08552-3FE5-4F18-979C-D31E61F52CA5}" type="presOf" srcId="{64E35642-68F8-4C66-A96C-273960C52220}" destId="{C336413D-9567-4998-BCC9-985B18EC757B}" srcOrd="0" destOrd="0" presId="urn:microsoft.com/office/officeart/2005/8/layout/vProcess5"/>
    <dgm:cxn modelId="{03105D57-13E0-4345-ABD2-94BC612228B8}" type="presOf" srcId="{D2B4DC7F-6860-4A85-A8B8-609C0396224A}" destId="{F7DBE4BA-F045-4929-8EEE-A9F92AFE8F4F}" srcOrd="0" destOrd="0" presId="urn:microsoft.com/office/officeart/2005/8/layout/vProcess5"/>
    <dgm:cxn modelId="{EA6FF77B-2C79-4065-BD7F-55F7D0AC64D7}" type="presOf" srcId="{537C6169-44C4-4291-9458-41E6EACCA637}" destId="{D59B3F04-AE45-4836-B5BE-97F70E27684E}" srcOrd="0" destOrd="0" presId="urn:microsoft.com/office/officeart/2005/8/layout/vProcess5"/>
    <dgm:cxn modelId="{9C7CB093-5855-4B23-BE23-7129A9D65EC2}" type="presOf" srcId="{B6EB66AA-86CC-40F9-B72A-8F52A9F713CC}" destId="{4692F159-1D95-4DF4-917E-A900303B516F}" srcOrd="0" destOrd="0" presId="urn:microsoft.com/office/officeart/2005/8/layout/vProcess5"/>
    <dgm:cxn modelId="{0984659F-282A-49F7-93EA-7FE699C9C227}" srcId="{537C6169-44C4-4291-9458-41E6EACCA637}" destId="{B6EB66AA-86CC-40F9-B72A-8F52A9F713CC}" srcOrd="3" destOrd="0" parTransId="{BAD43113-B13E-4D2D-9DAE-FE4BA597882B}" sibTransId="{4D09943F-A762-48CD-9137-F96F679F4AA3}"/>
    <dgm:cxn modelId="{2978B8A7-1865-44CA-ACB0-D1B2A34C4127}" type="presOf" srcId="{8DDBCD82-7831-4BA7-BE16-24B51141D8ED}" destId="{0C69E6D9-7249-4154-909C-4D512F560058}" srcOrd="1" destOrd="0" presId="urn:microsoft.com/office/officeart/2005/8/layout/vProcess5"/>
    <dgm:cxn modelId="{E8DD13B3-4CB1-4966-9AF3-AD7A4B0C3479}" type="presOf" srcId="{8DDBCD82-7831-4BA7-BE16-24B51141D8ED}" destId="{0C65A13B-2E8B-4773-A680-8D55F3601CA1}" srcOrd="0" destOrd="0" presId="urn:microsoft.com/office/officeart/2005/8/layout/vProcess5"/>
    <dgm:cxn modelId="{DDBBE5BB-F1DB-4C5F-A837-C340923B58A6}" srcId="{537C6169-44C4-4291-9458-41E6EACCA637}" destId="{8DDBCD82-7831-4BA7-BE16-24B51141D8ED}" srcOrd="1" destOrd="0" parTransId="{49896534-E58B-4FA2-B1B3-F782E394B50B}" sibTransId="{258F497E-107A-482D-BA13-8326D652C9CD}"/>
    <dgm:cxn modelId="{8C47AAC5-CFBB-43C3-8C84-A80A4BD3DC04}" srcId="{537C6169-44C4-4291-9458-41E6EACCA637}" destId="{2D7EA4C5-3C83-4198-8477-ED23EB5E9E42}" srcOrd="0" destOrd="0" parTransId="{58C14B5D-4BC7-42FF-8217-F4AD87F29253}" sibTransId="{64E35642-68F8-4C66-A96C-273960C52220}"/>
    <dgm:cxn modelId="{ED06F0C6-00DF-4615-9FB3-18202AA58C32}" srcId="{537C6169-44C4-4291-9458-41E6EACCA637}" destId="{F21CA4EB-03F7-4AEC-B586-237F4FC74032}" srcOrd="2" destOrd="0" parTransId="{17D2787B-8691-4C92-BDF9-7615FB6C901D}" sibTransId="{D2B4DC7F-6860-4A85-A8B8-609C0396224A}"/>
    <dgm:cxn modelId="{6C26F9CA-D445-4D4D-A010-8CD71CB3EF4F}" type="presOf" srcId="{2D7EA4C5-3C83-4198-8477-ED23EB5E9E42}" destId="{F04CB4BC-79FF-44BE-BC68-A27ED8374498}" srcOrd="1" destOrd="0" presId="urn:microsoft.com/office/officeart/2005/8/layout/vProcess5"/>
    <dgm:cxn modelId="{F1149379-6890-49AF-9521-C752C9B4C6FA}" type="presParOf" srcId="{D59B3F04-AE45-4836-B5BE-97F70E27684E}" destId="{7E137821-CFAE-4BC2-8533-EB7139F29DBC}" srcOrd="0" destOrd="0" presId="urn:microsoft.com/office/officeart/2005/8/layout/vProcess5"/>
    <dgm:cxn modelId="{099694FB-B8E7-44CF-93E8-CBDF34684638}" type="presParOf" srcId="{D59B3F04-AE45-4836-B5BE-97F70E27684E}" destId="{6A96E19F-5ECC-4498-8489-E8174C3D1995}" srcOrd="1" destOrd="0" presId="urn:microsoft.com/office/officeart/2005/8/layout/vProcess5"/>
    <dgm:cxn modelId="{31F33191-8E84-43BF-8B17-3566D91EE67C}" type="presParOf" srcId="{D59B3F04-AE45-4836-B5BE-97F70E27684E}" destId="{0C65A13B-2E8B-4773-A680-8D55F3601CA1}" srcOrd="2" destOrd="0" presId="urn:microsoft.com/office/officeart/2005/8/layout/vProcess5"/>
    <dgm:cxn modelId="{6AE75C1C-6851-459F-A8A7-886ABD04B74F}" type="presParOf" srcId="{D59B3F04-AE45-4836-B5BE-97F70E27684E}" destId="{FB60C803-D6B9-4ABF-8461-0BB5A950C7E5}" srcOrd="3" destOrd="0" presId="urn:microsoft.com/office/officeart/2005/8/layout/vProcess5"/>
    <dgm:cxn modelId="{EC28B309-B38C-4629-B658-0790F1D75BE7}" type="presParOf" srcId="{D59B3F04-AE45-4836-B5BE-97F70E27684E}" destId="{4692F159-1D95-4DF4-917E-A900303B516F}" srcOrd="4" destOrd="0" presId="urn:microsoft.com/office/officeart/2005/8/layout/vProcess5"/>
    <dgm:cxn modelId="{D15BCC3F-A50A-4809-BD40-13D6549B209F}" type="presParOf" srcId="{D59B3F04-AE45-4836-B5BE-97F70E27684E}" destId="{C336413D-9567-4998-BCC9-985B18EC757B}" srcOrd="5" destOrd="0" presId="urn:microsoft.com/office/officeart/2005/8/layout/vProcess5"/>
    <dgm:cxn modelId="{FAD2DD19-82C1-4B5F-B847-13F4A6218F8A}" type="presParOf" srcId="{D59B3F04-AE45-4836-B5BE-97F70E27684E}" destId="{23266DA2-6F3B-47AB-BB60-4AD7FFC78190}" srcOrd="6" destOrd="0" presId="urn:microsoft.com/office/officeart/2005/8/layout/vProcess5"/>
    <dgm:cxn modelId="{EDDB0FCB-A95D-4355-995E-E456917C0616}" type="presParOf" srcId="{D59B3F04-AE45-4836-B5BE-97F70E27684E}" destId="{F7DBE4BA-F045-4929-8EEE-A9F92AFE8F4F}" srcOrd="7" destOrd="0" presId="urn:microsoft.com/office/officeart/2005/8/layout/vProcess5"/>
    <dgm:cxn modelId="{17A0A9B5-DFE3-4B30-8F59-B17166B8AF32}" type="presParOf" srcId="{D59B3F04-AE45-4836-B5BE-97F70E27684E}" destId="{F04CB4BC-79FF-44BE-BC68-A27ED8374498}" srcOrd="8" destOrd="0" presId="urn:microsoft.com/office/officeart/2005/8/layout/vProcess5"/>
    <dgm:cxn modelId="{612BB38F-2FC8-4D6F-9543-A8550DCF6591}" type="presParOf" srcId="{D59B3F04-AE45-4836-B5BE-97F70E27684E}" destId="{0C69E6D9-7249-4154-909C-4D512F560058}" srcOrd="9" destOrd="0" presId="urn:microsoft.com/office/officeart/2005/8/layout/vProcess5"/>
    <dgm:cxn modelId="{1B881CCF-963C-4374-89B2-8AED19695D89}" type="presParOf" srcId="{D59B3F04-AE45-4836-B5BE-97F70E27684E}" destId="{A44B2DBA-6AFA-4AC3-8039-9063EA6CE970}" srcOrd="10" destOrd="0" presId="urn:microsoft.com/office/officeart/2005/8/layout/vProcess5"/>
    <dgm:cxn modelId="{441F1FD4-60CF-448E-A688-607CBEBFFB3E}" type="presParOf" srcId="{D59B3F04-AE45-4836-B5BE-97F70E27684E}" destId="{155EB517-BFFC-4C7B-BA66-B63468CDD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7BDE1D-5A1C-4237-AB0D-FA98B1675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C973A8-515E-4B5D-A0B5-8BFA606D676E}">
      <dgm:prSet phldrT="[Text]"/>
      <dgm:spPr/>
      <dgm:t>
        <a:bodyPr/>
        <a:lstStyle/>
        <a:p>
          <a:r>
            <a:rPr lang="en-US" dirty="0"/>
            <a:t>Red</a:t>
          </a:r>
        </a:p>
      </dgm:t>
    </dgm:pt>
    <dgm:pt modelId="{719C2F07-BB55-4231-99C0-6686CC3516B5}" type="parTrans" cxnId="{5F24AFC9-9239-4F68-99C4-99F352F6290E}">
      <dgm:prSet/>
      <dgm:spPr/>
      <dgm:t>
        <a:bodyPr/>
        <a:lstStyle/>
        <a:p>
          <a:endParaRPr lang="en-US"/>
        </a:p>
      </dgm:t>
    </dgm:pt>
    <dgm:pt modelId="{78E9CC74-3B60-4393-9741-9386711EF248}" type="sibTrans" cxnId="{5F24AFC9-9239-4F68-99C4-99F352F6290E}">
      <dgm:prSet/>
      <dgm:spPr/>
      <dgm:t>
        <a:bodyPr/>
        <a:lstStyle/>
        <a:p>
          <a:endParaRPr lang="en-US"/>
        </a:p>
      </dgm:t>
    </dgm:pt>
    <dgm:pt modelId="{9EE776B8-CAC4-4E9B-954D-8ABEDE84FAF1}">
      <dgm:prSet phldrT="[Text]"/>
      <dgm:spPr/>
      <dgm:t>
        <a:bodyPr/>
        <a:lstStyle/>
        <a:p>
          <a:r>
            <a:rPr lang="en-US" dirty="0"/>
            <a:t>Fox</a:t>
          </a:r>
        </a:p>
      </dgm:t>
    </dgm:pt>
    <dgm:pt modelId="{BF47C7EF-67BC-48BD-B8A1-80F2ECAA9B28}" type="parTrans" cxnId="{7F49BFB6-706A-4503-B6FC-601C9B795F2D}">
      <dgm:prSet/>
      <dgm:spPr/>
      <dgm:t>
        <a:bodyPr/>
        <a:lstStyle/>
        <a:p>
          <a:endParaRPr lang="en-US"/>
        </a:p>
      </dgm:t>
    </dgm:pt>
    <dgm:pt modelId="{CA4FF077-EC9D-4721-B4DB-451F850F00E8}" type="sibTrans" cxnId="{7F49BFB6-706A-4503-B6FC-601C9B795F2D}">
      <dgm:prSet/>
      <dgm:spPr/>
      <dgm:t>
        <a:bodyPr/>
        <a:lstStyle/>
        <a:p>
          <a:endParaRPr lang="en-US"/>
        </a:p>
      </dgm:t>
    </dgm:pt>
    <dgm:pt modelId="{7951E6BA-0C65-4E47-8747-DFDC6475F824}" type="pres">
      <dgm:prSet presAssocID="{237BDE1D-5A1C-4237-AB0D-FA98B16758D0}" presName="Name0" presStyleCnt="0">
        <dgm:presLayoutVars>
          <dgm:dir/>
          <dgm:resizeHandles val="exact"/>
        </dgm:presLayoutVars>
      </dgm:prSet>
      <dgm:spPr/>
    </dgm:pt>
    <dgm:pt modelId="{17FC766D-A29F-4E7C-80BC-4D215FE84271}" type="pres">
      <dgm:prSet presAssocID="{A9C973A8-515E-4B5D-A0B5-8BFA606D676E}" presName="node" presStyleLbl="node1" presStyleIdx="0" presStyleCnt="2">
        <dgm:presLayoutVars>
          <dgm:bulletEnabled val="1"/>
        </dgm:presLayoutVars>
      </dgm:prSet>
      <dgm:spPr/>
    </dgm:pt>
    <dgm:pt modelId="{2D7CA98D-C829-4A33-BE98-B7A3942514F1}" type="pres">
      <dgm:prSet presAssocID="{78E9CC74-3B60-4393-9741-9386711EF248}" presName="sibTrans" presStyleLbl="sibTrans2D1" presStyleIdx="0" presStyleCnt="1"/>
      <dgm:spPr/>
    </dgm:pt>
    <dgm:pt modelId="{55ED0A3F-60B8-44E3-A2FA-98C583ECD816}" type="pres">
      <dgm:prSet presAssocID="{78E9CC74-3B60-4393-9741-9386711EF248}" presName="connectorText" presStyleLbl="sibTrans2D1" presStyleIdx="0" presStyleCnt="1"/>
      <dgm:spPr/>
    </dgm:pt>
    <dgm:pt modelId="{C9516AF1-1C79-4712-A717-2600A5F645BD}" type="pres">
      <dgm:prSet presAssocID="{9EE776B8-CAC4-4E9B-954D-8ABEDE84FAF1}" presName="node" presStyleLbl="node1" presStyleIdx="1" presStyleCnt="2">
        <dgm:presLayoutVars>
          <dgm:bulletEnabled val="1"/>
        </dgm:presLayoutVars>
      </dgm:prSet>
      <dgm:spPr/>
    </dgm:pt>
  </dgm:ptLst>
  <dgm:cxnLst>
    <dgm:cxn modelId="{8ED7C45D-8567-4D5C-9078-CBA00953CBA9}" type="presOf" srcId="{237BDE1D-5A1C-4237-AB0D-FA98B16758D0}" destId="{7951E6BA-0C65-4E47-8747-DFDC6475F824}" srcOrd="0" destOrd="0" presId="urn:microsoft.com/office/officeart/2005/8/layout/process1"/>
    <dgm:cxn modelId="{909B6F6D-AE42-4703-A0E4-521EEC5511D4}" type="presOf" srcId="{78E9CC74-3B60-4393-9741-9386711EF248}" destId="{55ED0A3F-60B8-44E3-A2FA-98C583ECD816}" srcOrd="1" destOrd="0" presId="urn:microsoft.com/office/officeart/2005/8/layout/process1"/>
    <dgm:cxn modelId="{B7309953-3D6C-47B4-9FE0-D9E296A909F4}" type="presOf" srcId="{78E9CC74-3B60-4393-9741-9386711EF248}" destId="{2D7CA98D-C829-4A33-BE98-B7A3942514F1}" srcOrd="0" destOrd="0" presId="urn:microsoft.com/office/officeart/2005/8/layout/process1"/>
    <dgm:cxn modelId="{F94A1F87-B188-4EC9-910B-35E1552EBB66}" type="presOf" srcId="{A9C973A8-515E-4B5D-A0B5-8BFA606D676E}" destId="{17FC766D-A29F-4E7C-80BC-4D215FE84271}" srcOrd="0" destOrd="0" presId="urn:microsoft.com/office/officeart/2005/8/layout/process1"/>
    <dgm:cxn modelId="{F791ACB4-7202-48EE-B896-3F3330CD102C}" type="presOf" srcId="{9EE776B8-CAC4-4E9B-954D-8ABEDE84FAF1}" destId="{C9516AF1-1C79-4712-A717-2600A5F645BD}" srcOrd="0" destOrd="0" presId="urn:microsoft.com/office/officeart/2005/8/layout/process1"/>
    <dgm:cxn modelId="{7F49BFB6-706A-4503-B6FC-601C9B795F2D}" srcId="{237BDE1D-5A1C-4237-AB0D-FA98B16758D0}" destId="{9EE776B8-CAC4-4E9B-954D-8ABEDE84FAF1}" srcOrd="1" destOrd="0" parTransId="{BF47C7EF-67BC-48BD-B8A1-80F2ECAA9B28}" sibTransId="{CA4FF077-EC9D-4721-B4DB-451F850F00E8}"/>
    <dgm:cxn modelId="{5F24AFC9-9239-4F68-99C4-99F352F6290E}" srcId="{237BDE1D-5A1C-4237-AB0D-FA98B16758D0}" destId="{A9C973A8-515E-4B5D-A0B5-8BFA606D676E}" srcOrd="0" destOrd="0" parTransId="{719C2F07-BB55-4231-99C0-6686CC3516B5}" sibTransId="{78E9CC74-3B60-4393-9741-9386711EF248}"/>
    <dgm:cxn modelId="{E24F3251-3E99-4B1C-A2D4-E9E4B8E2060E}" type="presParOf" srcId="{7951E6BA-0C65-4E47-8747-DFDC6475F824}" destId="{17FC766D-A29F-4E7C-80BC-4D215FE84271}" srcOrd="0" destOrd="0" presId="urn:microsoft.com/office/officeart/2005/8/layout/process1"/>
    <dgm:cxn modelId="{BC1597B8-F73D-43CA-9F85-93267F4B68F6}" type="presParOf" srcId="{7951E6BA-0C65-4E47-8747-DFDC6475F824}" destId="{2D7CA98D-C829-4A33-BE98-B7A3942514F1}" srcOrd="1" destOrd="0" presId="urn:microsoft.com/office/officeart/2005/8/layout/process1"/>
    <dgm:cxn modelId="{ACB4FF5C-0910-49E8-AE2A-0BDA7B4955BE}" type="presParOf" srcId="{2D7CA98D-C829-4A33-BE98-B7A3942514F1}" destId="{55ED0A3F-60B8-44E3-A2FA-98C583ECD816}" srcOrd="0" destOrd="0" presId="urn:microsoft.com/office/officeart/2005/8/layout/process1"/>
    <dgm:cxn modelId="{2CA9F262-82E9-4D67-A111-3D01DEB6A1C4}" type="presParOf" srcId="{7951E6BA-0C65-4E47-8747-DFDC6475F824}" destId="{C9516AF1-1C79-4712-A717-2600A5F645B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7BDE1D-5A1C-4237-AB0D-FA98B1675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C973A8-515E-4B5D-A0B5-8BFA606D676E}">
      <dgm:prSet phldrT="[Text]"/>
      <dgm:spPr/>
      <dgm:t>
        <a:bodyPr/>
        <a:lstStyle/>
        <a:p>
          <a:r>
            <a:rPr lang="en-US" dirty="0"/>
            <a:t>Fox</a:t>
          </a:r>
        </a:p>
      </dgm:t>
    </dgm:pt>
    <dgm:pt modelId="{719C2F07-BB55-4231-99C0-6686CC3516B5}" type="parTrans" cxnId="{5F24AFC9-9239-4F68-99C4-99F352F6290E}">
      <dgm:prSet/>
      <dgm:spPr/>
      <dgm:t>
        <a:bodyPr/>
        <a:lstStyle/>
        <a:p>
          <a:endParaRPr lang="en-US"/>
        </a:p>
      </dgm:t>
    </dgm:pt>
    <dgm:pt modelId="{78E9CC74-3B60-4393-9741-9386711EF248}" type="sibTrans" cxnId="{5F24AFC9-9239-4F68-99C4-99F352F6290E}">
      <dgm:prSet/>
      <dgm:spPr/>
      <dgm:t>
        <a:bodyPr/>
        <a:lstStyle/>
        <a:p>
          <a:endParaRPr lang="en-US"/>
        </a:p>
      </dgm:t>
    </dgm:pt>
    <dgm:pt modelId="{390A327D-3A4C-4045-95D2-D523E54CD97A}">
      <dgm:prSet phldrT="[Text]"/>
      <dgm:spPr/>
      <dgm:t>
        <a:bodyPr/>
        <a:lstStyle/>
        <a:p>
          <a:r>
            <a:rPr lang="en-US" dirty="0"/>
            <a:t>The</a:t>
          </a:r>
        </a:p>
      </dgm:t>
    </dgm:pt>
    <dgm:pt modelId="{63AC1FFA-5295-4EAF-9FE5-E50021766C2F}" type="parTrans" cxnId="{2982D5A2-3BC5-4CFC-B3F0-682EC9B2F71E}">
      <dgm:prSet/>
      <dgm:spPr/>
      <dgm:t>
        <a:bodyPr/>
        <a:lstStyle/>
        <a:p>
          <a:endParaRPr lang="en-US"/>
        </a:p>
      </dgm:t>
    </dgm:pt>
    <dgm:pt modelId="{F1F0ED14-0C07-45E7-B899-144CE8587DB5}" type="sibTrans" cxnId="{2982D5A2-3BC5-4CFC-B3F0-682EC9B2F71E}">
      <dgm:prSet/>
      <dgm:spPr/>
      <dgm:t>
        <a:bodyPr/>
        <a:lstStyle/>
        <a:p>
          <a:endParaRPr lang="en-US"/>
        </a:p>
      </dgm:t>
    </dgm:pt>
    <dgm:pt modelId="{7951E6BA-0C65-4E47-8747-DFDC6475F824}" type="pres">
      <dgm:prSet presAssocID="{237BDE1D-5A1C-4237-AB0D-FA98B16758D0}" presName="Name0" presStyleCnt="0">
        <dgm:presLayoutVars>
          <dgm:dir/>
          <dgm:resizeHandles val="exact"/>
        </dgm:presLayoutVars>
      </dgm:prSet>
      <dgm:spPr/>
    </dgm:pt>
    <dgm:pt modelId="{17FC766D-A29F-4E7C-80BC-4D215FE84271}" type="pres">
      <dgm:prSet presAssocID="{A9C973A8-515E-4B5D-A0B5-8BFA606D676E}" presName="node" presStyleLbl="node1" presStyleIdx="0" presStyleCnt="2" custLinFactNeighborX="-545" custLinFactNeighborY="-36641">
        <dgm:presLayoutVars>
          <dgm:bulletEnabled val="1"/>
        </dgm:presLayoutVars>
      </dgm:prSet>
      <dgm:spPr/>
    </dgm:pt>
    <dgm:pt modelId="{6C9BFB2E-D47A-4CF1-B722-796016CCEAC4}" type="pres">
      <dgm:prSet presAssocID="{78E9CC74-3B60-4393-9741-9386711EF248}" presName="sibTrans" presStyleLbl="sibTrans2D1" presStyleIdx="0" presStyleCnt="1"/>
      <dgm:spPr/>
    </dgm:pt>
    <dgm:pt modelId="{C061FFF9-F0CA-4A57-A100-F8603E8692BD}" type="pres">
      <dgm:prSet presAssocID="{78E9CC74-3B60-4393-9741-9386711EF248}" presName="connectorText" presStyleLbl="sibTrans2D1" presStyleIdx="0" presStyleCnt="1"/>
      <dgm:spPr/>
    </dgm:pt>
    <dgm:pt modelId="{B1AF36A9-77E6-4156-92EE-DF3F1587C4A6}" type="pres">
      <dgm:prSet presAssocID="{390A327D-3A4C-4045-95D2-D523E54CD97A}" presName="node" presStyleLbl="node1" presStyleIdx="1" presStyleCnt="2" custLinFactNeighborX="118" custLinFactNeighborY="-24226">
        <dgm:presLayoutVars>
          <dgm:bulletEnabled val="1"/>
        </dgm:presLayoutVars>
      </dgm:prSet>
      <dgm:spPr/>
    </dgm:pt>
  </dgm:ptLst>
  <dgm:cxnLst>
    <dgm:cxn modelId="{90D4395C-C62B-498B-8A2E-828C812AD3D9}" type="presOf" srcId="{78E9CC74-3B60-4393-9741-9386711EF248}" destId="{6C9BFB2E-D47A-4CF1-B722-796016CCEAC4}" srcOrd="0" destOrd="0" presId="urn:microsoft.com/office/officeart/2005/8/layout/process1"/>
    <dgm:cxn modelId="{8ED7C45D-8567-4D5C-9078-CBA00953CBA9}" type="presOf" srcId="{237BDE1D-5A1C-4237-AB0D-FA98B16758D0}" destId="{7951E6BA-0C65-4E47-8747-DFDC6475F824}" srcOrd="0" destOrd="0" presId="urn:microsoft.com/office/officeart/2005/8/layout/process1"/>
    <dgm:cxn modelId="{F94A1F87-B188-4EC9-910B-35E1552EBB66}" type="presOf" srcId="{A9C973A8-515E-4B5D-A0B5-8BFA606D676E}" destId="{17FC766D-A29F-4E7C-80BC-4D215FE84271}" srcOrd="0" destOrd="0" presId="urn:microsoft.com/office/officeart/2005/8/layout/process1"/>
    <dgm:cxn modelId="{2982D5A2-3BC5-4CFC-B3F0-682EC9B2F71E}" srcId="{237BDE1D-5A1C-4237-AB0D-FA98B16758D0}" destId="{390A327D-3A4C-4045-95D2-D523E54CD97A}" srcOrd="1" destOrd="0" parTransId="{63AC1FFA-5295-4EAF-9FE5-E50021766C2F}" sibTransId="{F1F0ED14-0C07-45E7-B899-144CE8587DB5}"/>
    <dgm:cxn modelId="{5F24AFC9-9239-4F68-99C4-99F352F6290E}" srcId="{237BDE1D-5A1C-4237-AB0D-FA98B16758D0}" destId="{A9C973A8-515E-4B5D-A0B5-8BFA606D676E}" srcOrd="0" destOrd="0" parTransId="{719C2F07-BB55-4231-99C0-6686CC3516B5}" sibTransId="{78E9CC74-3B60-4393-9741-9386711EF248}"/>
    <dgm:cxn modelId="{C0D7CADF-93DF-4AE7-92E0-A5EF3B86968C}" type="presOf" srcId="{78E9CC74-3B60-4393-9741-9386711EF248}" destId="{C061FFF9-F0CA-4A57-A100-F8603E8692BD}" srcOrd="1" destOrd="0" presId="urn:microsoft.com/office/officeart/2005/8/layout/process1"/>
    <dgm:cxn modelId="{84F71BE9-15E3-448F-9D3D-E5B3E82B2BE4}" type="presOf" srcId="{390A327D-3A4C-4045-95D2-D523E54CD97A}" destId="{B1AF36A9-77E6-4156-92EE-DF3F1587C4A6}" srcOrd="0" destOrd="0" presId="urn:microsoft.com/office/officeart/2005/8/layout/process1"/>
    <dgm:cxn modelId="{E24F3251-3E99-4B1C-A2D4-E9E4B8E2060E}" type="presParOf" srcId="{7951E6BA-0C65-4E47-8747-DFDC6475F824}" destId="{17FC766D-A29F-4E7C-80BC-4D215FE84271}" srcOrd="0" destOrd="0" presId="urn:microsoft.com/office/officeart/2005/8/layout/process1"/>
    <dgm:cxn modelId="{E957D969-8698-47A3-AF62-84A2B96B0CBE}" type="presParOf" srcId="{7951E6BA-0C65-4E47-8747-DFDC6475F824}" destId="{6C9BFB2E-D47A-4CF1-B722-796016CCEAC4}" srcOrd="1" destOrd="0" presId="urn:microsoft.com/office/officeart/2005/8/layout/process1"/>
    <dgm:cxn modelId="{00C6C2FA-16FB-47F1-BB1B-108D19AF28B9}" type="presParOf" srcId="{6C9BFB2E-D47A-4CF1-B722-796016CCEAC4}" destId="{C061FFF9-F0CA-4A57-A100-F8603E8692BD}" srcOrd="0" destOrd="0" presId="urn:microsoft.com/office/officeart/2005/8/layout/process1"/>
    <dgm:cxn modelId="{068F5515-2BB9-4E63-B3B9-25C7E1E7A307}" type="presParOf" srcId="{7951E6BA-0C65-4E47-8747-DFDC6475F824}" destId="{B1AF36A9-77E6-4156-92EE-DF3F1587C4A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7BDE1D-5A1C-4237-AB0D-FA98B1675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C973A8-515E-4B5D-A0B5-8BFA606D676E}">
      <dgm:prSet phldrT="[Text]"/>
      <dgm:spPr/>
      <dgm:t>
        <a:bodyPr/>
        <a:lstStyle/>
        <a:p>
          <a:r>
            <a:rPr lang="en-US" dirty="0"/>
            <a:t>Big</a:t>
          </a:r>
        </a:p>
      </dgm:t>
    </dgm:pt>
    <dgm:pt modelId="{719C2F07-BB55-4231-99C0-6686CC3516B5}" type="parTrans" cxnId="{5F24AFC9-9239-4F68-99C4-99F352F6290E}">
      <dgm:prSet/>
      <dgm:spPr/>
      <dgm:t>
        <a:bodyPr/>
        <a:lstStyle/>
        <a:p>
          <a:endParaRPr lang="en-US"/>
        </a:p>
      </dgm:t>
    </dgm:pt>
    <dgm:pt modelId="{78E9CC74-3B60-4393-9741-9386711EF248}" type="sibTrans" cxnId="{5F24AFC9-9239-4F68-99C4-99F352F6290E}">
      <dgm:prSet/>
      <dgm:spPr/>
      <dgm:t>
        <a:bodyPr/>
        <a:lstStyle/>
        <a:p>
          <a:endParaRPr lang="en-US"/>
        </a:p>
      </dgm:t>
    </dgm:pt>
    <dgm:pt modelId="{7951E6BA-0C65-4E47-8747-DFDC6475F824}" type="pres">
      <dgm:prSet presAssocID="{237BDE1D-5A1C-4237-AB0D-FA98B16758D0}" presName="Name0" presStyleCnt="0">
        <dgm:presLayoutVars>
          <dgm:dir/>
          <dgm:resizeHandles val="exact"/>
        </dgm:presLayoutVars>
      </dgm:prSet>
      <dgm:spPr/>
    </dgm:pt>
    <dgm:pt modelId="{17FC766D-A29F-4E7C-80BC-4D215FE84271}" type="pres">
      <dgm:prSet presAssocID="{A9C973A8-515E-4B5D-A0B5-8BFA606D676E}" presName="node" presStyleLbl="node1" presStyleIdx="0" presStyleCnt="1" custLinFactY="-33756" custLinFactNeighborX="3650" custLinFactNeighborY="-100000">
        <dgm:presLayoutVars>
          <dgm:bulletEnabled val="1"/>
        </dgm:presLayoutVars>
      </dgm:prSet>
      <dgm:spPr/>
    </dgm:pt>
  </dgm:ptLst>
  <dgm:cxnLst>
    <dgm:cxn modelId="{8ED7C45D-8567-4D5C-9078-CBA00953CBA9}" type="presOf" srcId="{237BDE1D-5A1C-4237-AB0D-FA98B16758D0}" destId="{7951E6BA-0C65-4E47-8747-DFDC6475F824}" srcOrd="0" destOrd="0" presId="urn:microsoft.com/office/officeart/2005/8/layout/process1"/>
    <dgm:cxn modelId="{F94A1F87-B188-4EC9-910B-35E1552EBB66}" type="presOf" srcId="{A9C973A8-515E-4B5D-A0B5-8BFA606D676E}" destId="{17FC766D-A29F-4E7C-80BC-4D215FE84271}" srcOrd="0" destOrd="0" presId="urn:microsoft.com/office/officeart/2005/8/layout/process1"/>
    <dgm:cxn modelId="{5F24AFC9-9239-4F68-99C4-99F352F6290E}" srcId="{237BDE1D-5A1C-4237-AB0D-FA98B16758D0}" destId="{A9C973A8-515E-4B5D-A0B5-8BFA606D676E}" srcOrd="0" destOrd="0" parTransId="{719C2F07-BB55-4231-99C0-6686CC3516B5}" sibTransId="{78E9CC74-3B60-4393-9741-9386711EF248}"/>
    <dgm:cxn modelId="{E24F3251-3E99-4B1C-A2D4-E9E4B8E2060E}" type="presParOf" srcId="{7951E6BA-0C65-4E47-8747-DFDC6475F824}" destId="{17FC766D-A29F-4E7C-80BC-4D215FE842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1BF34-0110-43D4-B67A-6C617D7B5056}">
      <dsp:nvSpPr>
        <dsp:cNvPr id="0" name=""/>
        <dsp:cNvSpPr/>
      </dsp:nvSpPr>
      <dsp:spPr>
        <a:xfrm>
          <a:off x="3033" y="912829"/>
          <a:ext cx="3695574" cy="147822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Graphs (or networks) can be used to model a variety of things</a:t>
          </a:r>
        </a:p>
      </dsp:txBody>
      <dsp:txXfrm>
        <a:off x="742148" y="912829"/>
        <a:ext cx="2217345" cy="1478229"/>
      </dsp:txXfrm>
    </dsp:sp>
    <dsp:sp modelId="{4B24019F-DC14-41A1-9988-946E9F8F2B4F}">
      <dsp:nvSpPr>
        <dsp:cNvPr id="0" name=""/>
        <dsp:cNvSpPr/>
      </dsp:nvSpPr>
      <dsp:spPr>
        <a:xfrm>
          <a:off x="3329050" y="912829"/>
          <a:ext cx="3695574" cy="1478229"/>
        </a:xfrm>
        <a:prstGeom prst="chevron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graph structures have come to prominence in the 20</a:t>
          </a:r>
          <a:r>
            <a:rPr lang="en-US" sz="1800" kern="1200" baseline="30000"/>
            <a:t>th</a:t>
          </a:r>
          <a:r>
            <a:rPr lang="en-US" sz="1800" kern="1200"/>
            <a:t> and 21</a:t>
          </a:r>
          <a:r>
            <a:rPr lang="en-US" sz="1800" kern="1200" baseline="30000"/>
            <a:t>st</a:t>
          </a:r>
          <a:r>
            <a:rPr lang="en-US" sz="1800" kern="1200"/>
            <a:t> century</a:t>
          </a:r>
        </a:p>
      </dsp:txBody>
      <dsp:txXfrm>
        <a:off x="4068165" y="912829"/>
        <a:ext cx="2217345" cy="1478229"/>
      </dsp:txXfrm>
    </dsp:sp>
    <dsp:sp modelId="{673279EF-06BB-4D9D-BCD4-8DB016D90E3C}">
      <dsp:nvSpPr>
        <dsp:cNvPr id="0" name=""/>
        <dsp:cNvSpPr/>
      </dsp:nvSpPr>
      <dsp:spPr>
        <a:xfrm>
          <a:off x="6655067" y="912829"/>
          <a:ext cx="3695574" cy="1478229"/>
        </a:xfrm>
        <a:prstGeom prst="chevron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 they?</a:t>
          </a:r>
        </a:p>
      </dsp:txBody>
      <dsp:txXfrm>
        <a:off x="7394182" y="912829"/>
        <a:ext cx="2217345" cy="14782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FFA61-4B2A-47B8-BE59-C8A488DD45BC}">
      <dsp:nvSpPr>
        <dsp:cNvPr id="0" name=""/>
        <dsp:cNvSpPr/>
      </dsp:nvSpPr>
      <dsp:spPr>
        <a:xfrm>
          <a:off x="0" y="0"/>
          <a:ext cx="3235523" cy="33038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Get a string and create a GraphNode from it</a:t>
          </a:r>
        </a:p>
      </dsp:txBody>
      <dsp:txXfrm>
        <a:off x="0" y="1255477"/>
        <a:ext cx="3235523" cy="1982332"/>
      </dsp:txXfrm>
    </dsp:sp>
    <dsp:sp modelId="{35A39503-6F51-4FD9-B4C1-3059D9A65C2A}">
      <dsp:nvSpPr>
        <dsp:cNvPr id="0" name=""/>
        <dsp:cNvSpPr/>
      </dsp:nvSpPr>
      <dsp:spPr>
        <a:xfrm>
          <a:off x="1122178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331" y="475541"/>
        <a:ext cx="700860" cy="700860"/>
      </dsp:txXfrm>
    </dsp:sp>
    <dsp:sp modelId="{3318CF21-2518-4A8B-9979-97C715D7CBA4}">
      <dsp:nvSpPr>
        <dsp:cNvPr id="0" name=""/>
        <dsp:cNvSpPr/>
      </dsp:nvSpPr>
      <dsp:spPr>
        <a:xfrm>
          <a:off x="0" y="3303816"/>
          <a:ext cx="3235523" cy="72"/>
        </a:xfrm>
        <a:prstGeom prst="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707B69-55D3-43F1-801D-1622AE33E14E}">
      <dsp:nvSpPr>
        <dsp:cNvPr id="0" name=""/>
        <dsp:cNvSpPr/>
      </dsp:nvSpPr>
      <dsp:spPr>
        <a:xfrm>
          <a:off x="3559075" y="0"/>
          <a:ext cx="3235523" cy="3303887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a new internal LinkedList of GraphNodes with the new node at the head</a:t>
          </a:r>
        </a:p>
      </dsp:txBody>
      <dsp:txXfrm>
        <a:off x="3559075" y="1255477"/>
        <a:ext cx="3235523" cy="1982332"/>
      </dsp:txXfrm>
    </dsp:sp>
    <dsp:sp modelId="{F35F8804-5685-4007-95E6-06D8B60E9276}">
      <dsp:nvSpPr>
        <dsp:cNvPr id="0" name=""/>
        <dsp:cNvSpPr/>
      </dsp:nvSpPr>
      <dsp:spPr>
        <a:xfrm>
          <a:off x="4681254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407" y="475541"/>
        <a:ext cx="700860" cy="700860"/>
      </dsp:txXfrm>
    </dsp:sp>
    <dsp:sp modelId="{6EC0E1CE-5A38-4290-B844-031833FDC991}">
      <dsp:nvSpPr>
        <dsp:cNvPr id="0" name=""/>
        <dsp:cNvSpPr/>
      </dsp:nvSpPr>
      <dsp:spPr>
        <a:xfrm>
          <a:off x="3559075" y="3303816"/>
          <a:ext cx="3235523" cy="72"/>
        </a:xfrm>
        <a:prstGeom prst="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AB8BCE-99C4-4FF7-9687-19DC8E291F01}">
      <dsp:nvSpPr>
        <dsp:cNvPr id="0" name=""/>
        <dsp:cNvSpPr/>
      </dsp:nvSpPr>
      <dsp:spPr>
        <a:xfrm>
          <a:off x="7118151" y="0"/>
          <a:ext cx="3235523" cy="3303887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Insert the internal LinkedList into the graph (the LinkedList of LinkedLists)</a:t>
          </a:r>
        </a:p>
      </dsp:txBody>
      <dsp:txXfrm>
        <a:off x="7118151" y="1255477"/>
        <a:ext cx="3235523" cy="1982332"/>
      </dsp:txXfrm>
    </dsp:sp>
    <dsp:sp modelId="{201A908B-6986-448B-AC52-2B616E3A5960}">
      <dsp:nvSpPr>
        <dsp:cNvPr id="0" name=""/>
        <dsp:cNvSpPr/>
      </dsp:nvSpPr>
      <dsp:spPr>
        <a:xfrm>
          <a:off x="8240330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483" y="475541"/>
        <a:ext cx="700860" cy="700860"/>
      </dsp:txXfrm>
    </dsp:sp>
    <dsp:sp modelId="{0565F34F-DCF4-4189-8E78-EAEE652E9703}">
      <dsp:nvSpPr>
        <dsp:cNvPr id="0" name=""/>
        <dsp:cNvSpPr/>
      </dsp:nvSpPr>
      <dsp:spPr>
        <a:xfrm>
          <a:off x="7118151" y="3303816"/>
          <a:ext cx="3235523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8DF2C-F43D-46EF-AB57-D520E691308E}">
      <dsp:nvSpPr>
        <dsp:cNvPr id="0" name=""/>
        <dsp:cNvSpPr/>
      </dsp:nvSpPr>
      <dsp:spPr>
        <a:xfrm>
          <a:off x="0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Fetch the internal Linked List that links up with some string</a:t>
          </a:r>
        </a:p>
      </dsp:txBody>
      <dsp:txXfrm>
        <a:off x="0" y="1256211"/>
        <a:ext cx="3235523" cy="1983492"/>
      </dsp:txXfrm>
    </dsp:sp>
    <dsp:sp modelId="{29396101-E3AE-453F-8E30-80C7892EF2BD}">
      <dsp:nvSpPr>
        <dsp:cNvPr id="0" name=""/>
        <dsp:cNvSpPr/>
      </dsp:nvSpPr>
      <dsp:spPr>
        <a:xfrm>
          <a:off x="1121888" y="330581"/>
          <a:ext cx="991746" cy="99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126" y="475819"/>
        <a:ext cx="701270" cy="701270"/>
      </dsp:txXfrm>
    </dsp:sp>
    <dsp:sp modelId="{55F7F178-3528-4178-95CC-80AE428212F1}">
      <dsp:nvSpPr>
        <dsp:cNvPr id="0" name=""/>
        <dsp:cNvSpPr/>
      </dsp:nvSpPr>
      <dsp:spPr>
        <a:xfrm>
          <a:off x="0" y="3305748"/>
          <a:ext cx="3235523" cy="72"/>
        </a:xfrm>
        <a:prstGeom prst="rect">
          <a:avLst/>
        </a:prstGeom>
        <a:solidFill>
          <a:schemeClr val="accent5">
            <a:hueOff val="-3685892"/>
            <a:satOff val="4125"/>
            <a:lumOff val="235"/>
            <a:alphaOff val="0"/>
          </a:schemeClr>
        </a:solidFill>
        <a:ln w="1905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A5AADA-60B9-460B-8C83-314AE15D72A8}">
      <dsp:nvSpPr>
        <dsp:cNvPr id="0" name=""/>
        <dsp:cNvSpPr/>
      </dsp:nvSpPr>
      <dsp:spPr>
        <a:xfrm>
          <a:off x="3559075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the header of the Linked List == item,we have the right list</a:t>
          </a:r>
        </a:p>
      </dsp:txBody>
      <dsp:txXfrm>
        <a:off x="3559075" y="1256211"/>
        <a:ext cx="3235523" cy="1983492"/>
      </dsp:txXfrm>
    </dsp:sp>
    <dsp:sp modelId="{FE75E4E3-6AA3-439C-BB54-149136A66B10}">
      <dsp:nvSpPr>
        <dsp:cNvPr id="0" name=""/>
        <dsp:cNvSpPr/>
      </dsp:nvSpPr>
      <dsp:spPr>
        <a:xfrm>
          <a:off x="4680964" y="330581"/>
          <a:ext cx="991746" cy="991746"/>
        </a:xfrm>
        <a:prstGeom prst="ellipse">
          <a:avLst/>
        </a:prstGeom>
        <a:solidFill>
          <a:schemeClr val="accent5">
            <a:hueOff val="-7371783"/>
            <a:satOff val="8250"/>
            <a:lumOff val="471"/>
            <a:alphaOff val="0"/>
          </a:schemeClr>
        </a:solidFill>
        <a:ln w="1905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202" y="475819"/>
        <a:ext cx="701270" cy="701270"/>
      </dsp:txXfrm>
    </dsp:sp>
    <dsp:sp modelId="{E88D04B5-752D-4D2C-8F19-AFA79A67B5DD}">
      <dsp:nvSpPr>
        <dsp:cNvPr id="0" name=""/>
        <dsp:cNvSpPr/>
      </dsp:nvSpPr>
      <dsp:spPr>
        <a:xfrm>
          <a:off x="3559075" y="3305748"/>
          <a:ext cx="3235523" cy="72"/>
        </a:xfrm>
        <a:prstGeom prst="rect">
          <a:avLst/>
        </a:prstGeom>
        <a:solidFill>
          <a:schemeClr val="accent5">
            <a:hueOff val="-11057675"/>
            <a:satOff val="12375"/>
            <a:lumOff val="706"/>
            <a:alphaOff val="0"/>
          </a:schemeClr>
        </a:solidFill>
        <a:ln w="1905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4F41A2-024C-45F6-A642-F7EAAD2C665B}">
      <dsp:nvSpPr>
        <dsp:cNvPr id="0" name=""/>
        <dsp:cNvSpPr/>
      </dsp:nvSpPr>
      <dsp:spPr>
        <a:xfrm>
          <a:off x="7118151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Insert a new GraphNode into the internal list</a:t>
          </a:r>
        </a:p>
      </dsp:txBody>
      <dsp:txXfrm>
        <a:off x="7118151" y="1256211"/>
        <a:ext cx="3235523" cy="1983492"/>
      </dsp:txXfrm>
    </dsp:sp>
    <dsp:sp modelId="{FB131FF2-C6AB-4D2C-92A7-79E431F38A67}">
      <dsp:nvSpPr>
        <dsp:cNvPr id="0" name=""/>
        <dsp:cNvSpPr/>
      </dsp:nvSpPr>
      <dsp:spPr>
        <a:xfrm>
          <a:off x="8240040" y="330581"/>
          <a:ext cx="991746" cy="991746"/>
        </a:xfrm>
        <a:prstGeom prst="ellipse">
          <a:avLst/>
        </a:prstGeom>
        <a:solidFill>
          <a:schemeClr val="accent5">
            <a:hueOff val="-14743566"/>
            <a:satOff val="16500"/>
            <a:lumOff val="942"/>
            <a:alphaOff val="0"/>
          </a:schemeClr>
        </a:solidFill>
        <a:ln w="1905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278" y="475819"/>
        <a:ext cx="701270" cy="701270"/>
      </dsp:txXfrm>
    </dsp:sp>
    <dsp:sp modelId="{24262E88-2EAF-4DCB-925F-60770005F32B}">
      <dsp:nvSpPr>
        <dsp:cNvPr id="0" name=""/>
        <dsp:cNvSpPr/>
      </dsp:nvSpPr>
      <dsp:spPr>
        <a:xfrm>
          <a:off x="7118151" y="3305748"/>
          <a:ext cx="3235523" cy="7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6E79D-7908-475B-9366-0343EB19F287}">
      <dsp:nvSpPr>
        <dsp:cNvPr id="0" name=""/>
        <dsp:cNvSpPr/>
      </dsp:nvSpPr>
      <dsp:spPr>
        <a:xfrm>
          <a:off x="3538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Traverse as far down the graph as we can</a:t>
          </a:r>
        </a:p>
      </dsp:txBody>
      <dsp:txXfrm>
        <a:off x="3538" y="1331015"/>
        <a:ext cx="1916036" cy="1609470"/>
      </dsp:txXfrm>
    </dsp:sp>
    <dsp:sp modelId="{80463268-314B-4927-8E0E-D23CB1311888}">
      <dsp:nvSpPr>
        <dsp:cNvPr id="0" name=""/>
        <dsp:cNvSpPr/>
      </dsp:nvSpPr>
      <dsp:spPr>
        <a:xfrm>
          <a:off x="559189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7040" y="697780"/>
        <a:ext cx="569033" cy="569033"/>
      </dsp:txXfrm>
    </dsp:sp>
    <dsp:sp modelId="{7AAE8D4E-DD05-49A6-B7C1-8512EB6EA6FD}">
      <dsp:nvSpPr>
        <dsp:cNvPr id="0" name=""/>
        <dsp:cNvSpPr/>
      </dsp:nvSpPr>
      <dsp:spPr>
        <a:xfrm>
          <a:off x="3538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45880"/>
              <a:satOff val="1133"/>
              <a:lumOff val="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F3BC-9943-4372-B577-B78048DE852B}">
      <dsp:nvSpPr>
        <dsp:cNvPr id="0" name=""/>
        <dsp:cNvSpPr/>
      </dsp:nvSpPr>
      <dsp:spPr>
        <a:xfrm>
          <a:off x="211117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730767"/>
            <a:satOff val="2431"/>
            <a:lumOff val="1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30767"/>
              <a:satOff val="2431"/>
              <a:lumOff val="1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a vertex that has no successors.</a:t>
          </a:r>
        </a:p>
      </dsp:txBody>
      <dsp:txXfrm>
        <a:off x="2111179" y="1331015"/>
        <a:ext cx="1916036" cy="1609470"/>
      </dsp:txXfrm>
    </dsp:sp>
    <dsp:sp modelId="{1FF68C9C-A694-42D9-80B0-97D8793F1CFD}">
      <dsp:nvSpPr>
        <dsp:cNvPr id="0" name=""/>
        <dsp:cNvSpPr/>
      </dsp:nvSpPr>
      <dsp:spPr>
        <a:xfrm>
          <a:off x="2666829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91760"/>
              <a:satOff val="2267"/>
              <a:lumOff val="3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784680" y="697780"/>
        <a:ext cx="569033" cy="569033"/>
      </dsp:txXfrm>
    </dsp:sp>
    <dsp:sp modelId="{2E05C785-C2B8-407D-A914-A7A0EBFB502F}">
      <dsp:nvSpPr>
        <dsp:cNvPr id="0" name=""/>
        <dsp:cNvSpPr/>
      </dsp:nvSpPr>
      <dsp:spPr>
        <a:xfrm>
          <a:off x="211117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0DF3F4-E9AE-40DA-9202-223227F58641}">
      <dsp:nvSpPr>
        <dsp:cNvPr id="0" name=""/>
        <dsp:cNvSpPr/>
      </dsp:nvSpPr>
      <dsp:spPr>
        <a:xfrm>
          <a:off x="421881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the vertex to a list of vertices.</a:t>
          </a:r>
        </a:p>
      </dsp:txBody>
      <dsp:txXfrm>
        <a:off x="4218819" y="1331015"/>
        <a:ext cx="1916036" cy="1609470"/>
      </dsp:txXfrm>
    </dsp:sp>
    <dsp:sp modelId="{5557ADC9-1554-49FB-A0A6-89B61AF4D984}">
      <dsp:nvSpPr>
        <dsp:cNvPr id="0" name=""/>
        <dsp:cNvSpPr/>
      </dsp:nvSpPr>
      <dsp:spPr>
        <a:xfrm>
          <a:off x="4774469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83520"/>
              <a:satOff val="4534"/>
              <a:lumOff val="6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892320" y="697780"/>
        <a:ext cx="569033" cy="569033"/>
      </dsp:txXfrm>
    </dsp:sp>
    <dsp:sp modelId="{4C6ECF0A-FFFF-490C-8972-465E6747C2A6}">
      <dsp:nvSpPr>
        <dsp:cNvPr id="0" name=""/>
        <dsp:cNvSpPr/>
      </dsp:nvSpPr>
      <dsp:spPr>
        <a:xfrm>
          <a:off x="421881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29400"/>
              <a:satOff val="5667"/>
              <a:lumOff val="8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D10264-91FD-4B11-8EB7-00B7908F8611}">
      <dsp:nvSpPr>
        <dsp:cNvPr id="0" name=""/>
        <dsp:cNvSpPr/>
      </dsp:nvSpPr>
      <dsp:spPr>
        <a:xfrm>
          <a:off x="632645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2192300"/>
            <a:satOff val="7292"/>
            <a:lumOff val="5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92300"/>
              <a:satOff val="7292"/>
              <a:lumOff val="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 the vertex from the graph.</a:t>
          </a:r>
        </a:p>
      </dsp:txBody>
      <dsp:txXfrm>
        <a:off x="6326459" y="1331015"/>
        <a:ext cx="1916036" cy="1609470"/>
      </dsp:txXfrm>
    </dsp:sp>
    <dsp:sp modelId="{A2E3FB25-D307-4182-8998-26238AC89AF9}">
      <dsp:nvSpPr>
        <dsp:cNvPr id="0" name=""/>
        <dsp:cNvSpPr/>
      </dsp:nvSpPr>
      <dsp:spPr>
        <a:xfrm>
          <a:off x="6882110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999961" y="697780"/>
        <a:ext cx="569033" cy="569033"/>
      </dsp:txXfrm>
    </dsp:sp>
    <dsp:sp modelId="{2947FCAE-0613-434C-88E6-36A25684CD44}">
      <dsp:nvSpPr>
        <dsp:cNvPr id="0" name=""/>
        <dsp:cNvSpPr/>
      </dsp:nvSpPr>
      <dsp:spPr>
        <a:xfrm>
          <a:off x="632645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21160"/>
              <a:satOff val="7934"/>
              <a:lumOff val="12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5249F9-8E1B-4A1B-BE4A-451A8C84ECE5}">
      <dsp:nvSpPr>
        <dsp:cNvPr id="0" name=""/>
        <dsp:cNvSpPr/>
      </dsp:nvSpPr>
      <dsp:spPr>
        <a:xfrm>
          <a:off x="843409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Repeat Step 2 until all vertices are removed</a:t>
          </a:r>
        </a:p>
      </dsp:txBody>
      <dsp:txXfrm>
        <a:off x="8434099" y="1331015"/>
        <a:ext cx="1916036" cy="1609470"/>
      </dsp:txXfrm>
    </dsp:sp>
    <dsp:sp modelId="{E9B0877C-1184-44E0-BB7F-96F3EAA99DA4}">
      <dsp:nvSpPr>
        <dsp:cNvPr id="0" name=""/>
        <dsp:cNvSpPr/>
      </dsp:nvSpPr>
      <dsp:spPr>
        <a:xfrm>
          <a:off x="8989750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67040"/>
              <a:satOff val="9068"/>
              <a:lumOff val="13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107601" y="697780"/>
        <a:ext cx="569033" cy="569033"/>
      </dsp:txXfrm>
    </dsp:sp>
    <dsp:sp modelId="{EE740DD2-330C-44E2-AD24-668FF598641C}">
      <dsp:nvSpPr>
        <dsp:cNvPr id="0" name=""/>
        <dsp:cNvSpPr/>
      </dsp:nvSpPr>
      <dsp:spPr>
        <a:xfrm>
          <a:off x="843409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8E23F-5973-4642-8387-B9DFF52AFBC0}">
      <dsp:nvSpPr>
        <dsp:cNvPr id="0" name=""/>
        <dsp:cNvSpPr/>
      </dsp:nvSpPr>
      <dsp:spPr>
        <a:xfrm>
          <a:off x="0" y="551520"/>
          <a:ext cx="5924550" cy="1119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Delete the vertex’s adjacency list – this gets rid of all the edges</a:t>
          </a:r>
        </a:p>
      </dsp:txBody>
      <dsp:txXfrm>
        <a:off x="54659" y="606179"/>
        <a:ext cx="5815232" cy="1010372"/>
      </dsp:txXfrm>
    </dsp:sp>
    <dsp:sp modelId="{6EDD0FBF-2AA2-4336-A4CA-5CE96991D8FB}">
      <dsp:nvSpPr>
        <dsp:cNvPr id="0" name=""/>
        <dsp:cNvSpPr/>
      </dsp:nvSpPr>
      <dsp:spPr>
        <a:xfrm>
          <a:off x="0" y="1754730"/>
          <a:ext cx="5924550" cy="111969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Delete all references to that vertex in other adjacency lists</a:t>
          </a:r>
        </a:p>
      </dsp:txBody>
      <dsp:txXfrm>
        <a:off x="54659" y="1809389"/>
        <a:ext cx="5815232" cy="1010372"/>
      </dsp:txXfrm>
    </dsp:sp>
    <dsp:sp modelId="{AF4194CB-C216-4E40-AD83-2D010C6D0A4C}">
      <dsp:nvSpPr>
        <dsp:cNvPr id="0" name=""/>
        <dsp:cNvSpPr/>
      </dsp:nvSpPr>
      <dsp:spPr>
        <a:xfrm>
          <a:off x="0" y="2957939"/>
          <a:ext cx="5924550" cy="111969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Reduce graph size</a:t>
          </a:r>
        </a:p>
      </dsp:txBody>
      <dsp:txXfrm>
        <a:off x="54659" y="3012598"/>
        <a:ext cx="5815232" cy="10103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3EC4-66D5-41CE-AE79-5C5E8217E330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Determines which vertices can be reached by another vertex</a:t>
          </a:r>
        </a:p>
      </dsp:txBody>
      <dsp:txXfrm>
        <a:off x="808" y="1322327"/>
        <a:ext cx="3275967" cy="1983492"/>
      </dsp:txXfrm>
    </dsp:sp>
    <dsp:sp modelId="{F1014D31-038A-4A78-80D2-EDDEE240FF8D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3B8351D6-2B6E-4D01-9CF4-0EDFCC4BD580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Depth first search (go deeper as much as we can)</a:t>
          </a:r>
        </a:p>
      </dsp:txBody>
      <dsp:txXfrm>
        <a:off x="3538853" y="1322327"/>
        <a:ext cx="3275967" cy="1983492"/>
      </dsp:txXfrm>
    </dsp:sp>
    <dsp:sp modelId="{D6AE8B71-5193-41F0-9F00-9A5E78A9182A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3D6BCDFC-E0BE-4096-914C-499BEED2351B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Breadth first search (visit all nodes on the same level first)</a:t>
          </a:r>
        </a:p>
      </dsp:txBody>
      <dsp:txXfrm>
        <a:off x="7076898" y="1322327"/>
        <a:ext cx="3275967" cy="1983492"/>
      </dsp:txXfrm>
    </dsp:sp>
    <dsp:sp modelId="{B08CD2CA-977B-45F9-87D9-50839B53CA90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65A9F-74E8-4A6F-8E41-C136FA66BE09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 at a vertex and follow the path down until you can’t anymore</a:t>
          </a:r>
        </a:p>
      </dsp:txBody>
      <dsp:txXfrm>
        <a:off x="808" y="1322327"/>
        <a:ext cx="3275967" cy="1983492"/>
      </dsp:txXfrm>
    </dsp:sp>
    <dsp:sp modelId="{F918F1FE-8274-45E8-BC67-6044D6B9917F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BD98FBD9-4FE0-44B3-931F-345542BEF5AA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Backtrack and follow a new path</a:t>
          </a:r>
        </a:p>
      </dsp:txBody>
      <dsp:txXfrm>
        <a:off x="3538853" y="1322327"/>
        <a:ext cx="3275967" cy="1983492"/>
      </dsp:txXfrm>
    </dsp:sp>
    <dsp:sp modelId="{E67DE433-C222-4E17-ACB0-428EBE4D45CD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60B27705-3BB3-457F-A8D5-DE164646A20A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Continue until all vertices are visited</a:t>
          </a:r>
        </a:p>
      </dsp:txBody>
      <dsp:txXfrm>
        <a:off x="7076898" y="1322327"/>
        <a:ext cx="3275967" cy="1983492"/>
      </dsp:txXfrm>
    </dsp:sp>
    <dsp:sp modelId="{FC89FEF1-0FB1-47B8-9BC4-FDC50F389533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CA339-4DDC-428B-A161-770C7EC9C218}">
      <dsp:nvSpPr>
        <dsp:cNvPr id="0" name=""/>
        <dsp:cNvSpPr/>
      </dsp:nvSpPr>
      <dsp:spPr>
        <a:xfrm>
          <a:off x="4549" y="6143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First, pick a starting point, which can be any vertex. </a:t>
          </a:r>
        </a:p>
      </dsp:txBody>
      <dsp:txXfrm>
        <a:off x="39508" y="96395"/>
        <a:ext cx="1919423" cy="1123686"/>
      </dsp:txXfrm>
    </dsp:sp>
    <dsp:sp modelId="{2A89D09B-6E5F-4D21-89C5-F3FA19294FE2}">
      <dsp:nvSpPr>
        <dsp:cNvPr id="0" name=""/>
        <dsp:cNvSpPr/>
      </dsp:nvSpPr>
      <dsp:spPr>
        <a:xfrm>
          <a:off x="2168953" y="411560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68953" y="510231"/>
        <a:ext cx="295218" cy="296014"/>
      </dsp:txXfrm>
    </dsp:sp>
    <dsp:sp modelId="{C3EED279-064C-43A5-A261-33C8C896F264}">
      <dsp:nvSpPr>
        <dsp:cNvPr id="0" name=""/>
        <dsp:cNvSpPr/>
      </dsp:nvSpPr>
      <dsp:spPr>
        <a:xfrm>
          <a:off x="2789627" y="6143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632780"/>
                <a:satOff val="2946"/>
                <a:lumOff val="16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2632780"/>
                <a:satOff val="2946"/>
                <a:lumOff val="16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2632780"/>
                <a:satOff val="2946"/>
                <a:lumOff val="16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Visit the vertex, push it onto a stack, and mark it as visited. </a:t>
          </a:r>
        </a:p>
      </dsp:txBody>
      <dsp:txXfrm>
        <a:off x="2824586" y="96395"/>
        <a:ext cx="1919423" cy="1123686"/>
      </dsp:txXfrm>
    </dsp:sp>
    <dsp:sp modelId="{B23E27EA-55D9-416B-BA9F-F4082709AEDD}">
      <dsp:nvSpPr>
        <dsp:cNvPr id="0" name=""/>
        <dsp:cNvSpPr/>
      </dsp:nvSpPr>
      <dsp:spPr>
        <a:xfrm>
          <a:off x="4954031" y="411560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071576"/>
                <a:satOff val="3438"/>
                <a:lumOff val="19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071576"/>
                <a:satOff val="3438"/>
                <a:lumOff val="19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071576"/>
                <a:satOff val="3438"/>
                <a:lumOff val="19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954031" y="510231"/>
        <a:ext cx="295218" cy="296014"/>
      </dsp:txXfrm>
    </dsp:sp>
    <dsp:sp modelId="{13B104F6-94C8-48B2-BB5D-19053658FFC7}">
      <dsp:nvSpPr>
        <dsp:cNvPr id="0" name=""/>
        <dsp:cNvSpPr/>
      </dsp:nvSpPr>
      <dsp:spPr>
        <a:xfrm>
          <a:off x="5574705" y="6143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265559"/>
                <a:satOff val="5893"/>
                <a:lumOff val="33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5265559"/>
                <a:satOff val="5893"/>
                <a:lumOff val="33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5265559"/>
                <a:satOff val="5893"/>
                <a:lumOff val="33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Then you go to the next vertex that is unvisited, push it on the stack, and mark it. </a:t>
          </a:r>
        </a:p>
      </dsp:txBody>
      <dsp:txXfrm>
        <a:off x="5609664" y="96395"/>
        <a:ext cx="1919423" cy="1123686"/>
      </dsp:txXfrm>
    </dsp:sp>
    <dsp:sp modelId="{36144E24-F116-4720-9BDA-EA7800F3B49C}">
      <dsp:nvSpPr>
        <dsp:cNvPr id="0" name=""/>
        <dsp:cNvSpPr/>
      </dsp:nvSpPr>
      <dsp:spPr>
        <a:xfrm>
          <a:off x="7739109" y="411560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739109" y="510231"/>
        <a:ext cx="295218" cy="296014"/>
      </dsp:txXfrm>
    </dsp:sp>
    <dsp:sp modelId="{17CBAF59-FA31-4FBA-B1F7-1A229B13E450}">
      <dsp:nvSpPr>
        <dsp:cNvPr id="0" name=""/>
        <dsp:cNvSpPr/>
      </dsp:nvSpPr>
      <dsp:spPr>
        <a:xfrm>
          <a:off x="8359783" y="6143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898339"/>
                <a:satOff val="8839"/>
                <a:lumOff val="50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898339"/>
                <a:satOff val="8839"/>
                <a:lumOff val="50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898339"/>
                <a:satOff val="8839"/>
                <a:lumOff val="50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continues until you reach the last vertex.</a:t>
          </a:r>
        </a:p>
      </dsp:txBody>
      <dsp:txXfrm>
        <a:off x="8394742" y="96395"/>
        <a:ext cx="1919423" cy="1123686"/>
      </dsp:txXfrm>
    </dsp:sp>
    <dsp:sp modelId="{1F8F70CD-BC6C-40CD-BDE7-4A44E443449C}">
      <dsp:nvSpPr>
        <dsp:cNvPr id="0" name=""/>
        <dsp:cNvSpPr/>
      </dsp:nvSpPr>
      <dsp:spPr>
        <a:xfrm rot="5400000">
          <a:off x="9143584" y="1394295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9206447" y="1430103"/>
        <a:ext cx="296014" cy="295218"/>
      </dsp:txXfrm>
    </dsp:sp>
    <dsp:sp modelId="{2762B39C-24F8-42FF-BD7F-C7C8DCC3BB55}">
      <dsp:nvSpPr>
        <dsp:cNvPr id="0" name=""/>
        <dsp:cNvSpPr/>
      </dsp:nvSpPr>
      <dsp:spPr>
        <a:xfrm>
          <a:off x="8359783" y="2050778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531119"/>
                <a:satOff val="11786"/>
                <a:lumOff val="67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0531119"/>
                <a:satOff val="11786"/>
                <a:lumOff val="67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0531119"/>
                <a:satOff val="11786"/>
                <a:lumOff val="67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Then you check to see if the top vertex has any unvisited adjacent vertices.</a:t>
          </a:r>
        </a:p>
      </dsp:txBody>
      <dsp:txXfrm>
        <a:off x="8394742" y="2085737"/>
        <a:ext cx="1919423" cy="1123686"/>
      </dsp:txXfrm>
    </dsp:sp>
    <dsp:sp modelId="{19CF05AA-4B25-4160-8ADA-A4A880FDAC84}">
      <dsp:nvSpPr>
        <dsp:cNvPr id="0" name=""/>
        <dsp:cNvSpPr/>
      </dsp:nvSpPr>
      <dsp:spPr>
        <a:xfrm rot="10800000">
          <a:off x="7762981" y="2400902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889503" y="2499573"/>
        <a:ext cx="295218" cy="296014"/>
      </dsp:txXfrm>
    </dsp:sp>
    <dsp:sp modelId="{587C00CD-6BE8-475B-830F-441E102C35E7}">
      <dsp:nvSpPr>
        <dsp:cNvPr id="0" name=""/>
        <dsp:cNvSpPr/>
      </dsp:nvSpPr>
      <dsp:spPr>
        <a:xfrm>
          <a:off x="5574705" y="2050778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163898"/>
                <a:satOff val="14732"/>
                <a:lumOff val="84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163898"/>
                <a:satOff val="14732"/>
                <a:lumOff val="84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163898"/>
                <a:satOff val="14732"/>
                <a:lumOff val="84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it doesn’t, then you pop it off the stack and check the next vertex. </a:t>
          </a:r>
        </a:p>
      </dsp:txBody>
      <dsp:txXfrm>
        <a:off x="5609664" y="2085737"/>
        <a:ext cx="1919423" cy="1123686"/>
      </dsp:txXfrm>
    </dsp:sp>
    <dsp:sp modelId="{1E94EA11-3BD2-4D1D-AA5B-5C7FBBB22494}">
      <dsp:nvSpPr>
        <dsp:cNvPr id="0" name=""/>
        <dsp:cNvSpPr/>
      </dsp:nvSpPr>
      <dsp:spPr>
        <a:xfrm rot="10800000">
          <a:off x="4977903" y="2400902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5357881"/>
                <a:satOff val="17188"/>
                <a:lumOff val="98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357881"/>
                <a:satOff val="17188"/>
                <a:lumOff val="98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357881"/>
                <a:satOff val="17188"/>
                <a:lumOff val="98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104425" y="2499573"/>
        <a:ext cx="295218" cy="296014"/>
      </dsp:txXfrm>
    </dsp:sp>
    <dsp:sp modelId="{D86EB5F5-4827-479E-8FA5-E0B1EEFB391F}">
      <dsp:nvSpPr>
        <dsp:cNvPr id="0" name=""/>
        <dsp:cNvSpPr/>
      </dsp:nvSpPr>
      <dsp:spPr>
        <a:xfrm>
          <a:off x="2789627" y="2050778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5796677"/>
                <a:satOff val="17679"/>
                <a:lumOff val="100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796677"/>
                <a:satOff val="17679"/>
                <a:lumOff val="100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796677"/>
                <a:satOff val="17679"/>
                <a:lumOff val="100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you find one, you start visiting adjacent vertices until there are no more, check for more unvisited adjacent vertices, and continue the process. </a:t>
          </a:r>
        </a:p>
      </dsp:txBody>
      <dsp:txXfrm>
        <a:off x="2824586" y="2085737"/>
        <a:ext cx="1919423" cy="1123686"/>
      </dsp:txXfrm>
    </dsp:sp>
    <dsp:sp modelId="{3854084B-D49C-4B11-85AA-E016E13BEC97}">
      <dsp:nvSpPr>
        <dsp:cNvPr id="0" name=""/>
        <dsp:cNvSpPr/>
      </dsp:nvSpPr>
      <dsp:spPr>
        <a:xfrm rot="10800000">
          <a:off x="2192825" y="2400902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319347" y="2499573"/>
        <a:ext cx="295218" cy="296014"/>
      </dsp:txXfrm>
    </dsp:sp>
    <dsp:sp modelId="{A1986267-F5B9-46F0-A187-79F9AA205635}">
      <dsp:nvSpPr>
        <dsp:cNvPr id="0" name=""/>
        <dsp:cNvSpPr/>
      </dsp:nvSpPr>
      <dsp:spPr>
        <a:xfrm>
          <a:off x="4549" y="2050778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you finally reach the last vertex on the stack and there are no more adjacent, unvisited vertices, you’ve performed a depth-first search.</a:t>
          </a:r>
        </a:p>
      </dsp:txBody>
      <dsp:txXfrm>
        <a:off x="39508" y="2085737"/>
        <a:ext cx="1919423" cy="11236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00857-CDB9-4725-8872-5901302FB233}">
      <dsp:nvSpPr>
        <dsp:cNvPr id="0" name=""/>
        <dsp:cNvSpPr/>
      </dsp:nvSpPr>
      <dsp:spPr>
        <a:xfrm>
          <a:off x="202" y="187824"/>
          <a:ext cx="2441809" cy="2930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dealing with our list of adjacency lists, how do we definitively mark a vertex as visited</a:t>
          </a:r>
        </a:p>
      </dsp:txBody>
      <dsp:txXfrm>
        <a:off x="202" y="1359892"/>
        <a:ext cx="2441809" cy="1758102"/>
      </dsp:txXfrm>
    </dsp:sp>
    <dsp:sp modelId="{A211CA3A-8143-4BBF-9A22-7B37D2DCE7FE}">
      <dsp:nvSpPr>
        <dsp:cNvPr id="0" name=""/>
        <dsp:cNvSpPr/>
      </dsp:nvSpPr>
      <dsp:spPr>
        <a:xfrm>
          <a:off x="202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2" y="187824"/>
        <a:ext cx="2441809" cy="1172068"/>
      </dsp:txXfrm>
    </dsp:sp>
    <dsp:sp modelId="{C9C8901C-A081-42E3-91CA-ED872F57F513}">
      <dsp:nvSpPr>
        <dsp:cNvPr id="0" name=""/>
        <dsp:cNvSpPr/>
      </dsp:nvSpPr>
      <dsp:spPr>
        <a:xfrm>
          <a:off x="2637356" y="187824"/>
          <a:ext cx="2441809" cy="2930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have the WasVisited property to mark as true</a:t>
          </a:r>
        </a:p>
      </dsp:txBody>
      <dsp:txXfrm>
        <a:off x="2637356" y="1359892"/>
        <a:ext cx="2441809" cy="1758102"/>
      </dsp:txXfrm>
    </dsp:sp>
    <dsp:sp modelId="{B5331F50-9728-41E1-B98C-53504166E872}">
      <dsp:nvSpPr>
        <dsp:cNvPr id="0" name=""/>
        <dsp:cNvSpPr/>
      </dsp:nvSpPr>
      <dsp:spPr>
        <a:xfrm>
          <a:off x="2637356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37356" y="187824"/>
        <a:ext cx="2441809" cy="1172068"/>
      </dsp:txXfrm>
    </dsp:sp>
    <dsp:sp modelId="{B2F28923-3C65-466C-8921-E2B0C350164B}">
      <dsp:nvSpPr>
        <dsp:cNvPr id="0" name=""/>
        <dsp:cNvSpPr/>
      </dsp:nvSpPr>
      <dsp:spPr>
        <a:xfrm>
          <a:off x="5274509" y="187824"/>
          <a:ext cx="2441809" cy="2930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node does that affect inside any given adjacency list?</a:t>
          </a:r>
        </a:p>
      </dsp:txBody>
      <dsp:txXfrm>
        <a:off x="5274509" y="1359892"/>
        <a:ext cx="2441809" cy="1758102"/>
      </dsp:txXfrm>
    </dsp:sp>
    <dsp:sp modelId="{E328538C-EC67-49DD-B325-DCDD344FA255}">
      <dsp:nvSpPr>
        <dsp:cNvPr id="0" name=""/>
        <dsp:cNvSpPr/>
      </dsp:nvSpPr>
      <dsp:spPr>
        <a:xfrm>
          <a:off x="5274509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74509" y="187824"/>
        <a:ext cx="2441809" cy="1172068"/>
      </dsp:txXfrm>
    </dsp:sp>
    <dsp:sp modelId="{DB4EE0C2-CAF5-4A0E-9A35-E30DC5B0C497}">
      <dsp:nvSpPr>
        <dsp:cNvPr id="0" name=""/>
        <dsp:cNvSpPr/>
      </dsp:nvSpPr>
      <dsp:spPr>
        <a:xfrm>
          <a:off x="7911663" y="187824"/>
          <a:ext cx="2441809" cy="2930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about the rest of the adjacency lists?</a:t>
          </a:r>
        </a:p>
      </dsp:txBody>
      <dsp:txXfrm>
        <a:off x="7911663" y="1359892"/>
        <a:ext cx="2441809" cy="1758102"/>
      </dsp:txXfrm>
    </dsp:sp>
    <dsp:sp modelId="{A3631A90-B644-4D01-ADFB-CCC9DDA7300D}">
      <dsp:nvSpPr>
        <dsp:cNvPr id="0" name=""/>
        <dsp:cNvSpPr/>
      </dsp:nvSpPr>
      <dsp:spPr>
        <a:xfrm>
          <a:off x="7911663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911663" y="187824"/>
        <a:ext cx="2441809" cy="1172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E37F8-48B4-4AE2-95FE-80AEBC8092D8}">
      <dsp:nvSpPr>
        <dsp:cNvPr id="0" name=""/>
        <dsp:cNvSpPr/>
      </dsp:nvSpPr>
      <dsp:spPr>
        <a:xfrm>
          <a:off x="0" y="3796906"/>
          <a:ext cx="5924550" cy="8306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Uses a queue, but otherwise similar to DFS</a:t>
          </a:r>
        </a:p>
      </dsp:txBody>
      <dsp:txXfrm>
        <a:off x="0" y="3796906"/>
        <a:ext cx="5924550" cy="830670"/>
      </dsp:txXfrm>
    </dsp:sp>
    <dsp:sp modelId="{2E889ADD-9529-454A-96BD-D0D2F72FA56F}">
      <dsp:nvSpPr>
        <dsp:cNvPr id="0" name=""/>
        <dsp:cNvSpPr/>
      </dsp:nvSpPr>
      <dsp:spPr>
        <a:xfrm rot="10800000">
          <a:off x="0" y="2531795"/>
          <a:ext cx="5924550" cy="127757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Sibling by sibling</a:t>
          </a:r>
        </a:p>
      </dsp:txBody>
      <dsp:txXfrm rot="10800000">
        <a:off x="0" y="2531795"/>
        <a:ext cx="5924550" cy="830127"/>
      </dsp:txXfrm>
    </dsp:sp>
    <dsp:sp modelId="{56B16FC7-2831-49CE-8D81-DB13482B8228}">
      <dsp:nvSpPr>
        <dsp:cNvPr id="0" name=""/>
        <dsp:cNvSpPr/>
      </dsp:nvSpPr>
      <dsp:spPr>
        <a:xfrm rot="10800000">
          <a:off x="0" y="1266684"/>
          <a:ext cx="5924550" cy="127757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Moves through a graph layer by layer</a:t>
          </a:r>
        </a:p>
      </dsp:txBody>
      <dsp:txXfrm rot="10800000">
        <a:off x="0" y="1266684"/>
        <a:ext cx="5924550" cy="830127"/>
      </dsp:txXfrm>
    </dsp:sp>
    <dsp:sp modelId="{08F7FF29-DC49-467F-9996-E4DF6B0E9054}">
      <dsp:nvSpPr>
        <dsp:cNvPr id="0" name=""/>
        <dsp:cNvSpPr/>
      </dsp:nvSpPr>
      <dsp:spPr>
        <a:xfrm rot="10800000">
          <a:off x="0" y="1573"/>
          <a:ext cx="5924550" cy="127757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breadth-first search starts at a first vertex and tries to visit vertices as close to the first vertex as possible. </a:t>
          </a:r>
        </a:p>
      </dsp:txBody>
      <dsp:txXfrm rot="10800000">
        <a:off x="0" y="1573"/>
        <a:ext cx="5924550" cy="83012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5AC2-8BD0-43F4-8491-D73C7197ECC8}">
      <dsp:nvSpPr>
        <dsp:cNvPr id="0" name=""/>
        <dsp:cNvSpPr/>
      </dsp:nvSpPr>
      <dsp:spPr>
        <a:xfrm>
          <a:off x="2293247" y="2306"/>
          <a:ext cx="1417430" cy="14174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Find an unvisited vertex that is adjacent to the current vertex</a:t>
          </a:r>
        </a:p>
      </dsp:txBody>
      <dsp:txXfrm>
        <a:off x="2500825" y="209884"/>
        <a:ext cx="1002274" cy="1002274"/>
      </dsp:txXfrm>
    </dsp:sp>
    <dsp:sp modelId="{52BB1BCE-3155-4EDE-9430-53EA41CED72E}">
      <dsp:nvSpPr>
        <dsp:cNvPr id="0" name=""/>
        <dsp:cNvSpPr/>
      </dsp:nvSpPr>
      <dsp:spPr>
        <a:xfrm rot="2160000">
          <a:off x="3665760" y="1090807"/>
          <a:ext cx="376300" cy="478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676540" y="1153305"/>
        <a:ext cx="263410" cy="287030"/>
      </dsp:txXfrm>
    </dsp:sp>
    <dsp:sp modelId="{FD828CB9-755A-45EF-ACDA-2BB33AA54270}">
      <dsp:nvSpPr>
        <dsp:cNvPr id="0" name=""/>
        <dsp:cNvSpPr/>
      </dsp:nvSpPr>
      <dsp:spPr>
        <a:xfrm>
          <a:off x="4014375" y="1252779"/>
          <a:ext cx="1417430" cy="1417430"/>
        </a:xfrm>
        <a:prstGeom prst="ellipse">
          <a:avLst/>
        </a:prstGeom>
        <a:solidFill>
          <a:schemeClr val="accent2">
            <a:hueOff val="553230"/>
            <a:satOff val="2550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Mark it as visited, and add to a queue</a:t>
          </a:r>
        </a:p>
      </dsp:txBody>
      <dsp:txXfrm>
        <a:off x="4221953" y="1460357"/>
        <a:ext cx="1002274" cy="1002274"/>
      </dsp:txXfrm>
    </dsp:sp>
    <dsp:sp modelId="{6F5A50D3-0936-49D6-96F2-B1FF0128114B}">
      <dsp:nvSpPr>
        <dsp:cNvPr id="0" name=""/>
        <dsp:cNvSpPr/>
      </dsp:nvSpPr>
      <dsp:spPr>
        <a:xfrm rot="6480000">
          <a:off x="4209525" y="2723828"/>
          <a:ext cx="376300" cy="478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53230"/>
            <a:satOff val="2550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283412" y="2765822"/>
        <a:ext cx="263410" cy="287030"/>
      </dsp:txXfrm>
    </dsp:sp>
    <dsp:sp modelId="{320E8CEB-A244-4D3F-A4CD-4D6ED4775E2F}">
      <dsp:nvSpPr>
        <dsp:cNvPr id="0" name=""/>
        <dsp:cNvSpPr/>
      </dsp:nvSpPr>
      <dsp:spPr>
        <a:xfrm>
          <a:off x="3356963" y="3276087"/>
          <a:ext cx="1417430" cy="1417430"/>
        </a:xfrm>
        <a:prstGeom prst="ellipse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If an unvisited, adjacent vertex can’t be found, remove a vertex from the queue (as long as there is a vertex to remove)</a:t>
          </a:r>
        </a:p>
      </dsp:txBody>
      <dsp:txXfrm>
        <a:off x="3564541" y="3483665"/>
        <a:ext cx="1002274" cy="1002274"/>
      </dsp:txXfrm>
    </dsp:sp>
    <dsp:sp modelId="{40C845A2-0160-445B-A17D-B3BD1D974337}">
      <dsp:nvSpPr>
        <dsp:cNvPr id="0" name=""/>
        <dsp:cNvSpPr/>
      </dsp:nvSpPr>
      <dsp:spPr>
        <a:xfrm rot="10800000">
          <a:off x="2824462" y="3745611"/>
          <a:ext cx="376300" cy="478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937352" y="3841287"/>
        <a:ext cx="263410" cy="287030"/>
      </dsp:txXfrm>
    </dsp:sp>
    <dsp:sp modelId="{ED0FB726-B227-4461-82CF-8B75F3C07106}">
      <dsp:nvSpPr>
        <dsp:cNvPr id="0" name=""/>
        <dsp:cNvSpPr/>
      </dsp:nvSpPr>
      <dsp:spPr>
        <a:xfrm>
          <a:off x="1229531" y="3276087"/>
          <a:ext cx="1417430" cy="1417430"/>
        </a:xfrm>
        <a:prstGeom prst="ellipse">
          <a:avLst/>
        </a:prstGeom>
        <a:solidFill>
          <a:schemeClr val="accent2">
            <a:hueOff val="1659690"/>
            <a:satOff val="7651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Make it the current vertex, and go back to Step 1</a:t>
          </a:r>
        </a:p>
      </dsp:txBody>
      <dsp:txXfrm>
        <a:off x="1437109" y="3483665"/>
        <a:ext cx="1002274" cy="1002274"/>
      </dsp:txXfrm>
    </dsp:sp>
    <dsp:sp modelId="{FBF0E65F-7D01-455B-A9C0-B47CE78D8349}">
      <dsp:nvSpPr>
        <dsp:cNvPr id="0" name=""/>
        <dsp:cNvSpPr/>
      </dsp:nvSpPr>
      <dsp:spPr>
        <a:xfrm rot="15120000">
          <a:off x="1424681" y="2744086"/>
          <a:ext cx="376300" cy="478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59690"/>
            <a:satOff val="7651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498568" y="2893444"/>
        <a:ext cx="263410" cy="287030"/>
      </dsp:txXfrm>
    </dsp:sp>
    <dsp:sp modelId="{B714F986-6689-4966-8A46-3337D85D967F}">
      <dsp:nvSpPr>
        <dsp:cNvPr id="0" name=""/>
        <dsp:cNvSpPr/>
      </dsp:nvSpPr>
      <dsp:spPr>
        <a:xfrm>
          <a:off x="572118" y="1252779"/>
          <a:ext cx="1417430" cy="1417430"/>
        </a:xfrm>
        <a:prstGeom prst="ellipse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If the third step can’t be performed because the queue is empty, the algorithm is finished</a:t>
          </a:r>
        </a:p>
      </dsp:txBody>
      <dsp:txXfrm>
        <a:off x="779696" y="1460357"/>
        <a:ext cx="1002274" cy="1002274"/>
      </dsp:txXfrm>
    </dsp:sp>
    <dsp:sp modelId="{6C16C081-A31A-473E-AE40-5D1FFF721BD5}">
      <dsp:nvSpPr>
        <dsp:cNvPr id="0" name=""/>
        <dsp:cNvSpPr/>
      </dsp:nvSpPr>
      <dsp:spPr>
        <a:xfrm rot="19440000">
          <a:off x="1944631" y="1103327"/>
          <a:ext cx="376300" cy="478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55411" y="1232181"/>
        <a:ext cx="263410" cy="287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446DA-4943-4DF4-88DD-E1AD08AF8FAE}">
      <dsp:nvSpPr>
        <dsp:cNvPr id="0" name=""/>
        <dsp:cNvSpPr/>
      </dsp:nvSpPr>
      <dsp:spPr>
        <a:xfrm>
          <a:off x="0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 undirected graph is connected if all vertices have a path to any other vertex in some way</a:t>
          </a:r>
        </a:p>
      </dsp:txBody>
      <dsp:txXfrm>
        <a:off x="0" y="1256211"/>
        <a:ext cx="3235523" cy="1983492"/>
      </dsp:txXfrm>
    </dsp:sp>
    <dsp:sp modelId="{5D907DF1-BA53-4A36-8278-08DA6B8F51F5}">
      <dsp:nvSpPr>
        <dsp:cNvPr id="0" name=""/>
        <dsp:cNvSpPr/>
      </dsp:nvSpPr>
      <dsp:spPr>
        <a:xfrm>
          <a:off x="1121888" y="330581"/>
          <a:ext cx="991746" cy="99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126" y="475819"/>
        <a:ext cx="701270" cy="701270"/>
      </dsp:txXfrm>
    </dsp:sp>
    <dsp:sp modelId="{A6B28A38-21D1-4135-BB5D-573B77705F60}">
      <dsp:nvSpPr>
        <dsp:cNvPr id="0" name=""/>
        <dsp:cNvSpPr/>
      </dsp:nvSpPr>
      <dsp:spPr>
        <a:xfrm>
          <a:off x="0" y="3305748"/>
          <a:ext cx="3235523" cy="72"/>
        </a:xfrm>
        <a:prstGeom prst="rect">
          <a:avLst/>
        </a:prstGeom>
        <a:solidFill>
          <a:schemeClr val="accent5">
            <a:hueOff val="-3685892"/>
            <a:satOff val="4125"/>
            <a:lumOff val="235"/>
            <a:alphaOff val="0"/>
          </a:schemeClr>
        </a:solidFill>
        <a:ln w="1905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1253A6-0049-498F-B918-9A0801A2BE35}">
      <dsp:nvSpPr>
        <dsp:cNvPr id="0" name=""/>
        <dsp:cNvSpPr/>
      </dsp:nvSpPr>
      <dsp:spPr>
        <a:xfrm>
          <a:off x="3559075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directed graph is </a:t>
          </a:r>
          <a:r>
            <a:rPr lang="en-US" sz="1900" b="1" kern="1200"/>
            <a:t>strongly connected</a:t>
          </a:r>
          <a:r>
            <a:rPr lang="en-US" sz="1900" kern="1200"/>
            <a:t> by contrast as this is much harder</a:t>
          </a:r>
        </a:p>
      </dsp:txBody>
      <dsp:txXfrm>
        <a:off x="3559075" y="1256211"/>
        <a:ext cx="3235523" cy="1983492"/>
      </dsp:txXfrm>
    </dsp:sp>
    <dsp:sp modelId="{B2650A01-C972-4719-9120-EF4A980FCC40}">
      <dsp:nvSpPr>
        <dsp:cNvPr id="0" name=""/>
        <dsp:cNvSpPr/>
      </dsp:nvSpPr>
      <dsp:spPr>
        <a:xfrm>
          <a:off x="4680964" y="330581"/>
          <a:ext cx="991746" cy="991746"/>
        </a:xfrm>
        <a:prstGeom prst="ellipse">
          <a:avLst/>
        </a:prstGeom>
        <a:solidFill>
          <a:schemeClr val="accent5">
            <a:hueOff val="-7371783"/>
            <a:satOff val="8250"/>
            <a:lumOff val="471"/>
            <a:alphaOff val="0"/>
          </a:schemeClr>
        </a:solidFill>
        <a:ln w="1905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202" y="475819"/>
        <a:ext cx="701270" cy="701270"/>
      </dsp:txXfrm>
    </dsp:sp>
    <dsp:sp modelId="{50D87D33-6835-4D83-96A6-8989456A6D58}">
      <dsp:nvSpPr>
        <dsp:cNvPr id="0" name=""/>
        <dsp:cNvSpPr/>
      </dsp:nvSpPr>
      <dsp:spPr>
        <a:xfrm>
          <a:off x="3559075" y="3305748"/>
          <a:ext cx="3235523" cy="72"/>
        </a:xfrm>
        <a:prstGeom prst="rect">
          <a:avLst/>
        </a:prstGeom>
        <a:solidFill>
          <a:schemeClr val="accent5">
            <a:hueOff val="-11057675"/>
            <a:satOff val="12375"/>
            <a:lumOff val="706"/>
            <a:alphaOff val="0"/>
          </a:schemeClr>
        </a:solidFill>
        <a:ln w="1905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3BEF2-B81A-422F-8E7C-22197D0FEFB6}">
      <dsp:nvSpPr>
        <dsp:cNvPr id="0" name=""/>
        <dsp:cNvSpPr/>
      </dsp:nvSpPr>
      <dsp:spPr>
        <a:xfrm>
          <a:off x="7118151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graph with edges between each vertex set is a </a:t>
          </a:r>
          <a:r>
            <a:rPr lang="en-US" sz="1900" b="1" kern="1200"/>
            <a:t>complete graph</a:t>
          </a:r>
          <a:endParaRPr lang="en-US" sz="1900" kern="1200"/>
        </a:p>
      </dsp:txBody>
      <dsp:txXfrm>
        <a:off x="7118151" y="1256211"/>
        <a:ext cx="3235523" cy="1983492"/>
      </dsp:txXfrm>
    </dsp:sp>
    <dsp:sp modelId="{828C3DF9-D437-490B-81D4-552B06A4339D}">
      <dsp:nvSpPr>
        <dsp:cNvPr id="0" name=""/>
        <dsp:cNvSpPr/>
      </dsp:nvSpPr>
      <dsp:spPr>
        <a:xfrm>
          <a:off x="8240040" y="330581"/>
          <a:ext cx="991746" cy="991746"/>
        </a:xfrm>
        <a:prstGeom prst="ellipse">
          <a:avLst/>
        </a:prstGeom>
        <a:solidFill>
          <a:schemeClr val="accent5">
            <a:hueOff val="-14743566"/>
            <a:satOff val="16500"/>
            <a:lumOff val="942"/>
            <a:alphaOff val="0"/>
          </a:schemeClr>
        </a:solidFill>
        <a:ln w="1905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278" y="475819"/>
        <a:ext cx="701270" cy="701270"/>
      </dsp:txXfrm>
    </dsp:sp>
    <dsp:sp modelId="{11DBEC70-3499-44B9-96C7-A4EDC6A9B69C}">
      <dsp:nvSpPr>
        <dsp:cNvPr id="0" name=""/>
        <dsp:cNvSpPr/>
      </dsp:nvSpPr>
      <dsp:spPr>
        <a:xfrm>
          <a:off x="7118151" y="3305748"/>
          <a:ext cx="3235523" cy="7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05CC-EE0C-4143-A8F5-94A61EE7C0CE}">
      <dsp:nvSpPr>
        <dsp:cNvPr id="0" name=""/>
        <dsp:cNvSpPr/>
      </dsp:nvSpPr>
      <dsp:spPr>
        <a:xfrm>
          <a:off x="0" y="75374"/>
          <a:ext cx="592455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the minimum number of edges needed in a graph so that every node connects to every other node</a:t>
          </a:r>
        </a:p>
      </dsp:txBody>
      <dsp:txXfrm>
        <a:off x="52546" y="127920"/>
        <a:ext cx="5819458" cy="971308"/>
      </dsp:txXfrm>
    </dsp:sp>
    <dsp:sp modelId="{11D7C873-86A3-49B2-AD79-14AF7DADAC58}">
      <dsp:nvSpPr>
        <dsp:cNvPr id="0" name=""/>
        <dsp:cNvSpPr/>
      </dsp:nvSpPr>
      <dsp:spPr>
        <a:xfrm>
          <a:off x="0" y="1209375"/>
          <a:ext cx="592455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Creates a tree structure, as trees have no cycles</a:t>
          </a:r>
        </a:p>
      </dsp:txBody>
      <dsp:txXfrm>
        <a:off x="52546" y="1261921"/>
        <a:ext cx="5819458" cy="971308"/>
      </dsp:txXfrm>
    </dsp:sp>
    <dsp:sp modelId="{CA0FF0A9-E0F3-416A-9C4C-D3095037F739}">
      <dsp:nvSpPr>
        <dsp:cNvPr id="0" name=""/>
        <dsp:cNvSpPr/>
      </dsp:nvSpPr>
      <dsp:spPr>
        <a:xfrm>
          <a:off x="0" y="2343375"/>
          <a:ext cx="592455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Spanning because the spans the entire graph</a:t>
          </a:r>
        </a:p>
      </dsp:txBody>
      <dsp:txXfrm>
        <a:off x="52546" y="2395921"/>
        <a:ext cx="5819458" cy="971308"/>
      </dsp:txXfrm>
    </dsp:sp>
    <dsp:sp modelId="{C2244639-7D1E-42E7-AC72-1355BEC2DBE1}">
      <dsp:nvSpPr>
        <dsp:cNvPr id="0" name=""/>
        <dsp:cNvSpPr/>
      </dsp:nvSpPr>
      <dsp:spPr>
        <a:xfrm>
          <a:off x="0" y="3477375"/>
          <a:ext cx="592455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One graph can have multiple minimum spanning trees</a:t>
          </a:r>
        </a:p>
      </dsp:txBody>
      <dsp:txXfrm>
        <a:off x="52546" y="3529921"/>
        <a:ext cx="5819458" cy="97130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25910-BEFD-4351-8622-C032D1612F7B}">
      <dsp:nvSpPr>
        <dsp:cNvPr id="0" name=""/>
        <dsp:cNvSpPr/>
      </dsp:nvSpPr>
      <dsp:spPr>
        <a:xfrm>
          <a:off x="1112211" y="689"/>
          <a:ext cx="2540391" cy="152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Really just a traversal</a:t>
          </a:r>
        </a:p>
      </dsp:txBody>
      <dsp:txXfrm>
        <a:off x="1112211" y="689"/>
        <a:ext cx="2540391" cy="1524234"/>
      </dsp:txXfrm>
    </dsp:sp>
    <dsp:sp modelId="{40D11A02-F971-4CA3-9022-E8611A24AA48}">
      <dsp:nvSpPr>
        <dsp:cNvPr id="0" name=""/>
        <dsp:cNvSpPr/>
      </dsp:nvSpPr>
      <dsp:spPr>
        <a:xfrm>
          <a:off x="3906641" y="689"/>
          <a:ext cx="2540391" cy="1524234"/>
        </a:xfrm>
        <a:prstGeom prst="rect">
          <a:avLst/>
        </a:prstGeom>
        <a:gradFill rotWithShape="0">
          <a:gsLst>
            <a:gs pos="0">
              <a:schemeClr val="accent2">
                <a:hueOff val="442584"/>
                <a:satOff val="2040"/>
                <a:lumOff val="31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442584"/>
                <a:satOff val="2040"/>
                <a:lumOff val="31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use the basis of BFS or DFS</a:t>
          </a:r>
        </a:p>
      </dsp:txBody>
      <dsp:txXfrm>
        <a:off x="3906641" y="689"/>
        <a:ext cx="2540391" cy="1524234"/>
      </dsp:txXfrm>
    </dsp:sp>
    <dsp:sp modelId="{F3E03394-05D3-48FC-9893-B7D074C64749}">
      <dsp:nvSpPr>
        <dsp:cNvPr id="0" name=""/>
        <dsp:cNvSpPr/>
      </dsp:nvSpPr>
      <dsp:spPr>
        <a:xfrm>
          <a:off x="6701072" y="689"/>
          <a:ext cx="2540391" cy="1524234"/>
        </a:xfrm>
        <a:prstGeom prst="rect">
          <a:avLst/>
        </a:prstGeom>
        <a:gradFill rotWithShape="0">
          <a:gsLst>
            <a:gs pos="0">
              <a:schemeClr val="accent2">
                <a:hueOff val="885168"/>
                <a:satOff val="4080"/>
                <a:lumOff val="628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885168"/>
                <a:satOff val="4080"/>
                <a:lumOff val="628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just need to represent the edge as current vertex -&gt; next vertex</a:t>
          </a:r>
        </a:p>
      </dsp:txBody>
      <dsp:txXfrm>
        <a:off x="6701072" y="689"/>
        <a:ext cx="2540391" cy="1524234"/>
      </dsp:txXfrm>
    </dsp:sp>
    <dsp:sp modelId="{85982E27-E910-4E28-91EB-585E1448F52F}">
      <dsp:nvSpPr>
        <dsp:cNvPr id="0" name=""/>
        <dsp:cNvSpPr/>
      </dsp:nvSpPr>
      <dsp:spPr>
        <a:xfrm>
          <a:off x="1112211" y="1778963"/>
          <a:ext cx="2540391" cy="1524234"/>
        </a:xfrm>
        <a:prstGeom prst="rect">
          <a:avLst/>
        </a:prstGeom>
        <a:gradFill rotWithShape="0">
          <a:gsLst>
            <a:gs pos="0">
              <a:schemeClr val="accent2">
                <a:hueOff val="1327752"/>
                <a:satOff val="6121"/>
                <a:lumOff val="941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327752"/>
                <a:satOff val="6121"/>
                <a:lumOff val="941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Gives you a path through the graph that deals with visiting all the nodes</a:t>
          </a:r>
        </a:p>
      </dsp:txBody>
      <dsp:txXfrm>
        <a:off x="1112211" y="1778963"/>
        <a:ext cx="2540391" cy="1524234"/>
      </dsp:txXfrm>
    </dsp:sp>
    <dsp:sp modelId="{C6994D08-1F16-4824-8826-E4C4E9A2ECE8}">
      <dsp:nvSpPr>
        <dsp:cNvPr id="0" name=""/>
        <dsp:cNvSpPr/>
      </dsp:nvSpPr>
      <dsp:spPr>
        <a:xfrm>
          <a:off x="3906641" y="1778963"/>
          <a:ext cx="2540391" cy="1524234"/>
        </a:xfrm>
        <a:prstGeom prst="rect">
          <a:avLst/>
        </a:prstGeom>
        <a:gradFill rotWithShape="0">
          <a:gsLst>
            <a:gs pos="0">
              <a:schemeClr val="accent2">
                <a:hueOff val="1770336"/>
                <a:satOff val="8161"/>
                <a:lumOff val="125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770336"/>
                <a:satOff val="8161"/>
                <a:lumOff val="125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graphs have multiple “branches of minimum spanning trees</a:t>
          </a:r>
        </a:p>
      </dsp:txBody>
      <dsp:txXfrm>
        <a:off x="3906641" y="1778963"/>
        <a:ext cx="2540391" cy="1524234"/>
      </dsp:txXfrm>
    </dsp:sp>
    <dsp:sp modelId="{C8F74341-2BF6-42C8-B127-7AFBF2813BBF}">
      <dsp:nvSpPr>
        <dsp:cNvPr id="0" name=""/>
        <dsp:cNvSpPr/>
      </dsp:nvSpPr>
      <dsp:spPr>
        <a:xfrm>
          <a:off x="6701072" y="1778963"/>
          <a:ext cx="2540391" cy="1524234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nodes can not be traversed to from other nodes</a:t>
          </a:r>
        </a:p>
      </dsp:txBody>
      <dsp:txXfrm>
        <a:off x="6701072" y="1778963"/>
        <a:ext cx="2540391" cy="15242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BABE9-9D5E-4CA5-95C9-9C55D84E79E2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of the core uses of graphs</a:t>
          </a:r>
        </a:p>
      </dsp:txBody>
      <dsp:txXfrm>
        <a:off x="1108166" y="12"/>
        <a:ext cx="2542919" cy="1525751"/>
      </dsp:txXfrm>
    </dsp:sp>
    <dsp:sp modelId="{F4268E9D-E0FC-4A88-84F3-EF4EF31D7C79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us to find the shortest path from A to B</a:t>
          </a:r>
        </a:p>
      </dsp:txBody>
      <dsp:txXfrm>
        <a:off x="3905377" y="12"/>
        <a:ext cx="2542919" cy="1525751"/>
      </dsp:txXfrm>
    </dsp:sp>
    <dsp:sp modelId="{D2717ED0-F799-49E8-B064-CAAC8DED04DD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Minimum spanning trees do some of this work but assume equal weights across all edges</a:t>
          </a:r>
        </a:p>
      </dsp:txBody>
      <dsp:txXfrm>
        <a:off x="6702589" y="12"/>
        <a:ext cx="2542919" cy="1525751"/>
      </dsp:txXfrm>
    </dsp:sp>
    <dsp:sp modelId="{F31481EF-8E88-491F-968A-1974A9B2C8A4}">
      <dsp:nvSpPr>
        <dsp:cNvPr id="0" name=""/>
        <dsp:cNvSpPr/>
      </dsp:nvSpPr>
      <dsp:spPr>
        <a:xfrm>
          <a:off x="2506772" y="1780055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 soon as each edge has a weight, we can determine via pathing the shortest path from A to B</a:t>
          </a:r>
        </a:p>
      </dsp:txBody>
      <dsp:txXfrm>
        <a:off x="2506772" y="1780055"/>
        <a:ext cx="2542919" cy="1525751"/>
      </dsp:txXfrm>
    </dsp:sp>
    <dsp:sp modelId="{39C67413-1A8A-4DA4-997D-AE423D56738D}">
      <dsp:nvSpPr>
        <dsp:cNvPr id="0" name=""/>
        <dsp:cNvSpPr/>
      </dsp:nvSpPr>
      <dsp:spPr>
        <a:xfrm>
          <a:off x="5303983" y="1780055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Travelling salesman</a:t>
          </a:r>
        </a:p>
      </dsp:txBody>
      <dsp:txXfrm>
        <a:off x="5303983" y="1780055"/>
        <a:ext cx="2542919" cy="152575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2DC21-3148-49CE-A88B-0CD36214FF2F}">
      <dsp:nvSpPr>
        <dsp:cNvPr id="0" name=""/>
        <dsp:cNvSpPr/>
      </dsp:nvSpPr>
      <dsp:spPr>
        <a:xfrm>
          <a:off x="0" y="3796906"/>
          <a:ext cx="5924550" cy="830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algorithm creates a “table” to track the length from a vertex A to any other vertex, with the length changing over multiple iterations</a:t>
          </a:r>
        </a:p>
      </dsp:txBody>
      <dsp:txXfrm>
        <a:off x="0" y="3796906"/>
        <a:ext cx="5924550" cy="830670"/>
      </dsp:txXfrm>
    </dsp:sp>
    <dsp:sp modelId="{A01D7E7E-BE5C-4445-A032-0E1686FA7396}">
      <dsp:nvSpPr>
        <dsp:cNvPr id="0" name=""/>
        <dsp:cNvSpPr/>
      </dsp:nvSpPr>
      <dsp:spPr>
        <a:xfrm rot="10800000">
          <a:off x="0" y="2531795"/>
          <a:ext cx="5924550" cy="1277570"/>
        </a:xfrm>
        <a:prstGeom prst="upArrowCallou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Greedy algorithm breaks a problem into pieces, or stages, determining the best solution at each stage, with each subsolution contributing to the final solution</a:t>
          </a:r>
        </a:p>
      </dsp:txBody>
      <dsp:txXfrm rot="10800000">
        <a:off x="0" y="2531795"/>
        <a:ext cx="5924550" cy="830127"/>
      </dsp:txXfrm>
    </dsp:sp>
    <dsp:sp modelId="{118094C6-D336-40B2-A2CD-FEB86D42BD83}">
      <dsp:nvSpPr>
        <dsp:cNvPr id="0" name=""/>
        <dsp:cNvSpPr/>
      </dsp:nvSpPr>
      <dsp:spPr>
        <a:xfrm rot="10800000">
          <a:off x="0" y="1266684"/>
          <a:ext cx="5924550" cy="1277570"/>
        </a:xfrm>
        <a:prstGeom prst="upArrowCallou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It’s a greedy algorithm</a:t>
          </a:r>
        </a:p>
      </dsp:txBody>
      <dsp:txXfrm rot="10800000">
        <a:off x="0" y="1266684"/>
        <a:ext cx="5924550" cy="830127"/>
      </dsp:txXfrm>
    </dsp:sp>
    <dsp:sp modelId="{0AA7543E-C87C-4F8A-8710-81822BBED656}">
      <dsp:nvSpPr>
        <dsp:cNvPr id="0" name=""/>
        <dsp:cNvSpPr/>
      </dsp:nvSpPr>
      <dsp:spPr>
        <a:xfrm rot="10800000">
          <a:off x="0" y="1573"/>
          <a:ext cx="5924550" cy="1277570"/>
        </a:xfrm>
        <a:prstGeom prst="upArrowCallou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shortest path algorithm to find the shortest path between a vertex and any other vertex in the graph</a:t>
          </a:r>
        </a:p>
      </dsp:txBody>
      <dsp:txXfrm rot="10800000">
        <a:off x="0" y="1573"/>
        <a:ext cx="5924550" cy="83012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B71F3-6E2B-470D-8F44-479A2FB7FE26}">
      <dsp:nvSpPr>
        <dsp:cNvPr id="0" name=""/>
        <dsp:cNvSpPr/>
      </dsp:nvSpPr>
      <dsp:spPr>
        <a:xfrm>
          <a:off x="3033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work with Dijkstra, we need weighted graphs</a:t>
          </a:r>
        </a:p>
      </dsp:txBody>
      <dsp:txXfrm>
        <a:off x="3033" y="1256211"/>
        <a:ext cx="2406420" cy="1983492"/>
      </dsp:txXfrm>
    </dsp:sp>
    <dsp:sp modelId="{11FEFBFC-E0C6-4E32-A0D9-13368FAE3EB7}">
      <dsp:nvSpPr>
        <dsp:cNvPr id="0" name=""/>
        <dsp:cNvSpPr/>
      </dsp:nvSpPr>
      <dsp:spPr>
        <a:xfrm>
          <a:off x="710370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608" y="475819"/>
        <a:ext cx="701270" cy="701270"/>
      </dsp:txXfrm>
    </dsp:sp>
    <dsp:sp modelId="{21EAD968-270C-4A1C-B01A-8A4FACB681E5}">
      <dsp:nvSpPr>
        <dsp:cNvPr id="0" name=""/>
        <dsp:cNvSpPr/>
      </dsp:nvSpPr>
      <dsp:spPr>
        <a:xfrm>
          <a:off x="3033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2632780"/>
                <a:satOff val="2946"/>
                <a:lumOff val="16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2632780"/>
                <a:satOff val="2946"/>
                <a:lumOff val="16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2632780"/>
                <a:satOff val="2946"/>
                <a:lumOff val="16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632780"/>
              <a:satOff val="2946"/>
              <a:lumOff val="168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CF77C6-A204-4940-81EB-CA6B2B140E39}">
      <dsp:nvSpPr>
        <dsp:cNvPr id="0" name=""/>
        <dsp:cNvSpPr/>
      </dsp:nvSpPr>
      <dsp:spPr>
        <a:xfrm>
          <a:off x="2650095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-6433715"/>
            <a:satOff val="6995"/>
            <a:lumOff val="4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433715"/>
              <a:satOff val="6995"/>
              <a:lumOff val="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use an array or LinkedList of edges</a:t>
          </a:r>
        </a:p>
      </dsp:txBody>
      <dsp:txXfrm>
        <a:off x="2650095" y="1256211"/>
        <a:ext cx="2406420" cy="1983492"/>
      </dsp:txXfrm>
    </dsp:sp>
    <dsp:sp modelId="{1931AE89-97A3-497A-834A-7A89E2C688B0}">
      <dsp:nvSpPr>
        <dsp:cNvPr id="0" name=""/>
        <dsp:cNvSpPr/>
      </dsp:nvSpPr>
      <dsp:spPr>
        <a:xfrm>
          <a:off x="3357433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-5265559"/>
                <a:satOff val="5893"/>
                <a:lumOff val="33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5265559"/>
                <a:satOff val="5893"/>
                <a:lumOff val="33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5265559"/>
                <a:satOff val="5893"/>
                <a:lumOff val="33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265559"/>
              <a:satOff val="5893"/>
              <a:lumOff val="33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671" y="475819"/>
        <a:ext cx="701270" cy="701270"/>
      </dsp:txXfrm>
    </dsp:sp>
    <dsp:sp modelId="{D2B3E58A-0FAB-4669-A24C-0F217992DE08}">
      <dsp:nvSpPr>
        <dsp:cNvPr id="0" name=""/>
        <dsp:cNvSpPr/>
      </dsp:nvSpPr>
      <dsp:spPr>
        <a:xfrm>
          <a:off x="2650095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7898339"/>
                <a:satOff val="8839"/>
                <a:lumOff val="50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898339"/>
                <a:satOff val="8839"/>
                <a:lumOff val="50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898339"/>
                <a:satOff val="8839"/>
                <a:lumOff val="50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898339"/>
              <a:satOff val="8839"/>
              <a:lumOff val="50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26F6FD-318E-4012-AE56-9A0A7CDC8A13}">
      <dsp:nvSpPr>
        <dsp:cNvPr id="0" name=""/>
        <dsp:cNvSpPr/>
      </dsp:nvSpPr>
      <dsp:spPr>
        <a:xfrm>
          <a:off x="5297158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-12867429"/>
            <a:satOff val="13990"/>
            <a:lumOff val="8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867429"/>
              <a:satOff val="13990"/>
              <a:lumOff val="8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is cumbersome for our purposes</a:t>
          </a:r>
        </a:p>
      </dsp:txBody>
      <dsp:txXfrm>
        <a:off x="5297158" y="1256211"/>
        <a:ext cx="2406420" cy="1983492"/>
      </dsp:txXfrm>
    </dsp:sp>
    <dsp:sp modelId="{65B5252C-52F8-4380-AAE7-09B47300A3EF}">
      <dsp:nvSpPr>
        <dsp:cNvPr id="0" name=""/>
        <dsp:cNvSpPr/>
      </dsp:nvSpPr>
      <dsp:spPr>
        <a:xfrm>
          <a:off x="6004495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-10531119"/>
                <a:satOff val="11786"/>
                <a:lumOff val="67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0531119"/>
                <a:satOff val="11786"/>
                <a:lumOff val="67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0531119"/>
                <a:satOff val="11786"/>
                <a:lumOff val="67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531119"/>
              <a:satOff val="11786"/>
              <a:lumOff val="67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733" y="475819"/>
        <a:ext cx="701270" cy="701270"/>
      </dsp:txXfrm>
    </dsp:sp>
    <dsp:sp modelId="{BA0134DD-BE9C-4255-8BA8-F3B78F7A2E44}">
      <dsp:nvSpPr>
        <dsp:cNvPr id="0" name=""/>
        <dsp:cNvSpPr/>
      </dsp:nvSpPr>
      <dsp:spPr>
        <a:xfrm>
          <a:off x="5297158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13163898"/>
                <a:satOff val="14732"/>
                <a:lumOff val="84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163898"/>
                <a:satOff val="14732"/>
                <a:lumOff val="84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163898"/>
                <a:satOff val="14732"/>
                <a:lumOff val="84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163898"/>
              <a:satOff val="14732"/>
              <a:lumOff val="84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51BD7-9612-4E17-A96D-9FD80872C63F}">
      <dsp:nvSpPr>
        <dsp:cNvPr id="0" name=""/>
        <dsp:cNvSpPr/>
      </dsp:nvSpPr>
      <dsp:spPr>
        <a:xfrm>
          <a:off x="7944221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Let’s look at our GraphNodes again</a:t>
          </a:r>
        </a:p>
      </dsp:txBody>
      <dsp:txXfrm>
        <a:off x="7944221" y="1256211"/>
        <a:ext cx="2406420" cy="1983492"/>
      </dsp:txXfrm>
    </dsp:sp>
    <dsp:sp modelId="{14CF55A4-6BDF-4192-AC4B-6569B88154AA}">
      <dsp:nvSpPr>
        <dsp:cNvPr id="0" name=""/>
        <dsp:cNvSpPr/>
      </dsp:nvSpPr>
      <dsp:spPr>
        <a:xfrm>
          <a:off x="8651558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-15796677"/>
                <a:satOff val="17679"/>
                <a:lumOff val="100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796677"/>
                <a:satOff val="17679"/>
                <a:lumOff val="100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796677"/>
                <a:satOff val="17679"/>
                <a:lumOff val="100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5796677"/>
              <a:satOff val="17679"/>
              <a:lumOff val="100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6796" y="475819"/>
        <a:ext cx="701270" cy="701270"/>
      </dsp:txXfrm>
    </dsp:sp>
    <dsp:sp modelId="{2D6120B8-421B-4BBD-A97C-AA2DBEABCCBC}">
      <dsp:nvSpPr>
        <dsp:cNvPr id="0" name=""/>
        <dsp:cNvSpPr/>
      </dsp:nvSpPr>
      <dsp:spPr>
        <a:xfrm>
          <a:off x="7944221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6E19F-5ECC-4498-8489-E8174C3D1995}">
      <dsp:nvSpPr>
        <dsp:cNvPr id="0" name=""/>
        <dsp:cNvSpPr/>
      </dsp:nvSpPr>
      <dsp:spPr>
        <a:xfrm>
          <a:off x="0" y="0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</a:t>
          </a:r>
        </a:p>
      </dsp:txBody>
      <dsp:txXfrm>
        <a:off x="23814" y="23814"/>
        <a:ext cx="1751846" cy="765426"/>
      </dsp:txXfrm>
    </dsp:sp>
    <dsp:sp modelId="{0C65A13B-2E8B-4773-A680-8D55F3601CA1}">
      <dsp:nvSpPr>
        <dsp:cNvPr id="0" name=""/>
        <dsp:cNvSpPr/>
      </dsp:nvSpPr>
      <dsp:spPr>
        <a:xfrm>
          <a:off x="225949" y="960882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Big</a:t>
          </a:r>
        </a:p>
      </dsp:txBody>
      <dsp:txXfrm>
        <a:off x="249763" y="984696"/>
        <a:ext cx="1895837" cy="765426"/>
      </dsp:txXfrm>
    </dsp:sp>
    <dsp:sp modelId="{FB60C803-D6B9-4ABF-8461-0BB5A950C7E5}">
      <dsp:nvSpPr>
        <dsp:cNvPr id="0" name=""/>
        <dsp:cNvSpPr/>
      </dsp:nvSpPr>
      <dsp:spPr>
        <a:xfrm>
          <a:off x="448525" y="1921764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</a:t>
          </a:r>
        </a:p>
      </dsp:txBody>
      <dsp:txXfrm>
        <a:off x="472339" y="1945578"/>
        <a:ext cx="1899209" cy="765426"/>
      </dsp:txXfrm>
    </dsp:sp>
    <dsp:sp modelId="{4692F159-1D95-4DF4-917E-A900303B516F}">
      <dsp:nvSpPr>
        <dsp:cNvPr id="0" name=""/>
        <dsp:cNvSpPr/>
      </dsp:nvSpPr>
      <dsp:spPr>
        <a:xfrm>
          <a:off x="674474" y="2882646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Fox</a:t>
          </a:r>
        </a:p>
      </dsp:txBody>
      <dsp:txXfrm>
        <a:off x="698288" y="2906460"/>
        <a:ext cx="1895837" cy="765426"/>
      </dsp:txXfrm>
    </dsp:sp>
    <dsp:sp modelId="{C336413D-9567-4998-BCC9-985B18EC757B}">
      <dsp:nvSpPr>
        <dsp:cNvPr id="0" name=""/>
        <dsp:cNvSpPr/>
      </dsp:nvSpPr>
      <dsp:spPr>
        <a:xfrm>
          <a:off x="2169414" y="622725"/>
          <a:ext cx="528485" cy="528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288323" y="622725"/>
        <a:ext cx="290667" cy="397685"/>
      </dsp:txXfrm>
    </dsp:sp>
    <dsp:sp modelId="{23266DA2-6F3B-47AB-BB60-4AD7FFC78190}">
      <dsp:nvSpPr>
        <dsp:cNvPr id="0" name=""/>
        <dsp:cNvSpPr/>
      </dsp:nvSpPr>
      <dsp:spPr>
        <a:xfrm>
          <a:off x="2395363" y="1583607"/>
          <a:ext cx="528485" cy="528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14272" y="1583607"/>
        <a:ext cx="290667" cy="397685"/>
      </dsp:txXfrm>
    </dsp:sp>
    <dsp:sp modelId="{F7DBE4BA-F045-4929-8EEE-A9F92AFE8F4F}">
      <dsp:nvSpPr>
        <dsp:cNvPr id="0" name=""/>
        <dsp:cNvSpPr/>
      </dsp:nvSpPr>
      <dsp:spPr>
        <a:xfrm>
          <a:off x="2617939" y="2544489"/>
          <a:ext cx="528485" cy="528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736848" y="2544489"/>
        <a:ext cx="290667" cy="39768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766D-A29F-4E7C-80BC-4D215FE84271}">
      <dsp:nvSpPr>
        <dsp:cNvPr id="0" name=""/>
        <dsp:cNvSpPr/>
      </dsp:nvSpPr>
      <dsp:spPr>
        <a:xfrm>
          <a:off x="576" y="588509"/>
          <a:ext cx="1229904" cy="73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Red</a:t>
          </a:r>
        </a:p>
      </dsp:txBody>
      <dsp:txXfrm>
        <a:off x="22190" y="610123"/>
        <a:ext cx="1186676" cy="694714"/>
      </dsp:txXfrm>
    </dsp:sp>
    <dsp:sp modelId="{2D7CA98D-C829-4A33-BE98-B7A3942514F1}">
      <dsp:nvSpPr>
        <dsp:cNvPr id="0" name=""/>
        <dsp:cNvSpPr/>
      </dsp:nvSpPr>
      <dsp:spPr>
        <a:xfrm>
          <a:off x="1353472" y="804972"/>
          <a:ext cx="260739" cy="3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53472" y="865975"/>
        <a:ext cx="182517" cy="183010"/>
      </dsp:txXfrm>
    </dsp:sp>
    <dsp:sp modelId="{C9516AF1-1C79-4712-A717-2600A5F645BD}">
      <dsp:nvSpPr>
        <dsp:cNvPr id="0" name=""/>
        <dsp:cNvSpPr/>
      </dsp:nvSpPr>
      <dsp:spPr>
        <a:xfrm>
          <a:off x="1722443" y="588509"/>
          <a:ext cx="1229904" cy="73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Fox</a:t>
          </a:r>
        </a:p>
      </dsp:txBody>
      <dsp:txXfrm>
        <a:off x="1744057" y="610123"/>
        <a:ext cx="1186676" cy="69471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766D-A29F-4E7C-80BC-4D215FE84271}">
      <dsp:nvSpPr>
        <dsp:cNvPr id="0" name=""/>
        <dsp:cNvSpPr/>
      </dsp:nvSpPr>
      <dsp:spPr>
        <a:xfrm>
          <a:off x="0" y="0"/>
          <a:ext cx="1190887" cy="71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Fox</a:t>
          </a:r>
        </a:p>
      </dsp:txBody>
      <dsp:txXfrm>
        <a:off x="20928" y="20928"/>
        <a:ext cx="1149031" cy="672676"/>
      </dsp:txXfrm>
    </dsp:sp>
    <dsp:sp modelId="{6C9BFB2E-D47A-4CF1-B722-796016CCEAC4}">
      <dsp:nvSpPr>
        <dsp:cNvPr id="0" name=""/>
        <dsp:cNvSpPr/>
      </dsp:nvSpPr>
      <dsp:spPr>
        <a:xfrm rot="165114">
          <a:off x="1310109" y="250036"/>
          <a:ext cx="253352" cy="295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10153" y="307279"/>
        <a:ext cx="177346" cy="177204"/>
      </dsp:txXfrm>
    </dsp:sp>
    <dsp:sp modelId="{B1AF36A9-77E6-4156-92EE-DF3F1587C4A6}">
      <dsp:nvSpPr>
        <dsp:cNvPr id="0" name=""/>
        <dsp:cNvSpPr/>
      </dsp:nvSpPr>
      <dsp:spPr>
        <a:xfrm>
          <a:off x="1668360" y="80192"/>
          <a:ext cx="1190887" cy="71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</a:t>
          </a:r>
        </a:p>
      </dsp:txBody>
      <dsp:txXfrm>
        <a:off x="1689288" y="101120"/>
        <a:ext cx="1149031" cy="67267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766D-A29F-4E7C-80BC-4D215FE84271}">
      <dsp:nvSpPr>
        <dsp:cNvPr id="0" name=""/>
        <dsp:cNvSpPr/>
      </dsp:nvSpPr>
      <dsp:spPr>
        <a:xfrm>
          <a:off x="1904" y="0"/>
          <a:ext cx="1948535" cy="784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Big</a:t>
          </a:r>
        </a:p>
      </dsp:txBody>
      <dsp:txXfrm>
        <a:off x="24877" y="22973"/>
        <a:ext cx="1902589" cy="7384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2A9C9-1ADB-4049-8B80-15BD80A68BCD}">
      <dsp:nvSpPr>
        <dsp:cNvPr id="0" name=""/>
        <dsp:cNvSpPr/>
      </dsp:nvSpPr>
      <dsp:spPr>
        <a:xfrm>
          <a:off x="9099" y="290721"/>
          <a:ext cx="2719861" cy="2724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vertical list are our “true” graphnodes – they are the actual created vertices on an insert</a:t>
          </a:r>
        </a:p>
      </dsp:txBody>
      <dsp:txXfrm>
        <a:off x="88761" y="370383"/>
        <a:ext cx="2560537" cy="2565053"/>
      </dsp:txXfrm>
    </dsp:sp>
    <dsp:sp modelId="{B556DDE1-664C-4ADF-A1FF-F9A23D88D6E4}">
      <dsp:nvSpPr>
        <dsp:cNvPr id="0" name=""/>
        <dsp:cNvSpPr/>
      </dsp:nvSpPr>
      <dsp:spPr>
        <a:xfrm>
          <a:off x="3000947" y="1315647"/>
          <a:ext cx="576610" cy="674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00947" y="1450552"/>
        <a:ext cx="403627" cy="404715"/>
      </dsp:txXfrm>
    </dsp:sp>
    <dsp:sp modelId="{D6B9A432-E99E-407E-86FC-275CC2FB1A5F}">
      <dsp:nvSpPr>
        <dsp:cNvPr id="0" name=""/>
        <dsp:cNvSpPr/>
      </dsp:nvSpPr>
      <dsp:spPr>
        <a:xfrm>
          <a:off x="3816906" y="290721"/>
          <a:ext cx="2719861" cy="2724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horizontal list are “dummy” GraphNodes – they only exist to represent an edge from the start of the list to any dummy GraphNode</a:t>
          </a:r>
        </a:p>
      </dsp:txBody>
      <dsp:txXfrm>
        <a:off x="3896568" y="370383"/>
        <a:ext cx="2560537" cy="2565053"/>
      </dsp:txXfrm>
    </dsp:sp>
    <dsp:sp modelId="{AFCF8EA0-D0E0-41E3-BBEF-6544B6B160EC}">
      <dsp:nvSpPr>
        <dsp:cNvPr id="0" name=""/>
        <dsp:cNvSpPr/>
      </dsp:nvSpPr>
      <dsp:spPr>
        <a:xfrm>
          <a:off x="6808754" y="1315647"/>
          <a:ext cx="576610" cy="674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08754" y="1450552"/>
        <a:ext cx="403627" cy="404715"/>
      </dsp:txXfrm>
    </dsp:sp>
    <dsp:sp modelId="{8CA0D94E-981A-4733-A679-5A5893AC5F1E}">
      <dsp:nvSpPr>
        <dsp:cNvPr id="0" name=""/>
        <dsp:cNvSpPr/>
      </dsp:nvSpPr>
      <dsp:spPr>
        <a:xfrm>
          <a:off x="7624713" y="290721"/>
          <a:ext cx="2719861" cy="2724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 these horizontal graphNodes don’t really represent GraphNodes, but rather edges, how can we change the GraphNode class to represent weight from “The” to “Fox” for example?</a:t>
          </a:r>
        </a:p>
      </dsp:txBody>
      <dsp:txXfrm>
        <a:off x="7704375" y="370383"/>
        <a:ext cx="2560537" cy="256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54D53-F74E-4C3B-A6C0-DD28E014206C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Path mapping</a:t>
          </a:r>
        </a:p>
      </dsp:txBody>
      <dsp:txXfrm>
        <a:off x="1108166" y="12"/>
        <a:ext cx="2542919" cy="1525751"/>
      </dsp:txXfrm>
    </dsp:sp>
    <dsp:sp modelId="{A2C50049-07E7-49B3-8424-4755041AAF12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Transport</a:t>
          </a:r>
        </a:p>
      </dsp:txBody>
      <dsp:txXfrm>
        <a:off x="3905377" y="12"/>
        <a:ext cx="2542919" cy="1525751"/>
      </dsp:txXfrm>
    </dsp:sp>
    <dsp:sp modelId="{C198BDFD-BD0D-4003-8677-9E80741AF427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Dialogue Trees</a:t>
          </a:r>
        </a:p>
      </dsp:txBody>
      <dsp:txXfrm>
        <a:off x="6702589" y="12"/>
        <a:ext cx="2542919" cy="1525751"/>
      </dsp:txXfrm>
    </dsp:sp>
    <dsp:sp modelId="{9D00CA77-0B13-4E99-A66F-4BC53E58A50B}">
      <dsp:nvSpPr>
        <dsp:cNvPr id="0" name=""/>
        <dsp:cNvSpPr/>
      </dsp:nvSpPr>
      <dsp:spPr>
        <a:xfrm>
          <a:off x="1108166" y="1780055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Complex component relationships</a:t>
          </a:r>
        </a:p>
      </dsp:txBody>
      <dsp:txXfrm>
        <a:off x="1108166" y="1780055"/>
        <a:ext cx="2542919" cy="1525751"/>
      </dsp:txXfrm>
    </dsp:sp>
    <dsp:sp modelId="{887BF221-83E8-4471-8D07-DB2D960F173D}">
      <dsp:nvSpPr>
        <dsp:cNvPr id="0" name=""/>
        <dsp:cNvSpPr/>
      </dsp:nvSpPr>
      <dsp:spPr>
        <a:xfrm>
          <a:off x="3905377" y="1780055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Prerequisites for modules at a university</a:t>
          </a:r>
        </a:p>
      </dsp:txBody>
      <dsp:txXfrm>
        <a:off x="3905377" y="1780055"/>
        <a:ext cx="2542919" cy="1525751"/>
      </dsp:txXfrm>
    </dsp:sp>
    <dsp:sp modelId="{53810483-74E0-4319-84B3-A3116009E1EC}">
      <dsp:nvSpPr>
        <dsp:cNvPr id="0" name=""/>
        <dsp:cNvSpPr/>
      </dsp:nvSpPr>
      <dsp:spPr>
        <a:xfrm>
          <a:off x="6702589" y="1780055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lot of these graphs use weights</a:t>
          </a:r>
        </a:p>
      </dsp:txBody>
      <dsp:txXfrm>
        <a:off x="6702589" y="1780055"/>
        <a:ext cx="2542919" cy="152575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43007-BB86-4801-928E-EF9451928A57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Weight: Represents the weight of an edge. For non-Dummy GraphNodes, their Weight is 0, hence the default parameter to allow for non-weighted graphs</a:t>
          </a:r>
        </a:p>
      </dsp:txBody>
      <dsp:txXfrm>
        <a:off x="808" y="1322327"/>
        <a:ext cx="3275967" cy="1983492"/>
      </dsp:txXfrm>
    </dsp:sp>
    <dsp:sp modelId="{A96FE61D-71A2-40E4-8110-358A894E65EE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5ECA88F-D2FC-4CCE-B834-2D16AF5A2A7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CurrentDistance: Used by Dijkstra to store the distance from the given starting node to that node: Primarily used by non-Dummy GraphNodes</a:t>
          </a:r>
        </a:p>
      </dsp:txBody>
      <dsp:txXfrm>
        <a:off x="3538853" y="1322327"/>
        <a:ext cx="3275967" cy="1983492"/>
      </dsp:txXfrm>
    </dsp:sp>
    <dsp:sp modelId="{32405D32-090A-4607-A06D-6BCB9E23A852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F9CC8829-4ED4-4479-82AD-DE9BF587A560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Path: A path from a given starting node to a non-Dummy GraphNode to show shortest path</a:t>
          </a:r>
        </a:p>
      </dsp:txBody>
      <dsp:txXfrm>
        <a:off x="7076898" y="1322327"/>
        <a:ext cx="3275967" cy="1983492"/>
      </dsp:txXfrm>
    </dsp:sp>
    <dsp:sp modelId="{9CD6C4C2-4979-4912-A863-CE5D35ED2B18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1581A-C573-4E23-9AA2-4718C8207170}">
      <dsp:nvSpPr>
        <dsp:cNvPr id="0" name=""/>
        <dsp:cNvSpPr/>
      </dsp:nvSpPr>
      <dsp:spPr>
        <a:xfrm>
          <a:off x="0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the distance of all vertices to infinity</a:t>
          </a:r>
        </a:p>
      </dsp:txBody>
      <dsp:txXfrm>
        <a:off x="0" y="1256211"/>
        <a:ext cx="3235523" cy="1983492"/>
      </dsp:txXfrm>
    </dsp:sp>
    <dsp:sp modelId="{B9A67DB4-D30D-4927-AD9E-5E09D0E5EBB8}">
      <dsp:nvSpPr>
        <dsp:cNvPr id="0" name=""/>
        <dsp:cNvSpPr/>
      </dsp:nvSpPr>
      <dsp:spPr>
        <a:xfrm>
          <a:off x="1121888" y="330581"/>
          <a:ext cx="991746" cy="99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126" y="475819"/>
        <a:ext cx="701270" cy="701270"/>
      </dsp:txXfrm>
    </dsp:sp>
    <dsp:sp modelId="{CA45A003-0664-4CB6-8D2F-4EEF0A17FA09}">
      <dsp:nvSpPr>
        <dsp:cNvPr id="0" name=""/>
        <dsp:cNvSpPr/>
      </dsp:nvSpPr>
      <dsp:spPr>
        <a:xfrm>
          <a:off x="0" y="3305748"/>
          <a:ext cx="3235523" cy="72"/>
        </a:xfrm>
        <a:prstGeom prst="rect">
          <a:avLst/>
        </a:prstGeom>
        <a:solidFill>
          <a:schemeClr val="accent5">
            <a:hueOff val="-3685892"/>
            <a:satOff val="4125"/>
            <a:lumOff val="235"/>
            <a:alphaOff val="0"/>
          </a:schemeClr>
        </a:solidFill>
        <a:ln w="1905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3150BF-3406-4242-899B-85307345B272}">
      <dsp:nvSpPr>
        <dsp:cNvPr id="0" name=""/>
        <dsp:cNvSpPr/>
      </dsp:nvSpPr>
      <dsp:spPr>
        <a:xfrm>
          <a:off x="3559075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the distance of the start vertex to 0</a:t>
          </a:r>
        </a:p>
      </dsp:txBody>
      <dsp:txXfrm>
        <a:off x="3559075" y="1256211"/>
        <a:ext cx="3235523" cy="1983492"/>
      </dsp:txXfrm>
    </dsp:sp>
    <dsp:sp modelId="{BD1A2BF7-25C2-4F59-9A53-6F0E0B91AB56}">
      <dsp:nvSpPr>
        <dsp:cNvPr id="0" name=""/>
        <dsp:cNvSpPr/>
      </dsp:nvSpPr>
      <dsp:spPr>
        <a:xfrm>
          <a:off x="4680964" y="330581"/>
          <a:ext cx="991746" cy="991746"/>
        </a:xfrm>
        <a:prstGeom prst="ellipse">
          <a:avLst/>
        </a:prstGeom>
        <a:solidFill>
          <a:schemeClr val="accent5">
            <a:hueOff val="-7371783"/>
            <a:satOff val="8250"/>
            <a:lumOff val="471"/>
            <a:alphaOff val="0"/>
          </a:schemeClr>
        </a:solidFill>
        <a:ln w="1905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202" y="475819"/>
        <a:ext cx="701270" cy="701270"/>
      </dsp:txXfrm>
    </dsp:sp>
    <dsp:sp modelId="{8C70E0FC-DADA-47ED-BBBA-CE001516334D}">
      <dsp:nvSpPr>
        <dsp:cNvPr id="0" name=""/>
        <dsp:cNvSpPr/>
      </dsp:nvSpPr>
      <dsp:spPr>
        <a:xfrm>
          <a:off x="3559075" y="3305748"/>
          <a:ext cx="3235523" cy="72"/>
        </a:xfrm>
        <a:prstGeom prst="rect">
          <a:avLst/>
        </a:prstGeom>
        <a:solidFill>
          <a:schemeClr val="accent5">
            <a:hueOff val="-11057675"/>
            <a:satOff val="12375"/>
            <a:lumOff val="706"/>
            <a:alphaOff val="0"/>
          </a:schemeClr>
        </a:solidFill>
        <a:ln w="1905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BAD7B4-008E-48EA-B84E-5585140063AA}">
      <dsp:nvSpPr>
        <dsp:cNvPr id="0" name=""/>
        <dsp:cNvSpPr/>
      </dsp:nvSpPr>
      <dsp:spPr>
        <a:xfrm>
          <a:off x="7118151" y="0"/>
          <a:ext cx="3235523" cy="3305820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all vertices into an unchecked structure</a:t>
          </a:r>
        </a:p>
      </dsp:txBody>
      <dsp:txXfrm>
        <a:off x="7118151" y="1256211"/>
        <a:ext cx="3235523" cy="1983492"/>
      </dsp:txXfrm>
    </dsp:sp>
    <dsp:sp modelId="{4AD0141D-40F7-4408-AC98-CD4480198569}">
      <dsp:nvSpPr>
        <dsp:cNvPr id="0" name=""/>
        <dsp:cNvSpPr/>
      </dsp:nvSpPr>
      <dsp:spPr>
        <a:xfrm>
          <a:off x="8240040" y="330581"/>
          <a:ext cx="991746" cy="991746"/>
        </a:xfrm>
        <a:prstGeom prst="ellipse">
          <a:avLst/>
        </a:prstGeom>
        <a:solidFill>
          <a:schemeClr val="accent5">
            <a:hueOff val="-14743566"/>
            <a:satOff val="16500"/>
            <a:lumOff val="942"/>
            <a:alphaOff val="0"/>
          </a:schemeClr>
        </a:solidFill>
        <a:ln w="1905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278" y="475819"/>
        <a:ext cx="701270" cy="701270"/>
      </dsp:txXfrm>
    </dsp:sp>
    <dsp:sp modelId="{CF2A7A28-31CA-453A-BC6B-EA3DA8AB9212}">
      <dsp:nvSpPr>
        <dsp:cNvPr id="0" name=""/>
        <dsp:cNvSpPr/>
      </dsp:nvSpPr>
      <dsp:spPr>
        <a:xfrm>
          <a:off x="7118151" y="3305748"/>
          <a:ext cx="3235523" cy="7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137A9-253E-499B-933B-E534792A51D7}">
      <dsp:nvSpPr>
        <dsp:cNvPr id="0" name=""/>
        <dsp:cNvSpPr/>
      </dsp:nvSpPr>
      <dsp:spPr>
        <a:xfrm>
          <a:off x="1263" y="10281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1FA5CF-D87A-45B3-8509-CC0D8867A065}">
      <dsp:nvSpPr>
        <dsp:cNvPr id="0" name=""/>
        <dsp:cNvSpPr/>
      </dsp:nvSpPr>
      <dsp:spPr>
        <a:xfrm>
          <a:off x="49417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are logically removing the vertex from the graph (visiting it and decreasing the remaining set’s size)</a:t>
          </a:r>
        </a:p>
      </dsp:txBody>
      <dsp:txXfrm>
        <a:off x="576682" y="561054"/>
        <a:ext cx="4271191" cy="2651976"/>
      </dsp:txXfrm>
    </dsp:sp>
    <dsp:sp modelId="{4EB9E55E-EDE3-404D-BBDC-215D4CF87C85}">
      <dsp:nvSpPr>
        <dsp:cNvPr id="0" name=""/>
        <dsp:cNvSpPr/>
      </dsp:nvSpPr>
      <dsp:spPr>
        <a:xfrm>
          <a:off x="5423293" y="10281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DA443E-9E82-4D8D-B7BF-6EC6C0D8C8AC}">
      <dsp:nvSpPr>
        <dsp:cNvPr id="0" name=""/>
        <dsp:cNvSpPr/>
      </dsp:nvSpPr>
      <dsp:spPr>
        <a:xfrm>
          <a:off x="591620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Otherwise standard loop through and mark each vertex against some current smallest</a:t>
          </a:r>
        </a:p>
      </dsp:txBody>
      <dsp:txXfrm>
        <a:off x="5998712" y="561054"/>
        <a:ext cx="4271191" cy="265197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81B3A-33B4-4FF9-B65E-95A01EE14CFC}">
      <dsp:nvSpPr>
        <dsp:cNvPr id="0" name=""/>
        <dsp:cNvSpPr/>
      </dsp:nvSpPr>
      <dsp:spPr>
        <a:xfrm>
          <a:off x="0" y="10860"/>
          <a:ext cx="10353675" cy="15830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What is neighbourAdjList going to be set to if we CAN’T find it in ToBeChecked?</a:t>
          </a:r>
        </a:p>
      </dsp:txBody>
      <dsp:txXfrm>
        <a:off x="77276" y="88136"/>
        <a:ext cx="10199123" cy="1428457"/>
      </dsp:txXfrm>
    </dsp:sp>
    <dsp:sp modelId="{66654840-755E-4E19-BB83-D84CC2EAE515}">
      <dsp:nvSpPr>
        <dsp:cNvPr id="0" name=""/>
        <dsp:cNvSpPr/>
      </dsp:nvSpPr>
      <dsp:spPr>
        <a:xfrm>
          <a:off x="0" y="1711950"/>
          <a:ext cx="10353675" cy="15830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What do we do then?</a:t>
          </a:r>
        </a:p>
      </dsp:txBody>
      <dsp:txXfrm>
        <a:off x="77276" y="1789226"/>
        <a:ext cx="10199123" cy="142845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C6102-FED3-46A3-81AD-66FC6AE1710C}">
      <dsp:nvSpPr>
        <dsp:cNvPr id="0" name=""/>
        <dsp:cNvSpPr/>
      </dsp:nvSpPr>
      <dsp:spPr>
        <a:xfrm>
          <a:off x="202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That’s the entire loop</a:t>
          </a:r>
        </a:p>
      </dsp:txBody>
      <dsp:txXfrm>
        <a:off x="202" y="1359892"/>
        <a:ext cx="2441809" cy="1758102"/>
      </dsp:txXfrm>
    </dsp:sp>
    <dsp:sp modelId="{D4EFE9D8-3603-4615-8DE8-A3E081AB45A0}">
      <dsp:nvSpPr>
        <dsp:cNvPr id="0" name=""/>
        <dsp:cNvSpPr/>
      </dsp:nvSpPr>
      <dsp:spPr>
        <a:xfrm>
          <a:off x="202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2" y="187824"/>
        <a:ext cx="2441809" cy="1172068"/>
      </dsp:txXfrm>
    </dsp:sp>
    <dsp:sp modelId="{A652A1D3-EC7F-4E4C-857D-4DEC4BF60E26}">
      <dsp:nvSpPr>
        <dsp:cNvPr id="0" name=""/>
        <dsp:cNvSpPr/>
      </dsp:nvSpPr>
      <dsp:spPr>
        <a:xfrm>
          <a:off x="2637356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now have distance from start to every other vertex</a:t>
          </a:r>
        </a:p>
      </dsp:txBody>
      <dsp:txXfrm>
        <a:off x="2637356" y="1359892"/>
        <a:ext cx="2441809" cy="1758102"/>
      </dsp:txXfrm>
    </dsp:sp>
    <dsp:sp modelId="{6497773B-8851-4B7D-9EFD-DBE1B3BC8600}">
      <dsp:nvSpPr>
        <dsp:cNvPr id="0" name=""/>
        <dsp:cNvSpPr/>
      </dsp:nvSpPr>
      <dsp:spPr>
        <a:xfrm>
          <a:off x="2637356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37356" y="187824"/>
        <a:ext cx="2441809" cy="1172068"/>
      </dsp:txXfrm>
    </dsp:sp>
    <dsp:sp modelId="{909A2E3A-AFAF-4CB7-BF1D-85D037CFEE66}">
      <dsp:nvSpPr>
        <dsp:cNvPr id="0" name=""/>
        <dsp:cNvSpPr/>
      </dsp:nvSpPr>
      <dsp:spPr>
        <a:xfrm>
          <a:off x="5274509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Let’s show that!</a:t>
          </a:r>
        </a:p>
      </dsp:txBody>
      <dsp:txXfrm>
        <a:off x="5274509" y="1359892"/>
        <a:ext cx="2441809" cy="1758102"/>
      </dsp:txXfrm>
    </dsp:sp>
    <dsp:sp modelId="{9617AF3F-E50F-45A8-9A7F-1CA5C6C26418}">
      <dsp:nvSpPr>
        <dsp:cNvPr id="0" name=""/>
        <dsp:cNvSpPr/>
      </dsp:nvSpPr>
      <dsp:spPr>
        <a:xfrm>
          <a:off x="5274509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74509" y="187824"/>
        <a:ext cx="2441809" cy="1172068"/>
      </dsp:txXfrm>
    </dsp:sp>
    <dsp:sp modelId="{D801EC50-B011-4BD7-982D-C2AA970A0170}">
      <dsp:nvSpPr>
        <dsp:cNvPr id="0" name=""/>
        <dsp:cNvSpPr/>
      </dsp:nvSpPr>
      <dsp:spPr>
        <a:xfrm>
          <a:off x="7911663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It’s saved in every real GraphNode’s CurrentDistance, along with the path</a:t>
          </a:r>
        </a:p>
      </dsp:txBody>
      <dsp:txXfrm>
        <a:off x="7911663" y="1359892"/>
        <a:ext cx="2441809" cy="1758102"/>
      </dsp:txXfrm>
    </dsp:sp>
    <dsp:sp modelId="{6B69B678-1474-4D77-8790-43B0264AD6C9}">
      <dsp:nvSpPr>
        <dsp:cNvPr id="0" name=""/>
        <dsp:cNvSpPr/>
      </dsp:nvSpPr>
      <dsp:spPr>
        <a:xfrm>
          <a:off x="7911663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911663" y="187824"/>
        <a:ext cx="2441809" cy="1172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753EC-FCA2-42D6-8D40-9453AEFD4C1B}">
      <dsp:nvSpPr>
        <dsp:cNvPr id="0" name=""/>
        <dsp:cNvSpPr/>
      </dsp:nvSpPr>
      <dsp:spPr>
        <a:xfrm>
          <a:off x="0" y="0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save space by creating an adjacency list</a:t>
          </a:r>
        </a:p>
      </dsp:txBody>
      <dsp:txXfrm>
        <a:off x="21289" y="21289"/>
        <a:ext cx="7437186" cy="684277"/>
      </dsp:txXfrm>
    </dsp:sp>
    <dsp:sp modelId="{22CEBB8D-BCF1-4FC8-9699-CB98AF223B60}">
      <dsp:nvSpPr>
        <dsp:cNvPr id="0" name=""/>
        <dsp:cNvSpPr/>
      </dsp:nvSpPr>
      <dsp:spPr>
        <a:xfrm>
          <a:off x="693696" y="859010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LinkedList of edge representations per every vertex</a:t>
          </a:r>
        </a:p>
      </dsp:txBody>
      <dsp:txXfrm>
        <a:off x="714985" y="880299"/>
        <a:ext cx="7074209" cy="684277"/>
      </dsp:txXfrm>
    </dsp:sp>
    <dsp:sp modelId="{99144E57-70F2-4A36-BE88-06EFA51F720F}">
      <dsp:nvSpPr>
        <dsp:cNvPr id="0" name=""/>
        <dsp:cNvSpPr/>
      </dsp:nvSpPr>
      <dsp:spPr>
        <a:xfrm>
          <a:off x="1377038" y="1718021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Storage of the adjacency list – array?</a:t>
          </a:r>
        </a:p>
      </dsp:txBody>
      <dsp:txXfrm>
        <a:off x="1398327" y="1739310"/>
        <a:ext cx="7084563" cy="684277"/>
      </dsp:txXfrm>
    </dsp:sp>
    <dsp:sp modelId="{51C5C002-2EF7-4B14-BC66-10E78791DFEE}">
      <dsp:nvSpPr>
        <dsp:cNvPr id="0" name=""/>
        <dsp:cNvSpPr/>
      </dsp:nvSpPr>
      <dsp:spPr>
        <a:xfrm>
          <a:off x="2070734" y="2577032"/>
          <a:ext cx="8282940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to resize the array on every insert or risk having a sparse array</a:t>
          </a:r>
        </a:p>
      </dsp:txBody>
      <dsp:txXfrm>
        <a:off x="2092023" y="2598321"/>
        <a:ext cx="7074209" cy="684277"/>
      </dsp:txXfrm>
    </dsp:sp>
    <dsp:sp modelId="{728057E0-9CF8-4607-B721-41193E8B6CD0}">
      <dsp:nvSpPr>
        <dsp:cNvPr id="0" name=""/>
        <dsp:cNvSpPr/>
      </dsp:nvSpPr>
      <dsp:spPr>
        <a:xfrm>
          <a:off x="7810484" y="556705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16786" y="556705"/>
        <a:ext cx="259851" cy="355522"/>
      </dsp:txXfrm>
    </dsp:sp>
    <dsp:sp modelId="{B48C467B-DACB-4C66-8396-F44D9B908338}">
      <dsp:nvSpPr>
        <dsp:cNvPr id="0" name=""/>
        <dsp:cNvSpPr/>
      </dsp:nvSpPr>
      <dsp:spPr>
        <a:xfrm>
          <a:off x="8504180" y="141571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10482" y="1415716"/>
        <a:ext cx="259851" cy="355522"/>
      </dsp:txXfrm>
    </dsp:sp>
    <dsp:sp modelId="{270A0193-2AC7-4972-B8FC-072277D458FB}">
      <dsp:nvSpPr>
        <dsp:cNvPr id="0" name=""/>
        <dsp:cNvSpPr/>
      </dsp:nvSpPr>
      <dsp:spPr>
        <a:xfrm>
          <a:off x="9187522" y="227472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3824" y="2274726"/>
        <a:ext cx="259851" cy="355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C7CBA-049C-4451-B3B8-8F558178CF06}">
      <dsp:nvSpPr>
        <dsp:cNvPr id="0" name=""/>
        <dsp:cNvSpPr/>
      </dsp:nvSpPr>
      <dsp:spPr>
        <a:xfrm>
          <a:off x="0" y="3796906"/>
          <a:ext cx="5924550" cy="8306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represent our entire graph this way</a:t>
          </a:r>
        </a:p>
      </dsp:txBody>
      <dsp:txXfrm>
        <a:off x="0" y="3796906"/>
        <a:ext cx="5924550" cy="830670"/>
      </dsp:txXfrm>
    </dsp:sp>
    <dsp:sp modelId="{D8022B9D-831E-4EC3-9168-5DF1AF69E37E}">
      <dsp:nvSpPr>
        <dsp:cNvPr id="0" name=""/>
        <dsp:cNvSpPr/>
      </dsp:nvSpPr>
      <dsp:spPr>
        <a:xfrm rot="10800000">
          <a:off x="0" y="2531795"/>
          <a:ext cx="5924550" cy="1277570"/>
        </a:xfrm>
        <a:prstGeom prst="upArrowCallou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That then has a pointer to the next adjacency list</a:t>
          </a:r>
        </a:p>
      </dsp:txBody>
      <dsp:txXfrm rot="10800000">
        <a:off x="0" y="2531795"/>
        <a:ext cx="5924550" cy="830127"/>
      </dsp:txXfrm>
    </dsp:sp>
    <dsp:sp modelId="{3E74D44D-6C52-4B9B-83F0-5B0A7770549A}">
      <dsp:nvSpPr>
        <dsp:cNvPr id="0" name=""/>
        <dsp:cNvSpPr/>
      </dsp:nvSpPr>
      <dsp:spPr>
        <a:xfrm rot="10800000">
          <a:off x="0" y="1266684"/>
          <a:ext cx="5924550" cy="1277570"/>
        </a:xfrm>
        <a:prstGeom prst="upArrowCallou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first item (header) in each internal linked list will be the originating vertex</a:t>
          </a:r>
        </a:p>
      </dsp:txBody>
      <dsp:txXfrm rot="10800000">
        <a:off x="0" y="1266684"/>
        <a:ext cx="5924550" cy="830127"/>
      </dsp:txXfrm>
    </dsp:sp>
    <dsp:sp modelId="{256F59B8-A2EB-4CE2-8D51-6A24BD7F589F}">
      <dsp:nvSpPr>
        <dsp:cNvPr id="0" name=""/>
        <dsp:cNvSpPr/>
      </dsp:nvSpPr>
      <dsp:spPr>
        <a:xfrm rot="10800000">
          <a:off x="0" y="1573"/>
          <a:ext cx="5924550" cy="1277570"/>
        </a:xfrm>
        <a:prstGeom prst="upArrowCallou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LinkedList for each vertex should be kept in its own Linked List</a:t>
          </a:r>
        </a:p>
      </dsp:txBody>
      <dsp:txXfrm rot="10800000">
        <a:off x="0" y="1573"/>
        <a:ext cx="5924550" cy="8301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6E19F-5ECC-4498-8489-E8174C3D1995}">
      <dsp:nvSpPr>
        <dsp:cNvPr id="0" name=""/>
        <dsp:cNvSpPr/>
      </dsp:nvSpPr>
      <dsp:spPr>
        <a:xfrm>
          <a:off x="0" y="0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</a:t>
          </a:r>
        </a:p>
      </dsp:txBody>
      <dsp:txXfrm>
        <a:off x="23814" y="23814"/>
        <a:ext cx="1751846" cy="765426"/>
      </dsp:txXfrm>
    </dsp:sp>
    <dsp:sp modelId="{0C65A13B-2E8B-4773-A680-8D55F3601CA1}">
      <dsp:nvSpPr>
        <dsp:cNvPr id="0" name=""/>
        <dsp:cNvSpPr/>
      </dsp:nvSpPr>
      <dsp:spPr>
        <a:xfrm>
          <a:off x="225949" y="960882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Big</a:t>
          </a:r>
        </a:p>
      </dsp:txBody>
      <dsp:txXfrm>
        <a:off x="249763" y="984696"/>
        <a:ext cx="1895837" cy="765426"/>
      </dsp:txXfrm>
    </dsp:sp>
    <dsp:sp modelId="{FB60C803-D6B9-4ABF-8461-0BB5A950C7E5}">
      <dsp:nvSpPr>
        <dsp:cNvPr id="0" name=""/>
        <dsp:cNvSpPr/>
      </dsp:nvSpPr>
      <dsp:spPr>
        <a:xfrm>
          <a:off x="448525" y="1921764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</a:t>
          </a:r>
        </a:p>
      </dsp:txBody>
      <dsp:txXfrm>
        <a:off x="472339" y="1945578"/>
        <a:ext cx="1899209" cy="765426"/>
      </dsp:txXfrm>
    </dsp:sp>
    <dsp:sp modelId="{4692F159-1D95-4DF4-917E-A900303B516F}">
      <dsp:nvSpPr>
        <dsp:cNvPr id="0" name=""/>
        <dsp:cNvSpPr/>
      </dsp:nvSpPr>
      <dsp:spPr>
        <a:xfrm>
          <a:off x="674474" y="2882646"/>
          <a:ext cx="2697899" cy="813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Fox</a:t>
          </a:r>
        </a:p>
      </dsp:txBody>
      <dsp:txXfrm>
        <a:off x="698288" y="2906460"/>
        <a:ext cx="1895837" cy="765426"/>
      </dsp:txXfrm>
    </dsp:sp>
    <dsp:sp modelId="{C336413D-9567-4998-BCC9-985B18EC757B}">
      <dsp:nvSpPr>
        <dsp:cNvPr id="0" name=""/>
        <dsp:cNvSpPr/>
      </dsp:nvSpPr>
      <dsp:spPr>
        <a:xfrm>
          <a:off x="2169414" y="622725"/>
          <a:ext cx="528485" cy="528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288323" y="622725"/>
        <a:ext cx="290667" cy="397685"/>
      </dsp:txXfrm>
    </dsp:sp>
    <dsp:sp modelId="{23266DA2-6F3B-47AB-BB60-4AD7FFC78190}">
      <dsp:nvSpPr>
        <dsp:cNvPr id="0" name=""/>
        <dsp:cNvSpPr/>
      </dsp:nvSpPr>
      <dsp:spPr>
        <a:xfrm>
          <a:off x="2395363" y="1583607"/>
          <a:ext cx="528485" cy="528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14272" y="1583607"/>
        <a:ext cx="290667" cy="397685"/>
      </dsp:txXfrm>
    </dsp:sp>
    <dsp:sp modelId="{F7DBE4BA-F045-4929-8EEE-A9F92AFE8F4F}">
      <dsp:nvSpPr>
        <dsp:cNvPr id="0" name=""/>
        <dsp:cNvSpPr/>
      </dsp:nvSpPr>
      <dsp:spPr>
        <a:xfrm>
          <a:off x="2617939" y="2544489"/>
          <a:ext cx="528485" cy="528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736848" y="2544489"/>
        <a:ext cx="290667" cy="397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766D-A29F-4E7C-80BC-4D215FE84271}">
      <dsp:nvSpPr>
        <dsp:cNvPr id="0" name=""/>
        <dsp:cNvSpPr/>
      </dsp:nvSpPr>
      <dsp:spPr>
        <a:xfrm>
          <a:off x="576" y="588509"/>
          <a:ext cx="1229904" cy="73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Red</a:t>
          </a:r>
        </a:p>
      </dsp:txBody>
      <dsp:txXfrm>
        <a:off x="22190" y="610123"/>
        <a:ext cx="1186676" cy="694714"/>
      </dsp:txXfrm>
    </dsp:sp>
    <dsp:sp modelId="{2D7CA98D-C829-4A33-BE98-B7A3942514F1}">
      <dsp:nvSpPr>
        <dsp:cNvPr id="0" name=""/>
        <dsp:cNvSpPr/>
      </dsp:nvSpPr>
      <dsp:spPr>
        <a:xfrm>
          <a:off x="1353472" y="804972"/>
          <a:ext cx="260739" cy="3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53472" y="865975"/>
        <a:ext cx="182517" cy="183010"/>
      </dsp:txXfrm>
    </dsp:sp>
    <dsp:sp modelId="{C9516AF1-1C79-4712-A717-2600A5F645BD}">
      <dsp:nvSpPr>
        <dsp:cNvPr id="0" name=""/>
        <dsp:cNvSpPr/>
      </dsp:nvSpPr>
      <dsp:spPr>
        <a:xfrm>
          <a:off x="1722443" y="588509"/>
          <a:ext cx="1229904" cy="73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Fox</a:t>
          </a:r>
        </a:p>
      </dsp:txBody>
      <dsp:txXfrm>
        <a:off x="1744057" y="610123"/>
        <a:ext cx="1186676" cy="6947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766D-A29F-4E7C-80BC-4D215FE84271}">
      <dsp:nvSpPr>
        <dsp:cNvPr id="0" name=""/>
        <dsp:cNvSpPr/>
      </dsp:nvSpPr>
      <dsp:spPr>
        <a:xfrm>
          <a:off x="0" y="0"/>
          <a:ext cx="1190887" cy="71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Fox</a:t>
          </a:r>
        </a:p>
      </dsp:txBody>
      <dsp:txXfrm>
        <a:off x="20928" y="20928"/>
        <a:ext cx="1149031" cy="672676"/>
      </dsp:txXfrm>
    </dsp:sp>
    <dsp:sp modelId="{6C9BFB2E-D47A-4CF1-B722-796016CCEAC4}">
      <dsp:nvSpPr>
        <dsp:cNvPr id="0" name=""/>
        <dsp:cNvSpPr/>
      </dsp:nvSpPr>
      <dsp:spPr>
        <a:xfrm rot="165114">
          <a:off x="1310109" y="250036"/>
          <a:ext cx="253352" cy="295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10153" y="307279"/>
        <a:ext cx="177346" cy="177204"/>
      </dsp:txXfrm>
    </dsp:sp>
    <dsp:sp modelId="{B1AF36A9-77E6-4156-92EE-DF3F1587C4A6}">
      <dsp:nvSpPr>
        <dsp:cNvPr id="0" name=""/>
        <dsp:cNvSpPr/>
      </dsp:nvSpPr>
      <dsp:spPr>
        <a:xfrm>
          <a:off x="1668360" y="80192"/>
          <a:ext cx="1190887" cy="714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</a:t>
          </a:r>
        </a:p>
      </dsp:txBody>
      <dsp:txXfrm>
        <a:off x="1689288" y="101120"/>
        <a:ext cx="1149031" cy="6726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766D-A29F-4E7C-80BC-4D215FE84271}">
      <dsp:nvSpPr>
        <dsp:cNvPr id="0" name=""/>
        <dsp:cNvSpPr/>
      </dsp:nvSpPr>
      <dsp:spPr>
        <a:xfrm>
          <a:off x="1904" y="0"/>
          <a:ext cx="1948535" cy="784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Big</a:t>
          </a:r>
        </a:p>
      </dsp:txBody>
      <dsp:txXfrm>
        <a:off x="24877" y="22973"/>
        <a:ext cx="1902589" cy="738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&amp;ehk=SPPNMza9FLFb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2.5/" TargetMode="External"/><Relationship Id="rId4" Type="http://schemas.openxmlformats.org/officeDocument/2006/relationships/hyperlink" Target="http://spmath87311.blogspot.com/2011/11/marielles-graphing-post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D590-EF87-4771-82E9-2B150718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Linkedlist</a:t>
            </a:r>
            <a:r>
              <a:rPr lang="en-US" dirty="0"/>
              <a:t> of </a:t>
            </a:r>
            <a:r>
              <a:rPr lang="en-US" dirty="0" err="1"/>
              <a:t>linkedlists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96FCA-39C8-4A5C-A459-C9CB4FA56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026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3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63B8-3ABD-4DDA-8553-1FC9D9C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of </a:t>
            </a:r>
            <a:r>
              <a:rPr lang="en-US" dirty="0" err="1"/>
              <a:t>linkedlists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3257C7-829E-4154-BCA1-2C5B0B674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02408"/>
              </p:ext>
            </p:extLst>
          </p:nvPr>
        </p:nvGraphicFramePr>
        <p:xfrm>
          <a:off x="914401" y="2095500"/>
          <a:ext cx="3372374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012D05-2C11-47BE-9B57-8AABF7FE0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335062"/>
              </p:ext>
            </p:extLst>
          </p:nvPr>
        </p:nvGraphicFramePr>
        <p:xfrm>
          <a:off x="4369265" y="1506349"/>
          <a:ext cx="2952925" cy="191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CAADE01-B3FB-4CD1-9DF9-4A8F3CB40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225605"/>
              </p:ext>
            </p:extLst>
          </p:nvPr>
        </p:nvGraphicFramePr>
        <p:xfrm>
          <a:off x="4691544" y="4069668"/>
          <a:ext cx="2859248" cy="122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B45C39-0C83-4A62-8F72-843F46FFC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473566"/>
              </p:ext>
            </p:extLst>
          </p:nvPr>
        </p:nvGraphicFramePr>
        <p:xfrm>
          <a:off x="4584584" y="4992498"/>
          <a:ext cx="1950440" cy="78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E3C2F0-27D1-41A0-9F2C-4577BA4B14B6}"/>
              </a:ext>
            </a:extLst>
          </p:cNvPr>
          <p:cNvSpPr/>
          <p:nvPr/>
        </p:nvSpPr>
        <p:spPr>
          <a:xfrm>
            <a:off x="3674378" y="2399251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0EE93DD-8B53-40BD-BD96-F21602847ACF}"/>
              </a:ext>
            </a:extLst>
          </p:cNvPr>
          <p:cNvSpPr/>
          <p:nvPr/>
        </p:nvSpPr>
        <p:spPr>
          <a:xfrm>
            <a:off x="3915562" y="3290809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EAB913-7D03-42CB-9E3C-3B3AE4F0937B}"/>
              </a:ext>
            </a:extLst>
          </p:cNvPr>
          <p:cNvSpPr/>
          <p:nvPr/>
        </p:nvSpPr>
        <p:spPr>
          <a:xfrm>
            <a:off x="3980576" y="4270063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232F95-77DF-4F93-A9E6-E666C2A15205}"/>
              </a:ext>
            </a:extLst>
          </p:cNvPr>
          <p:cNvSpPr/>
          <p:nvPr/>
        </p:nvSpPr>
        <p:spPr>
          <a:xfrm>
            <a:off x="4131578" y="5290791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1D84-3561-4693-B2C0-9F5D8933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063" y="1060110"/>
            <a:ext cx="6801998" cy="4737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Creating the big red fox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6646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92D4-FF29-4F24-B0F8-579C5633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75" y="1060110"/>
            <a:ext cx="2540787" cy="4737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Let’s make the graph based off this adjacency list!</a:t>
            </a:r>
          </a:p>
        </p:txBody>
      </p:sp>
    </p:spTree>
    <p:extLst>
      <p:ext uri="{BB962C8B-B14F-4D97-AF65-F5344CB8AC3E}">
        <p14:creationId xmlns:p14="http://schemas.microsoft.com/office/powerpoint/2010/main" val="198394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493D-0B47-440F-B096-E22CBF1F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GRAPH BASICS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5AE1702-305F-4EB6-A90D-BE613716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7746" y="643466"/>
            <a:ext cx="8088158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C61B-8BA5-481C-ADD7-82A10DFC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Inserting a vertex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A7082-953E-4DC5-A6AD-03C8BE416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20598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374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C61B-8BA5-481C-ADD7-82A10DFC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Inserting a vertex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434FE16-CA2D-46AA-A480-4D1121B8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475" y="643466"/>
            <a:ext cx="10166700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8689-A817-42B7-A30D-7A1DDF13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Adding edges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5D34EC-1FEC-4FA8-B728-2FE87738B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5495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91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699D-1724-45AD-9E8D-DA9609B3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Finding the right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3D4ED-81E8-4A25-855F-DCD54C87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92" y="643466"/>
            <a:ext cx="9608565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EA39-FFC9-4739-85F2-996AA0B3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Look through the header of each Linked List in the external linked list</a:t>
            </a:r>
          </a:p>
          <a:p>
            <a:r>
              <a:rPr lang="en-US" sz="1100"/>
              <a:t>Compare</a:t>
            </a:r>
          </a:p>
          <a:p>
            <a:r>
              <a:rPr lang="en-US" sz="1100"/>
              <a:t>Current = current.next</a:t>
            </a:r>
          </a:p>
        </p:txBody>
      </p:sp>
    </p:spTree>
    <p:extLst>
      <p:ext uri="{BB962C8B-B14F-4D97-AF65-F5344CB8AC3E}">
        <p14:creationId xmlns:p14="http://schemas.microsoft.com/office/powerpoint/2010/main" val="221185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07F4-668B-47C0-BB18-6B01CB03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522D-D853-48E2-BF85-3486BD64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94C1F-DF09-49C0-BCF8-E0072A5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91" y="2344899"/>
            <a:ext cx="10418568" cy="24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07F4-668B-47C0-BB18-6B01CB03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bi-edges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522D-D853-48E2-BF85-3486BD64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0E605-D184-485E-B7EB-2AF89EBF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7" y="2649738"/>
            <a:ext cx="10721836" cy="23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1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A704-D2D2-4B96-9376-F0CC9807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networks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6713D85-A529-49D4-AEAD-C01C0196D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7910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80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B051-E6E9-444F-943E-E27FC03E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Finding and showing an adjacency list or vertex at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C924-EAAD-47AB-8EE3-7329E88F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Array indexing with a LinkedList</a:t>
            </a:r>
          </a:p>
          <a:p>
            <a:r>
              <a:rPr lang="en-US" sz="1400" dirty="0"/>
              <a:t>Useful because it allows an easier way to deal with indexing</a:t>
            </a:r>
          </a:p>
          <a:p>
            <a:r>
              <a:rPr lang="en-US" sz="1400" dirty="0"/>
              <a:t>Allows us to overload Adding Edges by specifying </a:t>
            </a:r>
            <a:r>
              <a:rPr lang="en-US" sz="1400"/>
              <a:t>vertice</a:t>
            </a:r>
            <a:r>
              <a:rPr lang="en-US" sz="1400" dirty="0"/>
              <a:t> numbers, not strings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080FD5-841A-4126-8AAA-7D3A85C9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36" y="1151910"/>
            <a:ext cx="4760447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6B21-8B39-41EF-8FEB-F86967CB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Showing the successors of any vertex 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7776338E-7CD5-4E30-8035-572C935FA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4459" y="1151910"/>
            <a:ext cx="5435564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309-6ECF-4F08-AD8C-0E75DF93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Topological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3D75D-620C-4758-8688-29CAC979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06" y="643466"/>
            <a:ext cx="8792336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2F0C-E62E-44A3-B85F-DBC53E6C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A topological sort is one of prerequisites</a:t>
            </a:r>
          </a:p>
          <a:p>
            <a:r>
              <a:rPr lang="en-US" sz="1100" dirty="0"/>
              <a:t>It shows the order in which vertices should be followed in a directed graph</a:t>
            </a:r>
          </a:p>
          <a:p>
            <a:r>
              <a:rPr lang="en-US" sz="1100" dirty="0"/>
              <a:t>Which courses here are concurrent?</a:t>
            </a:r>
          </a:p>
        </p:txBody>
      </p:sp>
    </p:spTree>
    <p:extLst>
      <p:ext uri="{BB962C8B-B14F-4D97-AF65-F5344CB8AC3E}">
        <p14:creationId xmlns:p14="http://schemas.microsoft.com/office/powerpoint/2010/main" val="212303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BC05-006D-4639-B465-85D14F82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Topological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78B473-50B4-4CB9-B08B-5775517C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8994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08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3C75-D41F-44A3-94EB-915F89E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Finding the furthest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A8EF-1CAA-4AFB-AA99-FDDFD71E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We find a leaf if an Adjacency list length is 1</a:t>
            </a:r>
          </a:p>
          <a:p>
            <a:r>
              <a:rPr lang="en-US" dirty="0"/>
              <a:t>To find the furthest leaf, keep updating a variable as we find leaf nodes – the last update will be the last leaf</a:t>
            </a:r>
          </a:p>
          <a:p>
            <a:r>
              <a:rPr lang="en-US" dirty="0"/>
              <a:t>Return the </a:t>
            </a:r>
            <a:r>
              <a:rPr lang="en-US" dirty="0" err="1"/>
              <a:t>int</a:t>
            </a:r>
            <a:r>
              <a:rPr lang="en-US" dirty="0"/>
              <a:t> vertex of the leaf</a:t>
            </a:r>
          </a:p>
        </p:txBody>
      </p:sp>
      <p:pic>
        <p:nvPicPr>
          <p:cNvPr id="7" name="Graphic 6" descr="Leaf">
            <a:extLst>
              <a:ext uri="{FF2B5EF4-FFF2-40B4-BE49-F238E27FC236}">
                <a16:creationId xmlns:a16="http://schemas.microsoft.com/office/drawing/2014/main" id="{01406014-77CF-41BD-911A-3488C40B2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729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53092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445AF-2039-46B2-AD5D-71F2D970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findleaf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44E3AA-54B1-445F-AF7E-D9CBC48FE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420058"/>
            <a:ext cx="5926045" cy="40178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0338A-C5B0-4D0A-B4E6-37A03FD13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93732"/>
            <a:ext cx="12192000" cy="19642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3A472-CB6C-4644-AA9B-23EF3ABB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12706"/>
            <a:ext cx="10353761" cy="992151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262626"/>
                </a:solidFill>
              </a:rPr>
              <a:t>Deleting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BA30-87C4-4BD7-9A47-57545CD4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709930"/>
            <a:ext cx="7867970" cy="3695136"/>
          </a:xfrm>
        </p:spPr>
        <p:txBody>
          <a:bodyPr anchor="ctr">
            <a:normAutofit/>
          </a:bodyPr>
          <a:lstStyle/>
          <a:p>
            <a:r>
              <a:rPr lang="en-US" sz="1800"/>
              <a:t>To delete a vertex from a graph, what two things need to happen in terms of the adjacency lists that makes up the graph?</a:t>
            </a:r>
          </a:p>
        </p:txBody>
      </p:sp>
    </p:spTree>
    <p:extLst>
      <p:ext uri="{BB962C8B-B14F-4D97-AF65-F5344CB8AC3E}">
        <p14:creationId xmlns:p14="http://schemas.microsoft.com/office/powerpoint/2010/main" val="27970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6DC-6AC9-4B79-8977-F2E0F3CF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Deleting a vertex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A7AAE5-CD1F-43D0-8299-2E618D502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04083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14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29640-633D-4212-A7B7-E900BFF6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Deleting a vertex 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EBDC07-60E2-47F3-9852-16209E03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469473"/>
            <a:ext cx="5926045" cy="3919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7E6AC-CFF4-4825-9C90-3A31BC66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Topological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BD8A95E2-5192-4B0C-8292-D547E942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6380" y="1114868"/>
            <a:ext cx="4628265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009D-BC2E-41C6-ADBD-41C5D60B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We use a stack to push to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first leaf is lower in the graph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 topological sort should return a path through the graph, so the last pushed leaves will be the first out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Note: this does destroy the graph</a:t>
            </a:r>
          </a:p>
        </p:txBody>
      </p:sp>
    </p:spTree>
    <p:extLst>
      <p:ext uri="{BB962C8B-B14F-4D97-AF65-F5344CB8AC3E}">
        <p14:creationId xmlns:p14="http://schemas.microsoft.com/office/powerpoint/2010/main" val="265525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4CF9-8C0E-4FE5-BC6B-326CCD6B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 graph is not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FECF-5DF5-417C-898B-0E0379A0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not a graph</a:t>
            </a:r>
          </a:p>
          <a:p>
            <a:r>
              <a:rPr lang="en-US" dirty="0"/>
              <a:t>A graph is a series of vertices connected by edges</a:t>
            </a:r>
          </a:p>
          <a:p>
            <a:r>
              <a:rPr lang="en-US" dirty="0"/>
              <a:t>Each vertex is a node</a:t>
            </a:r>
          </a:p>
          <a:p>
            <a:r>
              <a:rPr lang="en-US" dirty="0"/>
              <a:t>Each edge represents a relationship between two vertices – it can be unidirectional (one way) or bidirectional depending on the graph</a:t>
            </a:r>
          </a:p>
          <a:p>
            <a:r>
              <a:rPr lang="en-US" dirty="0"/>
              <a:t>Edges can also have weights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D9A9EF-569A-43E3-8B78-8795B27E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7295" y="2609740"/>
            <a:ext cx="3493180" cy="269557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6F771-816A-4F5D-A13F-BFD81AD87917}"/>
              </a:ext>
            </a:extLst>
          </p:cNvPr>
          <p:cNvSpPr txBox="1"/>
          <p:nvPr/>
        </p:nvSpPr>
        <p:spPr>
          <a:xfrm>
            <a:off x="7027295" y="5305310"/>
            <a:ext cx="3493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spmath87311.blogspot.com/2011/11/marielles-graphing-po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2.5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22082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D01-9C69-48E6-9694-852AF941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Topological sort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7BDF762-E04E-4031-9307-67D51EF21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6091" y="643466"/>
            <a:ext cx="767146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9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CF15-01A8-4DDC-B065-359559F2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Searching a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8DED71-F3D1-41CE-B65E-0F4A613DE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7712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5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21D-5C22-43F9-8CD8-14C36CD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65C2A-13C8-4D7E-8327-6F32B3FE1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26855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6098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21D-5C22-43F9-8CD8-14C36CD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09170F-8856-4BE7-8F1A-71878F2D0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06796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659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327-96F9-43CD-B55F-0ECE198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Depth first search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139E02C-9B3C-4DC9-AFE9-C148AC62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375" y="643466"/>
            <a:ext cx="7388900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311EF-14A2-469A-B482-11B36C3F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Finding the next unvisited vertex to move 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0EF2A7-446C-461A-9928-9EF43CE79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89" y="1114868"/>
            <a:ext cx="5857647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2FF2-CA66-46DC-A8A9-AA871BDB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Visiting a vertex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3BE43-FC59-4FA0-92C3-E7B8C90DA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704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17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F468-C016-45B4-A819-1FBC6C3C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Visiting a vertex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22F295-90F5-4191-B891-2B28FC3A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613" y="1339638"/>
            <a:ext cx="5895257" cy="42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49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3D2F-EE3A-40E7-88BB-B229B1BA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Depth first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E4A783-C59A-41E1-B69B-80381FBB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1163" y="1151910"/>
            <a:ext cx="5342156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7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628F-51D1-4BBB-9325-6B28CBD1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Resetting visited nodes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94A27D-85F4-4007-A764-4229D8EE9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259767"/>
            <a:ext cx="5926045" cy="43384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B41D-8443-4979-970A-E2595C3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02E6-E9B8-4695-8815-8F0C7476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Edges are one-directional – Edge AB connects A to B, but not B to A</a:t>
            </a:r>
          </a:p>
          <a:p>
            <a:pPr>
              <a:lnSpc>
                <a:spcPct val="110000"/>
              </a:lnSpc>
            </a:pPr>
            <a:r>
              <a:rPr lang="en-US" dirty="0"/>
              <a:t>In a normal graph, an edge AB would connect both AB and BA</a:t>
            </a:r>
          </a:p>
          <a:p>
            <a:pPr>
              <a:lnSpc>
                <a:spcPct val="110000"/>
              </a:lnSpc>
            </a:pPr>
            <a:r>
              <a:rPr lang="en-US" dirty="0"/>
              <a:t>A path is a sequence of vertices connected by an edge (ABCFH)</a:t>
            </a:r>
          </a:p>
          <a:p>
            <a:pPr>
              <a:lnSpc>
                <a:spcPct val="110000"/>
              </a:lnSpc>
            </a:pPr>
            <a:r>
              <a:rPr lang="en-US" dirty="0"/>
              <a:t>Path length is the number of edges</a:t>
            </a:r>
          </a:p>
          <a:p>
            <a:pPr>
              <a:lnSpc>
                <a:spcPct val="110000"/>
              </a:lnSpc>
            </a:pPr>
            <a:r>
              <a:rPr lang="en-US" dirty="0"/>
              <a:t>Paths that connect back to the origin are called 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86941-4B6E-4C01-BC8D-4602D3D0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276052"/>
            <a:ext cx="4833257" cy="336294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869501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032F1-BB2C-4B29-B8EB-EC40175D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Breadth first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3094C6-E8DC-4F19-8A88-73F811A89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547311"/>
            <a:ext cx="5926045" cy="37633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E887-E99B-42A6-B088-9F7B2FD1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Breadth first 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0AABF-7671-45FC-A1C9-F36F71BF8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02542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835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468E-0B34-47E0-9268-05D76B9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en-US" sz="4000"/>
              <a:t>Breadth first search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4B9A86-B5C5-427D-8BDD-7BE1AD8DD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424153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58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BD5A3-1C23-4830-B049-B72A50E3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Breadth first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4B5B9B-9F7C-4FBA-86A1-141C5756E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160" y="1114868"/>
            <a:ext cx="5314704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679-6127-4FF1-9B27-864FD0DF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Minimum spanning trees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68BE93-5E5C-4A38-AFE7-4B191B56C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16533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421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709C-6EC1-42F0-A894-C69A1B60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Minimum spanning tree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CDFF5-C329-4D6C-BC8D-DD62C8C91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998736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352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33EC-633C-4867-80C0-17F3ADFE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Minimum spanning 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C636CB-98F9-4C82-B761-D388EDD2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738" y="1114868"/>
            <a:ext cx="4363548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4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979D-C2EF-4844-9B76-9A90EE32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Shortest path algorithms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E24A6-2FEE-4AEF-B34D-D0E5F6A7A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8968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22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917E-90D2-4AAD-AF6F-CAADADDF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Dijkstra’s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82024-07E8-4705-977A-12DE97569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2869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4398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2942-E2C4-4C62-9646-DB4F8B07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Weighted graphs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480C3D-F902-4F9C-AA6D-F58A22466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9863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487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910B-30A1-4C2B-A80B-339A5254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Connection strength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33F7DD-B340-408E-B5A7-1E525AB9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9973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601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63B8-3ABD-4DDA-8553-1FC9D9C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3257C7-829E-4154-BCA1-2C5B0B674FC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4401" y="2095500"/>
          <a:ext cx="3372374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012D05-2C11-47BE-9B57-8AABF7FE0C5E}"/>
              </a:ext>
            </a:extLst>
          </p:cNvPr>
          <p:cNvGraphicFramePr/>
          <p:nvPr>
            <p:extLst/>
          </p:nvPr>
        </p:nvGraphicFramePr>
        <p:xfrm>
          <a:off x="4369265" y="1506349"/>
          <a:ext cx="2952925" cy="191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CAADE01-B3FB-4CD1-9DF9-4A8F3CB40B7C}"/>
              </a:ext>
            </a:extLst>
          </p:cNvPr>
          <p:cNvGraphicFramePr/>
          <p:nvPr>
            <p:extLst/>
          </p:nvPr>
        </p:nvGraphicFramePr>
        <p:xfrm>
          <a:off x="4691544" y="4069668"/>
          <a:ext cx="2859248" cy="122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B45C39-0C83-4A62-8F72-843F46FFC1BF}"/>
              </a:ext>
            </a:extLst>
          </p:cNvPr>
          <p:cNvGraphicFramePr/>
          <p:nvPr>
            <p:extLst/>
          </p:nvPr>
        </p:nvGraphicFramePr>
        <p:xfrm>
          <a:off x="4584584" y="4992498"/>
          <a:ext cx="1950440" cy="78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E3C2F0-27D1-41A0-9F2C-4577BA4B14B6}"/>
              </a:ext>
            </a:extLst>
          </p:cNvPr>
          <p:cNvSpPr/>
          <p:nvPr/>
        </p:nvSpPr>
        <p:spPr>
          <a:xfrm>
            <a:off x="3674378" y="2399251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0EE93DD-8B53-40BD-BD96-F21602847ACF}"/>
              </a:ext>
            </a:extLst>
          </p:cNvPr>
          <p:cNvSpPr/>
          <p:nvPr/>
        </p:nvSpPr>
        <p:spPr>
          <a:xfrm>
            <a:off x="3915562" y="3290809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EAB913-7D03-42CB-9E3C-3B3AE4F0937B}"/>
              </a:ext>
            </a:extLst>
          </p:cNvPr>
          <p:cNvSpPr/>
          <p:nvPr/>
        </p:nvSpPr>
        <p:spPr>
          <a:xfrm>
            <a:off x="3980576" y="4270063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232F95-77DF-4F93-A9E6-E666C2A15205}"/>
              </a:ext>
            </a:extLst>
          </p:cNvPr>
          <p:cNvSpPr/>
          <p:nvPr/>
        </p:nvSpPr>
        <p:spPr>
          <a:xfrm>
            <a:off x="4131578" y="5290791"/>
            <a:ext cx="612397" cy="34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6E7D-C24C-493D-98BC-1EAA17C1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graphnodes</a:t>
            </a:r>
            <a:r>
              <a:rPr lang="en-US" dirty="0"/>
              <a:t> in this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0C639-FE07-422A-8590-03D666132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5470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968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61E6-797C-4F38-9C08-C9158820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Weighted dummy nodes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17B481-7127-40B8-85E8-824C0D012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434402"/>
            <a:ext cx="5926045" cy="39891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9E65-E00E-46C2-9F26-06106584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new </a:t>
            </a:r>
            <a:r>
              <a:rPr lang="en-US" dirty="0" err="1"/>
              <a:t>graphnode</a:t>
            </a:r>
            <a:r>
              <a:rPr lang="en-US" dirty="0"/>
              <a:t>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F97D7-EA95-436F-B22C-6DA34FC0C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62256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539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6014-2A4E-4C9A-97C6-2B31FA8D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weighted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896D-EC63-4B31-BDC3-0A5475DB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EA370-4F28-431E-971E-8752CED2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715014"/>
            <a:ext cx="10457352" cy="18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7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9C4-8036-43E6-BD6E-E240CE0C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Dijkstra - initialisation</a:t>
            </a:r>
          </a:p>
        </p:txBody>
      </p:sp>
      <p:pic>
        <p:nvPicPr>
          <p:cNvPr id="4" name="Picture 3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EC263C5B-175F-4451-814E-3580D2DF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838627"/>
            <a:ext cx="10353761" cy="31998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09E6-8C48-40D7-85A5-3CC2676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Set the distance of every vertex from the starting vertex an impossible number (can not be reached)</a:t>
            </a:r>
          </a:p>
          <a:p>
            <a:r>
              <a:rPr lang="en-US" sz="1100"/>
              <a:t>Set the distance from start to itself, 0</a:t>
            </a:r>
          </a:p>
          <a:p>
            <a:r>
              <a:rPr lang="en-US" sz="1100"/>
              <a:t>We set all our “real” GraphNodes to int.MaxValue, and the real node we start at 0</a:t>
            </a:r>
          </a:p>
        </p:txBody>
      </p:sp>
    </p:spTree>
    <p:extLst>
      <p:ext uri="{BB962C8B-B14F-4D97-AF65-F5344CB8AC3E}">
        <p14:creationId xmlns:p14="http://schemas.microsoft.com/office/powerpoint/2010/main" val="862519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AC93-3E75-4F03-B5D8-93F04695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7EB5-DD67-4BD5-8A58-CCD062A9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450891" cy="2727863"/>
          </a:xfrm>
        </p:spPr>
        <p:txBody>
          <a:bodyPr>
            <a:normAutofit/>
          </a:bodyPr>
          <a:lstStyle/>
          <a:p>
            <a:r>
              <a:rPr lang="en-US" dirty="0"/>
              <a:t>Create a structure which holds all vertices to be checked</a:t>
            </a:r>
          </a:p>
          <a:p>
            <a:r>
              <a:rPr lang="en-US" dirty="0"/>
              <a:t>Our graph already has this, but we initialize another pointer called </a:t>
            </a:r>
            <a:r>
              <a:rPr lang="en-US" dirty="0" err="1"/>
              <a:t>ToBeChecked</a:t>
            </a:r>
            <a:r>
              <a:rPr lang="en-US" dirty="0"/>
              <a:t> that is a graph</a:t>
            </a:r>
          </a:p>
          <a:p>
            <a:r>
              <a:rPr lang="en-US" dirty="0"/>
              <a:t>We get the initial size of the set (the number of vertices in the graph)</a:t>
            </a:r>
          </a:p>
          <a:p>
            <a:r>
              <a:rPr lang="en-US" dirty="0"/>
              <a:t>We run our main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25022-43C9-4D8C-AC8A-29C6B9D4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1" y="4452450"/>
            <a:ext cx="9582251" cy="18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95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6DF7-1343-44C8-88FE-B1601BE1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Dijkstra in pseudocode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BD2B6-A74F-4CCC-A65B-4C8225C2A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53654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0571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6DF7-1343-44C8-88FE-B1601BE1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in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E5ED-BC6A-43D0-8673-A801BF6B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the structure is not empty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Select a vertex in the structure with the smallest distance</a:t>
            </a:r>
          </a:p>
          <a:p>
            <a:r>
              <a:rPr lang="en-US" dirty="0"/>
              <a:t>Remove it from the structure (either physically or logically) – we are “visiting” this vertex</a:t>
            </a:r>
          </a:p>
          <a:p>
            <a:r>
              <a:rPr lang="en-US" dirty="0"/>
              <a:t>Decrease the size of the remaining </a:t>
            </a:r>
            <a:r>
              <a:rPr lang="en-US" dirty="0" err="1"/>
              <a:t>ToBeChecked</a:t>
            </a:r>
            <a:r>
              <a:rPr lang="en-US" dirty="0"/>
              <a:t> list</a:t>
            </a:r>
          </a:p>
          <a:p>
            <a:r>
              <a:rPr lang="en-US" dirty="0"/>
              <a:t>On that vertex (v), for each </a:t>
            </a:r>
            <a:r>
              <a:rPr lang="en-US" dirty="0" err="1"/>
              <a:t>neighbour</a:t>
            </a:r>
            <a:r>
              <a:rPr lang="en-US" dirty="0"/>
              <a:t> of that vertex we haven’t visited (u) (i.e. still “in” the </a:t>
            </a:r>
            <a:r>
              <a:rPr lang="en-US" dirty="0" err="1"/>
              <a:t>ToBeChecked</a:t>
            </a:r>
            <a:r>
              <a:rPr lang="en-US" dirty="0"/>
              <a:t> structure:</a:t>
            </a:r>
          </a:p>
          <a:p>
            <a:pPr lvl="1"/>
            <a:r>
              <a:rPr lang="en-US" dirty="0"/>
              <a:t>If the distance between start and this neighbor u &gt; distance from start to v + the edge vu, set the current distance to be start -&gt; v + vu</a:t>
            </a:r>
          </a:p>
          <a:p>
            <a:pPr lvl="1"/>
            <a:r>
              <a:rPr lang="en-US" dirty="0"/>
              <a:t>Remember, distance from start to neighbor u starts out at infinity</a:t>
            </a:r>
          </a:p>
          <a:p>
            <a:pPr lvl="1"/>
            <a:r>
              <a:rPr lang="en-US" dirty="0"/>
              <a:t>Set the neighbor u’s Path to be v’s path + u (appends the edge vu to v’s path)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063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0127-9E83-482F-B688-A32295BF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/>
              <a:t>Determining the node in tobechecked with the shortest distance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79CC91CC-40B8-4D9E-BD03-FCC9FBB27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497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87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6F08-FAE6-4ACA-B750-885A8643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Real world 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940F998-1757-46D2-A3DC-D96993FF9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5074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864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0127-9E83-482F-B688-A32295BF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Determining the node in tobechecked with the shortest distance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9B4280F-620C-45B7-9B29-D64241655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864259"/>
            <a:ext cx="10896714" cy="34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8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4802-33D2-47C9-87E7-B2C95075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Finding a neighbor in </a:t>
            </a:r>
            <a:r>
              <a:rPr lang="en-US" sz="3600" dirty="0" err="1"/>
              <a:t>tobechecked</a:t>
            </a:r>
            <a:endParaRPr lang="en-US" sz="3600" dirty="0"/>
          </a:p>
        </p:txBody>
      </p:sp>
      <p:pic>
        <p:nvPicPr>
          <p:cNvPr id="7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A7E6CE0-241F-4E9B-8BC6-AA2DC5529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833" y="643466"/>
            <a:ext cx="10203983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96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4802-33D2-47C9-87E7-B2C95075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Finding a neighbor in </a:t>
            </a:r>
            <a:r>
              <a:rPr lang="en-US" err="1"/>
              <a:t>tobechecked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05E9A0B-A276-4B45-9C12-D6AF781EE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7175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850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DC09-36BB-442A-BF69-6578DC48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Updating the distance if the neighbour is in tobechecked</a:t>
            </a:r>
          </a:p>
        </p:txBody>
      </p:sp>
      <p:pic>
        <p:nvPicPr>
          <p:cNvPr id="7" name="Content Placeholder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A1C7DAE-37AA-4B2D-AA1D-7DCB1ADE8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1082193"/>
            <a:ext cx="10896714" cy="30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D862-1523-436D-B210-3B74321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cleanup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B7340-2F44-4CA9-8E81-2508E7CD3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82480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105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8882-796A-42B2-AD31-140A9753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Showing all distances</a:t>
            </a:r>
          </a:p>
        </p:txBody>
      </p:sp>
      <p:pic>
        <p:nvPicPr>
          <p:cNvPr id="7" name="Content Placeholder 3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A7FB27D-F915-434E-8E54-04B32315B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1518062"/>
            <a:ext cx="10896714" cy="21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60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0031-D653-4565-8664-675763D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E9CBC66-F526-4B76-A559-52538AD3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869" y="685411"/>
            <a:ext cx="9243609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3B2B-C601-4AE4-8B81-234031D4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Building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4843-56E9-4120-B0C7-12B22A59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Element can be a string as graphs aren’t about comparison, only the relationships between the nodes</a:t>
            </a:r>
          </a:p>
          <a:p>
            <a:r>
              <a:rPr lang="en-US" sz="1400" dirty="0"/>
              <a:t>Elements here are typically a vertex’s label</a:t>
            </a:r>
          </a:p>
          <a:p>
            <a:r>
              <a:rPr lang="en-US" sz="1400" dirty="0"/>
              <a:t>We track path movement through the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69B09-2001-4B6E-985A-8C03FF27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2171223"/>
            <a:ext cx="5895257" cy="25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1789-9CBD-41F9-8E2B-0A2629B8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336-E517-4996-B431-343FAA4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The bread and butter of a graph</a:t>
            </a:r>
          </a:p>
          <a:p>
            <a:r>
              <a:rPr lang="en-US" dirty="0"/>
              <a:t>This is where the real information is</a:t>
            </a:r>
          </a:p>
          <a:p>
            <a:r>
              <a:rPr lang="en-US" dirty="0"/>
              <a:t>This is what makes it a meaningful structure</a:t>
            </a:r>
          </a:p>
          <a:p>
            <a:r>
              <a:rPr lang="en-US" dirty="0"/>
              <a:t>Adjacency matrix – a 2D array of edge representations</a:t>
            </a:r>
          </a:p>
          <a:p>
            <a:r>
              <a:rPr lang="en-US" dirty="0"/>
              <a:t>What is the problem with representing edges like this in large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C430E-13B7-4255-8D0C-56C9D8AE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585119"/>
            <a:ext cx="4833257" cy="274481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6147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0322-6694-413E-A98D-CC980A59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adjacency list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8037F9-34F7-4890-B28E-511A7F580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82709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76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2113</Words>
  <Application>Microsoft Office PowerPoint</Application>
  <PresentationFormat>Widescreen</PresentationFormat>
  <Paragraphs>278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Bookman Old Style</vt:lpstr>
      <vt:lpstr>Rockwell</vt:lpstr>
      <vt:lpstr>Damask</vt:lpstr>
      <vt:lpstr>Game Development 2B</vt:lpstr>
      <vt:lpstr>networks</vt:lpstr>
      <vt:lpstr>A graph is not a graph</vt:lpstr>
      <vt:lpstr>Directed graphs</vt:lpstr>
      <vt:lpstr>Connection strength</vt:lpstr>
      <vt:lpstr>Real world uses</vt:lpstr>
      <vt:lpstr>Building a graPH</vt:lpstr>
      <vt:lpstr>edges</vt:lpstr>
      <vt:lpstr>The adjacency list</vt:lpstr>
      <vt:lpstr>Linkedlist of linkedlists</vt:lpstr>
      <vt:lpstr>Linkedlist of linkedlists</vt:lpstr>
      <vt:lpstr>Creating the big red fox graph</vt:lpstr>
      <vt:lpstr>GRAPH BASICS</vt:lpstr>
      <vt:lpstr>Inserting a vertex</vt:lpstr>
      <vt:lpstr>Inserting a vertex</vt:lpstr>
      <vt:lpstr>Adding edges</vt:lpstr>
      <vt:lpstr>Finding the right list</vt:lpstr>
      <vt:lpstr>Adding edges</vt:lpstr>
      <vt:lpstr>Adding bi-edges</vt:lpstr>
      <vt:lpstr>Finding and showing an adjacency list or vertex at n</vt:lpstr>
      <vt:lpstr>Showing the successors of any vertex v</vt:lpstr>
      <vt:lpstr>Topological sort</vt:lpstr>
      <vt:lpstr>Topological sort</vt:lpstr>
      <vt:lpstr>Finding the furthest leaf</vt:lpstr>
      <vt:lpstr>findleaf</vt:lpstr>
      <vt:lpstr>Deleting a vertex</vt:lpstr>
      <vt:lpstr>Deleting a vertex</vt:lpstr>
      <vt:lpstr>Deleting a vertex v</vt:lpstr>
      <vt:lpstr>Topological sort</vt:lpstr>
      <vt:lpstr>Topological sort</vt:lpstr>
      <vt:lpstr>Searching a graph</vt:lpstr>
      <vt:lpstr>Depth first search</vt:lpstr>
      <vt:lpstr>Depth first search</vt:lpstr>
      <vt:lpstr>Depth first search</vt:lpstr>
      <vt:lpstr>Finding the next unvisited vertex to move to</vt:lpstr>
      <vt:lpstr>Visiting a vertex</vt:lpstr>
      <vt:lpstr>Visiting a vertex</vt:lpstr>
      <vt:lpstr>Depth first search</vt:lpstr>
      <vt:lpstr>Resetting visited nodes</vt:lpstr>
      <vt:lpstr>Breadth first search</vt:lpstr>
      <vt:lpstr>Breadth first search</vt:lpstr>
      <vt:lpstr>Breadth first search</vt:lpstr>
      <vt:lpstr>Breadth first search</vt:lpstr>
      <vt:lpstr>Minimum spanning trees</vt:lpstr>
      <vt:lpstr>Minimum spanning tree</vt:lpstr>
      <vt:lpstr>Minimum spanning trees</vt:lpstr>
      <vt:lpstr>Shortest path algorithms</vt:lpstr>
      <vt:lpstr>Dijkstra’s algorithm</vt:lpstr>
      <vt:lpstr>Weighted graphs</vt:lpstr>
      <vt:lpstr>Our graph</vt:lpstr>
      <vt:lpstr>The graphnodes in this graph</vt:lpstr>
      <vt:lpstr>Weighted dummy nodes</vt:lpstr>
      <vt:lpstr>The new graphnode class</vt:lpstr>
      <vt:lpstr>Adding a weighted edge</vt:lpstr>
      <vt:lpstr>Dijkstra - initialisation</vt:lpstr>
      <vt:lpstr>dijkstra</vt:lpstr>
      <vt:lpstr>Dijkstra in pseudocode</vt:lpstr>
      <vt:lpstr>Dijkstra in pseudocode</vt:lpstr>
      <vt:lpstr>Determining the node in tobechecked with the shortest distance</vt:lpstr>
      <vt:lpstr>Determining the node in tobechecked with the shortest distance</vt:lpstr>
      <vt:lpstr>Finding a neighbor in tobechecked</vt:lpstr>
      <vt:lpstr>Finding a neighbor in tobechecked</vt:lpstr>
      <vt:lpstr>Updating the distance if the neighbour is in tobechecked</vt:lpstr>
      <vt:lpstr>cleanup</vt:lpstr>
      <vt:lpstr>Showing all distances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Cyberchaos</dc:creator>
  <cp:lastModifiedBy>Adam Jerrett</cp:lastModifiedBy>
  <cp:revision>10</cp:revision>
  <dcterms:created xsi:type="dcterms:W3CDTF">2018-09-03T11:16:42Z</dcterms:created>
  <dcterms:modified xsi:type="dcterms:W3CDTF">2018-09-18T11:07:29Z</dcterms:modified>
</cp:coreProperties>
</file>