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871915-9077-43E1-AC12-735306E9705C}"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B87C8ED3-F00B-4E75-825F-801A49EB0F97}">
      <dgm:prSet/>
      <dgm:spPr/>
      <dgm:t>
        <a:bodyPr/>
        <a:lstStyle/>
        <a:p>
          <a:r>
            <a:rPr lang="en-US"/>
            <a:t>Someone has already solved the problem you have</a:t>
          </a:r>
        </a:p>
      </dgm:t>
    </dgm:pt>
    <dgm:pt modelId="{E2FBD50C-1C12-4C65-9047-4026E8E3B5A9}" type="parTrans" cxnId="{7867BB4C-DFF5-4594-8EB5-4E6D16274C48}">
      <dgm:prSet/>
      <dgm:spPr/>
      <dgm:t>
        <a:bodyPr/>
        <a:lstStyle/>
        <a:p>
          <a:endParaRPr lang="en-US"/>
        </a:p>
      </dgm:t>
    </dgm:pt>
    <dgm:pt modelId="{94CDD5FB-03EB-49CE-83AA-AEB80370C895}" type="sibTrans" cxnId="{7867BB4C-DFF5-4594-8EB5-4E6D16274C48}">
      <dgm:prSet/>
      <dgm:spPr/>
      <dgm:t>
        <a:bodyPr/>
        <a:lstStyle/>
        <a:p>
          <a:endParaRPr lang="en-US"/>
        </a:p>
      </dgm:t>
    </dgm:pt>
    <dgm:pt modelId="{DAC08D2F-2B01-4D26-AA77-6F4528AF196B}">
      <dgm:prSet/>
      <dgm:spPr/>
      <dgm:t>
        <a:bodyPr/>
        <a:lstStyle/>
        <a:p>
          <a:r>
            <a:rPr lang="en-US"/>
            <a:t>Design Patterns are an extension of that</a:t>
          </a:r>
        </a:p>
      </dgm:t>
    </dgm:pt>
    <dgm:pt modelId="{43D24743-3ACE-4C09-8421-4DFA821B3E7D}" type="parTrans" cxnId="{F647043C-C9E8-4FF6-AA10-E662104BCCDD}">
      <dgm:prSet/>
      <dgm:spPr/>
      <dgm:t>
        <a:bodyPr/>
        <a:lstStyle/>
        <a:p>
          <a:endParaRPr lang="en-US"/>
        </a:p>
      </dgm:t>
    </dgm:pt>
    <dgm:pt modelId="{A25FDA48-C903-443F-81BC-9524215F7D31}" type="sibTrans" cxnId="{F647043C-C9E8-4FF6-AA10-E662104BCCDD}">
      <dgm:prSet/>
      <dgm:spPr/>
      <dgm:t>
        <a:bodyPr/>
        <a:lstStyle/>
        <a:p>
          <a:endParaRPr lang="en-US"/>
        </a:p>
      </dgm:t>
    </dgm:pt>
    <dgm:pt modelId="{C8109C14-74C3-4726-AB81-1436EFCF770E}">
      <dgm:prSet/>
      <dgm:spPr/>
      <dgm:t>
        <a:bodyPr/>
        <a:lstStyle/>
        <a:p>
          <a:r>
            <a:rPr lang="en-US"/>
            <a:t>A way to structure and design your code for better extension and integration with other patterns</a:t>
          </a:r>
        </a:p>
      </dgm:t>
    </dgm:pt>
    <dgm:pt modelId="{5C0C5EE8-89A1-4C94-8B78-8731C013614F}" type="parTrans" cxnId="{082BBE88-CC04-4478-9EA2-27B3CC463717}">
      <dgm:prSet/>
      <dgm:spPr/>
      <dgm:t>
        <a:bodyPr/>
        <a:lstStyle/>
        <a:p>
          <a:endParaRPr lang="en-US"/>
        </a:p>
      </dgm:t>
    </dgm:pt>
    <dgm:pt modelId="{1DF3189E-4E6C-4473-BDF1-0A84107F7A5A}" type="sibTrans" cxnId="{082BBE88-CC04-4478-9EA2-27B3CC463717}">
      <dgm:prSet/>
      <dgm:spPr/>
      <dgm:t>
        <a:bodyPr/>
        <a:lstStyle/>
        <a:p>
          <a:endParaRPr lang="en-US"/>
        </a:p>
      </dgm:t>
    </dgm:pt>
    <dgm:pt modelId="{5AF585C2-5D96-434F-A39E-107F0770FCD9}">
      <dgm:prSet/>
      <dgm:spPr/>
      <dgm:t>
        <a:bodyPr/>
        <a:lstStyle/>
        <a:p>
          <a:r>
            <a:rPr lang="en-US"/>
            <a:t>Unlike data structures, patterns are about recognizing where a pattern is useful and applying it to a given situation</a:t>
          </a:r>
        </a:p>
      </dgm:t>
    </dgm:pt>
    <dgm:pt modelId="{1C22F5B2-149C-469F-ADF4-2C1C04EA8C08}" type="parTrans" cxnId="{1FEC0A67-B490-4945-B986-087E3AF98FC9}">
      <dgm:prSet/>
      <dgm:spPr/>
      <dgm:t>
        <a:bodyPr/>
        <a:lstStyle/>
        <a:p>
          <a:endParaRPr lang="en-US"/>
        </a:p>
      </dgm:t>
    </dgm:pt>
    <dgm:pt modelId="{128398DD-A41A-4E0D-B4D7-227576402E19}" type="sibTrans" cxnId="{1FEC0A67-B490-4945-B986-087E3AF98FC9}">
      <dgm:prSet/>
      <dgm:spPr/>
      <dgm:t>
        <a:bodyPr/>
        <a:lstStyle/>
        <a:p>
          <a:endParaRPr lang="en-US"/>
        </a:p>
      </dgm:t>
    </dgm:pt>
    <dgm:pt modelId="{4003DC06-8BE8-4E4D-8FC7-58A525D5990C}" type="pres">
      <dgm:prSet presAssocID="{B6871915-9077-43E1-AC12-735306E9705C}" presName="diagram" presStyleCnt="0">
        <dgm:presLayoutVars>
          <dgm:dir/>
          <dgm:resizeHandles val="exact"/>
        </dgm:presLayoutVars>
      </dgm:prSet>
      <dgm:spPr/>
    </dgm:pt>
    <dgm:pt modelId="{5778BD96-7F57-40CE-B825-1706A51F5251}" type="pres">
      <dgm:prSet presAssocID="{B87C8ED3-F00B-4E75-825F-801A49EB0F97}" presName="node" presStyleLbl="node1" presStyleIdx="0" presStyleCnt="4">
        <dgm:presLayoutVars>
          <dgm:bulletEnabled val="1"/>
        </dgm:presLayoutVars>
      </dgm:prSet>
      <dgm:spPr/>
    </dgm:pt>
    <dgm:pt modelId="{F87FA5FC-2F98-4437-A1DC-A58DCA5DBA61}" type="pres">
      <dgm:prSet presAssocID="{94CDD5FB-03EB-49CE-83AA-AEB80370C895}" presName="sibTrans" presStyleCnt="0"/>
      <dgm:spPr/>
    </dgm:pt>
    <dgm:pt modelId="{B2E7EC20-392B-4B02-9C62-28F01B462FC9}" type="pres">
      <dgm:prSet presAssocID="{DAC08D2F-2B01-4D26-AA77-6F4528AF196B}" presName="node" presStyleLbl="node1" presStyleIdx="1" presStyleCnt="4">
        <dgm:presLayoutVars>
          <dgm:bulletEnabled val="1"/>
        </dgm:presLayoutVars>
      </dgm:prSet>
      <dgm:spPr/>
    </dgm:pt>
    <dgm:pt modelId="{AE8FF500-A736-4DF6-AFF6-AEFDF0C37516}" type="pres">
      <dgm:prSet presAssocID="{A25FDA48-C903-443F-81BC-9524215F7D31}" presName="sibTrans" presStyleCnt="0"/>
      <dgm:spPr/>
    </dgm:pt>
    <dgm:pt modelId="{0F5AE437-E003-486D-8A40-D0D24C87ECB6}" type="pres">
      <dgm:prSet presAssocID="{C8109C14-74C3-4726-AB81-1436EFCF770E}" presName="node" presStyleLbl="node1" presStyleIdx="2" presStyleCnt="4">
        <dgm:presLayoutVars>
          <dgm:bulletEnabled val="1"/>
        </dgm:presLayoutVars>
      </dgm:prSet>
      <dgm:spPr/>
    </dgm:pt>
    <dgm:pt modelId="{B72C6E46-CB27-4905-ACD2-6EA1E025ABE4}" type="pres">
      <dgm:prSet presAssocID="{1DF3189E-4E6C-4473-BDF1-0A84107F7A5A}" presName="sibTrans" presStyleCnt="0"/>
      <dgm:spPr/>
    </dgm:pt>
    <dgm:pt modelId="{9514BC83-E7FB-4686-B10A-F6F6D7EC18D0}" type="pres">
      <dgm:prSet presAssocID="{5AF585C2-5D96-434F-A39E-107F0770FCD9}" presName="node" presStyleLbl="node1" presStyleIdx="3" presStyleCnt="4">
        <dgm:presLayoutVars>
          <dgm:bulletEnabled val="1"/>
        </dgm:presLayoutVars>
      </dgm:prSet>
      <dgm:spPr/>
    </dgm:pt>
  </dgm:ptLst>
  <dgm:cxnLst>
    <dgm:cxn modelId="{F5D3100E-8836-4CDD-BD59-243A858F8392}" type="presOf" srcId="{B6871915-9077-43E1-AC12-735306E9705C}" destId="{4003DC06-8BE8-4E4D-8FC7-58A525D5990C}" srcOrd="0" destOrd="0" presId="urn:microsoft.com/office/officeart/2005/8/layout/default"/>
    <dgm:cxn modelId="{B2DBB213-34E6-424C-9512-2E3CCDFEA6DE}" type="presOf" srcId="{DAC08D2F-2B01-4D26-AA77-6F4528AF196B}" destId="{B2E7EC20-392B-4B02-9C62-28F01B462FC9}" srcOrd="0" destOrd="0" presId="urn:microsoft.com/office/officeart/2005/8/layout/default"/>
    <dgm:cxn modelId="{F647043C-C9E8-4FF6-AA10-E662104BCCDD}" srcId="{B6871915-9077-43E1-AC12-735306E9705C}" destId="{DAC08D2F-2B01-4D26-AA77-6F4528AF196B}" srcOrd="1" destOrd="0" parTransId="{43D24743-3ACE-4C09-8421-4DFA821B3E7D}" sibTransId="{A25FDA48-C903-443F-81BC-9524215F7D31}"/>
    <dgm:cxn modelId="{22ED303C-2FB4-4B96-BC2B-09389C70610E}" type="presOf" srcId="{C8109C14-74C3-4726-AB81-1436EFCF770E}" destId="{0F5AE437-E003-486D-8A40-D0D24C87ECB6}" srcOrd="0" destOrd="0" presId="urn:microsoft.com/office/officeart/2005/8/layout/default"/>
    <dgm:cxn modelId="{1FEC0A67-B490-4945-B986-087E3AF98FC9}" srcId="{B6871915-9077-43E1-AC12-735306E9705C}" destId="{5AF585C2-5D96-434F-A39E-107F0770FCD9}" srcOrd="3" destOrd="0" parTransId="{1C22F5B2-149C-469F-ADF4-2C1C04EA8C08}" sibTransId="{128398DD-A41A-4E0D-B4D7-227576402E19}"/>
    <dgm:cxn modelId="{7867BB4C-DFF5-4594-8EB5-4E6D16274C48}" srcId="{B6871915-9077-43E1-AC12-735306E9705C}" destId="{B87C8ED3-F00B-4E75-825F-801A49EB0F97}" srcOrd="0" destOrd="0" parTransId="{E2FBD50C-1C12-4C65-9047-4026E8E3B5A9}" sibTransId="{94CDD5FB-03EB-49CE-83AA-AEB80370C895}"/>
    <dgm:cxn modelId="{DDC28554-3ADD-4BAE-840D-E02C342E7787}" type="presOf" srcId="{5AF585C2-5D96-434F-A39E-107F0770FCD9}" destId="{9514BC83-E7FB-4686-B10A-F6F6D7EC18D0}" srcOrd="0" destOrd="0" presId="urn:microsoft.com/office/officeart/2005/8/layout/default"/>
    <dgm:cxn modelId="{082BBE88-CC04-4478-9EA2-27B3CC463717}" srcId="{B6871915-9077-43E1-AC12-735306E9705C}" destId="{C8109C14-74C3-4726-AB81-1436EFCF770E}" srcOrd="2" destOrd="0" parTransId="{5C0C5EE8-89A1-4C94-8B78-8731C013614F}" sibTransId="{1DF3189E-4E6C-4473-BDF1-0A84107F7A5A}"/>
    <dgm:cxn modelId="{0B6E9DE1-25C4-4828-A45C-972E2D670AD1}" type="presOf" srcId="{B87C8ED3-F00B-4E75-825F-801A49EB0F97}" destId="{5778BD96-7F57-40CE-B825-1706A51F5251}" srcOrd="0" destOrd="0" presId="urn:microsoft.com/office/officeart/2005/8/layout/default"/>
    <dgm:cxn modelId="{85A2E379-8704-43E8-8496-35D06F4DE832}" type="presParOf" srcId="{4003DC06-8BE8-4E4D-8FC7-58A525D5990C}" destId="{5778BD96-7F57-40CE-B825-1706A51F5251}" srcOrd="0" destOrd="0" presId="urn:microsoft.com/office/officeart/2005/8/layout/default"/>
    <dgm:cxn modelId="{C33B59A7-B9ED-4914-85FE-498683A41623}" type="presParOf" srcId="{4003DC06-8BE8-4E4D-8FC7-58A525D5990C}" destId="{F87FA5FC-2F98-4437-A1DC-A58DCA5DBA61}" srcOrd="1" destOrd="0" presId="urn:microsoft.com/office/officeart/2005/8/layout/default"/>
    <dgm:cxn modelId="{CFC036C4-2782-4914-81A1-8122C0DA5355}" type="presParOf" srcId="{4003DC06-8BE8-4E4D-8FC7-58A525D5990C}" destId="{B2E7EC20-392B-4B02-9C62-28F01B462FC9}" srcOrd="2" destOrd="0" presId="urn:microsoft.com/office/officeart/2005/8/layout/default"/>
    <dgm:cxn modelId="{A5EE7AEB-FA75-4C44-978D-1C9888C95CD1}" type="presParOf" srcId="{4003DC06-8BE8-4E4D-8FC7-58A525D5990C}" destId="{AE8FF500-A736-4DF6-AFF6-AEFDF0C37516}" srcOrd="3" destOrd="0" presId="urn:microsoft.com/office/officeart/2005/8/layout/default"/>
    <dgm:cxn modelId="{4586E10D-2C59-4779-9DE6-9C5AA9D8C73E}" type="presParOf" srcId="{4003DC06-8BE8-4E4D-8FC7-58A525D5990C}" destId="{0F5AE437-E003-486D-8A40-D0D24C87ECB6}" srcOrd="4" destOrd="0" presId="urn:microsoft.com/office/officeart/2005/8/layout/default"/>
    <dgm:cxn modelId="{F1737E9F-12BD-41D7-9F28-753E2C8D2D18}" type="presParOf" srcId="{4003DC06-8BE8-4E4D-8FC7-58A525D5990C}" destId="{B72C6E46-CB27-4905-ACD2-6EA1E025ABE4}" srcOrd="5" destOrd="0" presId="urn:microsoft.com/office/officeart/2005/8/layout/default"/>
    <dgm:cxn modelId="{DEAFC0FD-CA5B-4A89-B642-04DDE184946C}" type="presParOf" srcId="{4003DC06-8BE8-4E4D-8FC7-58A525D5990C}" destId="{9514BC83-E7FB-4686-B10A-F6F6D7EC18D0}"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D80D25-DE88-41BE-8AB1-0DCABC0B3020}" type="doc">
      <dgm:prSet loTypeId="urn:microsoft.com/office/officeart/2016/7/layout/LinearBlockProcessNumbered" loCatId="process" qsTypeId="urn:microsoft.com/office/officeart/2005/8/quickstyle/simple3" qsCatId="simple" csTypeId="urn:microsoft.com/office/officeart/2005/8/colors/accent4_2" csCatId="accent4"/>
      <dgm:spPr/>
      <dgm:t>
        <a:bodyPr/>
        <a:lstStyle/>
        <a:p>
          <a:endParaRPr lang="en-US"/>
        </a:p>
      </dgm:t>
    </dgm:pt>
    <dgm:pt modelId="{D1139BAA-FA51-4CED-8AE1-51B0EAE763EB}">
      <dgm:prSet/>
      <dgm:spPr/>
      <dgm:t>
        <a:bodyPr/>
        <a:lstStyle/>
        <a:p>
          <a:r>
            <a:rPr lang="en-US"/>
            <a:t>Inheritance allows us to easily give functionality to a subclass</a:t>
          </a:r>
        </a:p>
      </dgm:t>
    </dgm:pt>
    <dgm:pt modelId="{D7BA2B7B-B7F0-4570-9B59-426ACA80D638}" type="parTrans" cxnId="{E70AEFB1-C815-47F4-AD4B-1FAD63B63BD6}">
      <dgm:prSet/>
      <dgm:spPr/>
      <dgm:t>
        <a:bodyPr/>
        <a:lstStyle/>
        <a:p>
          <a:endParaRPr lang="en-US"/>
        </a:p>
      </dgm:t>
    </dgm:pt>
    <dgm:pt modelId="{16BA2F68-688F-4628-AE11-41E1B2DA32B1}" type="sibTrans" cxnId="{E70AEFB1-C815-47F4-AD4B-1FAD63B63BD6}">
      <dgm:prSet phldrT="01" phldr="0"/>
      <dgm:spPr/>
      <dgm:t>
        <a:bodyPr/>
        <a:lstStyle/>
        <a:p>
          <a:r>
            <a:rPr lang="en-US"/>
            <a:t>01</a:t>
          </a:r>
        </a:p>
      </dgm:t>
    </dgm:pt>
    <dgm:pt modelId="{1807DE74-4B17-4C6A-BB50-E1ECBC523255}">
      <dgm:prSet/>
      <dgm:spPr/>
      <dgm:t>
        <a:bodyPr/>
        <a:lstStyle/>
        <a:p>
          <a:r>
            <a:rPr lang="en-US"/>
            <a:t>If a subclass doesn’t override the functionality, it just uses our parent class’s implementation</a:t>
          </a:r>
        </a:p>
      </dgm:t>
    </dgm:pt>
    <dgm:pt modelId="{C26C13A9-178A-45FD-BF20-007F33E04309}" type="parTrans" cxnId="{839C3C42-6FC1-42A4-B4DC-98C859FA2628}">
      <dgm:prSet/>
      <dgm:spPr/>
      <dgm:t>
        <a:bodyPr/>
        <a:lstStyle/>
        <a:p>
          <a:endParaRPr lang="en-US"/>
        </a:p>
      </dgm:t>
    </dgm:pt>
    <dgm:pt modelId="{84D5CDBA-8D38-4530-AB00-7126D3677D43}" type="sibTrans" cxnId="{839C3C42-6FC1-42A4-B4DC-98C859FA2628}">
      <dgm:prSet phldrT="02" phldr="0"/>
      <dgm:spPr/>
      <dgm:t>
        <a:bodyPr/>
        <a:lstStyle/>
        <a:p>
          <a:r>
            <a:rPr lang="en-US"/>
            <a:t>02</a:t>
          </a:r>
        </a:p>
      </dgm:t>
    </dgm:pt>
    <dgm:pt modelId="{A322EB49-4774-4DAD-90BC-7EA0FE976BD0}">
      <dgm:prSet/>
      <dgm:spPr/>
      <dgm:t>
        <a:bodyPr/>
        <a:lstStyle/>
        <a:p>
          <a:r>
            <a:rPr lang="en-US"/>
            <a:t>Why could this be a problem?</a:t>
          </a:r>
        </a:p>
      </dgm:t>
    </dgm:pt>
    <dgm:pt modelId="{5E48DA42-81B2-4155-B6C8-1972D06378AF}" type="parTrans" cxnId="{17F4EC1F-8472-4893-9D74-D86451D16FB3}">
      <dgm:prSet/>
      <dgm:spPr/>
      <dgm:t>
        <a:bodyPr/>
        <a:lstStyle/>
        <a:p>
          <a:endParaRPr lang="en-US"/>
        </a:p>
      </dgm:t>
    </dgm:pt>
    <dgm:pt modelId="{32301394-4069-4A4B-8206-D307E6397CCD}" type="sibTrans" cxnId="{17F4EC1F-8472-4893-9D74-D86451D16FB3}">
      <dgm:prSet phldrT="03" phldr="0"/>
      <dgm:spPr/>
      <dgm:t>
        <a:bodyPr/>
        <a:lstStyle/>
        <a:p>
          <a:r>
            <a:rPr lang="en-US"/>
            <a:t>03</a:t>
          </a:r>
        </a:p>
      </dgm:t>
    </dgm:pt>
    <dgm:pt modelId="{319FA21F-A769-4D00-9C41-12C3B157B896}" type="pres">
      <dgm:prSet presAssocID="{F8D80D25-DE88-41BE-8AB1-0DCABC0B3020}" presName="Name0" presStyleCnt="0">
        <dgm:presLayoutVars>
          <dgm:animLvl val="lvl"/>
          <dgm:resizeHandles val="exact"/>
        </dgm:presLayoutVars>
      </dgm:prSet>
      <dgm:spPr/>
    </dgm:pt>
    <dgm:pt modelId="{2A7D0A1D-C0E7-4DF3-AD0B-4E54658370F7}" type="pres">
      <dgm:prSet presAssocID="{D1139BAA-FA51-4CED-8AE1-51B0EAE763EB}" presName="compositeNode" presStyleCnt="0">
        <dgm:presLayoutVars>
          <dgm:bulletEnabled val="1"/>
        </dgm:presLayoutVars>
      </dgm:prSet>
      <dgm:spPr/>
    </dgm:pt>
    <dgm:pt modelId="{45FF2A73-9DD1-42A7-8857-81BD0127BF0B}" type="pres">
      <dgm:prSet presAssocID="{D1139BAA-FA51-4CED-8AE1-51B0EAE763EB}" presName="bgRect" presStyleLbl="alignNode1" presStyleIdx="0" presStyleCnt="3"/>
      <dgm:spPr/>
    </dgm:pt>
    <dgm:pt modelId="{9959833B-59FE-4A87-9D94-28C1F42CB112}" type="pres">
      <dgm:prSet presAssocID="{16BA2F68-688F-4628-AE11-41E1B2DA32B1}" presName="sibTransNodeRect" presStyleLbl="alignNode1" presStyleIdx="0" presStyleCnt="3">
        <dgm:presLayoutVars>
          <dgm:chMax val="0"/>
          <dgm:bulletEnabled val="1"/>
        </dgm:presLayoutVars>
      </dgm:prSet>
      <dgm:spPr/>
    </dgm:pt>
    <dgm:pt modelId="{EFB5E518-6D18-4D90-9E46-F3E459D294E3}" type="pres">
      <dgm:prSet presAssocID="{D1139BAA-FA51-4CED-8AE1-51B0EAE763EB}" presName="nodeRect" presStyleLbl="alignNode1" presStyleIdx="0" presStyleCnt="3">
        <dgm:presLayoutVars>
          <dgm:bulletEnabled val="1"/>
        </dgm:presLayoutVars>
      </dgm:prSet>
      <dgm:spPr/>
    </dgm:pt>
    <dgm:pt modelId="{00460E42-7195-482C-A900-0748A8AD3A9F}" type="pres">
      <dgm:prSet presAssocID="{16BA2F68-688F-4628-AE11-41E1B2DA32B1}" presName="sibTrans" presStyleCnt="0"/>
      <dgm:spPr/>
    </dgm:pt>
    <dgm:pt modelId="{E8724974-1064-426E-B88C-73FFCE059156}" type="pres">
      <dgm:prSet presAssocID="{1807DE74-4B17-4C6A-BB50-E1ECBC523255}" presName="compositeNode" presStyleCnt="0">
        <dgm:presLayoutVars>
          <dgm:bulletEnabled val="1"/>
        </dgm:presLayoutVars>
      </dgm:prSet>
      <dgm:spPr/>
    </dgm:pt>
    <dgm:pt modelId="{D257B71D-9992-4DA1-A5D9-231BC5FC6BA4}" type="pres">
      <dgm:prSet presAssocID="{1807DE74-4B17-4C6A-BB50-E1ECBC523255}" presName="bgRect" presStyleLbl="alignNode1" presStyleIdx="1" presStyleCnt="3"/>
      <dgm:spPr/>
    </dgm:pt>
    <dgm:pt modelId="{729E9D88-E8FE-4027-9F7A-33EA11C2FF6E}" type="pres">
      <dgm:prSet presAssocID="{84D5CDBA-8D38-4530-AB00-7126D3677D43}" presName="sibTransNodeRect" presStyleLbl="alignNode1" presStyleIdx="1" presStyleCnt="3">
        <dgm:presLayoutVars>
          <dgm:chMax val="0"/>
          <dgm:bulletEnabled val="1"/>
        </dgm:presLayoutVars>
      </dgm:prSet>
      <dgm:spPr/>
    </dgm:pt>
    <dgm:pt modelId="{0EC5F1AE-3213-41CD-95A8-6B710DADEEB0}" type="pres">
      <dgm:prSet presAssocID="{1807DE74-4B17-4C6A-BB50-E1ECBC523255}" presName="nodeRect" presStyleLbl="alignNode1" presStyleIdx="1" presStyleCnt="3">
        <dgm:presLayoutVars>
          <dgm:bulletEnabled val="1"/>
        </dgm:presLayoutVars>
      </dgm:prSet>
      <dgm:spPr/>
    </dgm:pt>
    <dgm:pt modelId="{2BA9A3A3-75EA-4B34-B4E9-BD18F4E56A1D}" type="pres">
      <dgm:prSet presAssocID="{84D5CDBA-8D38-4530-AB00-7126D3677D43}" presName="sibTrans" presStyleCnt="0"/>
      <dgm:spPr/>
    </dgm:pt>
    <dgm:pt modelId="{EF9AAF9D-294F-46F8-A68B-675805EA38F6}" type="pres">
      <dgm:prSet presAssocID="{A322EB49-4774-4DAD-90BC-7EA0FE976BD0}" presName="compositeNode" presStyleCnt="0">
        <dgm:presLayoutVars>
          <dgm:bulletEnabled val="1"/>
        </dgm:presLayoutVars>
      </dgm:prSet>
      <dgm:spPr/>
    </dgm:pt>
    <dgm:pt modelId="{C6172216-7DC1-481C-AF41-07C140193057}" type="pres">
      <dgm:prSet presAssocID="{A322EB49-4774-4DAD-90BC-7EA0FE976BD0}" presName="bgRect" presStyleLbl="alignNode1" presStyleIdx="2" presStyleCnt="3"/>
      <dgm:spPr/>
    </dgm:pt>
    <dgm:pt modelId="{83FEE3D2-7235-41FC-A3CF-E6E56F4BCA99}" type="pres">
      <dgm:prSet presAssocID="{32301394-4069-4A4B-8206-D307E6397CCD}" presName="sibTransNodeRect" presStyleLbl="alignNode1" presStyleIdx="2" presStyleCnt="3">
        <dgm:presLayoutVars>
          <dgm:chMax val="0"/>
          <dgm:bulletEnabled val="1"/>
        </dgm:presLayoutVars>
      </dgm:prSet>
      <dgm:spPr/>
    </dgm:pt>
    <dgm:pt modelId="{6F21423F-EBA8-4DE5-B0BF-C12DB65E16DC}" type="pres">
      <dgm:prSet presAssocID="{A322EB49-4774-4DAD-90BC-7EA0FE976BD0}" presName="nodeRect" presStyleLbl="alignNode1" presStyleIdx="2" presStyleCnt="3">
        <dgm:presLayoutVars>
          <dgm:bulletEnabled val="1"/>
        </dgm:presLayoutVars>
      </dgm:prSet>
      <dgm:spPr/>
    </dgm:pt>
  </dgm:ptLst>
  <dgm:cxnLst>
    <dgm:cxn modelId="{17F4EC1F-8472-4893-9D74-D86451D16FB3}" srcId="{F8D80D25-DE88-41BE-8AB1-0DCABC0B3020}" destId="{A322EB49-4774-4DAD-90BC-7EA0FE976BD0}" srcOrd="2" destOrd="0" parTransId="{5E48DA42-81B2-4155-B6C8-1972D06378AF}" sibTransId="{32301394-4069-4A4B-8206-D307E6397CCD}"/>
    <dgm:cxn modelId="{175F3B28-6A2D-4EB2-A683-153026B927DF}" type="presOf" srcId="{16BA2F68-688F-4628-AE11-41E1B2DA32B1}" destId="{9959833B-59FE-4A87-9D94-28C1F42CB112}" srcOrd="0" destOrd="0" presId="urn:microsoft.com/office/officeart/2016/7/layout/LinearBlockProcessNumbered"/>
    <dgm:cxn modelId="{806A8D2D-21C1-456C-97BC-373280D5A8C7}" type="presOf" srcId="{A322EB49-4774-4DAD-90BC-7EA0FE976BD0}" destId="{6F21423F-EBA8-4DE5-B0BF-C12DB65E16DC}" srcOrd="1" destOrd="0" presId="urn:microsoft.com/office/officeart/2016/7/layout/LinearBlockProcessNumbered"/>
    <dgm:cxn modelId="{839C3C42-6FC1-42A4-B4DC-98C859FA2628}" srcId="{F8D80D25-DE88-41BE-8AB1-0DCABC0B3020}" destId="{1807DE74-4B17-4C6A-BB50-E1ECBC523255}" srcOrd="1" destOrd="0" parTransId="{C26C13A9-178A-45FD-BF20-007F33E04309}" sibTransId="{84D5CDBA-8D38-4530-AB00-7126D3677D43}"/>
    <dgm:cxn modelId="{ED4F8267-E5F3-4D9E-A969-095AEDD740CE}" type="presOf" srcId="{32301394-4069-4A4B-8206-D307E6397CCD}" destId="{83FEE3D2-7235-41FC-A3CF-E6E56F4BCA99}" srcOrd="0" destOrd="0" presId="urn:microsoft.com/office/officeart/2016/7/layout/LinearBlockProcessNumbered"/>
    <dgm:cxn modelId="{C98E797A-6A2A-4504-8ABB-B0AD6CC8B001}" type="presOf" srcId="{F8D80D25-DE88-41BE-8AB1-0DCABC0B3020}" destId="{319FA21F-A769-4D00-9C41-12C3B157B896}" srcOrd="0" destOrd="0" presId="urn:microsoft.com/office/officeart/2016/7/layout/LinearBlockProcessNumbered"/>
    <dgm:cxn modelId="{E70AEFB1-C815-47F4-AD4B-1FAD63B63BD6}" srcId="{F8D80D25-DE88-41BE-8AB1-0DCABC0B3020}" destId="{D1139BAA-FA51-4CED-8AE1-51B0EAE763EB}" srcOrd="0" destOrd="0" parTransId="{D7BA2B7B-B7F0-4570-9B59-426ACA80D638}" sibTransId="{16BA2F68-688F-4628-AE11-41E1B2DA32B1}"/>
    <dgm:cxn modelId="{06458EBF-CEDF-426A-83FA-BB510E1C103A}" type="presOf" srcId="{D1139BAA-FA51-4CED-8AE1-51B0EAE763EB}" destId="{45FF2A73-9DD1-42A7-8857-81BD0127BF0B}" srcOrd="0" destOrd="0" presId="urn:microsoft.com/office/officeart/2016/7/layout/LinearBlockProcessNumbered"/>
    <dgm:cxn modelId="{E00FEBC2-1E57-4464-8CD7-E6F01D6BC7D7}" type="presOf" srcId="{D1139BAA-FA51-4CED-8AE1-51B0EAE763EB}" destId="{EFB5E518-6D18-4D90-9E46-F3E459D294E3}" srcOrd="1" destOrd="0" presId="urn:microsoft.com/office/officeart/2016/7/layout/LinearBlockProcessNumbered"/>
    <dgm:cxn modelId="{FA2A50C7-A1BE-46A8-A5F5-930570E582CC}" type="presOf" srcId="{1807DE74-4B17-4C6A-BB50-E1ECBC523255}" destId="{0EC5F1AE-3213-41CD-95A8-6B710DADEEB0}" srcOrd="1" destOrd="0" presId="urn:microsoft.com/office/officeart/2016/7/layout/LinearBlockProcessNumbered"/>
    <dgm:cxn modelId="{41B366CB-5592-4189-9C32-24AC151948C6}" type="presOf" srcId="{1807DE74-4B17-4C6A-BB50-E1ECBC523255}" destId="{D257B71D-9992-4DA1-A5D9-231BC5FC6BA4}" srcOrd="0" destOrd="0" presId="urn:microsoft.com/office/officeart/2016/7/layout/LinearBlockProcessNumbered"/>
    <dgm:cxn modelId="{650492DA-1955-464B-8D85-7A66FED487E8}" type="presOf" srcId="{A322EB49-4774-4DAD-90BC-7EA0FE976BD0}" destId="{C6172216-7DC1-481C-AF41-07C140193057}" srcOrd="0" destOrd="0" presId="urn:microsoft.com/office/officeart/2016/7/layout/LinearBlockProcessNumbered"/>
    <dgm:cxn modelId="{7670ACF7-8AD5-4085-AEC1-1797A7BEE5CA}" type="presOf" srcId="{84D5CDBA-8D38-4530-AB00-7126D3677D43}" destId="{729E9D88-E8FE-4027-9F7A-33EA11C2FF6E}" srcOrd="0" destOrd="0" presId="urn:microsoft.com/office/officeart/2016/7/layout/LinearBlockProcessNumbered"/>
    <dgm:cxn modelId="{97C848F2-37FE-4633-B6C2-42092F47DA5C}" type="presParOf" srcId="{319FA21F-A769-4D00-9C41-12C3B157B896}" destId="{2A7D0A1D-C0E7-4DF3-AD0B-4E54658370F7}" srcOrd="0" destOrd="0" presId="urn:microsoft.com/office/officeart/2016/7/layout/LinearBlockProcessNumbered"/>
    <dgm:cxn modelId="{603666FD-D5CC-4AEF-9844-FF538BE5DD29}" type="presParOf" srcId="{2A7D0A1D-C0E7-4DF3-AD0B-4E54658370F7}" destId="{45FF2A73-9DD1-42A7-8857-81BD0127BF0B}" srcOrd="0" destOrd="0" presId="urn:microsoft.com/office/officeart/2016/7/layout/LinearBlockProcessNumbered"/>
    <dgm:cxn modelId="{7C6C2BA5-5793-4B89-BA4F-E1B4133FF144}" type="presParOf" srcId="{2A7D0A1D-C0E7-4DF3-AD0B-4E54658370F7}" destId="{9959833B-59FE-4A87-9D94-28C1F42CB112}" srcOrd="1" destOrd="0" presId="urn:microsoft.com/office/officeart/2016/7/layout/LinearBlockProcessNumbered"/>
    <dgm:cxn modelId="{285D4953-6ABB-4EF0-9507-18A8EEFDE664}" type="presParOf" srcId="{2A7D0A1D-C0E7-4DF3-AD0B-4E54658370F7}" destId="{EFB5E518-6D18-4D90-9E46-F3E459D294E3}" srcOrd="2" destOrd="0" presId="urn:microsoft.com/office/officeart/2016/7/layout/LinearBlockProcessNumbered"/>
    <dgm:cxn modelId="{12E8466E-C9CF-497C-B172-D2B92C19E5FE}" type="presParOf" srcId="{319FA21F-A769-4D00-9C41-12C3B157B896}" destId="{00460E42-7195-482C-A900-0748A8AD3A9F}" srcOrd="1" destOrd="0" presId="urn:microsoft.com/office/officeart/2016/7/layout/LinearBlockProcessNumbered"/>
    <dgm:cxn modelId="{31278FFF-46BC-4719-BB24-D1B814B97886}" type="presParOf" srcId="{319FA21F-A769-4D00-9C41-12C3B157B896}" destId="{E8724974-1064-426E-B88C-73FFCE059156}" srcOrd="2" destOrd="0" presId="urn:microsoft.com/office/officeart/2016/7/layout/LinearBlockProcessNumbered"/>
    <dgm:cxn modelId="{88D6CB4F-1145-4AED-B3D8-E68B52B5143B}" type="presParOf" srcId="{E8724974-1064-426E-B88C-73FFCE059156}" destId="{D257B71D-9992-4DA1-A5D9-231BC5FC6BA4}" srcOrd="0" destOrd="0" presId="urn:microsoft.com/office/officeart/2016/7/layout/LinearBlockProcessNumbered"/>
    <dgm:cxn modelId="{19BB9576-608C-40CE-A9AD-CBF3C517BAD4}" type="presParOf" srcId="{E8724974-1064-426E-B88C-73FFCE059156}" destId="{729E9D88-E8FE-4027-9F7A-33EA11C2FF6E}" srcOrd="1" destOrd="0" presId="urn:microsoft.com/office/officeart/2016/7/layout/LinearBlockProcessNumbered"/>
    <dgm:cxn modelId="{566193C3-1ADE-447A-AD88-D1E8A8B46F41}" type="presParOf" srcId="{E8724974-1064-426E-B88C-73FFCE059156}" destId="{0EC5F1AE-3213-41CD-95A8-6B710DADEEB0}" srcOrd="2" destOrd="0" presId="urn:microsoft.com/office/officeart/2016/7/layout/LinearBlockProcessNumbered"/>
    <dgm:cxn modelId="{CC28F544-820C-44B3-BB08-5D0D197D2884}" type="presParOf" srcId="{319FA21F-A769-4D00-9C41-12C3B157B896}" destId="{2BA9A3A3-75EA-4B34-B4E9-BD18F4E56A1D}" srcOrd="3" destOrd="0" presId="urn:microsoft.com/office/officeart/2016/7/layout/LinearBlockProcessNumbered"/>
    <dgm:cxn modelId="{2D5A2644-852A-44E6-96C2-E1DE104DD3A9}" type="presParOf" srcId="{319FA21F-A769-4D00-9C41-12C3B157B896}" destId="{EF9AAF9D-294F-46F8-A68B-675805EA38F6}" srcOrd="4" destOrd="0" presId="urn:microsoft.com/office/officeart/2016/7/layout/LinearBlockProcessNumbered"/>
    <dgm:cxn modelId="{3BB050EE-CCC5-413D-ABE0-7796983FB493}" type="presParOf" srcId="{EF9AAF9D-294F-46F8-A68B-675805EA38F6}" destId="{C6172216-7DC1-481C-AF41-07C140193057}" srcOrd="0" destOrd="0" presId="urn:microsoft.com/office/officeart/2016/7/layout/LinearBlockProcessNumbered"/>
    <dgm:cxn modelId="{65068FDD-86FD-45ED-8F62-191210F7EE78}" type="presParOf" srcId="{EF9AAF9D-294F-46F8-A68B-675805EA38F6}" destId="{83FEE3D2-7235-41FC-A3CF-E6E56F4BCA99}" srcOrd="1" destOrd="0" presId="urn:microsoft.com/office/officeart/2016/7/layout/LinearBlockProcessNumbered"/>
    <dgm:cxn modelId="{266D3004-3249-401E-B720-93444FD1AC56}" type="presParOf" srcId="{EF9AAF9D-294F-46F8-A68B-675805EA38F6}" destId="{6F21423F-EBA8-4DE5-B0BF-C12DB65E16DC}"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6048CC-79C5-445F-808A-DA93ACE6F43C}" type="doc">
      <dgm:prSet loTypeId="urn:microsoft.com/office/officeart/2016/7/layout/BasicLinearProcessNumbered" loCatId="process" qsTypeId="urn:microsoft.com/office/officeart/2005/8/quickstyle/simple5" qsCatId="simple" csTypeId="urn:microsoft.com/office/officeart/2005/8/colors/accent1_2" csCatId="accent1"/>
      <dgm:spPr/>
      <dgm:t>
        <a:bodyPr/>
        <a:lstStyle/>
        <a:p>
          <a:endParaRPr lang="en-US"/>
        </a:p>
      </dgm:t>
    </dgm:pt>
    <dgm:pt modelId="{CA2AAB02-E8FF-4240-992A-1B25563AF505}">
      <dgm:prSet/>
      <dgm:spPr/>
      <dgm:t>
        <a:bodyPr/>
        <a:lstStyle/>
        <a:p>
          <a:r>
            <a:rPr lang="en-US"/>
            <a:t>There’s no way to turn off functionality</a:t>
          </a:r>
        </a:p>
      </dgm:t>
    </dgm:pt>
    <dgm:pt modelId="{50718833-A784-4EF2-A3A9-9730997E780B}" type="parTrans" cxnId="{70D52333-CA7D-431A-9EAC-296ACC0D2D62}">
      <dgm:prSet/>
      <dgm:spPr/>
      <dgm:t>
        <a:bodyPr/>
        <a:lstStyle/>
        <a:p>
          <a:endParaRPr lang="en-US"/>
        </a:p>
      </dgm:t>
    </dgm:pt>
    <dgm:pt modelId="{F6A70733-2BCB-4072-AFB6-F4834B4D0BB2}" type="sibTrans" cxnId="{70D52333-CA7D-431A-9EAC-296ACC0D2D62}">
      <dgm:prSet phldrT="1" phldr="0"/>
      <dgm:spPr/>
      <dgm:t>
        <a:bodyPr/>
        <a:lstStyle/>
        <a:p>
          <a:r>
            <a:rPr lang="en-US"/>
            <a:t>1</a:t>
          </a:r>
        </a:p>
      </dgm:t>
    </dgm:pt>
    <dgm:pt modelId="{974CC95B-DDC4-4FBA-9863-40B2D68F1E52}">
      <dgm:prSet/>
      <dgm:spPr/>
      <dgm:t>
        <a:bodyPr/>
        <a:lstStyle/>
        <a:p>
          <a:r>
            <a:rPr lang="en-US"/>
            <a:t>Overriding implementations to do nothing</a:t>
          </a:r>
        </a:p>
      </dgm:t>
    </dgm:pt>
    <dgm:pt modelId="{2B9B50E5-5112-4205-8797-ED69DB36F101}" type="parTrans" cxnId="{09A3CB60-4395-4040-8B93-AA676FC6FA1C}">
      <dgm:prSet/>
      <dgm:spPr/>
      <dgm:t>
        <a:bodyPr/>
        <a:lstStyle/>
        <a:p>
          <a:endParaRPr lang="en-US"/>
        </a:p>
      </dgm:t>
    </dgm:pt>
    <dgm:pt modelId="{6FEE9664-D8C8-4042-B8CA-EDC45E50292C}" type="sibTrans" cxnId="{09A3CB60-4395-4040-8B93-AA676FC6FA1C}">
      <dgm:prSet phldrT="2" phldr="0"/>
      <dgm:spPr/>
      <dgm:t>
        <a:bodyPr/>
        <a:lstStyle/>
        <a:p>
          <a:r>
            <a:rPr lang="en-US"/>
            <a:t>2</a:t>
          </a:r>
        </a:p>
      </dgm:t>
    </dgm:pt>
    <dgm:pt modelId="{5040F1E7-913C-4583-90DD-6B370EE54868}">
      <dgm:prSet/>
      <dgm:spPr/>
      <dgm:t>
        <a:bodyPr/>
        <a:lstStyle/>
        <a:p>
          <a:r>
            <a:rPr lang="en-US"/>
            <a:t>What happens when you have hundreds or thousands of subclasses?</a:t>
          </a:r>
        </a:p>
      </dgm:t>
    </dgm:pt>
    <dgm:pt modelId="{BD2AB559-FE8C-46A3-8861-CAA909C03216}" type="parTrans" cxnId="{2B988D6F-C043-4AD6-9B4D-889BDAC6E672}">
      <dgm:prSet/>
      <dgm:spPr/>
      <dgm:t>
        <a:bodyPr/>
        <a:lstStyle/>
        <a:p>
          <a:endParaRPr lang="en-US"/>
        </a:p>
      </dgm:t>
    </dgm:pt>
    <dgm:pt modelId="{41D501D9-9FF8-44BB-B17F-B9C247EDBCC5}" type="sibTrans" cxnId="{2B988D6F-C043-4AD6-9B4D-889BDAC6E672}">
      <dgm:prSet phldrT="3" phldr="0"/>
      <dgm:spPr/>
      <dgm:t>
        <a:bodyPr/>
        <a:lstStyle/>
        <a:p>
          <a:r>
            <a:rPr lang="en-US"/>
            <a:t>3</a:t>
          </a:r>
        </a:p>
      </dgm:t>
    </dgm:pt>
    <dgm:pt modelId="{76C3022A-D8D3-4AC7-BD72-2403BB80BDEB}" type="pres">
      <dgm:prSet presAssocID="{206048CC-79C5-445F-808A-DA93ACE6F43C}" presName="Name0" presStyleCnt="0">
        <dgm:presLayoutVars>
          <dgm:animLvl val="lvl"/>
          <dgm:resizeHandles val="exact"/>
        </dgm:presLayoutVars>
      </dgm:prSet>
      <dgm:spPr/>
    </dgm:pt>
    <dgm:pt modelId="{29110DA6-52E4-4C9B-9EF9-38851A80F6DD}" type="pres">
      <dgm:prSet presAssocID="{CA2AAB02-E8FF-4240-992A-1B25563AF505}" presName="compositeNode" presStyleCnt="0">
        <dgm:presLayoutVars>
          <dgm:bulletEnabled val="1"/>
        </dgm:presLayoutVars>
      </dgm:prSet>
      <dgm:spPr/>
    </dgm:pt>
    <dgm:pt modelId="{77B49E35-A599-48AB-9372-E70C0B2FC440}" type="pres">
      <dgm:prSet presAssocID="{CA2AAB02-E8FF-4240-992A-1B25563AF505}" presName="bgRect" presStyleLbl="bgAccFollowNode1" presStyleIdx="0" presStyleCnt="3"/>
      <dgm:spPr/>
    </dgm:pt>
    <dgm:pt modelId="{4E4C1262-B84D-4623-8558-1F7730E58CF8}" type="pres">
      <dgm:prSet presAssocID="{F6A70733-2BCB-4072-AFB6-F4834B4D0BB2}" presName="sibTransNodeCircle" presStyleLbl="alignNode1" presStyleIdx="0" presStyleCnt="6">
        <dgm:presLayoutVars>
          <dgm:chMax val="0"/>
          <dgm:bulletEnabled/>
        </dgm:presLayoutVars>
      </dgm:prSet>
      <dgm:spPr/>
    </dgm:pt>
    <dgm:pt modelId="{1F38BC16-58A8-44D6-B8FA-5A97BE58418D}" type="pres">
      <dgm:prSet presAssocID="{CA2AAB02-E8FF-4240-992A-1B25563AF505}" presName="bottomLine" presStyleLbl="alignNode1" presStyleIdx="1" presStyleCnt="6">
        <dgm:presLayoutVars/>
      </dgm:prSet>
      <dgm:spPr/>
    </dgm:pt>
    <dgm:pt modelId="{8A156D4C-047E-4AF2-BAA9-F2AB8E9A8AA6}" type="pres">
      <dgm:prSet presAssocID="{CA2AAB02-E8FF-4240-992A-1B25563AF505}" presName="nodeText" presStyleLbl="bgAccFollowNode1" presStyleIdx="0" presStyleCnt="3">
        <dgm:presLayoutVars>
          <dgm:bulletEnabled val="1"/>
        </dgm:presLayoutVars>
      </dgm:prSet>
      <dgm:spPr/>
    </dgm:pt>
    <dgm:pt modelId="{0456F48E-AA31-4C8E-8113-0D54A0489B83}" type="pres">
      <dgm:prSet presAssocID="{F6A70733-2BCB-4072-AFB6-F4834B4D0BB2}" presName="sibTrans" presStyleCnt="0"/>
      <dgm:spPr/>
    </dgm:pt>
    <dgm:pt modelId="{0F4DBD36-229B-4A31-A965-90DDB26A6B4C}" type="pres">
      <dgm:prSet presAssocID="{974CC95B-DDC4-4FBA-9863-40B2D68F1E52}" presName="compositeNode" presStyleCnt="0">
        <dgm:presLayoutVars>
          <dgm:bulletEnabled val="1"/>
        </dgm:presLayoutVars>
      </dgm:prSet>
      <dgm:spPr/>
    </dgm:pt>
    <dgm:pt modelId="{EE5F5C6D-6FED-47DF-9DBF-2C7A95B10DF2}" type="pres">
      <dgm:prSet presAssocID="{974CC95B-DDC4-4FBA-9863-40B2D68F1E52}" presName="bgRect" presStyleLbl="bgAccFollowNode1" presStyleIdx="1" presStyleCnt="3"/>
      <dgm:spPr/>
    </dgm:pt>
    <dgm:pt modelId="{6FBA9B3A-8107-4F97-807D-5E793534E278}" type="pres">
      <dgm:prSet presAssocID="{6FEE9664-D8C8-4042-B8CA-EDC45E50292C}" presName="sibTransNodeCircle" presStyleLbl="alignNode1" presStyleIdx="2" presStyleCnt="6">
        <dgm:presLayoutVars>
          <dgm:chMax val="0"/>
          <dgm:bulletEnabled/>
        </dgm:presLayoutVars>
      </dgm:prSet>
      <dgm:spPr/>
    </dgm:pt>
    <dgm:pt modelId="{7B977BC0-DF20-4929-BFA6-FA5A65201164}" type="pres">
      <dgm:prSet presAssocID="{974CC95B-DDC4-4FBA-9863-40B2D68F1E52}" presName="bottomLine" presStyleLbl="alignNode1" presStyleIdx="3" presStyleCnt="6">
        <dgm:presLayoutVars/>
      </dgm:prSet>
      <dgm:spPr/>
    </dgm:pt>
    <dgm:pt modelId="{D6EB705D-E2CB-49B9-9F0F-BA35503670D0}" type="pres">
      <dgm:prSet presAssocID="{974CC95B-DDC4-4FBA-9863-40B2D68F1E52}" presName="nodeText" presStyleLbl="bgAccFollowNode1" presStyleIdx="1" presStyleCnt="3">
        <dgm:presLayoutVars>
          <dgm:bulletEnabled val="1"/>
        </dgm:presLayoutVars>
      </dgm:prSet>
      <dgm:spPr/>
    </dgm:pt>
    <dgm:pt modelId="{E6109E2B-8EE5-45AC-806E-DECDAE9553B4}" type="pres">
      <dgm:prSet presAssocID="{6FEE9664-D8C8-4042-B8CA-EDC45E50292C}" presName="sibTrans" presStyleCnt="0"/>
      <dgm:spPr/>
    </dgm:pt>
    <dgm:pt modelId="{1DDB4406-9F74-4A7C-A9F8-045610EF3F10}" type="pres">
      <dgm:prSet presAssocID="{5040F1E7-913C-4583-90DD-6B370EE54868}" presName="compositeNode" presStyleCnt="0">
        <dgm:presLayoutVars>
          <dgm:bulletEnabled val="1"/>
        </dgm:presLayoutVars>
      </dgm:prSet>
      <dgm:spPr/>
    </dgm:pt>
    <dgm:pt modelId="{F4D0A2B8-3385-4DA8-8368-64B7AFC8C57C}" type="pres">
      <dgm:prSet presAssocID="{5040F1E7-913C-4583-90DD-6B370EE54868}" presName="bgRect" presStyleLbl="bgAccFollowNode1" presStyleIdx="2" presStyleCnt="3"/>
      <dgm:spPr/>
    </dgm:pt>
    <dgm:pt modelId="{45BD8C43-B010-45C4-B96B-02EE5D46D4B3}" type="pres">
      <dgm:prSet presAssocID="{41D501D9-9FF8-44BB-B17F-B9C247EDBCC5}" presName="sibTransNodeCircle" presStyleLbl="alignNode1" presStyleIdx="4" presStyleCnt="6">
        <dgm:presLayoutVars>
          <dgm:chMax val="0"/>
          <dgm:bulletEnabled/>
        </dgm:presLayoutVars>
      </dgm:prSet>
      <dgm:spPr/>
    </dgm:pt>
    <dgm:pt modelId="{4277DD50-362A-47A2-9DCD-D1CB4501DEE1}" type="pres">
      <dgm:prSet presAssocID="{5040F1E7-913C-4583-90DD-6B370EE54868}" presName="bottomLine" presStyleLbl="alignNode1" presStyleIdx="5" presStyleCnt="6">
        <dgm:presLayoutVars/>
      </dgm:prSet>
      <dgm:spPr/>
    </dgm:pt>
    <dgm:pt modelId="{B24AC691-FCCC-4576-B942-AFE6819E982F}" type="pres">
      <dgm:prSet presAssocID="{5040F1E7-913C-4583-90DD-6B370EE54868}" presName="nodeText" presStyleLbl="bgAccFollowNode1" presStyleIdx="2" presStyleCnt="3">
        <dgm:presLayoutVars>
          <dgm:bulletEnabled val="1"/>
        </dgm:presLayoutVars>
      </dgm:prSet>
      <dgm:spPr/>
    </dgm:pt>
  </dgm:ptLst>
  <dgm:cxnLst>
    <dgm:cxn modelId="{1C649702-B82B-401E-9904-5F1893D77EDB}" type="presOf" srcId="{CA2AAB02-E8FF-4240-992A-1B25563AF505}" destId="{8A156D4C-047E-4AF2-BAA9-F2AB8E9A8AA6}" srcOrd="1" destOrd="0" presId="urn:microsoft.com/office/officeart/2016/7/layout/BasicLinearProcessNumbered"/>
    <dgm:cxn modelId="{F7858215-E9C0-48B2-8BFC-ACFE31538621}" type="presOf" srcId="{CA2AAB02-E8FF-4240-992A-1B25563AF505}" destId="{77B49E35-A599-48AB-9372-E70C0B2FC440}" srcOrd="0" destOrd="0" presId="urn:microsoft.com/office/officeart/2016/7/layout/BasicLinearProcessNumbered"/>
    <dgm:cxn modelId="{C8E48620-70E2-44A0-B1A6-D8167F688BFF}" type="presOf" srcId="{206048CC-79C5-445F-808A-DA93ACE6F43C}" destId="{76C3022A-D8D3-4AC7-BD72-2403BB80BDEB}" srcOrd="0" destOrd="0" presId="urn:microsoft.com/office/officeart/2016/7/layout/BasicLinearProcessNumbered"/>
    <dgm:cxn modelId="{70D52333-CA7D-431A-9EAC-296ACC0D2D62}" srcId="{206048CC-79C5-445F-808A-DA93ACE6F43C}" destId="{CA2AAB02-E8FF-4240-992A-1B25563AF505}" srcOrd="0" destOrd="0" parTransId="{50718833-A784-4EF2-A3A9-9730997E780B}" sibTransId="{F6A70733-2BCB-4072-AFB6-F4834B4D0BB2}"/>
    <dgm:cxn modelId="{09A3CB60-4395-4040-8B93-AA676FC6FA1C}" srcId="{206048CC-79C5-445F-808A-DA93ACE6F43C}" destId="{974CC95B-DDC4-4FBA-9863-40B2D68F1E52}" srcOrd="1" destOrd="0" parTransId="{2B9B50E5-5112-4205-8797-ED69DB36F101}" sibTransId="{6FEE9664-D8C8-4042-B8CA-EDC45E50292C}"/>
    <dgm:cxn modelId="{E4352C69-AB44-4052-B07F-E2E3D201F80D}" type="presOf" srcId="{5040F1E7-913C-4583-90DD-6B370EE54868}" destId="{F4D0A2B8-3385-4DA8-8368-64B7AFC8C57C}" srcOrd="0" destOrd="0" presId="urn:microsoft.com/office/officeart/2016/7/layout/BasicLinearProcessNumbered"/>
    <dgm:cxn modelId="{7413FE4D-A0A2-45B9-B1F7-501A6EFEB269}" type="presOf" srcId="{6FEE9664-D8C8-4042-B8CA-EDC45E50292C}" destId="{6FBA9B3A-8107-4F97-807D-5E793534E278}" srcOrd="0" destOrd="0" presId="urn:microsoft.com/office/officeart/2016/7/layout/BasicLinearProcessNumbered"/>
    <dgm:cxn modelId="{2B988D6F-C043-4AD6-9B4D-889BDAC6E672}" srcId="{206048CC-79C5-445F-808A-DA93ACE6F43C}" destId="{5040F1E7-913C-4583-90DD-6B370EE54868}" srcOrd="2" destOrd="0" parTransId="{BD2AB559-FE8C-46A3-8861-CAA909C03216}" sibTransId="{41D501D9-9FF8-44BB-B17F-B9C247EDBCC5}"/>
    <dgm:cxn modelId="{669D4D59-7AC1-4FF8-A0C8-13F6A493F62E}" type="presOf" srcId="{5040F1E7-913C-4583-90DD-6B370EE54868}" destId="{B24AC691-FCCC-4576-B942-AFE6819E982F}" srcOrd="1" destOrd="0" presId="urn:microsoft.com/office/officeart/2016/7/layout/BasicLinearProcessNumbered"/>
    <dgm:cxn modelId="{68C7227F-17AC-4948-8EA6-212E71D14EF9}" type="presOf" srcId="{F6A70733-2BCB-4072-AFB6-F4834B4D0BB2}" destId="{4E4C1262-B84D-4623-8558-1F7730E58CF8}" srcOrd="0" destOrd="0" presId="urn:microsoft.com/office/officeart/2016/7/layout/BasicLinearProcessNumbered"/>
    <dgm:cxn modelId="{D565428D-7E29-4EAE-BEDB-61609F2A8A84}" type="presOf" srcId="{974CC95B-DDC4-4FBA-9863-40B2D68F1E52}" destId="{D6EB705D-E2CB-49B9-9F0F-BA35503670D0}" srcOrd="1" destOrd="0" presId="urn:microsoft.com/office/officeart/2016/7/layout/BasicLinearProcessNumbered"/>
    <dgm:cxn modelId="{EEBB98A0-F34C-4BDC-BE39-643AF3F7E586}" type="presOf" srcId="{974CC95B-DDC4-4FBA-9863-40B2D68F1E52}" destId="{EE5F5C6D-6FED-47DF-9DBF-2C7A95B10DF2}" srcOrd="0" destOrd="0" presId="urn:microsoft.com/office/officeart/2016/7/layout/BasicLinearProcessNumbered"/>
    <dgm:cxn modelId="{B30D3EC7-DB93-465A-83B9-8FAC2F663B58}" type="presOf" srcId="{41D501D9-9FF8-44BB-B17F-B9C247EDBCC5}" destId="{45BD8C43-B010-45C4-B96B-02EE5D46D4B3}" srcOrd="0" destOrd="0" presId="urn:microsoft.com/office/officeart/2016/7/layout/BasicLinearProcessNumbered"/>
    <dgm:cxn modelId="{6931B2FF-0A1A-4352-9251-B74B21BE00B3}" type="presParOf" srcId="{76C3022A-D8D3-4AC7-BD72-2403BB80BDEB}" destId="{29110DA6-52E4-4C9B-9EF9-38851A80F6DD}" srcOrd="0" destOrd="0" presId="urn:microsoft.com/office/officeart/2016/7/layout/BasicLinearProcessNumbered"/>
    <dgm:cxn modelId="{1BD9BF90-ABD7-4710-B9FD-35016C89CD9C}" type="presParOf" srcId="{29110DA6-52E4-4C9B-9EF9-38851A80F6DD}" destId="{77B49E35-A599-48AB-9372-E70C0B2FC440}" srcOrd="0" destOrd="0" presId="urn:microsoft.com/office/officeart/2016/7/layout/BasicLinearProcessNumbered"/>
    <dgm:cxn modelId="{AB58A666-6492-4E22-B3BA-87BA95B9774C}" type="presParOf" srcId="{29110DA6-52E4-4C9B-9EF9-38851A80F6DD}" destId="{4E4C1262-B84D-4623-8558-1F7730E58CF8}" srcOrd="1" destOrd="0" presId="urn:microsoft.com/office/officeart/2016/7/layout/BasicLinearProcessNumbered"/>
    <dgm:cxn modelId="{CA7DF06C-AAF6-4C90-A4C9-D77F08F51C85}" type="presParOf" srcId="{29110DA6-52E4-4C9B-9EF9-38851A80F6DD}" destId="{1F38BC16-58A8-44D6-B8FA-5A97BE58418D}" srcOrd="2" destOrd="0" presId="urn:microsoft.com/office/officeart/2016/7/layout/BasicLinearProcessNumbered"/>
    <dgm:cxn modelId="{5E873026-209A-43FD-A553-FCCF9C94CA32}" type="presParOf" srcId="{29110DA6-52E4-4C9B-9EF9-38851A80F6DD}" destId="{8A156D4C-047E-4AF2-BAA9-F2AB8E9A8AA6}" srcOrd="3" destOrd="0" presId="urn:microsoft.com/office/officeart/2016/7/layout/BasicLinearProcessNumbered"/>
    <dgm:cxn modelId="{575C5598-7944-4EC8-AF2F-D4E92F2F1069}" type="presParOf" srcId="{76C3022A-D8D3-4AC7-BD72-2403BB80BDEB}" destId="{0456F48E-AA31-4C8E-8113-0D54A0489B83}" srcOrd="1" destOrd="0" presId="urn:microsoft.com/office/officeart/2016/7/layout/BasicLinearProcessNumbered"/>
    <dgm:cxn modelId="{7C069FF1-47EB-4BA1-B0AE-C624A8ABB839}" type="presParOf" srcId="{76C3022A-D8D3-4AC7-BD72-2403BB80BDEB}" destId="{0F4DBD36-229B-4A31-A965-90DDB26A6B4C}" srcOrd="2" destOrd="0" presId="urn:microsoft.com/office/officeart/2016/7/layout/BasicLinearProcessNumbered"/>
    <dgm:cxn modelId="{F367F457-D792-49B7-BF67-345023E5C7F9}" type="presParOf" srcId="{0F4DBD36-229B-4A31-A965-90DDB26A6B4C}" destId="{EE5F5C6D-6FED-47DF-9DBF-2C7A95B10DF2}" srcOrd="0" destOrd="0" presId="urn:microsoft.com/office/officeart/2016/7/layout/BasicLinearProcessNumbered"/>
    <dgm:cxn modelId="{D3B587F5-38DA-4810-9526-CFBFC4F40DD4}" type="presParOf" srcId="{0F4DBD36-229B-4A31-A965-90DDB26A6B4C}" destId="{6FBA9B3A-8107-4F97-807D-5E793534E278}" srcOrd="1" destOrd="0" presId="urn:microsoft.com/office/officeart/2016/7/layout/BasicLinearProcessNumbered"/>
    <dgm:cxn modelId="{C178866E-DDBD-47C4-BD57-9AC7BB9AC607}" type="presParOf" srcId="{0F4DBD36-229B-4A31-A965-90DDB26A6B4C}" destId="{7B977BC0-DF20-4929-BFA6-FA5A65201164}" srcOrd="2" destOrd="0" presId="urn:microsoft.com/office/officeart/2016/7/layout/BasicLinearProcessNumbered"/>
    <dgm:cxn modelId="{CFE8EBBB-E47F-43A4-B983-6E54D559FF55}" type="presParOf" srcId="{0F4DBD36-229B-4A31-A965-90DDB26A6B4C}" destId="{D6EB705D-E2CB-49B9-9F0F-BA35503670D0}" srcOrd="3" destOrd="0" presId="urn:microsoft.com/office/officeart/2016/7/layout/BasicLinearProcessNumbered"/>
    <dgm:cxn modelId="{6E7CD722-E970-4F9E-BA30-DD3EA125C615}" type="presParOf" srcId="{76C3022A-D8D3-4AC7-BD72-2403BB80BDEB}" destId="{E6109E2B-8EE5-45AC-806E-DECDAE9553B4}" srcOrd="3" destOrd="0" presId="urn:microsoft.com/office/officeart/2016/7/layout/BasicLinearProcessNumbered"/>
    <dgm:cxn modelId="{9DE35A9B-806C-4381-8608-1401AF6272C1}" type="presParOf" srcId="{76C3022A-D8D3-4AC7-BD72-2403BB80BDEB}" destId="{1DDB4406-9F74-4A7C-A9F8-045610EF3F10}" srcOrd="4" destOrd="0" presId="urn:microsoft.com/office/officeart/2016/7/layout/BasicLinearProcessNumbered"/>
    <dgm:cxn modelId="{8F566F28-92B4-4E70-BFC1-9D925F573428}" type="presParOf" srcId="{1DDB4406-9F74-4A7C-A9F8-045610EF3F10}" destId="{F4D0A2B8-3385-4DA8-8368-64B7AFC8C57C}" srcOrd="0" destOrd="0" presId="urn:microsoft.com/office/officeart/2016/7/layout/BasicLinearProcessNumbered"/>
    <dgm:cxn modelId="{190B82D9-258E-4383-801D-8229B6B5BE31}" type="presParOf" srcId="{1DDB4406-9F74-4A7C-A9F8-045610EF3F10}" destId="{45BD8C43-B010-45C4-B96B-02EE5D46D4B3}" srcOrd="1" destOrd="0" presId="urn:microsoft.com/office/officeart/2016/7/layout/BasicLinearProcessNumbered"/>
    <dgm:cxn modelId="{AEA4E8D1-9394-4E10-B1B2-AEEABFCC2D12}" type="presParOf" srcId="{1DDB4406-9F74-4A7C-A9F8-045610EF3F10}" destId="{4277DD50-362A-47A2-9DCD-D1CB4501DEE1}" srcOrd="2" destOrd="0" presId="urn:microsoft.com/office/officeart/2016/7/layout/BasicLinearProcessNumbered"/>
    <dgm:cxn modelId="{C75138C8-4625-443A-A411-089A947BD200}" type="presParOf" srcId="{1DDB4406-9F74-4A7C-A9F8-045610EF3F10}" destId="{B24AC691-FCCC-4576-B942-AFE6819E982F}"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7AFBF7D-D225-46E8-A54E-CDE2F74476CF}" type="doc">
      <dgm:prSet loTypeId="urn:microsoft.com/office/officeart/2016/7/layout/LinearBlockProcessNumbered" loCatId="process" qsTypeId="urn:microsoft.com/office/officeart/2005/8/quickstyle/simple2" qsCatId="simple" csTypeId="urn:microsoft.com/office/officeart/2005/8/colors/accent0_3" csCatId="mainScheme"/>
      <dgm:spPr/>
      <dgm:t>
        <a:bodyPr/>
        <a:lstStyle/>
        <a:p>
          <a:endParaRPr lang="en-US"/>
        </a:p>
      </dgm:t>
    </dgm:pt>
    <dgm:pt modelId="{AC8A466B-8413-4C0E-9808-D1E6C21E682D}">
      <dgm:prSet/>
      <dgm:spPr/>
      <dgm:t>
        <a:bodyPr/>
        <a:lstStyle/>
        <a:p>
          <a:r>
            <a:rPr lang="en-US"/>
            <a:t>We can create interfaces to separate out “plug and play” implementations for different interfaces</a:t>
          </a:r>
        </a:p>
      </dgm:t>
    </dgm:pt>
    <dgm:pt modelId="{1769FA72-7547-41FC-B7B1-D5887B03ECCB}" type="parTrans" cxnId="{5A57DFFA-3E41-4142-822B-798055DF440E}">
      <dgm:prSet/>
      <dgm:spPr/>
      <dgm:t>
        <a:bodyPr/>
        <a:lstStyle/>
        <a:p>
          <a:endParaRPr lang="en-US"/>
        </a:p>
      </dgm:t>
    </dgm:pt>
    <dgm:pt modelId="{05725A95-0409-4B55-8DC8-0F2C47A9CA52}" type="sibTrans" cxnId="{5A57DFFA-3E41-4142-822B-798055DF440E}">
      <dgm:prSet phldrT="01" phldr="0"/>
      <dgm:spPr/>
      <dgm:t>
        <a:bodyPr/>
        <a:lstStyle/>
        <a:p>
          <a:r>
            <a:rPr lang="en-US"/>
            <a:t>01</a:t>
          </a:r>
        </a:p>
      </dgm:t>
    </dgm:pt>
    <dgm:pt modelId="{E6ED3B6F-9777-4127-ACE7-E52F4AB7799A}">
      <dgm:prSet/>
      <dgm:spPr/>
      <dgm:t>
        <a:bodyPr/>
        <a:lstStyle/>
        <a:p>
          <a:r>
            <a:rPr lang="en-US"/>
            <a:t>Health interface, Damage interface</a:t>
          </a:r>
        </a:p>
      </dgm:t>
    </dgm:pt>
    <dgm:pt modelId="{DB95EE3B-3584-4993-80BD-8E58C9574AB7}" type="parTrans" cxnId="{C92855BE-5EE1-4513-BD74-19BC92AC865C}">
      <dgm:prSet/>
      <dgm:spPr/>
      <dgm:t>
        <a:bodyPr/>
        <a:lstStyle/>
        <a:p>
          <a:endParaRPr lang="en-US"/>
        </a:p>
      </dgm:t>
    </dgm:pt>
    <dgm:pt modelId="{6E684853-10DD-4405-8043-B00A7143B147}" type="sibTrans" cxnId="{C92855BE-5EE1-4513-BD74-19BC92AC865C}">
      <dgm:prSet phldrT="02" phldr="0"/>
      <dgm:spPr/>
      <dgm:t>
        <a:bodyPr/>
        <a:lstStyle/>
        <a:p>
          <a:r>
            <a:rPr lang="en-US"/>
            <a:t>02</a:t>
          </a:r>
        </a:p>
      </dgm:t>
    </dgm:pt>
    <dgm:pt modelId="{7F2B0512-CC8E-4B1E-9D64-64ED2025F30D}">
      <dgm:prSet/>
      <dgm:spPr/>
      <dgm:t>
        <a:bodyPr/>
        <a:lstStyle/>
        <a:p>
          <a:r>
            <a:rPr lang="en-US"/>
            <a:t>What is the core problem here?</a:t>
          </a:r>
        </a:p>
      </dgm:t>
    </dgm:pt>
    <dgm:pt modelId="{2903AB74-A872-4DCC-AFC2-425F6EAF9906}" type="parTrans" cxnId="{342B0CFD-9DDA-4B5A-B519-101C918008F4}">
      <dgm:prSet/>
      <dgm:spPr/>
      <dgm:t>
        <a:bodyPr/>
        <a:lstStyle/>
        <a:p>
          <a:endParaRPr lang="en-US"/>
        </a:p>
      </dgm:t>
    </dgm:pt>
    <dgm:pt modelId="{6EECC03E-480C-4887-AC7D-C43B430BB832}" type="sibTrans" cxnId="{342B0CFD-9DDA-4B5A-B519-101C918008F4}">
      <dgm:prSet phldrT="03" phldr="0"/>
      <dgm:spPr/>
      <dgm:t>
        <a:bodyPr/>
        <a:lstStyle/>
        <a:p>
          <a:r>
            <a:rPr lang="en-US"/>
            <a:t>03</a:t>
          </a:r>
        </a:p>
      </dgm:t>
    </dgm:pt>
    <dgm:pt modelId="{B799AD46-A3EE-42AC-958A-0193E2573342}" type="pres">
      <dgm:prSet presAssocID="{27AFBF7D-D225-46E8-A54E-CDE2F74476CF}" presName="Name0" presStyleCnt="0">
        <dgm:presLayoutVars>
          <dgm:animLvl val="lvl"/>
          <dgm:resizeHandles val="exact"/>
        </dgm:presLayoutVars>
      </dgm:prSet>
      <dgm:spPr/>
    </dgm:pt>
    <dgm:pt modelId="{FAA044BF-64B6-4D8F-B210-44449D9CB3C4}" type="pres">
      <dgm:prSet presAssocID="{AC8A466B-8413-4C0E-9808-D1E6C21E682D}" presName="compositeNode" presStyleCnt="0">
        <dgm:presLayoutVars>
          <dgm:bulletEnabled val="1"/>
        </dgm:presLayoutVars>
      </dgm:prSet>
      <dgm:spPr/>
    </dgm:pt>
    <dgm:pt modelId="{093F0DB1-23E8-49E4-A0DF-9C1306B32DC9}" type="pres">
      <dgm:prSet presAssocID="{AC8A466B-8413-4C0E-9808-D1E6C21E682D}" presName="bgRect" presStyleLbl="alignNode1" presStyleIdx="0" presStyleCnt="3"/>
      <dgm:spPr/>
    </dgm:pt>
    <dgm:pt modelId="{E3D7F4A3-5283-451D-AB9F-F886169F2D34}" type="pres">
      <dgm:prSet presAssocID="{05725A95-0409-4B55-8DC8-0F2C47A9CA52}" presName="sibTransNodeRect" presStyleLbl="alignNode1" presStyleIdx="0" presStyleCnt="3">
        <dgm:presLayoutVars>
          <dgm:chMax val="0"/>
          <dgm:bulletEnabled val="1"/>
        </dgm:presLayoutVars>
      </dgm:prSet>
      <dgm:spPr/>
    </dgm:pt>
    <dgm:pt modelId="{15F10556-6741-4FEC-A766-56A3E73972CA}" type="pres">
      <dgm:prSet presAssocID="{AC8A466B-8413-4C0E-9808-D1E6C21E682D}" presName="nodeRect" presStyleLbl="alignNode1" presStyleIdx="0" presStyleCnt="3">
        <dgm:presLayoutVars>
          <dgm:bulletEnabled val="1"/>
        </dgm:presLayoutVars>
      </dgm:prSet>
      <dgm:spPr/>
    </dgm:pt>
    <dgm:pt modelId="{D751711E-2094-4AC2-BF5A-DB34615F136A}" type="pres">
      <dgm:prSet presAssocID="{05725A95-0409-4B55-8DC8-0F2C47A9CA52}" presName="sibTrans" presStyleCnt="0"/>
      <dgm:spPr/>
    </dgm:pt>
    <dgm:pt modelId="{FEE9C712-252B-4846-8CEF-0CC6F9E50B1C}" type="pres">
      <dgm:prSet presAssocID="{E6ED3B6F-9777-4127-ACE7-E52F4AB7799A}" presName="compositeNode" presStyleCnt="0">
        <dgm:presLayoutVars>
          <dgm:bulletEnabled val="1"/>
        </dgm:presLayoutVars>
      </dgm:prSet>
      <dgm:spPr/>
    </dgm:pt>
    <dgm:pt modelId="{558AF3B2-C132-4658-9F31-92C8EA6DFCE9}" type="pres">
      <dgm:prSet presAssocID="{E6ED3B6F-9777-4127-ACE7-E52F4AB7799A}" presName="bgRect" presStyleLbl="alignNode1" presStyleIdx="1" presStyleCnt="3"/>
      <dgm:spPr/>
    </dgm:pt>
    <dgm:pt modelId="{C7DDE9FD-945E-481D-993E-10709466B2A4}" type="pres">
      <dgm:prSet presAssocID="{6E684853-10DD-4405-8043-B00A7143B147}" presName="sibTransNodeRect" presStyleLbl="alignNode1" presStyleIdx="1" presStyleCnt="3">
        <dgm:presLayoutVars>
          <dgm:chMax val="0"/>
          <dgm:bulletEnabled val="1"/>
        </dgm:presLayoutVars>
      </dgm:prSet>
      <dgm:spPr/>
    </dgm:pt>
    <dgm:pt modelId="{69CC2120-227B-4B20-8AD8-377BA1F6F30A}" type="pres">
      <dgm:prSet presAssocID="{E6ED3B6F-9777-4127-ACE7-E52F4AB7799A}" presName="nodeRect" presStyleLbl="alignNode1" presStyleIdx="1" presStyleCnt="3">
        <dgm:presLayoutVars>
          <dgm:bulletEnabled val="1"/>
        </dgm:presLayoutVars>
      </dgm:prSet>
      <dgm:spPr/>
    </dgm:pt>
    <dgm:pt modelId="{38697EA2-77CA-45D7-BB63-1A81DFEA17B4}" type="pres">
      <dgm:prSet presAssocID="{6E684853-10DD-4405-8043-B00A7143B147}" presName="sibTrans" presStyleCnt="0"/>
      <dgm:spPr/>
    </dgm:pt>
    <dgm:pt modelId="{AF3FDC94-3EAD-4220-88C7-ACA2B32930F4}" type="pres">
      <dgm:prSet presAssocID="{7F2B0512-CC8E-4B1E-9D64-64ED2025F30D}" presName="compositeNode" presStyleCnt="0">
        <dgm:presLayoutVars>
          <dgm:bulletEnabled val="1"/>
        </dgm:presLayoutVars>
      </dgm:prSet>
      <dgm:spPr/>
    </dgm:pt>
    <dgm:pt modelId="{2105F70A-1C01-48ED-AE2F-DD3954184078}" type="pres">
      <dgm:prSet presAssocID="{7F2B0512-CC8E-4B1E-9D64-64ED2025F30D}" presName="bgRect" presStyleLbl="alignNode1" presStyleIdx="2" presStyleCnt="3"/>
      <dgm:spPr/>
    </dgm:pt>
    <dgm:pt modelId="{C3A55966-50F1-4FDF-9C3C-0366AAF44F76}" type="pres">
      <dgm:prSet presAssocID="{6EECC03E-480C-4887-AC7D-C43B430BB832}" presName="sibTransNodeRect" presStyleLbl="alignNode1" presStyleIdx="2" presStyleCnt="3">
        <dgm:presLayoutVars>
          <dgm:chMax val="0"/>
          <dgm:bulletEnabled val="1"/>
        </dgm:presLayoutVars>
      </dgm:prSet>
      <dgm:spPr/>
    </dgm:pt>
    <dgm:pt modelId="{A558C3B4-F5A5-4490-8616-5BD603056FFE}" type="pres">
      <dgm:prSet presAssocID="{7F2B0512-CC8E-4B1E-9D64-64ED2025F30D}" presName="nodeRect" presStyleLbl="alignNode1" presStyleIdx="2" presStyleCnt="3">
        <dgm:presLayoutVars>
          <dgm:bulletEnabled val="1"/>
        </dgm:presLayoutVars>
      </dgm:prSet>
      <dgm:spPr/>
    </dgm:pt>
  </dgm:ptLst>
  <dgm:cxnLst>
    <dgm:cxn modelId="{79A8F22E-207F-448F-BFDB-64E5DCA98146}" type="presOf" srcId="{AC8A466B-8413-4C0E-9808-D1E6C21E682D}" destId="{15F10556-6741-4FEC-A766-56A3E73972CA}" srcOrd="1" destOrd="0" presId="urn:microsoft.com/office/officeart/2016/7/layout/LinearBlockProcessNumbered"/>
    <dgm:cxn modelId="{C0BBCB64-8590-442A-93D1-98B91CFAAEEE}" type="presOf" srcId="{6EECC03E-480C-4887-AC7D-C43B430BB832}" destId="{C3A55966-50F1-4FDF-9C3C-0366AAF44F76}" srcOrd="0" destOrd="0" presId="urn:microsoft.com/office/officeart/2016/7/layout/LinearBlockProcessNumbered"/>
    <dgm:cxn modelId="{3BE58D48-C72C-4EB7-9EF5-D5118B7D8529}" type="presOf" srcId="{7F2B0512-CC8E-4B1E-9D64-64ED2025F30D}" destId="{2105F70A-1C01-48ED-AE2F-DD3954184078}" srcOrd="0" destOrd="0" presId="urn:microsoft.com/office/officeart/2016/7/layout/LinearBlockProcessNumbered"/>
    <dgm:cxn modelId="{7662736A-2C3F-41CD-AD24-E1EC4D0D2594}" type="presOf" srcId="{27AFBF7D-D225-46E8-A54E-CDE2F74476CF}" destId="{B799AD46-A3EE-42AC-958A-0193E2573342}" srcOrd="0" destOrd="0" presId="urn:microsoft.com/office/officeart/2016/7/layout/LinearBlockProcessNumbered"/>
    <dgm:cxn modelId="{1A9B9D7A-BE4F-4AC3-BD67-9520146E15FC}" type="presOf" srcId="{7F2B0512-CC8E-4B1E-9D64-64ED2025F30D}" destId="{A558C3B4-F5A5-4490-8616-5BD603056FFE}" srcOrd="1" destOrd="0" presId="urn:microsoft.com/office/officeart/2016/7/layout/LinearBlockProcessNumbered"/>
    <dgm:cxn modelId="{A4188E9B-13B6-4764-A413-360FA7B44620}" type="presOf" srcId="{05725A95-0409-4B55-8DC8-0F2C47A9CA52}" destId="{E3D7F4A3-5283-451D-AB9F-F886169F2D34}" srcOrd="0" destOrd="0" presId="urn:microsoft.com/office/officeart/2016/7/layout/LinearBlockProcessNumbered"/>
    <dgm:cxn modelId="{38F8B6A7-2F43-4B39-979F-429F3162CCC8}" type="presOf" srcId="{AC8A466B-8413-4C0E-9808-D1E6C21E682D}" destId="{093F0DB1-23E8-49E4-A0DF-9C1306B32DC9}" srcOrd="0" destOrd="0" presId="urn:microsoft.com/office/officeart/2016/7/layout/LinearBlockProcessNumbered"/>
    <dgm:cxn modelId="{C92855BE-5EE1-4513-BD74-19BC92AC865C}" srcId="{27AFBF7D-D225-46E8-A54E-CDE2F74476CF}" destId="{E6ED3B6F-9777-4127-ACE7-E52F4AB7799A}" srcOrd="1" destOrd="0" parTransId="{DB95EE3B-3584-4993-80BD-8E58C9574AB7}" sibTransId="{6E684853-10DD-4405-8043-B00A7143B147}"/>
    <dgm:cxn modelId="{159FD2BF-2968-44AA-B6FB-8425F92E93A9}" type="presOf" srcId="{E6ED3B6F-9777-4127-ACE7-E52F4AB7799A}" destId="{69CC2120-227B-4B20-8AD8-377BA1F6F30A}" srcOrd="1" destOrd="0" presId="urn:microsoft.com/office/officeart/2016/7/layout/LinearBlockProcessNumbered"/>
    <dgm:cxn modelId="{6F6A49F1-8AFF-4F25-B89D-EAFACF93D91C}" type="presOf" srcId="{E6ED3B6F-9777-4127-ACE7-E52F4AB7799A}" destId="{558AF3B2-C132-4658-9F31-92C8EA6DFCE9}" srcOrd="0" destOrd="0" presId="urn:microsoft.com/office/officeart/2016/7/layout/LinearBlockProcessNumbered"/>
    <dgm:cxn modelId="{5A57DFFA-3E41-4142-822B-798055DF440E}" srcId="{27AFBF7D-D225-46E8-A54E-CDE2F74476CF}" destId="{AC8A466B-8413-4C0E-9808-D1E6C21E682D}" srcOrd="0" destOrd="0" parTransId="{1769FA72-7547-41FC-B7B1-D5887B03ECCB}" sibTransId="{05725A95-0409-4B55-8DC8-0F2C47A9CA52}"/>
    <dgm:cxn modelId="{3805D3FB-B775-4B09-90B7-BDCAD59DF590}" type="presOf" srcId="{6E684853-10DD-4405-8043-B00A7143B147}" destId="{C7DDE9FD-945E-481D-993E-10709466B2A4}" srcOrd="0" destOrd="0" presId="urn:microsoft.com/office/officeart/2016/7/layout/LinearBlockProcessNumbered"/>
    <dgm:cxn modelId="{342B0CFD-9DDA-4B5A-B519-101C918008F4}" srcId="{27AFBF7D-D225-46E8-A54E-CDE2F74476CF}" destId="{7F2B0512-CC8E-4B1E-9D64-64ED2025F30D}" srcOrd="2" destOrd="0" parTransId="{2903AB74-A872-4DCC-AFC2-425F6EAF9906}" sibTransId="{6EECC03E-480C-4887-AC7D-C43B430BB832}"/>
    <dgm:cxn modelId="{CD6A6852-813C-4248-8DD4-0F94E3139E38}" type="presParOf" srcId="{B799AD46-A3EE-42AC-958A-0193E2573342}" destId="{FAA044BF-64B6-4D8F-B210-44449D9CB3C4}" srcOrd="0" destOrd="0" presId="urn:microsoft.com/office/officeart/2016/7/layout/LinearBlockProcessNumbered"/>
    <dgm:cxn modelId="{3166B816-095E-4DD8-B08D-FEC68CCE0769}" type="presParOf" srcId="{FAA044BF-64B6-4D8F-B210-44449D9CB3C4}" destId="{093F0DB1-23E8-49E4-A0DF-9C1306B32DC9}" srcOrd="0" destOrd="0" presId="urn:microsoft.com/office/officeart/2016/7/layout/LinearBlockProcessNumbered"/>
    <dgm:cxn modelId="{9C8F56C7-14E2-43E0-A830-37E5579C8B2F}" type="presParOf" srcId="{FAA044BF-64B6-4D8F-B210-44449D9CB3C4}" destId="{E3D7F4A3-5283-451D-AB9F-F886169F2D34}" srcOrd="1" destOrd="0" presId="urn:microsoft.com/office/officeart/2016/7/layout/LinearBlockProcessNumbered"/>
    <dgm:cxn modelId="{2239BA93-5035-4258-A245-9C87AE0E8AC0}" type="presParOf" srcId="{FAA044BF-64B6-4D8F-B210-44449D9CB3C4}" destId="{15F10556-6741-4FEC-A766-56A3E73972CA}" srcOrd="2" destOrd="0" presId="urn:microsoft.com/office/officeart/2016/7/layout/LinearBlockProcessNumbered"/>
    <dgm:cxn modelId="{7CAA7F2E-11EC-4385-99C4-D0139D44840F}" type="presParOf" srcId="{B799AD46-A3EE-42AC-958A-0193E2573342}" destId="{D751711E-2094-4AC2-BF5A-DB34615F136A}" srcOrd="1" destOrd="0" presId="urn:microsoft.com/office/officeart/2016/7/layout/LinearBlockProcessNumbered"/>
    <dgm:cxn modelId="{201B11BD-52E4-4D5D-9BF1-502384DC372D}" type="presParOf" srcId="{B799AD46-A3EE-42AC-958A-0193E2573342}" destId="{FEE9C712-252B-4846-8CEF-0CC6F9E50B1C}" srcOrd="2" destOrd="0" presId="urn:microsoft.com/office/officeart/2016/7/layout/LinearBlockProcessNumbered"/>
    <dgm:cxn modelId="{18E6552F-011A-449E-820B-BECC15A5CB41}" type="presParOf" srcId="{FEE9C712-252B-4846-8CEF-0CC6F9E50B1C}" destId="{558AF3B2-C132-4658-9F31-92C8EA6DFCE9}" srcOrd="0" destOrd="0" presId="urn:microsoft.com/office/officeart/2016/7/layout/LinearBlockProcessNumbered"/>
    <dgm:cxn modelId="{4CB9378C-280E-4793-8AA2-E6E1855420AF}" type="presParOf" srcId="{FEE9C712-252B-4846-8CEF-0CC6F9E50B1C}" destId="{C7DDE9FD-945E-481D-993E-10709466B2A4}" srcOrd="1" destOrd="0" presId="urn:microsoft.com/office/officeart/2016/7/layout/LinearBlockProcessNumbered"/>
    <dgm:cxn modelId="{FA0F61AD-F62E-473E-B5E7-062DAAB1A6F3}" type="presParOf" srcId="{FEE9C712-252B-4846-8CEF-0CC6F9E50B1C}" destId="{69CC2120-227B-4B20-8AD8-377BA1F6F30A}" srcOrd="2" destOrd="0" presId="urn:microsoft.com/office/officeart/2016/7/layout/LinearBlockProcessNumbered"/>
    <dgm:cxn modelId="{0475D3F0-E151-403A-8CC6-4A214476C48D}" type="presParOf" srcId="{B799AD46-A3EE-42AC-958A-0193E2573342}" destId="{38697EA2-77CA-45D7-BB63-1A81DFEA17B4}" srcOrd="3" destOrd="0" presId="urn:microsoft.com/office/officeart/2016/7/layout/LinearBlockProcessNumbered"/>
    <dgm:cxn modelId="{41FE67E0-1440-45EC-87EB-CC79B45741AF}" type="presParOf" srcId="{B799AD46-A3EE-42AC-958A-0193E2573342}" destId="{AF3FDC94-3EAD-4220-88C7-ACA2B32930F4}" srcOrd="4" destOrd="0" presId="urn:microsoft.com/office/officeart/2016/7/layout/LinearBlockProcessNumbered"/>
    <dgm:cxn modelId="{C3E3EB6A-4922-4302-81B0-F3F2A29D7ED8}" type="presParOf" srcId="{AF3FDC94-3EAD-4220-88C7-ACA2B32930F4}" destId="{2105F70A-1C01-48ED-AE2F-DD3954184078}" srcOrd="0" destOrd="0" presId="urn:microsoft.com/office/officeart/2016/7/layout/LinearBlockProcessNumbered"/>
    <dgm:cxn modelId="{9F991EBE-B626-46B5-9072-F798B5D5EF16}" type="presParOf" srcId="{AF3FDC94-3EAD-4220-88C7-ACA2B32930F4}" destId="{C3A55966-50F1-4FDF-9C3C-0366AAF44F76}" srcOrd="1" destOrd="0" presId="urn:microsoft.com/office/officeart/2016/7/layout/LinearBlockProcessNumbered"/>
    <dgm:cxn modelId="{B2C16697-5A03-409D-9564-8D28BDB9B540}" type="presParOf" srcId="{AF3FDC94-3EAD-4220-88C7-ACA2B32930F4}" destId="{A558C3B4-F5A5-4490-8616-5BD603056FFE}"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56E6D49-3716-491D-8633-826ED9D58F3E}" type="doc">
      <dgm:prSet loTypeId="urn:microsoft.com/office/officeart/2005/8/layout/hChevron3" loCatId="process" qsTypeId="urn:microsoft.com/office/officeart/2005/8/quickstyle/simple2" qsCatId="simple" csTypeId="urn:microsoft.com/office/officeart/2005/8/colors/colorful2" csCatId="colorful"/>
      <dgm:spPr/>
      <dgm:t>
        <a:bodyPr/>
        <a:lstStyle/>
        <a:p>
          <a:endParaRPr lang="en-US"/>
        </a:p>
      </dgm:t>
    </dgm:pt>
    <dgm:pt modelId="{30C268D7-038A-4DCF-9B91-1FB684E7D955}">
      <dgm:prSet/>
      <dgm:spPr/>
      <dgm:t>
        <a:bodyPr/>
        <a:lstStyle/>
        <a:p>
          <a:r>
            <a:rPr lang="en-US"/>
            <a:t>Interfaces are abstract</a:t>
          </a:r>
        </a:p>
      </dgm:t>
    </dgm:pt>
    <dgm:pt modelId="{58EE5A38-B8E6-40A4-ADD7-CFE05266AE17}" type="parTrans" cxnId="{BB689797-4122-4920-B5B8-141F01FF12A9}">
      <dgm:prSet/>
      <dgm:spPr/>
      <dgm:t>
        <a:bodyPr/>
        <a:lstStyle/>
        <a:p>
          <a:endParaRPr lang="en-US"/>
        </a:p>
      </dgm:t>
    </dgm:pt>
    <dgm:pt modelId="{47BCC809-D0DF-42EC-B923-6951DB2FF1AF}" type="sibTrans" cxnId="{BB689797-4122-4920-B5B8-141F01FF12A9}">
      <dgm:prSet/>
      <dgm:spPr/>
      <dgm:t>
        <a:bodyPr/>
        <a:lstStyle/>
        <a:p>
          <a:endParaRPr lang="en-US"/>
        </a:p>
      </dgm:t>
    </dgm:pt>
    <dgm:pt modelId="{3E38515E-9651-4D24-8A23-8445753767FC}">
      <dgm:prSet/>
      <dgm:spPr/>
      <dgm:t>
        <a:bodyPr/>
        <a:lstStyle/>
        <a:p>
          <a:r>
            <a:rPr lang="en-US"/>
            <a:t>They don’t define implementations for their method signatures</a:t>
          </a:r>
        </a:p>
      </dgm:t>
    </dgm:pt>
    <dgm:pt modelId="{01155A3A-9F8B-407F-97EB-D3A6AA407231}" type="parTrans" cxnId="{354D2186-6F4A-439A-B74B-DAC544238D3B}">
      <dgm:prSet/>
      <dgm:spPr/>
      <dgm:t>
        <a:bodyPr/>
        <a:lstStyle/>
        <a:p>
          <a:endParaRPr lang="en-US"/>
        </a:p>
      </dgm:t>
    </dgm:pt>
    <dgm:pt modelId="{D21E81AA-7B1A-4ED7-9F5D-4C40AD89A474}" type="sibTrans" cxnId="{354D2186-6F4A-439A-B74B-DAC544238D3B}">
      <dgm:prSet/>
      <dgm:spPr/>
      <dgm:t>
        <a:bodyPr/>
        <a:lstStyle/>
        <a:p>
          <a:endParaRPr lang="en-US"/>
        </a:p>
      </dgm:t>
    </dgm:pt>
    <dgm:pt modelId="{2F99B607-D02E-439E-9137-922D338EA27B}">
      <dgm:prSet/>
      <dgm:spPr/>
      <dgm:t>
        <a:bodyPr/>
        <a:lstStyle/>
        <a:p>
          <a:r>
            <a:rPr lang="en-US"/>
            <a:t>They require each class to have custom overrides</a:t>
          </a:r>
        </a:p>
      </dgm:t>
    </dgm:pt>
    <dgm:pt modelId="{3D8809A4-0184-46FC-BE12-8EB229C83EE1}" type="parTrans" cxnId="{C1437C9F-855F-40DA-B637-7E2EACC501C3}">
      <dgm:prSet/>
      <dgm:spPr/>
      <dgm:t>
        <a:bodyPr/>
        <a:lstStyle/>
        <a:p>
          <a:endParaRPr lang="en-US"/>
        </a:p>
      </dgm:t>
    </dgm:pt>
    <dgm:pt modelId="{306AA712-BA43-433C-A32F-439630A916C4}" type="sibTrans" cxnId="{C1437C9F-855F-40DA-B637-7E2EACC501C3}">
      <dgm:prSet/>
      <dgm:spPr/>
      <dgm:t>
        <a:bodyPr/>
        <a:lstStyle/>
        <a:p>
          <a:endParaRPr lang="en-US"/>
        </a:p>
      </dgm:t>
    </dgm:pt>
    <dgm:pt modelId="{287BF97C-D755-4311-84E2-91598B9AEF5A}" type="pres">
      <dgm:prSet presAssocID="{356E6D49-3716-491D-8633-826ED9D58F3E}" presName="Name0" presStyleCnt="0">
        <dgm:presLayoutVars>
          <dgm:dir/>
          <dgm:resizeHandles val="exact"/>
        </dgm:presLayoutVars>
      </dgm:prSet>
      <dgm:spPr/>
    </dgm:pt>
    <dgm:pt modelId="{6BB8DDFA-4688-47D3-A0E3-289CD3764E9C}" type="pres">
      <dgm:prSet presAssocID="{30C268D7-038A-4DCF-9B91-1FB684E7D955}" presName="parTxOnly" presStyleLbl="node1" presStyleIdx="0" presStyleCnt="3">
        <dgm:presLayoutVars>
          <dgm:bulletEnabled val="1"/>
        </dgm:presLayoutVars>
      </dgm:prSet>
      <dgm:spPr/>
    </dgm:pt>
    <dgm:pt modelId="{F0663B54-436B-4DFF-99CE-ED9412F74B9A}" type="pres">
      <dgm:prSet presAssocID="{47BCC809-D0DF-42EC-B923-6951DB2FF1AF}" presName="parSpace" presStyleCnt="0"/>
      <dgm:spPr/>
    </dgm:pt>
    <dgm:pt modelId="{670136BA-E802-49C2-A7DD-072C7EBD9C31}" type="pres">
      <dgm:prSet presAssocID="{3E38515E-9651-4D24-8A23-8445753767FC}" presName="parTxOnly" presStyleLbl="node1" presStyleIdx="1" presStyleCnt="3">
        <dgm:presLayoutVars>
          <dgm:bulletEnabled val="1"/>
        </dgm:presLayoutVars>
      </dgm:prSet>
      <dgm:spPr/>
    </dgm:pt>
    <dgm:pt modelId="{1B2E31C3-EC6A-4E3B-8D47-56FED32674C7}" type="pres">
      <dgm:prSet presAssocID="{D21E81AA-7B1A-4ED7-9F5D-4C40AD89A474}" presName="parSpace" presStyleCnt="0"/>
      <dgm:spPr/>
    </dgm:pt>
    <dgm:pt modelId="{4C4573B2-8474-42A1-8ACF-D220E266D98F}" type="pres">
      <dgm:prSet presAssocID="{2F99B607-D02E-439E-9137-922D338EA27B}" presName="parTxOnly" presStyleLbl="node1" presStyleIdx="2" presStyleCnt="3">
        <dgm:presLayoutVars>
          <dgm:bulletEnabled val="1"/>
        </dgm:presLayoutVars>
      </dgm:prSet>
      <dgm:spPr/>
    </dgm:pt>
  </dgm:ptLst>
  <dgm:cxnLst>
    <dgm:cxn modelId="{2AB81C0D-415A-4693-9967-F7B7760685CD}" type="presOf" srcId="{2F99B607-D02E-439E-9137-922D338EA27B}" destId="{4C4573B2-8474-42A1-8ACF-D220E266D98F}" srcOrd="0" destOrd="0" presId="urn:microsoft.com/office/officeart/2005/8/layout/hChevron3"/>
    <dgm:cxn modelId="{354D2186-6F4A-439A-B74B-DAC544238D3B}" srcId="{356E6D49-3716-491D-8633-826ED9D58F3E}" destId="{3E38515E-9651-4D24-8A23-8445753767FC}" srcOrd="1" destOrd="0" parTransId="{01155A3A-9F8B-407F-97EB-D3A6AA407231}" sibTransId="{D21E81AA-7B1A-4ED7-9F5D-4C40AD89A474}"/>
    <dgm:cxn modelId="{BB689797-4122-4920-B5B8-141F01FF12A9}" srcId="{356E6D49-3716-491D-8633-826ED9D58F3E}" destId="{30C268D7-038A-4DCF-9B91-1FB684E7D955}" srcOrd="0" destOrd="0" parTransId="{58EE5A38-B8E6-40A4-ADD7-CFE05266AE17}" sibTransId="{47BCC809-D0DF-42EC-B923-6951DB2FF1AF}"/>
    <dgm:cxn modelId="{C1437C9F-855F-40DA-B637-7E2EACC501C3}" srcId="{356E6D49-3716-491D-8633-826ED9D58F3E}" destId="{2F99B607-D02E-439E-9137-922D338EA27B}" srcOrd="2" destOrd="0" parTransId="{3D8809A4-0184-46FC-BE12-8EB229C83EE1}" sibTransId="{306AA712-BA43-433C-A32F-439630A916C4}"/>
    <dgm:cxn modelId="{0141DAB3-FA14-4578-ACDF-9F7F74805988}" type="presOf" srcId="{30C268D7-038A-4DCF-9B91-1FB684E7D955}" destId="{6BB8DDFA-4688-47D3-A0E3-289CD3764E9C}" srcOrd="0" destOrd="0" presId="urn:microsoft.com/office/officeart/2005/8/layout/hChevron3"/>
    <dgm:cxn modelId="{C73401BE-C894-4092-81AC-976A37228BDA}" type="presOf" srcId="{3E38515E-9651-4D24-8A23-8445753767FC}" destId="{670136BA-E802-49C2-A7DD-072C7EBD9C31}" srcOrd="0" destOrd="0" presId="urn:microsoft.com/office/officeart/2005/8/layout/hChevron3"/>
    <dgm:cxn modelId="{2D4B13C5-5CFA-4EDF-B477-12210A382F8A}" type="presOf" srcId="{356E6D49-3716-491D-8633-826ED9D58F3E}" destId="{287BF97C-D755-4311-84E2-91598B9AEF5A}" srcOrd="0" destOrd="0" presId="urn:microsoft.com/office/officeart/2005/8/layout/hChevron3"/>
    <dgm:cxn modelId="{C7C2667A-CF27-4091-992A-674647D8FE4E}" type="presParOf" srcId="{287BF97C-D755-4311-84E2-91598B9AEF5A}" destId="{6BB8DDFA-4688-47D3-A0E3-289CD3764E9C}" srcOrd="0" destOrd="0" presId="urn:microsoft.com/office/officeart/2005/8/layout/hChevron3"/>
    <dgm:cxn modelId="{CC0A68F7-597F-4BF5-8C92-1FDD1F845A05}" type="presParOf" srcId="{287BF97C-D755-4311-84E2-91598B9AEF5A}" destId="{F0663B54-436B-4DFF-99CE-ED9412F74B9A}" srcOrd="1" destOrd="0" presId="urn:microsoft.com/office/officeart/2005/8/layout/hChevron3"/>
    <dgm:cxn modelId="{EE862ED5-B68C-4B67-8471-2F595931B654}" type="presParOf" srcId="{287BF97C-D755-4311-84E2-91598B9AEF5A}" destId="{670136BA-E802-49C2-A7DD-072C7EBD9C31}" srcOrd="2" destOrd="0" presId="urn:microsoft.com/office/officeart/2005/8/layout/hChevron3"/>
    <dgm:cxn modelId="{05834CB4-5C59-424C-9551-474465DC5B45}" type="presParOf" srcId="{287BF97C-D755-4311-84E2-91598B9AEF5A}" destId="{1B2E31C3-EC6A-4E3B-8D47-56FED32674C7}" srcOrd="3" destOrd="0" presId="urn:microsoft.com/office/officeart/2005/8/layout/hChevron3"/>
    <dgm:cxn modelId="{68C83856-61D8-4752-BAB0-D004B6D8F2A0}" type="presParOf" srcId="{287BF97C-D755-4311-84E2-91598B9AEF5A}" destId="{4C4573B2-8474-42A1-8ACF-D220E266D98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73DEAB5-7109-471A-9DBE-427E8BC9CF5D}" type="doc">
      <dgm:prSet loTypeId="urn:microsoft.com/office/officeart/2016/7/layout/LinearArrowProcessNumbered" loCatId="process" qsTypeId="urn:microsoft.com/office/officeart/2005/8/quickstyle/simple2" qsCatId="simple" csTypeId="urn:microsoft.com/office/officeart/2005/8/colors/colorful2" csCatId="colorful"/>
      <dgm:spPr/>
      <dgm:t>
        <a:bodyPr/>
        <a:lstStyle/>
        <a:p>
          <a:endParaRPr lang="en-US"/>
        </a:p>
      </dgm:t>
    </dgm:pt>
    <dgm:pt modelId="{889D02E0-5AFB-4406-92C7-73684E6681F1}">
      <dgm:prSet/>
      <dgm:spPr/>
      <dgm:t>
        <a:bodyPr/>
        <a:lstStyle/>
        <a:p>
          <a:r>
            <a:rPr lang="en-ZA"/>
            <a:t>Identifying code that needs to stay the same, and what will vary from implementation to implementation</a:t>
          </a:r>
          <a:endParaRPr lang="en-US"/>
        </a:p>
      </dgm:t>
    </dgm:pt>
    <dgm:pt modelId="{85244F3A-C521-4898-B0B2-4B4E4E8A1D7F}" type="parTrans" cxnId="{07008722-F003-4BBD-9F9C-8E1915CA32AD}">
      <dgm:prSet/>
      <dgm:spPr/>
      <dgm:t>
        <a:bodyPr/>
        <a:lstStyle/>
        <a:p>
          <a:endParaRPr lang="en-US"/>
        </a:p>
      </dgm:t>
    </dgm:pt>
    <dgm:pt modelId="{B5A85DE2-730E-4AFA-9FE8-258F3374C2CC}" type="sibTrans" cxnId="{07008722-F003-4BBD-9F9C-8E1915CA32AD}">
      <dgm:prSet phldrT="1" phldr="0"/>
      <dgm:spPr/>
      <dgm:t>
        <a:bodyPr/>
        <a:lstStyle/>
        <a:p>
          <a:r>
            <a:rPr lang="en-US"/>
            <a:t>1</a:t>
          </a:r>
        </a:p>
      </dgm:t>
    </dgm:pt>
    <dgm:pt modelId="{AE21557D-220B-4C83-96A1-D7ACD9E87E85}">
      <dgm:prSet/>
      <dgm:spPr/>
      <dgm:t>
        <a:bodyPr/>
        <a:lstStyle/>
        <a:p>
          <a:r>
            <a:rPr lang="en-US"/>
            <a:t>Separating the varied implementation out into its own class or class hierarchy</a:t>
          </a:r>
        </a:p>
      </dgm:t>
    </dgm:pt>
    <dgm:pt modelId="{FC28EB99-477F-463D-AB36-C9849836AE9D}" type="parTrans" cxnId="{9404617F-BF13-4683-A898-00FA81114BE7}">
      <dgm:prSet/>
      <dgm:spPr/>
      <dgm:t>
        <a:bodyPr/>
        <a:lstStyle/>
        <a:p>
          <a:endParaRPr lang="en-US"/>
        </a:p>
      </dgm:t>
    </dgm:pt>
    <dgm:pt modelId="{D9A7243D-238F-4466-8EC1-CE86199F4763}" type="sibTrans" cxnId="{9404617F-BF13-4683-A898-00FA81114BE7}">
      <dgm:prSet phldrT="2" phldr="0"/>
      <dgm:spPr/>
      <dgm:t>
        <a:bodyPr/>
        <a:lstStyle/>
        <a:p>
          <a:r>
            <a:rPr lang="en-US"/>
            <a:t>2</a:t>
          </a:r>
        </a:p>
      </dgm:t>
    </dgm:pt>
    <dgm:pt modelId="{2071707A-8933-473A-9986-F375214AF58A}">
      <dgm:prSet/>
      <dgm:spPr/>
      <dgm:t>
        <a:bodyPr/>
        <a:lstStyle/>
        <a:p>
          <a:r>
            <a:rPr lang="en-US"/>
            <a:t>HP, Damage etc were interfaces, but they can now be classes that our objects can have instance variables of</a:t>
          </a:r>
        </a:p>
      </dgm:t>
    </dgm:pt>
    <dgm:pt modelId="{C3B02DE9-33D8-44FD-A1DB-68F5530F4299}" type="parTrans" cxnId="{D737999A-2A1C-48B2-96AA-99BB46509887}">
      <dgm:prSet/>
      <dgm:spPr/>
      <dgm:t>
        <a:bodyPr/>
        <a:lstStyle/>
        <a:p>
          <a:endParaRPr lang="en-US"/>
        </a:p>
      </dgm:t>
    </dgm:pt>
    <dgm:pt modelId="{CA72AD0B-3BED-4C68-8C02-1FAEFE38B3E1}" type="sibTrans" cxnId="{D737999A-2A1C-48B2-96AA-99BB46509887}">
      <dgm:prSet phldrT="3" phldr="0"/>
      <dgm:spPr/>
      <dgm:t>
        <a:bodyPr/>
        <a:lstStyle/>
        <a:p>
          <a:r>
            <a:rPr lang="en-US"/>
            <a:t>3</a:t>
          </a:r>
        </a:p>
      </dgm:t>
    </dgm:pt>
    <dgm:pt modelId="{83E88827-7B88-4448-92D4-D204B0F925C4}">
      <dgm:prSet/>
      <dgm:spPr/>
      <dgm:t>
        <a:bodyPr/>
        <a:lstStyle/>
        <a:p>
          <a:r>
            <a:rPr lang="en-US"/>
            <a:t>Changes the way of thinking: A class is no longer just an object, it can also represent a set of behaviours</a:t>
          </a:r>
        </a:p>
      </dgm:t>
    </dgm:pt>
    <dgm:pt modelId="{24ACAD7C-645B-4552-A1BA-45F8560254A1}" type="parTrans" cxnId="{279B595B-0DDA-4AA6-B20C-F67C26A43100}">
      <dgm:prSet/>
      <dgm:spPr/>
      <dgm:t>
        <a:bodyPr/>
        <a:lstStyle/>
        <a:p>
          <a:endParaRPr lang="en-US"/>
        </a:p>
      </dgm:t>
    </dgm:pt>
    <dgm:pt modelId="{FCF2B9B4-2EF0-468C-A62B-F849B7B803B5}" type="sibTrans" cxnId="{279B595B-0DDA-4AA6-B20C-F67C26A43100}">
      <dgm:prSet phldrT="4" phldr="0"/>
      <dgm:spPr/>
      <dgm:t>
        <a:bodyPr/>
        <a:lstStyle/>
        <a:p>
          <a:r>
            <a:rPr lang="en-US"/>
            <a:t>4</a:t>
          </a:r>
        </a:p>
      </dgm:t>
    </dgm:pt>
    <dgm:pt modelId="{1491D235-F9A4-4650-8820-34DC48B067C1}" type="pres">
      <dgm:prSet presAssocID="{573DEAB5-7109-471A-9DBE-427E8BC9CF5D}" presName="linearFlow" presStyleCnt="0">
        <dgm:presLayoutVars>
          <dgm:dir/>
          <dgm:animLvl val="lvl"/>
          <dgm:resizeHandles val="exact"/>
        </dgm:presLayoutVars>
      </dgm:prSet>
      <dgm:spPr/>
    </dgm:pt>
    <dgm:pt modelId="{B5096C36-43A7-436A-9453-1E57029C8F46}" type="pres">
      <dgm:prSet presAssocID="{889D02E0-5AFB-4406-92C7-73684E6681F1}" presName="compositeNode" presStyleCnt="0"/>
      <dgm:spPr/>
    </dgm:pt>
    <dgm:pt modelId="{837320B1-F501-4826-983F-348EF3014A7F}" type="pres">
      <dgm:prSet presAssocID="{889D02E0-5AFB-4406-92C7-73684E6681F1}" presName="parTx" presStyleLbl="node1" presStyleIdx="0" presStyleCnt="0">
        <dgm:presLayoutVars>
          <dgm:chMax val="0"/>
          <dgm:chPref val="0"/>
          <dgm:bulletEnabled val="1"/>
        </dgm:presLayoutVars>
      </dgm:prSet>
      <dgm:spPr/>
    </dgm:pt>
    <dgm:pt modelId="{DA9846E1-6EA4-45B4-9BCB-B787A0B1799D}" type="pres">
      <dgm:prSet presAssocID="{889D02E0-5AFB-4406-92C7-73684E6681F1}" presName="parSh" presStyleCnt="0"/>
      <dgm:spPr/>
    </dgm:pt>
    <dgm:pt modelId="{83706098-D7A1-4E9C-AAF6-EFB12F28EE20}" type="pres">
      <dgm:prSet presAssocID="{889D02E0-5AFB-4406-92C7-73684E6681F1}" presName="lineNode" presStyleLbl="alignAccFollowNode1" presStyleIdx="0" presStyleCnt="12"/>
      <dgm:spPr/>
    </dgm:pt>
    <dgm:pt modelId="{02BD129D-6C26-4700-B445-93A2BA61B9EC}" type="pres">
      <dgm:prSet presAssocID="{889D02E0-5AFB-4406-92C7-73684E6681F1}" presName="lineArrowNode" presStyleLbl="alignAccFollowNode1" presStyleIdx="1" presStyleCnt="12"/>
      <dgm:spPr/>
    </dgm:pt>
    <dgm:pt modelId="{856E0549-A8FC-4F92-96ED-1FB535E42E8B}" type="pres">
      <dgm:prSet presAssocID="{B5A85DE2-730E-4AFA-9FE8-258F3374C2CC}" presName="sibTransNodeCircle" presStyleLbl="alignNode1" presStyleIdx="0" presStyleCnt="4">
        <dgm:presLayoutVars>
          <dgm:chMax val="0"/>
          <dgm:bulletEnabled/>
        </dgm:presLayoutVars>
      </dgm:prSet>
      <dgm:spPr/>
    </dgm:pt>
    <dgm:pt modelId="{9D1AB59F-81C7-411D-AB7E-035A963E5583}" type="pres">
      <dgm:prSet presAssocID="{B5A85DE2-730E-4AFA-9FE8-258F3374C2CC}" presName="spacerBetweenCircleAndCallout" presStyleCnt="0">
        <dgm:presLayoutVars/>
      </dgm:prSet>
      <dgm:spPr/>
    </dgm:pt>
    <dgm:pt modelId="{F3F49FA7-8214-44B3-AE8A-55CD4085EC03}" type="pres">
      <dgm:prSet presAssocID="{889D02E0-5AFB-4406-92C7-73684E6681F1}" presName="nodeText" presStyleLbl="alignAccFollowNode1" presStyleIdx="2" presStyleCnt="12">
        <dgm:presLayoutVars>
          <dgm:bulletEnabled val="1"/>
        </dgm:presLayoutVars>
      </dgm:prSet>
      <dgm:spPr/>
    </dgm:pt>
    <dgm:pt modelId="{4923EB4E-3EB8-4AE2-B26A-A38589E376E0}" type="pres">
      <dgm:prSet presAssocID="{B5A85DE2-730E-4AFA-9FE8-258F3374C2CC}" presName="sibTransComposite" presStyleCnt="0"/>
      <dgm:spPr/>
    </dgm:pt>
    <dgm:pt modelId="{681B5079-85C7-4171-96AD-37C1213FD7B5}" type="pres">
      <dgm:prSet presAssocID="{AE21557D-220B-4C83-96A1-D7ACD9E87E85}" presName="compositeNode" presStyleCnt="0"/>
      <dgm:spPr/>
    </dgm:pt>
    <dgm:pt modelId="{CAD7FBDC-8F88-4E12-9BE4-9262A65C48DA}" type="pres">
      <dgm:prSet presAssocID="{AE21557D-220B-4C83-96A1-D7ACD9E87E85}" presName="parTx" presStyleLbl="node1" presStyleIdx="0" presStyleCnt="0">
        <dgm:presLayoutVars>
          <dgm:chMax val="0"/>
          <dgm:chPref val="0"/>
          <dgm:bulletEnabled val="1"/>
        </dgm:presLayoutVars>
      </dgm:prSet>
      <dgm:spPr/>
    </dgm:pt>
    <dgm:pt modelId="{6A86C233-7028-45EE-8616-29E984AC0FF8}" type="pres">
      <dgm:prSet presAssocID="{AE21557D-220B-4C83-96A1-D7ACD9E87E85}" presName="parSh" presStyleCnt="0"/>
      <dgm:spPr/>
    </dgm:pt>
    <dgm:pt modelId="{14DF5356-F29E-4045-A1C4-D996F5FD79D4}" type="pres">
      <dgm:prSet presAssocID="{AE21557D-220B-4C83-96A1-D7ACD9E87E85}" presName="lineNode" presStyleLbl="alignAccFollowNode1" presStyleIdx="3" presStyleCnt="12"/>
      <dgm:spPr/>
    </dgm:pt>
    <dgm:pt modelId="{CE26757B-893F-4F2B-AA42-663BA6E7514B}" type="pres">
      <dgm:prSet presAssocID="{AE21557D-220B-4C83-96A1-D7ACD9E87E85}" presName="lineArrowNode" presStyleLbl="alignAccFollowNode1" presStyleIdx="4" presStyleCnt="12"/>
      <dgm:spPr/>
    </dgm:pt>
    <dgm:pt modelId="{47DDB32C-FA69-4118-AE7E-CFF4CA5DB272}" type="pres">
      <dgm:prSet presAssocID="{D9A7243D-238F-4466-8EC1-CE86199F4763}" presName="sibTransNodeCircle" presStyleLbl="alignNode1" presStyleIdx="1" presStyleCnt="4">
        <dgm:presLayoutVars>
          <dgm:chMax val="0"/>
          <dgm:bulletEnabled/>
        </dgm:presLayoutVars>
      </dgm:prSet>
      <dgm:spPr/>
    </dgm:pt>
    <dgm:pt modelId="{A6AC9547-4A25-4119-88B7-AB570B9E9CC4}" type="pres">
      <dgm:prSet presAssocID="{D9A7243D-238F-4466-8EC1-CE86199F4763}" presName="spacerBetweenCircleAndCallout" presStyleCnt="0">
        <dgm:presLayoutVars/>
      </dgm:prSet>
      <dgm:spPr/>
    </dgm:pt>
    <dgm:pt modelId="{02FD7808-5F01-4F8E-AAB6-E5A041F44480}" type="pres">
      <dgm:prSet presAssocID="{AE21557D-220B-4C83-96A1-D7ACD9E87E85}" presName="nodeText" presStyleLbl="alignAccFollowNode1" presStyleIdx="5" presStyleCnt="12">
        <dgm:presLayoutVars>
          <dgm:bulletEnabled val="1"/>
        </dgm:presLayoutVars>
      </dgm:prSet>
      <dgm:spPr/>
    </dgm:pt>
    <dgm:pt modelId="{F82FC0E1-2600-4F7B-9658-48217C2B5961}" type="pres">
      <dgm:prSet presAssocID="{D9A7243D-238F-4466-8EC1-CE86199F4763}" presName="sibTransComposite" presStyleCnt="0"/>
      <dgm:spPr/>
    </dgm:pt>
    <dgm:pt modelId="{D33CF62F-5888-4B78-BE64-953AC12B08A5}" type="pres">
      <dgm:prSet presAssocID="{2071707A-8933-473A-9986-F375214AF58A}" presName="compositeNode" presStyleCnt="0"/>
      <dgm:spPr/>
    </dgm:pt>
    <dgm:pt modelId="{8ABC8177-CBB0-495B-968B-51511DA17565}" type="pres">
      <dgm:prSet presAssocID="{2071707A-8933-473A-9986-F375214AF58A}" presName="parTx" presStyleLbl="node1" presStyleIdx="0" presStyleCnt="0">
        <dgm:presLayoutVars>
          <dgm:chMax val="0"/>
          <dgm:chPref val="0"/>
          <dgm:bulletEnabled val="1"/>
        </dgm:presLayoutVars>
      </dgm:prSet>
      <dgm:spPr/>
    </dgm:pt>
    <dgm:pt modelId="{7E175021-9CA7-4491-9B3E-6200E4D60026}" type="pres">
      <dgm:prSet presAssocID="{2071707A-8933-473A-9986-F375214AF58A}" presName="parSh" presStyleCnt="0"/>
      <dgm:spPr/>
    </dgm:pt>
    <dgm:pt modelId="{6532A5E9-4FD8-4ABF-95AA-9C6413B30326}" type="pres">
      <dgm:prSet presAssocID="{2071707A-8933-473A-9986-F375214AF58A}" presName="lineNode" presStyleLbl="alignAccFollowNode1" presStyleIdx="6" presStyleCnt="12"/>
      <dgm:spPr/>
    </dgm:pt>
    <dgm:pt modelId="{E53C286D-0028-4241-9EB9-F3BEE7FD73FB}" type="pres">
      <dgm:prSet presAssocID="{2071707A-8933-473A-9986-F375214AF58A}" presName="lineArrowNode" presStyleLbl="alignAccFollowNode1" presStyleIdx="7" presStyleCnt="12"/>
      <dgm:spPr/>
    </dgm:pt>
    <dgm:pt modelId="{74AA8942-4914-4914-807B-F2E453B94694}" type="pres">
      <dgm:prSet presAssocID="{CA72AD0B-3BED-4C68-8C02-1FAEFE38B3E1}" presName="sibTransNodeCircle" presStyleLbl="alignNode1" presStyleIdx="2" presStyleCnt="4">
        <dgm:presLayoutVars>
          <dgm:chMax val="0"/>
          <dgm:bulletEnabled/>
        </dgm:presLayoutVars>
      </dgm:prSet>
      <dgm:spPr/>
    </dgm:pt>
    <dgm:pt modelId="{FC99A7FE-C8DF-4E86-902C-F7D1F389BB46}" type="pres">
      <dgm:prSet presAssocID="{CA72AD0B-3BED-4C68-8C02-1FAEFE38B3E1}" presName="spacerBetweenCircleAndCallout" presStyleCnt="0">
        <dgm:presLayoutVars/>
      </dgm:prSet>
      <dgm:spPr/>
    </dgm:pt>
    <dgm:pt modelId="{840033F9-F946-491A-95D3-F07D2A938F6A}" type="pres">
      <dgm:prSet presAssocID="{2071707A-8933-473A-9986-F375214AF58A}" presName="nodeText" presStyleLbl="alignAccFollowNode1" presStyleIdx="8" presStyleCnt="12">
        <dgm:presLayoutVars>
          <dgm:bulletEnabled val="1"/>
        </dgm:presLayoutVars>
      </dgm:prSet>
      <dgm:spPr/>
    </dgm:pt>
    <dgm:pt modelId="{9D4238F2-3070-4634-A6CE-5903BBCF5899}" type="pres">
      <dgm:prSet presAssocID="{CA72AD0B-3BED-4C68-8C02-1FAEFE38B3E1}" presName="sibTransComposite" presStyleCnt="0"/>
      <dgm:spPr/>
    </dgm:pt>
    <dgm:pt modelId="{CAC77731-3289-49D5-BE81-24DEB1FD3611}" type="pres">
      <dgm:prSet presAssocID="{83E88827-7B88-4448-92D4-D204B0F925C4}" presName="compositeNode" presStyleCnt="0"/>
      <dgm:spPr/>
    </dgm:pt>
    <dgm:pt modelId="{0DF59E00-7FA0-4CB7-A9F4-01E08D107E65}" type="pres">
      <dgm:prSet presAssocID="{83E88827-7B88-4448-92D4-D204B0F925C4}" presName="parTx" presStyleLbl="node1" presStyleIdx="0" presStyleCnt="0">
        <dgm:presLayoutVars>
          <dgm:chMax val="0"/>
          <dgm:chPref val="0"/>
          <dgm:bulletEnabled val="1"/>
        </dgm:presLayoutVars>
      </dgm:prSet>
      <dgm:spPr/>
    </dgm:pt>
    <dgm:pt modelId="{AEB30A63-6681-4310-9C72-F041D06A88F0}" type="pres">
      <dgm:prSet presAssocID="{83E88827-7B88-4448-92D4-D204B0F925C4}" presName="parSh" presStyleCnt="0"/>
      <dgm:spPr/>
    </dgm:pt>
    <dgm:pt modelId="{B47B16AA-3547-4496-94E0-C5B67B5F2439}" type="pres">
      <dgm:prSet presAssocID="{83E88827-7B88-4448-92D4-D204B0F925C4}" presName="lineNode" presStyleLbl="alignAccFollowNode1" presStyleIdx="9" presStyleCnt="12"/>
      <dgm:spPr/>
    </dgm:pt>
    <dgm:pt modelId="{B23A1053-BE4E-4B4B-A581-8205D269F911}" type="pres">
      <dgm:prSet presAssocID="{83E88827-7B88-4448-92D4-D204B0F925C4}" presName="lineArrowNode" presStyleLbl="alignAccFollowNode1" presStyleIdx="10" presStyleCnt="12"/>
      <dgm:spPr/>
    </dgm:pt>
    <dgm:pt modelId="{F9FE0BFC-9B4A-469C-A082-E0AC2F9B6465}" type="pres">
      <dgm:prSet presAssocID="{FCF2B9B4-2EF0-468C-A62B-F849B7B803B5}" presName="sibTransNodeCircle" presStyleLbl="alignNode1" presStyleIdx="3" presStyleCnt="4">
        <dgm:presLayoutVars>
          <dgm:chMax val="0"/>
          <dgm:bulletEnabled/>
        </dgm:presLayoutVars>
      </dgm:prSet>
      <dgm:spPr/>
    </dgm:pt>
    <dgm:pt modelId="{FE973753-EA3D-444C-A9B2-8702EFE9BFA8}" type="pres">
      <dgm:prSet presAssocID="{FCF2B9B4-2EF0-468C-A62B-F849B7B803B5}" presName="spacerBetweenCircleAndCallout" presStyleCnt="0">
        <dgm:presLayoutVars/>
      </dgm:prSet>
      <dgm:spPr/>
    </dgm:pt>
    <dgm:pt modelId="{2C861F16-8DA3-4C7A-B922-207C00EE0866}" type="pres">
      <dgm:prSet presAssocID="{83E88827-7B88-4448-92D4-D204B0F925C4}" presName="nodeText" presStyleLbl="alignAccFollowNode1" presStyleIdx="11" presStyleCnt="12">
        <dgm:presLayoutVars>
          <dgm:bulletEnabled val="1"/>
        </dgm:presLayoutVars>
      </dgm:prSet>
      <dgm:spPr/>
    </dgm:pt>
  </dgm:ptLst>
  <dgm:cxnLst>
    <dgm:cxn modelId="{0A9A3713-DAA4-46C5-BC94-6AEF05D106FA}" type="presOf" srcId="{AE21557D-220B-4C83-96A1-D7ACD9E87E85}" destId="{02FD7808-5F01-4F8E-AAB6-E5A041F44480}" srcOrd="0" destOrd="0" presId="urn:microsoft.com/office/officeart/2016/7/layout/LinearArrowProcessNumbered"/>
    <dgm:cxn modelId="{07008722-F003-4BBD-9F9C-8E1915CA32AD}" srcId="{573DEAB5-7109-471A-9DBE-427E8BC9CF5D}" destId="{889D02E0-5AFB-4406-92C7-73684E6681F1}" srcOrd="0" destOrd="0" parTransId="{85244F3A-C521-4898-B0B2-4B4E4E8A1D7F}" sibTransId="{B5A85DE2-730E-4AFA-9FE8-258F3374C2CC}"/>
    <dgm:cxn modelId="{89A69034-9F92-484A-9F27-D2BCD3443D17}" type="presOf" srcId="{2071707A-8933-473A-9986-F375214AF58A}" destId="{840033F9-F946-491A-95D3-F07D2A938F6A}" srcOrd="0" destOrd="0" presId="urn:microsoft.com/office/officeart/2016/7/layout/LinearArrowProcessNumbered"/>
    <dgm:cxn modelId="{11EDF63A-B9AF-4129-8BA1-966C8D014AA7}" type="presOf" srcId="{CA72AD0B-3BED-4C68-8C02-1FAEFE38B3E1}" destId="{74AA8942-4914-4914-807B-F2E453B94694}" srcOrd="0" destOrd="0" presId="urn:microsoft.com/office/officeart/2016/7/layout/LinearArrowProcessNumbered"/>
    <dgm:cxn modelId="{279B595B-0DDA-4AA6-B20C-F67C26A43100}" srcId="{573DEAB5-7109-471A-9DBE-427E8BC9CF5D}" destId="{83E88827-7B88-4448-92D4-D204B0F925C4}" srcOrd="3" destOrd="0" parTransId="{24ACAD7C-645B-4552-A1BA-45F8560254A1}" sibTransId="{FCF2B9B4-2EF0-468C-A62B-F849B7B803B5}"/>
    <dgm:cxn modelId="{03ECED65-DD27-43AF-8B14-3B96B5E27E53}" type="presOf" srcId="{83E88827-7B88-4448-92D4-D204B0F925C4}" destId="{2C861F16-8DA3-4C7A-B922-207C00EE0866}" srcOrd="0" destOrd="0" presId="urn:microsoft.com/office/officeart/2016/7/layout/LinearArrowProcessNumbered"/>
    <dgm:cxn modelId="{D88D0E54-919A-4377-B5D0-9016E82841B2}" type="presOf" srcId="{573DEAB5-7109-471A-9DBE-427E8BC9CF5D}" destId="{1491D235-F9A4-4650-8820-34DC48B067C1}" srcOrd="0" destOrd="0" presId="urn:microsoft.com/office/officeart/2016/7/layout/LinearArrowProcessNumbered"/>
    <dgm:cxn modelId="{405E5677-169D-4652-97C1-B8D4D9D74D07}" type="presOf" srcId="{D9A7243D-238F-4466-8EC1-CE86199F4763}" destId="{47DDB32C-FA69-4118-AE7E-CFF4CA5DB272}" srcOrd="0" destOrd="0" presId="urn:microsoft.com/office/officeart/2016/7/layout/LinearArrowProcessNumbered"/>
    <dgm:cxn modelId="{9404617F-BF13-4683-A898-00FA81114BE7}" srcId="{573DEAB5-7109-471A-9DBE-427E8BC9CF5D}" destId="{AE21557D-220B-4C83-96A1-D7ACD9E87E85}" srcOrd="1" destOrd="0" parTransId="{FC28EB99-477F-463D-AB36-C9849836AE9D}" sibTransId="{D9A7243D-238F-4466-8EC1-CE86199F4763}"/>
    <dgm:cxn modelId="{1246388E-F6E8-4F11-B477-F0395A277EBB}" type="presOf" srcId="{FCF2B9B4-2EF0-468C-A62B-F849B7B803B5}" destId="{F9FE0BFC-9B4A-469C-A082-E0AC2F9B6465}" srcOrd="0" destOrd="0" presId="urn:microsoft.com/office/officeart/2016/7/layout/LinearArrowProcessNumbered"/>
    <dgm:cxn modelId="{D737999A-2A1C-48B2-96AA-99BB46509887}" srcId="{573DEAB5-7109-471A-9DBE-427E8BC9CF5D}" destId="{2071707A-8933-473A-9986-F375214AF58A}" srcOrd="2" destOrd="0" parTransId="{C3B02DE9-33D8-44FD-A1DB-68F5530F4299}" sibTransId="{CA72AD0B-3BED-4C68-8C02-1FAEFE38B3E1}"/>
    <dgm:cxn modelId="{679E25C5-1C74-45C5-9C9C-8BAE3B8E36EA}" type="presOf" srcId="{889D02E0-5AFB-4406-92C7-73684E6681F1}" destId="{F3F49FA7-8214-44B3-AE8A-55CD4085EC03}" srcOrd="0" destOrd="0" presId="urn:microsoft.com/office/officeart/2016/7/layout/LinearArrowProcessNumbered"/>
    <dgm:cxn modelId="{78A259F7-D768-4955-A28B-2D82723F91A4}" type="presOf" srcId="{B5A85DE2-730E-4AFA-9FE8-258F3374C2CC}" destId="{856E0549-A8FC-4F92-96ED-1FB535E42E8B}" srcOrd="0" destOrd="0" presId="urn:microsoft.com/office/officeart/2016/7/layout/LinearArrowProcessNumbered"/>
    <dgm:cxn modelId="{CF8BB510-ADA8-4FE3-AEF5-31001226B950}" type="presParOf" srcId="{1491D235-F9A4-4650-8820-34DC48B067C1}" destId="{B5096C36-43A7-436A-9453-1E57029C8F46}" srcOrd="0" destOrd="0" presId="urn:microsoft.com/office/officeart/2016/7/layout/LinearArrowProcessNumbered"/>
    <dgm:cxn modelId="{48F8CE6A-1487-479B-9CD7-960116DB4F0D}" type="presParOf" srcId="{B5096C36-43A7-436A-9453-1E57029C8F46}" destId="{837320B1-F501-4826-983F-348EF3014A7F}" srcOrd="0" destOrd="0" presId="urn:microsoft.com/office/officeart/2016/7/layout/LinearArrowProcessNumbered"/>
    <dgm:cxn modelId="{7BF7580A-8BD2-4975-8D27-17CEA982B551}" type="presParOf" srcId="{B5096C36-43A7-436A-9453-1E57029C8F46}" destId="{DA9846E1-6EA4-45B4-9BCB-B787A0B1799D}" srcOrd="1" destOrd="0" presId="urn:microsoft.com/office/officeart/2016/7/layout/LinearArrowProcessNumbered"/>
    <dgm:cxn modelId="{B53C2EF5-9B67-42D1-8DF9-6351C5B8D8AE}" type="presParOf" srcId="{DA9846E1-6EA4-45B4-9BCB-B787A0B1799D}" destId="{83706098-D7A1-4E9C-AAF6-EFB12F28EE20}" srcOrd="0" destOrd="0" presId="urn:microsoft.com/office/officeart/2016/7/layout/LinearArrowProcessNumbered"/>
    <dgm:cxn modelId="{07B2F82B-9199-411F-A641-169B690B8DBB}" type="presParOf" srcId="{DA9846E1-6EA4-45B4-9BCB-B787A0B1799D}" destId="{02BD129D-6C26-4700-B445-93A2BA61B9EC}" srcOrd="1" destOrd="0" presId="urn:microsoft.com/office/officeart/2016/7/layout/LinearArrowProcessNumbered"/>
    <dgm:cxn modelId="{BE7AD861-CC58-4FD2-8464-D85EB4EF66AC}" type="presParOf" srcId="{DA9846E1-6EA4-45B4-9BCB-B787A0B1799D}" destId="{856E0549-A8FC-4F92-96ED-1FB535E42E8B}" srcOrd="2" destOrd="0" presId="urn:microsoft.com/office/officeart/2016/7/layout/LinearArrowProcessNumbered"/>
    <dgm:cxn modelId="{7206506E-35AD-437D-9828-DC8342E764B0}" type="presParOf" srcId="{DA9846E1-6EA4-45B4-9BCB-B787A0B1799D}" destId="{9D1AB59F-81C7-411D-AB7E-035A963E5583}" srcOrd="3" destOrd="0" presId="urn:microsoft.com/office/officeart/2016/7/layout/LinearArrowProcessNumbered"/>
    <dgm:cxn modelId="{5C11441D-3A82-4984-A4A0-5733F0E2C7CB}" type="presParOf" srcId="{B5096C36-43A7-436A-9453-1E57029C8F46}" destId="{F3F49FA7-8214-44B3-AE8A-55CD4085EC03}" srcOrd="2" destOrd="0" presId="urn:microsoft.com/office/officeart/2016/7/layout/LinearArrowProcessNumbered"/>
    <dgm:cxn modelId="{1E8CBFF3-4C34-49EA-8187-56625C7124FD}" type="presParOf" srcId="{1491D235-F9A4-4650-8820-34DC48B067C1}" destId="{4923EB4E-3EB8-4AE2-B26A-A38589E376E0}" srcOrd="1" destOrd="0" presId="urn:microsoft.com/office/officeart/2016/7/layout/LinearArrowProcessNumbered"/>
    <dgm:cxn modelId="{5B7FB80C-95B4-4E62-B5D8-9E60197481E3}" type="presParOf" srcId="{1491D235-F9A4-4650-8820-34DC48B067C1}" destId="{681B5079-85C7-4171-96AD-37C1213FD7B5}" srcOrd="2" destOrd="0" presId="urn:microsoft.com/office/officeart/2016/7/layout/LinearArrowProcessNumbered"/>
    <dgm:cxn modelId="{7B39D6E6-C639-4197-89A0-F8DAA8F7E693}" type="presParOf" srcId="{681B5079-85C7-4171-96AD-37C1213FD7B5}" destId="{CAD7FBDC-8F88-4E12-9BE4-9262A65C48DA}" srcOrd="0" destOrd="0" presId="urn:microsoft.com/office/officeart/2016/7/layout/LinearArrowProcessNumbered"/>
    <dgm:cxn modelId="{FB617105-1938-45AF-9E06-B27207C4687D}" type="presParOf" srcId="{681B5079-85C7-4171-96AD-37C1213FD7B5}" destId="{6A86C233-7028-45EE-8616-29E984AC0FF8}" srcOrd="1" destOrd="0" presId="urn:microsoft.com/office/officeart/2016/7/layout/LinearArrowProcessNumbered"/>
    <dgm:cxn modelId="{D58179B0-6DB6-4D5B-9EB6-8785DE139791}" type="presParOf" srcId="{6A86C233-7028-45EE-8616-29E984AC0FF8}" destId="{14DF5356-F29E-4045-A1C4-D996F5FD79D4}" srcOrd="0" destOrd="0" presId="urn:microsoft.com/office/officeart/2016/7/layout/LinearArrowProcessNumbered"/>
    <dgm:cxn modelId="{BDCBAB0C-6EEC-44C2-BD79-5098E254FD89}" type="presParOf" srcId="{6A86C233-7028-45EE-8616-29E984AC0FF8}" destId="{CE26757B-893F-4F2B-AA42-663BA6E7514B}" srcOrd="1" destOrd="0" presId="urn:microsoft.com/office/officeart/2016/7/layout/LinearArrowProcessNumbered"/>
    <dgm:cxn modelId="{E051A810-A877-474D-B7A9-DEB6586FD348}" type="presParOf" srcId="{6A86C233-7028-45EE-8616-29E984AC0FF8}" destId="{47DDB32C-FA69-4118-AE7E-CFF4CA5DB272}" srcOrd="2" destOrd="0" presId="urn:microsoft.com/office/officeart/2016/7/layout/LinearArrowProcessNumbered"/>
    <dgm:cxn modelId="{8AA15433-DA8F-4AAA-B68C-B7C3A9A1B490}" type="presParOf" srcId="{6A86C233-7028-45EE-8616-29E984AC0FF8}" destId="{A6AC9547-4A25-4119-88B7-AB570B9E9CC4}" srcOrd="3" destOrd="0" presId="urn:microsoft.com/office/officeart/2016/7/layout/LinearArrowProcessNumbered"/>
    <dgm:cxn modelId="{37A55B8E-2A17-4630-BD18-B7E6FB92D5D6}" type="presParOf" srcId="{681B5079-85C7-4171-96AD-37C1213FD7B5}" destId="{02FD7808-5F01-4F8E-AAB6-E5A041F44480}" srcOrd="2" destOrd="0" presId="urn:microsoft.com/office/officeart/2016/7/layout/LinearArrowProcessNumbered"/>
    <dgm:cxn modelId="{81E4F736-E696-4D14-BC15-44562D6BB406}" type="presParOf" srcId="{1491D235-F9A4-4650-8820-34DC48B067C1}" destId="{F82FC0E1-2600-4F7B-9658-48217C2B5961}" srcOrd="3" destOrd="0" presId="urn:microsoft.com/office/officeart/2016/7/layout/LinearArrowProcessNumbered"/>
    <dgm:cxn modelId="{D598727F-E603-4580-9C54-2888EFFAED2A}" type="presParOf" srcId="{1491D235-F9A4-4650-8820-34DC48B067C1}" destId="{D33CF62F-5888-4B78-BE64-953AC12B08A5}" srcOrd="4" destOrd="0" presId="urn:microsoft.com/office/officeart/2016/7/layout/LinearArrowProcessNumbered"/>
    <dgm:cxn modelId="{ECF82186-2AAB-4922-ADB5-1B202DA65110}" type="presParOf" srcId="{D33CF62F-5888-4B78-BE64-953AC12B08A5}" destId="{8ABC8177-CBB0-495B-968B-51511DA17565}" srcOrd="0" destOrd="0" presId="urn:microsoft.com/office/officeart/2016/7/layout/LinearArrowProcessNumbered"/>
    <dgm:cxn modelId="{FDB22D78-BC13-49D3-A947-2608440D663E}" type="presParOf" srcId="{D33CF62F-5888-4B78-BE64-953AC12B08A5}" destId="{7E175021-9CA7-4491-9B3E-6200E4D60026}" srcOrd="1" destOrd="0" presId="urn:microsoft.com/office/officeart/2016/7/layout/LinearArrowProcessNumbered"/>
    <dgm:cxn modelId="{F0139913-A6CF-4B4C-B6F4-9D266D09F1C7}" type="presParOf" srcId="{7E175021-9CA7-4491-9B3E-6200E4D60026}" destId="{6532A5E9-4FD8-4ABF-95AA-9C6413B30326}" srcOrd="0" destOrd="0" presId="urn:microsoft.com/office/officeart/2016/7/layout/LinearArrowProcessNumbered"/>
    <dgm:cxn modelId="{1E771924-1458-4DEB-825C-E38B37E56F9D}" type="presParOf" srcId="{7E175021-9CA7-4491-9B3E-6200E4D60026}" destId="{E53C286D-0028-4241-9EB9-F3BEE7FD73FB}" srcOrd="1" destOrd="0" presId="urn:microsoft.com/office/officeart/2016/7/layout/LinearArrowProcessNumbered"/>
    <dgm:cxn modelId="{9B1FC085-56B8-4FC4-AB9F-618156C046EC}" type="presParOf" srcId="{7E175021-9CA7-4491-9B3E-6200E4D60026}" destId="{74AA8942-4914-4914-807B-F2E453B94694}" srcOrd="2" destOrd="0" presId="urn:microsoft.com/office/officeart/2016/7/layout/LinearArrowProcessNumbered"/>
    <dgm:cxn modelId="{D4B444FF-4E66-4929-96A9-E650F9223450}" type="presParOf" srcId="{7E175021-9CA7-4491-9B3E-6200E4D60026}" destId="{FC99A7FE-C8DF-4E86-902C-F7D1F389BB46}" srcOrd="3" destOrd="0" presId="urn:microsoft.com/office/officeart/2016/7/layout/LinearArrowProcessNumbered"/>
    <dgm:cxn modelId="{7B25A02F-297A-4C2C-A421-34D6129EE11C}" type="presParOf" srcId="{D33CF62F-5888-4B78-BE64-953AC12B08A5}" destId="{840033F9-F946-491A-95D3-F07D2A938F6A}" srcOrd="2" destOrd="0" presId="urn:microsoft.com/office/officeart/2016/7/layout/LinearArrowProcessNumbered"/>
    <dgm:cxn modelId="{F579A537-C968-41EB-A65F-7A35699CEA83}" type="presParOf" srcId="{1491D235-F9A4-4650-8820-34DC48B067C1}" destId="{9D4238F2-3070-4634-A6CE-5903BBCF5899}" srcOrd="5" destOrd="0" presId="urn:microsoft.com/office/officeart/2016/7/layout/LinearArrowProcessNumbered"/>
    <dgm:cxn modelId="{8BF5103C-7796-486A-8879-48B40822A13D}" type="presParOf" srcId="{1491D235-F9A4-4650-8820-34DC48B067C1}" destId="{CAC77731-3289-49D5-BE81-24DEB1FD3611}" srcOrd="6" destOrd="0" presId="urn:microsoft.com/office/officeart/2016/7/layout/LinearArrowProcessNumbered"/>
    <dgm:cxn modelId="{FFFAB1AA-9CE8-49D0-9EE1-C8909A2E55F9}" type="presParOf" srcId="{CAC77731-3289-49D5-BE81-24DEB1FD3611}" destId="{0DF59E00-7FA0-4CB7-A9F4-01E08D107E65}" srcOrd="0" destOrd="0" presId="urn:microsoft.com/office/officeart/2016/7/layout/LinearArrowProcessNumbered"/>
    <dgm:cxn modelId="{3EA1310A-0CBA-4E71-AA3E-BAF2983D3C40}" type="presParOf" srcId="{CAC77731-3289-49D5-BE81-24DEB1FD3611}" destId="{AEB30A63-6681-4310-9C72-F041D06A88F0}" srcOrd="1" destOrd="0" presId="urn:microsoft.com/office/officeart/2016/7/layout/LinearArrowProcessNumbered"/>
    <dgm:cxn modelId="{0E72E262-2D95-4050-8062-55BC9D537549}" type="presParOf" srcId="{AEB30A63-6681-4310-9C72-F041D06A88F0}" destId="{B47B16AA-3547-4496-94E0-C5B67B5F2439}" srcOrd="0" destOrd="0" presId="urn:microsoft.com/office/officeart/2016/7/layout/LinearArrowProcessNumbered"/>
    <dgm:cxn modelId="{F7CCF478-6848-4E2D-9A79-EE5704092D1F}" type="presParOf" srcId="{AEB30A63-6681-4310-9C72-F041D06A88F0}" destId="{B23A1053-BE4E-4B4B-A581-8205D269F911}" srcOrd="1" destOrd="0" presId="urn:microsoft.com/office/officeart/2016/7/layout/LinearArrowProcessNumbered"/>
    <dgm:cxn modelId="{3A280295-D23F-4C4B-A4B8-E93B9C584B01}" type="presParOf" srcId="{AEB30A63-6681-4310-9C72-F041D06A88F0}" destId="{F9FE0BFC-9B4A-469C-A082-E0AC2F9B6465}" srcOrd="2" destOrd="0" presId="urn:microsoft.com/office/officeart/2016/7/layout/LinearArrowProcessNumbered"/>
    <dgm:cxn modelId="{F49EE586-9DF3-463B-9F95-6F5F03293F3F}" type="presParOf" srcId="{AEB30A63-6681-4310-9C72-F041D06A88F0}" destId="{FE973753-EA3D-444C-A9B2-8702EFE9BFA8}" srcOrd="3" destOrd="0" presId="urn:microsoft.com/office/officeart/2016/7/layout/LinearArrowProcessNumbered"/>
    <dgm:cxn modelId="{ECE95919-A2DB-4D09-B216-88C7FA1D8548}" type="presParOf" srcId="{CAC77731-3289-49D5-BE81-24DEB1FD3611}" destId="{2C861F16-8DA3-4C7A-B922-207C00EE0866}"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C21CE50-2315-47CA-9C98-7B02302E2476}" type="doc">
      <dgm:prSet loTypeId="urn:microsoft.com/office/officeart/2005/8/layout/process4" loCatId="process" qsTypeId="urn:microsoft.com/office/officeart/2005/8/quickstyle/simple4" qsCatId="simple" csTypeId="urn:microsoft.com/office/officeart/2005/8/colors/colorful2" csCatId="colorful"/>
      <dgm:spPr/>
      <dgm:t>
        <a:bodyPr/>
        <a:lstStyle/>
        <a:p>
          <a:endParaRPr lang="en-US"/>
        </a:p>
      </dgm:t>
    </dgm:pt>
    <dgm:pt modelId="{E904980A-F4EF-4D07-8D93-740593775814}">
      <dgm:prSet/>
      <dgm:spPr/>
      <dgm:t>
        <a:bodyPr/>
        <a:lstStyle/>
        <a:p>
          <a:r>
            <a:rPr lang="en-US"/>
            <a:t>Program to an abstraction, not an implementation</a:t>
          </a:r>
        </a:p>
      </dgm:t>
    </dgm:pt>
    <dgm:pt modelId="{07A1CF2C-9B15-48EF-82C4-87F99938AF00}" type="parTrans" cxnId="{A1DD5763-2B88-460B-A3EA-A07771CCEAB5}">
      <dgm:prSet/>
      <dgm:spPr/>
      <dgm:t>
        <a:bodyPr/>
        <a:lstStyle/>
        <a:p>
          <a:endParaRPr lang="en-US"/>
        </a:p>
      </dgm:t>
    </dgm:pt>
    <dgm:pt modelId="{08082B41-5D7E-4F31-8EF2-77DD60EE5E73}" type="sibTrans" cxnId="{A1DD5763-2B88-460B-A3EA-A07771CCEAB5}">
      <dgm:prSet/>
      <dgm:spPr/>
      <dgm:t>
        <a:bodyPr/>
        <a:lstStyle/>
        <a:p>
          <a:endParaRPr lang="en-US"/>
        </a:p>
      </dgm:t>
    </dgm:pt>
    <dgm:pt modelId="{C15A2FE5-E1E5-47AF-86DE-0CDAE4A01693}">
      <dgm:prSet/>
      <dgm:spPr/>
      <dgm:t>
        <a:bodyPr/>
        <a:lstStyle/>
        <a:p>
          <a:r>
            <a:rPr lang="en-US"/>
            <a:t>Use abstractions to structure your code, as implementations can differ between concrete subtypes</a:t>
          </a:r>
        </a:p>
      </dgm:t>
    </dgm:pt>
    <dgm:pt modelId="{B4DF7015-46C7-414E-B24F-30F1163358D5}" type="parTrans" cxnId="{5CAD1A0D-91B0-4095-BA20-569073E21C5C}">
      <dgm:prSet/>
      <dgm:spPr/>
      <dgm:t>
        <a:bodyPr/>
        <a:lstStyle/>
        <a:p>
          <a:endParaRPr lang="en-US"/>
        </a:p>
      </dgm:t>
    </dgm:pt>
    <dgm:pt modelId="{0B967D85-10E7-490E-8052-AE464BE290F2}" type="sibTrans" cxnId="{5CAD1A0D-91B0-4095-BA20-569073E21C5C}">
      <dgm:prSet/>
      <dgm:spPr/>
      <dgm:t>
        <a:bodyPr/>
        <a:lstStyle/>
        <a:p>
          <a:endParaRPr lang="en-US"/>
        </a:p>
      </dgm:t>
    </dgm:pt>
    <dgm:pt modelId="{8F92EC81-4EBF-4EBC-9241-6E3B225083DD}" type="pres">
      <dgm:prSet presAssocID="{3C21CE50-2315-47CA-9C98-7B02302E2476}" presName="Name0" presStyleCnt="0">
        <dgm:presLayoutVars>
          <dgm:dir/>
          <dgm:animLvl val="lvl"/>
          <dgm:resizeHandles val="exact"/>
        </dgm:presLayoutVars>
      </dgm:prSet>
      <dgm:spPr/>
    </dgm:pt>
    <dgm:pt modelId="{79A69BCA-BFD2-4F40-A0A4-86CB1D3585D3}" type="pres">
      <dgm:prSet presAssocID="{C15A2FE5-E1E5-47AF-86DE-0CDAE4A01693}" presName="boxAndChildren" presStyleCnt="0"/>
      <dgm:spPr/>
    </dgm:pt>
    <dgm:pt modelId="{FB3C3A98-AF23-4103-9207-8AAEC405E742}" type="pres">
      <dgm:prSet presAssocID="{C15A2FE5-E1E5-47AF-86DE-0CDAE4A01693}" presName="parentTextBox" presStyleLbl="node1" presStyleIdx="0" presStyleCnt="2"/>
      <dgm:spPr/>
    </dgm:pt>
    <dgm:pt modelId="{2B0EC822-FA35-4BB9-9E97-B3FD7C995028}" type="pres">
      <dgm:prSet presAssocID="{08082B41-5D7E-4F31-8EF2-77DD60EE5E73}" presName="sp" presStyleCnt="0"/>
      <dgm:spPr/>
    </dgm:pt>
    <dgm:pt modelId="{1E2B9153-50CD-4D5D-A2FC-9B9ACFA252C5}" type="pres">
      <dgm:prSet presAssocID="{E904980A-F4EF-4D07-8D93-740593775814}" presName="arrowAndChildren" presStyleCnt="0"/>
      <dgm:spPr/>
    </dgm:pt>
    <dgm:pt modelId="{EC2AAD89-3D52-4DB0-87DA-4C940C109B9D}" type="pres">
      <dgm:prSet presAssocID="{E904980A-F4EF-4D07-8D93-740593775814}" presName="parentTextArrow" presStyleLbl="node1" presStyleIdx="1" presStyleCnt="2"/>
      <dgm:spPr/>
    </dgm:pt>
  </dgm:ptLst>
  <dgm:cxnLst>
    <dgm:cxn modelId="{5CAD1A0D-91B0-4095-BA20-569073E21C5C}" srcId="{3C21CE50-2315-47CA-9C98-7B02302E2476}" destId="{C15A2FE5-E1E5-47AF-86DE-0CDAE4A01693}" srcOrd="1" destOrd="0" parTransId="{B4DF7015-46C7-414E-B24F-30F1163358D5}" sibTransId="{0B967D85-10E7-490E-8052-AE464BE290F2}"/>
    <dgm:cxn modelId="{67AC0726-BEFC-4E62-9F32-43AD47349875}" type="presOf" srcId="{C15A2FE5-E1E5-47AF-86DE-0CDAE4A01693}" destId="{FB3C3A98-AF23-4103-9207-8AAEC405E742}" srcOrd="0" destOrd="0" presId="urn:microsoft.com/office/officeart/2005/8/layout/process4"/>
    <dgm:cxn modelId="{1B49FD28-D6BE-4A13-94B9-A215DA9DFA4F}" type="presOf" srcId="{3C21CE50-2315-47CA-9C98-7B02302E2476}" destId="{8F92EC81-4EBF-4EBC-9241-6E3B225083DD}" srcOrd="0" destOrd="0" presId="urn:microsoft.com/office/officeart/2005/8/layout/process4"/>
    <dgm:cxn modelId="{A1DD5763-2B88-460B-A3EA-A07771CCEAB5}" srcId="{3C21CE50-2315-47CA-9C98-7B02302E2476}" destId="{E904980A-F4EF-4D07-8D93-740593775814}" srcOrd="0" destOrd="0" parTransId="{07A1CF2C-9B15-48EF-82C4-87F99938AF00}" sibTransId="{08082B41-5D7E-4F31-8EF2-77DD60EE5E73}"/>
    <dgm:cxn modelId="{38B22A74-510C-4058-B740-1F740ED2A5D3}" type="presOf" srcId="{E904980A-F4EF-4D07-8D93-740593775814}" destId="{EC2AAD89-3D52-4DB0-87DA-4C940C109B9D}" srcOrd="0" destOrd="0" presId="urn:microsoft.com/office/officeart/2005/8/layout/process4"/>
    <dgm:cxn modelId="{5B99E13A-6EAD-41D8-A6BE-6627549BCDD2}" type="presParOf" srcId="{8F92EC81-4EBF-4EBC-9241-6E3B225083DD}" destId="{79A69BCA-BFD2-4F40-A0A4-86CB1D3585D3}" srcOrd="0" destOrd="0" presId="urn:microsoft.com/office/officeart/2005/8/layout/process4"/>
    <dgm:cxn modelId="{A5313B51-0DE3-426A-876E-B53A07991C1A}" type="presParOf" srcId="{79A69BCA-BFD2-4F40-A0A4-86CB1D3585D3}" destId="{FB3C3A98-AF23-4103-9207-8AAEC405E742}" srcOrd="0" destOrd="0" presId="urn:microsoft.com/office/officeart/2005/8/layout/process4"/>
    <dgm:cxn modelId="{CD7CA1E1-91FE-492C-8B61-02FDDFECB93D}" type="presParOf" srcId="{8F92EC81-4EBF-4EBC-9241-6E3B225083DD}" destId="{2B0EC822-FA35-4BB9-9E97-B3FD7C995028}" srcOrd="1" destOrd="0" presId="urn:microsoft.com/office/officeart/2005/8/layout/process4"/>
    <dgm:cxn modelId="{704673AF-38A7-4DE0-A326-F0A69B6AA479}" type="presParOf" srcId="{8F92EC81-4EBF-4EBC-9241-6E3B225083DD}" destId="{1E2B9153-50CD-4D5D-A2FC-9B9ACFA252C5}" srcOrd="2" destOrd="0" presId="urn:microsoft.com/office/officeart/2005/8/layout/process4"/>
    <dgm:cxn modelId="{817B3706-9037-49B1-917E-35B3D24A8674}" type="presParOf" srcId="{1E2B9153-50CD-4D5D-A2FC-9B9ACFA252C5}" destId="{EC2AAD89-3D52-4DB0-87DA-4C940C109B9D}"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8B6D46B-A393-450F-A17A-605E24695346}" type="doc">
      <dgm:prSet loTypeId="urn:microsoft.com/office/officeart/2016/7/layout/BasicLinearProcessNumbered" loCatId="process" qsTypeId="urn:microsoft.com/office/officeart/2005/8/quickstyle/simple5" qsCatId="simple" csTypeId="urn:microsoft.com/office/officeart/2005/8/colors/colorful5" csCatId="colorful"/>
      <dgm:spPr/>
      <dgm:t>
        <a:bodyPr/>
        <a:lstStyle/>
        <a:p>
          <a:endParaRPr lang="en-US"/>
        </a:p>
      </dgm:t>
    </dgm:pt>
    <dgm:pt modelId="{08B20F60-59C5-4D0A-BF1A-8E0D0C8B6AED}">
      <dgm:prSet/>
      <dgm:spPr/>
      <dgm:t>
        <a:bodyPr/>
        <a:lstStyle/>
        <a:p>
          <a:r>
            <a:rPr lang="en-US"/>
            <a:t>Design patterns move to focus on composition rather than inheritance</a:t>
          </a:r>
        </a:p>
      </dgm:t>
    </dgm:pt>
    <dgm:pt modelId="{E8FBA58A-BEC5-4C1F-B589-DB7F25B1BD5C}" type="parTrans" cxnId="{8720A86F-A27B-41FC-9D3A-F4107B36107F}">
      <dgm:prSet/>
      <dgm:spPr/>
      <dgm:t>
        <a:bodyPr/>
        <a:lstStyle/>
        <a:p>
          <a:endParaRPr lang="en-US"/>
        </a:p>
      </dgm:t>
    </dgm:pt>
    <dgm:pt modelId="{BFF79032-BB40-4FE3-B8AD-21709F635403}" type="sibTrans" cxnId="{8720A86F-A27B-41FC-9D3A-F4107B36107F}">
      <dgm:prSet phldrT="1" phldr="0"/>
      <dgm:spPr/>
      <dgm:t>
        <a:bodyPr/>
        <a:lstStyle/>
        <a:p>
          <a:r>
            <a:rPr lang="en-US"/>
            <a:t>1</a:t>
          </a:r>
        </a:p>
      </dgm:t>
    </dgm:pt>
    <dgm:pt modelId="{BCAF2E87-C89F-4985-9E22-0F936E9CD946}">
      <dgm:prSet/>
      <dgm:spPr/>
      <dgm:t>
        <a:bodyPr/>
        <a:lstStyle/>
        <a:p>
          <a:r>
            <a:rPr lang="en-US"/>
            <a:t>Composition of hierarchical class structures</a:t>
          </a:r>
        </a:p>
      </dgm:t>
    </dgm:pt>
    <dgm:pt modelId="{FFDCAB0C-396A-444D-AD36-3CD3EC864AAA}" type="parTrans" cxnId="{48A1C188-8FF7-4C1C-B47E-BE8875E28F42}">
      <dgm:prSet/>
      <dgm:spPr/>
      <dgm:t>
        <a:bodyPr/>
        <a:lstStyle/>
        <a:p>
          <a:endParaRPr lang="en-US"/>
        </a:p>
      </dgm:t>
    </dgm:pt>
    <dgm:pt modelId="{2FB20937-01FB-4502-8D2D-AE12848A72E5}" type="sibTrans" cxnId="{48A1C188-8FF7-4C1C-B47E-BE8875E28F42}">
      <dgm:prSet phldrT="2" phldr="0"/>
      <dgm:spPr/>
      <dgm:t>
        <a:bodyPr/>
        <a:lstStyle/>
        <a:p>
          <a:r>
            <a:rPr lang="en-US"/>
            <a:t>2</a:t>
          </a:r>
        </a:p>
      </dgm:t>
    </dgm:pt>
    <dgm:pt modelId="{BDC123B0-1C71-47E5-AEBA-68EDA4FB2D57}">
      <dgm:prSet/>
      <dgm:spPr/>
      <dgm:t>
        <a:bodyPr/>
        <a:lstStyle/>
        <a:p>
          <a:r>
            <a:rPr lang="en-US"/>
            <a:t>Unity does this really well inherently due to its component model</a:t>
          </a:r>
        </a:p>
      </dgm:t>
    </dgm:pt>
    <dgm:pt modelId="{E7163BC9-31B7-4ADB-85E4-EA8CC013F9AF}" type="parTrans" cxnId="{FC1F1482-9D32-4A75-A019-233B62461B4B}">
      <dgm:prSet/>
      <dgm:spPr/>
      <dgm:t>
        <a:bodyPr/>
        <a:lstStyle/>
        <a:p>
          <a:endParaRPr lang="en-US"/>
        </a:p>
      </dgm:t>
    </dgm:pt>
    <dgm:pt modelId="{262B7AD3-11CE-42EE-9EFD-7EB0092DB977}" type="sibTrans" cxnId="{FC1F1482-9D32-4A75-A019-233B62461B4B}">
      <dgm:prSet phldrT="3" phldr="0"/>
      <dgm:spPr/>
      <dgm:t>
        <a:bodyPr/>
        <a:lstStyle/>
        <a:p>
          <a:r>
            <a:rPr lang="en-US"/>
            <a:t>3</a:t>
          </a:r>
        </a:p>
      </dgm:t>
    </dgm:pt>
    <dgm:pt modelId="{7682B1B7-2933-4D55-B749-B93EB38431DE}" type="pres">
      <dgm:prSet presAssocID="{88B6D46B-A393-450F-A17A-605E24695346}" presName="Name0" presStyleCnt="0">
        <dgm:presLayoutVars>
          <dgm:animLvl val="lvl"/>
          <dgm:resizeHandles val="exact"/>
        </dgm:presLayoutVars>
      </dgm:prSet>
      <dgm:spPr/>
    </dgm:pt>
    <dgm:pt modelId="{5F17935C-87E2-467B-B713-2A3C4C014FF5}" type="pres">
      <dgm:prSet presAssocID="{08B20F60-59C5-4D0A-BF1A-8E0D0C8B6AED}" presName="compositeNode" presStyleCnt="0">
        <dgm:presLayoutVars>
          <dgm:bulletEnabled val="1"/>
        </dgm:presLayoutVars>
      </dgm:prSet>
      <dgm:spPr/>
    </dgm:pt>
    <dgm:pt modelId="{ACE509D3-E440-46C3-9C67-BA386D9D18F2}" type="pres">
      <dgm:prSet presAssocID="{08B20F60-59C5-4D0A-BF1A-8E0D0C8B6AED}" presName="bgRect" presStyleLbl="bgAccFollowNode1" presStyleIdx="0" presStyleCnt="3"/>
      <dgm:spPr/>
    </dgm:pt>
    <dgm:pt modelId="{65DA8971-B7BB-45C8-AC95-58363A444E9F}" type="pres">
      <dgm:prSet presAssocID="{BFF79032-BB40-4FE3-B8AD-21709F635403}" presName="sibTransNodeCircle" presStyleLbl="alignNode1" presStyleIdx="0" presStyleCnt="6">
        <dgm:presLayoutVars>
          <dgm:chMax val="0"/>
          <dgm:bulletEnabled/>
        </dgm:presLayoutVars>
      </dgm:prSet>
      <dgm:spPr/>
    </dgm:pt>
    <dgm:pt modelId="{27F9AFBA-070F-41FF-B392-F90ABB47F162}" type="pres">
      <dgm:prSet presAssocID="{08B20F60-59C5-4D0A-BF1A-8E0D0C8B6AED}" presName="bottomLine" presStyleLbl="alignNode1" presStyleIdx="1" presStyleCnt="6">
        <dgm:presLayoutVars/>
      </dgm:prSet>
      <dgm:spPr/>
    </dgm:pt>
    <dgm:pt modelId="{FA908332-97DE-4824-88A2-077C914D8A91}" type="pres">
      <dgm:prSet presAssocID="{08B20F60-59C5-4D0A-BF1A-8E0D0C8B6AED}" presName="nodeText" presStyleLbl="bgAccFollowNode1" presStyleIdx="0" presStyleCnt="3">
        <dgm:presLayoutVars>
          <dgm:bulletEnabled val="1"/>
        </dgm:presLayoutVars>
      </dgm:prSet>
      <dgm:spPr/>
    </dgm:pt>
    <dgm:pt modelId="{F739D0CA-9AFD-4B8F-AF14-190CDBDCD510}" type="pres">
      <dgm:prSet presAssocID="{BFF79032-BB40-4FE3-B8AD-21709F635403}" presName="sibTrans" presStyleCnt="0"/>
      <dgm:spPr/>
    </dgm:pt>
    <dgm:pt modelId="{9613B050-2069-4F61-BB98-CA49EDC32A74}" type="pres">
      <dgm:prSet presAssocID="{BCAF2E87-C89F-4985-9E22-0F936E9CD946}" presName="compositeNode" presStyleCnt="0">
        <dgm:presLayoutVars>
          <dgm:bulletEnabled val="1"/>
        </dgm:presLayoutVars>
      </dgm:prSet>
      <dgm:spPr/>
    </dgm:pt>
    <dgm:pt modelId="{118C7B1C-9DDA-4BFF-8F1A-129056F8DC23}" type="pres">
      <dgm:prSet presAssocID="{BCAF2E87-C89F-4985-9E22-0F936E9CD946}" presName="bgRect" presStyleLbl="bgAccFollowNode1" presStyleIdx="1" presStyleCnt="3"/>
      <dgm:spPr/>
    </dgm:pt>
    <dgm:pt modelId="{1A761985-EAF0-4665-85C5-B3B5D59F12BC}" type="pres">
      <dgm:prSet presAssocID="{2FB20937-01FB-4502-8D2D-AE12848A72E5}" presName="sibTransNodeCircle" presStyleLbl="alignNode1" presStyleIdx="2" presStyleCnt="6">
        <dgm:presLayoutVars>
          <dgm:chMax val="0"/>
          <dgm:bulletEnabled/>
        </dgm:presLayoutVars>
      </dgm:prSet>
      <dgm:spPr/>
    </dgm:pt>
    <dgm:pt modelId="{76DDA4F3-BEE2-4B12-9204-D37D9CAEE85F}" type="pres">
      <dgm:prSet presAssocID="{BCAF2E87-C89F-4985-9E22-0F936E9CD946}" presName="bottomLine" presStyleLbl="alignNode1" presStyleIdx="3" presStyleCnt="6">
        <dgm:presLayoutVars/>
      </dgm:prSet>
      <dgm:spPr/>
    </dgm:pt>
    <dgm:pt modelId="{F48395CC-5E23-4361-808C-6789A71E301A}" type="pres">
      <dgm:prSet presAssocID="{BCAF2E87-C89F-4985-9E22-0F936E9CD946}" presName="nodeText" presStyleLbl="bgAccFollowNode1" presStyleIdx="1" presStyleCnt="3">
        <dgm:presLayoutVars>
          <dgm:bulletEnabled val="1"/>
        </dgm:presLayoutVars>
      </dgm:prSet>
      <dgm:spPr/>
    </dgm:pt>
    <dgm:pt modelId="{74B3368C-F662-45C1-A0CF-1FB83E622565}" type="pres">
      <dgm:prSet presAssocID="{2FB20937-01FB-4502-8D2D-AE12848A72E5}" presName="sibTrans" presStyleCnt="0"/>
      <dgm:spPr/>
    </dgm:pt>
    <dgm:pt modelId="{B947D22D-FC56-4781-96AA-0A2E56392768}" type="pres">
      <dgm:prSet presAssocID="{BDC123B0-1C71-47E5-AEBA-68EDA4FB2D57}" presName="compositeNode" presStyleCnt="0">
        <dgm:presLayoutVars>
          <dgm:bulletEnabled val="1"/>
        </dgm:presLayoutVars>
      </dgm:prSet>
      <dgm:spPr/>
    </dgm:pt>
    <dgm:pt modelId="{0A9A6AB9-DB24-4DE2-93CF-1EE76436C5F8}" type="pres">
      <dgm:prSet presAssocID="{BDC123B0-1C71-47E5-AEBA-68EDA4FB2D57}" presName="bgRect" presStyleLbl="bgAccFollowNode1" presStyleIdx="2" presStyleCnt="3"/>
      <dgm:spPr/>
    </dgm:pt>
    <dgm:pt modelId="{9AFA1ADE-F0C8-48D8-A8F7-930182EB0B38}" type="pres">
      <dgm:prSet presAssocID="{262B7AD3-11CE-42EE-9EFD-7EB0092DB977}" presName="sibTransNodeCircle" presStyleLbl="alignNode1" presStyleIdx="4" presStyleCnt="6">
        <dgm:presLayoutVars>
          <dgm:chMax val="0"/>
          <dgm:bulletEnabled/>
        </dgm:presLayoutVars>
      </dgm:prSet>
      <dgm:spPr/>
    </dgm:pt>
    <dgm:pt modelId="{00F357E2-43C0-4AD4-A93C-3F0C910701D7}" type="pres">
      <dgm:prSet presAssocID="{BDC123B0-1C71-47E5-AEBA-68EDA4FB2D57}" presName="bottomLine" presStyleLbl="alignNode1" presStyleIdx="5" presStyleCnt="6">
        <dgm:presLayoutVars/>
      </dgm:prSet>
      <dgm:spPr/>
    </dgm:pt>
    <dgm:pt modelId="{58BFB896-CCEA-4151-A7E0-80FD02A174CC}" type="pres">
      <dgm:prSet presAssocID="{BDC123B0-1C71-47E5-AEBA-68EDA4FB2D57}" presName="nodeText" presStyleLbl="bgAccFollowNode1" presStyleIdx="2" presStyleCnt="3">
        <dgm:presLayoutVars>
          <dgm:bulletEnabled val="1"/>
        </dgm:presLayoutVars>
      </dgm:prSet>
      <dgm:spPr/>
    </dgm:pt>
  </dgm:ptLst>
  <dgm:cxnLst>
    <dgm:cxn modelId="{E0A83147-0F7A-4CEE-B209-CBC2DF8C1CBA}" type="presOf" srcId="{BDC123B0-1C71-47E5-AEBA-68EDA4FB2D57}" destId="{0A9A6AB9-DB24-4DE2-93CF-1EE76436C5F8}" srcOrd="0" destOrd="0" presId="urn:microsoft.com/office/officeart/2016/7/layout/BasicLinearProcessNumbered"/>
    <dgm:cxn modelId="{8720A86F-A27B-41FC-9D3A-F4107B36107F}" srcId="{88B6D46B-A393-450F-A17A-605E24695346}" destId="{08B20F60-59C5-4D0A-BF1A-8E0D0C8B6AED}" srcOrd="0" destOrd="0" parTransId="{E8FBA58A-BEC5-4C1F-B589-DB7F25B1BD5C}" sibTransId="{BFF79032-BB40-4FE3-B8AD-21709F635403}"/>
    <dgm:cxn modelId="{DABBE854-C556-4FC2-B338-77F6B3515169}" type="presOf" srcId="{88B6D46B-A393-450F-A17A-605E24695346}" destId="{7682B1B7-2933-4D55-B749-B93EB38431DE}" srcOrd="0" destOrd="0" presId="urn:microsoft.com/office/officeart/2016/7/layout/BasicLinearProcessNumbered"/>
    <dgm:cxn modelId="{7A0C197B-AE7B-4845-A6B2-909CFB788E73}" type="presOf" srcId="{BCAF2E87-C89F-4985-9E22-0F936E9CD946}" destId="{118C7B1C-9DDA-4BFF-8F1A-129056F8DC23}" srcOrd="0" destOrd="0" presId="urn:microsoft.com/office/officeart/2016/7/layout/BasicLinearProcessNumbered"/>
    <dgm:cxn modelId="{FC1F1482-9D32-4A75-A019-233B62461B4B}" srcId="{88B6D46B-A393-450F-A17A-605E24695346}" destId="{BDC123B0-1C71-47E5-AEBA-68EDA4FB2D57}" srcOrd="2" destOrd="0" parTransId="{E7163BC9-31B7-4ADB-85E4-EA8CC013F9AF}" sibTransId="{262B7AD3-11CE-42EE-9EFD-7EB0092DB977}"/>
    <dgm:cxn modelId="{48A1C188-8FF7-4C1C-B47E-BE8875E28F42}" srcId="{88B6D46B-A393-450F-A17A-605E24695346}" destId="{BCAF2E87-C89F-4985-9E22-0F936E9CD946}" srcOrd="1" destOrd="0" parTransId="{FFDCAB0C-396A-444D-AD36-3CD3EC864AAA}" sibTransId="{2FB20937-01FB-4502-8D2D-AE12848A72E5}"/>
    <dgm:cxn modelId="{FA497689-C18C-44E7-A03D-01034786F650}" type="presOf" srcId="{08B20F60-59C5-4D0A-BF1A-8E0D0C8B6AED}" destId="{ACE509D3-E440-46C3-9C67-BA386D9D18F2}" srcOrd="0" destOrd="0" presId="urn:microsoft.com/office/officeart/2016/7/layout/BasicLinearProcessNumbered"/>
    <dgm:cxn modelId="{2BE3629F-0EA6-4392-AE45-F3E7A5E2BB7D}" type="presOf" srcId="{2FB20937-01FB-4502-8D2D-AE12848A72E5}" destId="{1A761985-EAF0-4665-85C5-B3B5D59F12BC}" srcOrd="0" destOrd="0" presId="urn:microsoft.com/office/officeart/2016/7/layout/BasicLinearProcessNumbered"/>
    <dgm:cxn modelId="{D3A35AAD-91AA-48D0-AD73-DE322F25EB56}" type="presOf" srcId="{BDC123B0-1C71-47E5-AEBA-68EDA4FB2D57}" destId="{58BFB896-CCEA-4151-A7E0-80FD02A174CC}" srcOrd="1" destOrd="0" presId="urn:microsoft.com/office/officeart/2016/7/layout/BasicLinearProcessNumbered"/>
    <dgm:cxn modelId="{3260F2C6-14FE-49DF-9253-30D533A61CC9}" type="presOf" srcId="{BFF79032-BB40-4FE3-B8AD-21709F635403}" destId="{65DA8971-B7BB-45C8-AC95-58363A444E9F}" srcOrd="0" destOrd="0" presId="urn:microsoft.com/office/officeart/2016/7/layout/BasicLinearProcessNumbered"/>
    <dgm:cxn modelId="{7CAE68CD-DFB3-45F4-8805-8E004BD53CEA}" type="presOf" srcId="{08B20F60-59C5-4D0A-BF1A-8E0D0C8B6AED}" destId="{FA908332-97DE-4824-88A2-077C914D8A91}" srcOrd="1" destOrd="0" presId="urn:microsoft.com/office/officeart/2016/7/layout/BasicLinearProcessNumbered"/>
    <dgm:cxn modelId="{9E8B41D8-E5FA-44DD-8831-FC91D415CD18}" type="presOf" srcId="{262B7AD3-11CE-42EE-9EFD-7EB0092DB977}" destId="{9AFA1ADE-F0C8-48D8-A8F7-930182EB0B38}" srcOrd="0" destOrd="0" presId="urn:microsoft.com/office/officeart/2016/7/layout/BasicLinearProcessNumbered"/>
    <dgm:cxn modelId="{9650DCE8-0D7B-4A3F-A8D7-804E12996B40}" type="presOf" srcId="{BCAF2E87-C89F-4985-9E22-0F936E9CD946}" destId="{F48395CC-5E23-4361-808C-6789A71E301A}" srcOrd="1" destOrd="0" presId="urn:microsoft.com/office/officeart/2016/7/layout/BasicLinearProcessNumbered"/>
    <dgm:cxn modelId="{C5FB5B64-446A-4E5F-A551-52F30169132A}" type="presParOf" srcId="{7682B1B7-2933-4D55-B749-B93EB38431DE}" destId="{5F17935C-87E2-467B-B713-2A3C4C014FF5}" srcOrd="0" destOrd="0" presId="urn:microsoft.com/office/officeart/2016/7/layout/BasicLinearProcessNumbered"/>
    <dgm:cxn modelId="{59FA38B4-4909-440D-A0BD-44463F930AD6}" type="presParOf" srcId="{5F17935C-87E2-467B-B713-2A3C4C014FF5}" destId="{ACE509D3-E440-46C3-9C67-BA386D9D18F2}" srcOrd="0" destOrd="0" presId="urn:microsoft.com/office/officeart/2016/7/layout/BasicLinearProcessNumbered"/>
    <dgm:cxn modelId="{5A200F7E-C090-4245-B605-4B72BA99AFEC}" type="presParOf" srcId="{5F17935C-87E2-467B-B713-2A3C4C014FF5}" destId="{65DA8971-B7BB-45C8-AC95-58363A444E9F}" srcOrd="1" destOrd="0" presId="urn:microsoft.com/office/officeart/2016/7/layout/BasicLinearProcessNumbered"/>
    <dgm:cxn modelId="{A986470F-DA14-4576-9D35-C3D2A1F32E3B}" type="presParOf" srcId="{5F17935C-87E2-467B-B713-2A3C4C014FF5}" destId="{27F9AFBA-070F-41FF-B392-F90ABB47F162}" srcOrd="2" destOrd="0" presId="urn:microsoft.com/office/officeart/2016/7/layout/BasicLinearProcessNumbered"/>
    <dgm:cxn modelId="{133BC293-5B94-421B-91C2-71AE1BC600E6}" type="presParOf" srcId="{5F17935C-87E2-467B-B713-2A3C4C014FF5}" destId="{FA908332-97DE-4824-88A2-077C914D8A91}" srcOrd="3" destOrd="0" presId="urn:microsoft.com/office/officeart/2016/7/layout/BasicLinearProcessNumbered"/>
    <dgm:cxn modelId="{575624CD-6083-4486-B53F-52E2688A2455}" type="presParOf" srcId="{7682B1B7-2933-4D55-B749-B93EB38431DE}" destId="{F739D0CA-9AFD-4B8F-AF14-190CDBDCD510}" srcOrd="1" destOrd="0" presId="urn:microsoft.com/office/officeart/2016/7/layout/BasicLinearProcessNumbered"/>
    <dgm:cxn modelId="{4C5B97E8-9C9D-4C14-AC8D-74B4E7850973}" type="presParOf" srcId="{7682B1B7-2933-4D55-B749-B93EB38431DE}" destId="{9613B050-2069-4F61-BB98-CA49EDC32A74}" srcOrd="2" destOrd="0" presId="urn:microsoft.com/office/officeart/2016/7/layout/BasicLinearProcessNumbered"/>
    <dgm:cxn modelId="{DC60019F-54C0-4808-84E0-98B1C8881107}" type="presParOf" srcId="{9613B050-2069-4F61-BB98-CA49EDC32A74}" destId="{118C7B1C-9DDA-4BFF-8F1A-129056F8DC23}" srcOrd="0" destOrd="0" presId="urn:microsoft.com/office/officeart/2016/7/layout/BasicLinearProcessNumbered"/>
    <dgm:cxn modelId="{ED88F1B9-95D2-4DEB-A7C1-EFC4310C5645}" type="presParOf" srcId="{9613B050-2069-4F61-BB98-CA49EDC32A74}" destId="{1A761985-EAF0-4665-85C5-B3B5D59F12BC}" srcOrd="1" destOrd="0" presId="urn:microsoft.com/office/officeart/2016/7/layout/BasicLinearProcessNumbered"/>
    <dgm:cxn modelId="{EF0EDB82-ABEC-401D-BFE2-FC7BB692A841}" type="presParOf" srcId="{9613B050-2069-4F61-BB98-CA49EDC32A74}" destId="{76DDA4F3-BEE2-4B12-9204-D37D9CAEE85F}" srcOrd="2" destOrd="0" presId="urn:microsoft.com/office/officeart/2016/7/layout/BasicLinearProcessNumbered"/>
    <dgm:cxn modelId="{FFF7E1A5-8C68-49A2-B5C0-63E5FEF516BB}" type="presParOf" srcId="{9613B050-2069-4F61-BB98-CA49EDC32A74}" destId="{F48395CC-5E23-4361-808C-6789A71E301A}" srcOrd="3" destOrd="0" presId="urn:microsoft.com/office/officeart/2016/7/layout/BasicLinearProcessNumbered"/>
    <dgm:cxn modelId="{EFC8B247-1E51-4A03-8F97-C82C44373256}" type="presParOf" srcId="{7682B1B7-2933-4D55-B749-B93EB38431DE}" destId="{74B3368C-F662-45C1-A0CF-1FB83E622565}" srcOrd="3" destOrd="0" presId="urn:microsoft.com/office/officeart/2016/7/layout/BasicLinearProcessNumbered"/>
    <dgm:cxn modelId="{63DCD80B-CEE6-45A9-AE07-83290052F17A}" type="presParOf" srcId="{7682B1B7-2933-4D55-B749-B93EB38431DE}" destId="{B947D22D-FC56-4781-96AA-0A2E56392768}" srcOrd="4" destOrd="0" presId="urn:microsoft.com/office/officeart/2016/7/layout/BasicLinearProcessNumbered"/>
    <dgm:cxn modelId="{BB5CDA9B-9BFF-4C7F-84F5-2F9D6DC75F94}" type="presParOf" srcId="{B947D22D-FC56-4781-96AA-0A2E56392768}" destId="{0A9A6AB9-DB24-4DE2-93CF-1EE76436C5F8}" srcOrd="0" destOrd="0" presId="urn:microsoft.com/office/officeart/2016/7/layout/BasicLinearProcessNumbered"/>
    <dgm:cxn modelId="{783B1192-E148-4066-9EED-60DECC54D09D}" type="presParOf" srcId="{B947D22D-FC56-4781-96AA-0A2E56392768}" destId="{9AFA1ADE-F0C8-48D8-A8F7-930182EB0B38}" srcOrd="1" destOrd="0" presId="urn:microsoft.com/office/officeart/2016/7/layout/BasicLinearProcessNumbered"/>
    <dgm:cxn modelId="{93F3888B-85F2-4C52-8460-11A880EA1325}" type="presParOf" srcId="{B947D22D-FC56-4781-96AA-0A2E56392768}" destId="{00F357E2-43C0-4AD4-A93C-3F0C910701D7}" srcOrd="2" destOrd="0" presId="urn:microsoft.com/office/officeart/2016/7/layout/BasicLinearProcessNumbered"/>
    <dgm:cxn modelId="{A7D167DC-74B1-4E00-BDFE-E111504DAE7B}" type="presParOf" srcId="{B947D22D-FC56-4781-96AA-0A2E56392768}" destId="{58BFB896-CCEA-4151-A7E0-80FD02A174CC}"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C5A7848-FC49-4FB7-A257-97C33600EACD}" type="doc">
      <dgm:prSet loTypeId="urn:microsoft.com/office/officeart/2005/8/layout/vList5" loCatId="list" qsTypeId="urn:microsoft.com/office/officeart/2005/8/quickstyle/simple5" qsCatId="simple" csTypeId="urn:microsoft.com/office/officeart/2005/8/colors/colorful5" csCatId="colorful"/>
      <dgm:spPr/>
      <dgm:t>
        <a:bodyPr/>
        <a:lstStyle/>
        <a:p>
          <a:endParaRPr lang="en-US"/>
        </a:p>
      </dgm:t>
    </dgm:pt>
    <dgm:pt modelId="{394FF1AE-2094-4962-885A-13C29866B78B}">
      <dgm:prSet/>
      <dgm:spPr/>
      <dgm:t>
        <a:bodyPr/>
        <a:lstStyle/>
        <a:p>
          <a:r>
            <a:rPr lang="en-ZA"/>
            <a:t>Shared pattern vocabularies are POWERFUL.</a:t>
          </a:r>
          <a:endParaRPr lang="en-US"/>
        </a:p>
      </dgm:t>
    </dgm:pt>
    <dgm:pt modelId="{6EE6C44A-756C-4FE3-9B0B-DFF444706F8C}" type="parTrans" cxnId="{5E0FD80E-3733-477E-BAF5-94678786E958}">
      <dgm:prSet/>
      <dgm:spPr/>
      <dgm:t>
        <a:bodyPr/>
        <a:lstStyle/>
        <a:p>
          <a:endParaRPr lang="en-US"/>
        </a:p>
      </dgm:t>
    </dgm:pt>
    <dgm:pt modelId="{FE9B7360-F5E3-4566-AA6E-BE987AB54562}" type="sibTrans" cxnId="{5E0FD80E-3733-477E-BAF5-94678786E958}">
      <dgm:prSet/>
      <dgm:spPr/>
      <dgm:t>
        <a:bodyPr/>
        <a:lstStyle/>
        <a:p>
          <a:endParaRPr lang="en-US"/>
        </a:p>
      </dgm:t>
    </dgm:pt>
    <dgm:pt modelId="{87242CBC-E7EC-4269-8DF9-489BCA868ED9}">
      <dgm:prSet/>
      <dgm:spPr/>
      <dgm:t>
        <a:bodyPr/>
        <a:lstStyle/>
        <a:p>
          <a:r>
            <a:rPr lang="en-ZA"/>
            <a:t>When you communicate with another developer or your team using patterns, you are communicating not just a pattern name but a whole set of qualities, characteristics and constraints that the pattern represents.</a:t>
          </a:r>
          <a:endParaRPr lang="en-US"/>
        </a:p>
      </dgm:t>
    </dgm:pt>
    <dgm:pt modelId="{2C4594E2-8BFF-454F-B22B-9DEDD02B9397}" type="parTrans" cxnId="{995DC1A7-D56A-466B-A4EB-3F6150E443BC}">
      <dgm:prSet/>
      <dgm:spPr/>
      <dgm:t>
        <a:bodyPr/>
        <a:lstStyle/>
        <a:p>
          <a:endParaRPr lang="en-US"/>
        </a:p>
      </dgm:t>
    </dgm:pt>
    <dgm:pt modelId="{5FA20EEA-5C69-4AFB-AF02-D575CC2CEA1B}" type="sibTrans" cxnId="{995DC1A7-D56A-466B-A4EB-3F6150E443BC}">
      <dgm:prSet/>
      <dgm:spPr/>
      <dgm:t>
        <a:bodyPr/>
        <a:lstStyle/>
        <a:p>
          <a:endParaRPr lang="en-US"/>
        </a:p>
      </dgm:t>
    </dgm:pt>
    <dgm:pt modelId="{C42B043F-2DD7-44C5-94D1-B492A866F3E9}">
      <dgm:prSet/>
      <dgm:spPr/>
      <dgm:t>
        <a:bodyPr/>
        <a:lstStyle/>
        <a:p>
          <a:r>
            <a:rPr lang="en-ZA"/>
            <a:t>Patterns allow you to say more with less. </a:t>
          </a:r>
          <a:endParaRPr lang="en-US"/>
        </a:p>
      </dgm:t>
    </dgm:pt>
    <dgm:pt modelId="{0EF4362D-9245-4B40-BE73-23B86E67AE23}" type="parTrans" cxnId="{FA5F03E6-0B5D-4DA1-9BDB-30507A9C11E4}">
      <dgm:prSet/>
      <dgm:spPr/>
      <dgm:t>
        <a:bodyPr/>
        <a:lstStyle/>
        <a:p>
          <a:endParaRPr lang="en-US"/>
        </a:p>
      </dgm:t>
    </dgm:pt>
    <dgm:pt modelId="{B4805D71-37FB-4AB0-AD18-0A60A69AA346}" type="sibTrans" cxnId="{FA5F03E6-0B5D-4DA1-9BDB-30507A9C11E4}">
      <dgm:prSet/>
      <dgm:spPr/>
      <dgm:t>
        <a:bodyPr/>
        <a:lstStyle/>
        <a:p>
          <a:endParaRPr lang="en-US"/>
        </a:p>
      </dgm:t>
    </dgm:pt>
    <dgm:pt modelId="{8665C13D-3B85-44B7-B64A-0A4C431043AD}">
      <dgm:prSet/>
      <dgm:spPr/>
      <dgm:t>
        <a:bodyPr/>
        <a:lstStyle/>
        <a:p>
          <a:r>
            <a:rPr lang="en-ZA"/>
            <a:t>When you use a pattern in a description, other developers quickly know precisely the design you have in mind.</a:t>
          </a:r>
          <a:endParaRPr lang="en-US"/>
        </a:p>
      </dgm:t>
    </dgm:pt>
    <dgm:pt modelId="{3075369A-360D-4B8C-9D6A-7C5CA3DD4694}" type="parTrans" cxnId="{28A14EB6-2A74-4D3D-B9CE-E2E5D0A90491}">
      <dgm:prSet/>
      <dgm:spPr/>
      <dgm:t>
        <a:bodyPr/>
        <a:lstStyle/>
        <a:p>
          <a:endParaRPr lang="en-US"/>
        </a:p>
      </dgm:t>
    </dgm:pt>
    <dgm:pt modelId="{ED11A678-4C33-4A27-9E6A-0A30123314AA}" type="sibTrans" cxnId="{28A14EB6-2A74-4D3D-B9CE-E2E5D0A90491}">
      <dgm:prSet/>
      <dgm:spPr/>
      <dgm:t>
        <a:bodyPr/>
        <a:lstStyle/>
        <a:p>
          <a:endParaRPr lang="en-US"/>
        </a:p>
      </dgm:t>
    </dgm:pt>
    <dgm:pt modelId="{085C4E19-691D-44EC-AB67-F8D5BE1709A6}">
      <dgm:prSet/>
      <dgm:spPr/>
      <dgm:t>
        <a:bodyPr/>
        <a:lstStyle/>
        <a:p>
          <a:r>
            <a:rPr lang="en-ZA"/>
            <a:t>Talking at the pattern level allows you to stay “in the design” longer. </a:t>
          </a:r>
          <a:endParaRPr lang="en-US"/>
        </a:p>
      </dgm:t>
    </dgm:pt>
    <dgm:pt modelId="{AE3AE73C-27D3-45B6-AABE-C311198D7204}" type="parTrans" cxnId="{B3C3C057-4539-4E75-978F-990FCA49D29B}">
      <dgm:prSet/>
      <dgm:spPr/>
      <dgm:t>
        <a:bodyPr/>
        <a:lstStyle/>
        <a:p>
          <a:endParaRPr lang="en-US"/>
        </a:p>
      </dgm:t>
    </dgm:pt>
    <dgm:pt modelId="{9D5B339A-81ED-4978-AB02-244A1DAC9E74}" type="sibTrans" cxnId="{B3C3C057-4539-4E75-978F-990FCA49D29B}">
      <dgm:prSet/>
      <dgm:spPr/>
      <dgm:t>
        <a:bodyPr/>
        <a:lstStyle/>
        <a:p>
          <a:endParaRPr lang="en-US"/>
        </a:p>
      </dgm:t>
    </dgm:pt>
    <dgm:pt modelId="{4E546AFD-9E8A-407E-B108-40132265FA45}">
      <dgm:prSet/>
      <dgm:spPr/>
      <dgm:t>
        <a:bodyPr/>
        <a:lstStyle/>
        <a:p>
          <a:r>
            <a:rPr lang="en-ZA"/>
            <a:t>Talking about software systems using patterns allows you to keep the discussion at the design level, without having to dive down to the nitty gritty details of implementing objects and classes.</a:t>
          </a:r>
          <a:endParaRPr lang="en-US"/>
        </a:p>
      </dgm:t>
    </dgm:pt>
    <dgm:pt modelId="{EC7FE212-2289-4F0B-A238-69ED0C95FDF0}" type="parTrans" cxnId="{C6102A3B-96A2-445E-95EF-6A3EE4835F22}">
      <dgm:prSet/>
      <dgm:spPr/>
      <dgm:t>
        <a:bodyPr/>
        <a:lstStyle/>
        <a:p>
          <a:endParaRPr lang="en-US"/>
        </a:p>
      </dgm:t>
    </dgm:pt>
    <dgm:pt modelId="{75AFEE3B-89AD-4BBA-8156-CCF02B6593E6}" type="sibTrans" cxnId="{C6102A3B-96A2-445E-95EF-6A3EE4835F22}">
      <dgm:prSet/>
      <dgm:spPr/>
      <dgm:t>
        <a:bodyPr/>
        <a:lstStyle/>
        <a:p>
          <a:endParaRPr lang="en-US"/>
        </a:p>
      </dgm:t>
    </dgm:pt>
    <dgm:pt modelId="{B0987103-EEC9-4D0F-AC7E-4854F56D2B16}">
      <dgm:prSet/>
      <dgm:spPr/>
      <dgm:t>
        <a:bodyPr/>
        <a:lstStyle/>
        <a:p>
          <a:r>
            <a:rPr lang="en-ZA"/>
            <a:t>Shared vocabularies can turbo charge your development team. </a:t>
          </a:r>
          <a:endParaRPr lang="en-US"/>
        </a:p>
      </dgm:t>
    </dgm:pt>
    <dgm:pt modelId="{5BAFF9D9-212A-4390-9A57-45F389BE16E6}" type="parTrans" cxnId="{CA9F485A-2808-4BBB-8A3C-ED9610A7188D}">
      <dgm:prSet/>
      <dgm:spPr/>
      <dgm:t>
        <a:bodyPr/>
        <a:lstStyle/>
        <a:p>
          <a:endParaRPr lang="en-US"/>
        </a:p>
      </dgm:t>
    </dgm:pt>
    <dgm:pt modelId="{92B665BF-9E6B-4F8D-A908-6F3ABE617F33}" type="sibTrans" cxnId="{CA9F485A-2808-4BBB-8A3C-ED9610A7188D}">
      <dgm:prSet/>
      <dgm:spPr/>
      <dgm:t>
        <a:bodyPr/>
        <a:lstStyle/>
        <a:p>
          <a:endParaRPr lang="en-US"/>
        </a:p>
      </dgm:t>
    </dgm:pt>
    <dgm:pt modelId="{B4585F72-CCAC-49DA-B0B3-227114310DDA}">
      <dgm:prSet/>
      <dgm:spPr/>
      <dgm:t>
        <a:bodyPr/>
        <a:lstStyle/>
        <a:p>
          <a:r>
            <a:rPr lang="en-ZA"/>
            <a:t>A team well versed in design patterns can move more quickly with less room for misunderstanding.</a:t>
          </a:r>
          <a:endParaRPr lang="en-US"/>
        </a:p>
      </dgm:t>
    </dgm:pt>
    <dgm:pt modelId="{F639713A-5BDE-4000-8823-A05D04552D84}" type="parTrans" cxnId="{FCE4A551-2452-405B-A975-98979DD4367D}">
      <dgm:prSet/>
      <dgm:spPr/>
      <dgm:t>
        <a:bodyPr/>
        <a:lstStyle/>
        <a:p>
          <a:endParaRPr lang="en-US"/>
        </a:p>
      </dgm:t>
    </dgm:pt>
    <dgm:pt modelId="{B45EB79C-8745-41C0-A59A-87CAA1E7D602}" type="sibTrans" cxnId="{FCE4A551-2452-405B-A975-98979DD4367D}">
      <dgm:prSet/>
      <dgm:spPr/>
      <dgm:t>
        <a:bodyPr/>
        <a:lstStyle/>
        <a:p>
          <a:endParaRPr lang="en-US"/>
        </a:p>
      </dgm:t>
    </dgm:pt>
    <dgm:pt modelId="{A5CA8F03-367B-4165-9E54-58D1F316F881}">
      <dgm:prSet/>
      <dgm:spPr/>
      <dgm:t>
        <a:bodyPr/>
        <a:lstStyle/>
        <a:p>
          <a:r>
            <a:rPr lang="en-ZA"/>
            <a:t>Shared vocabularies encourage more junior developers to get up to speed. </a:t>
          </a:r>
          <a:endParaRPr lang="en-US"/>
        </a:p>
      </dgm:t>
    </dgm:pt>
    <dgm:pt modelId="{A7A6BB7D-BE73-4DAF-88FD-81406D49E0D6}" type="parTrans" cxnId="{B52F3E17-512E-4D89-955C-5B236F7BC615}">
      <dgm:prSet/>
      <dgm:spPr/>
      <dgm:t>
        <a:bodyPr/>
        <a:lstStyle/>
        <a:p>
          <a:endParaRPr lang="en-US"/>
        </a:p>
      </dgm:t>
    </dgm:pt>
    <dgm:pt modelId="{67199CE4-5CA8-4AFF-93DA-E97A91A6E87B}" type="sibTrans" cxnId="{B52F3E17-512E-4D89-955C-5B236F7BC615}">
      <dgm:prSet/>
      <dgm:spPr/>
      <dgm:t>
        <a:bodyPr/>
        <a:lstStyle/>
        <a:p>
          <a:endParaRPr lang="en-US"/>
        </a:p>
      </dgm:t>
    </dgm:pt>
    <dgm:pt modelId="{41AE1AC3-EF08-40B2-8224-4F0B00D25395}">
      <dgm:prSet/>
      <dgm:spPr/>
      <dgm:t>
        <a:bodyPr/>
        <a:lstStyle/>
        <a:p>
          <a:r>
            <a:rPr lang="en-ZA"/>
            <a:t>Junior developers look up to experienced developers. When senior developers make use of design patterns, junior developers also become motivated to learn them. Build a community of pattern users at your organization.</a:t>
          </a:r>
          <a:endParaRPr lang="en-US"/>
        </a:p>
      </dgm:t>
    </dgm:pt>
    <dgm:pt modelId="{49CA2575-0BF9-4335-A0AF-43F8D3314784}" type="parTrans" cxnId="{FCA465C4-BEED-4354-9930-70C2AEF62D52}">
      <dgm:prSet/>
      <dgm:spPr/>
      <dgm:t>
        <a:bodyPr/>
        <a:lstStyle/>
        <a:p>
          <a:endParaRPr lang="en-US"/>
        </a:p>
      </dgm:t>
    </dgm:pt>
    <dgm:pt modelId="{4BFB8202-A867-4AFA-AF36-DAAC382A0687}" type="sibTrans" cxnId="{FCA465C4-BEED-4354-9930-70C2AEF62D52}">
      <dgm:prSet/>
      <dgm:spPr/>
      <dgm:t>
        <a:bodyPr/>
        <a:lstStyle/>
        <a:p>
          <a:endParaRPr lang="en-US"/>
        </a:p>
      </dgm:t>
    </dgm:pt>
    <dgm:pt modelId="{B67C8B2E-A94B-4A25-AE50-29276552E6CF}" type="pres">
      <dgm:prSet presAssocID="{EC5A7848-FC49-4FB7-A257-97C33600EACD}" presName="Name0" presStyleCnt="0">
        <dgm:presLayoutVars>
          <dgm:dir/>
          <dgm:animLvl val="lvl"/>
          <dgm:resizeHandles val="exact"/>
        </dgm:presLayoutVars>
      </dgm:prSet>
      <dgm:spPr/>
    </dgm:pt>
    <dgm:pt modelId="{911058CD-F565-4588-9137-A728438AC4D3}" type="pres">
      <dgm:prSet presAssocID="{394FF1AE-2094-4962-885A-13C29866B78B}" presName="linNode" presStyleCnt="0"/>
      <dgm:spPr/>
    </dgm:pt>
    <dgm:pt modelId="{C76FC460-BEDD-4EA3-82D9-80B7361231B7}" type="pres">
      <dgm:prSet presAssocID="{394FF1AE-2094-4962-885A-13C29866B78B}" presName="parentText" presStyleLbl="node1" presStyleIdx="0" presStyleCnt="5">
        <dgm:presLayoutVars>
          <dgm:chMax val="1"/>
          <dgm:bulletEnabled val="1"/>
        </dgm:presLayoutVars>
      </dgm:prSet>
      <dgm:spPr/>
    </dgm:pt>
    <dgm:pt modelId="{4C27160F-F6B8-47C6-9C3D-D7FD2549109D}" type="pres">
      <dgm:prSet presAssocID="{394FF1AE-2094-4962-885A-13C29866B78B}" presName="descendantText" presStyleLbl="alignAccFollowNode1" presStyleIdx="0" presStyleCnt="5">
        <dgm:presLayoutVars>
          <dgm:bulletEnabled val="1"/>
        </dgm:presLayoutVars>
      </dgm:prSet>
      <dgm:spPr/>
    </dgm:pt>
    <dgm:pt modelId="{A76497AC-6E93-42EE-A7AF-B36303B7AE53}" type="pres">
      <dgm:prSet presAssocID="{FE9B7360-F5E3-4566-AA6E-BE987AB54562}" presName="sp" presStyleCnt="0"/>
      <dgm:spPr/>
    </dgm:pt>
    <dgm:pt modelId="{10840C93-1A8D-49E1-8BA7-536F71676F38}" type="pres">
      <dgm:prSet presAssocID="{C42B043F-2DD7-44C5-94D1-B492A866F3E9}" presName="linNode" presStyleCnt="0"/>
      <dgm:spPr/>
    </dgm:pt>
    <dgm:pt modelId="{1AE14F0D-5FC5-4436-8356-5E8DC96DC2D5}" type="pres">
      <dgm:prSet presAssocID="{C42B043F-2DD7-44C5-94D1-B492A866F3E9}" presName="parentText" presStyleLbl="node1" presStyleIdx="1" presStyleCnt="5">
        <dgm:presLayoutVars>
          <dgm:chMax val="1"/>
          <dgm:bulletEnabled val="1"/>
        </dgm:presLayoutVars>
      </dgm:prSet>
      <dgm:spPr/>
    </dgm:pt>
    <dgm:pt modelId="{0009473F-AF85-47E0-BEF1-90CCB3835D16}" type="pres">
      <dgm:prSet presAssocID="{C42B043F-2DD7-44C5-94D1-B492A866F3E9}" presName="descendantText" presStyleLbl="alignAccFollowNode1" presStyleIdx="1" presStyleCnt="5">
        <dgm:presLayoutVars>
          <dgm:bulletEnabled val="1"/>
        </dgm:presLayoutVars>
      </dgm:prSet>
      <dgm:spPr/>
    </dgm:pt>
    <dgm:pt modelId="{735A0739-C017-4230-9858-B5ADAF56237A}" type="pres">
      <dgm:prSet presAssocID="{B4805D71-37FB-4AB0-AD18-0A60A69AA346}" presName="sp" presStyleCnt="0"/>
      <dgm:spPr/>
    </dgm:pt>
    <dgm:pt modelId="{0B75D4BA-2AF4-436D-AEC5-588916BB0774}" type="pres">
      <dgm:prSet presAssocID="{085C4E19-691D-44EC-AB67-F8D5BE1709A6}" presName="linNode" presStyleCnt="0"/>
      <dgm:spPr/>
    </dgm:pt>
    <dgm:pt modelId="{9D994E6E-9403-4199-8028-4D1EB8B72111}" type="pres">
      <dgm:prSet presAssocID="{085C4E19-691D-44EC-AB67-F8D5BE1709A6}" presName="parentText" presStyleLbl="node1" presStyleIdx="2" presStyleCnt="5">
        <dgm:presLayoutVars>
          <dgm:chMax val="1"/>
          <dgm:bulletEnabled val="1"/>
        </dgm:presLayoutVars>
      </dgm:prSet>
      <dgm:spPr/>
    </dgm:pt>
    <dgm:pt modelId="{80FECA51-1F00-4A95-BD95-9066F868CDA1}" type="pres">
      <dgm:prSet presAssocID="{085C4E19-691D-44EC-AB67-F8D5BE1709A6}" presName="descendantText" presStyleLbl="alignAccFollowNode1" presStyleIdx="2" presStyleCnt="5">
        <dgm:presLayoutVars>
          <dgm:bulletEnabled val="1"/>
        </dgm:presLayoutVars>
      </dgm:prSet>
      <dgm:spPr/>
    </dgm:pt>
    <dgm:pt modelId="{384A087E-EF86-41D1-995A-0BC8512536EC}" type="pres">
      <dgm:prSet presAssocID="{9D5B339A-81ED-4978-AB02-244A1DAC9E74}" presName="sp" presStyleCnt="0"/>
      <dgm:spPr/>
    </dgm:pt>
    <dgm:pt modelId="{774EF5FE-BEB9-4AF6-BDD8-37374E28821B}" type="pres">
      <dgm:prSet presAssocID="{B0987103-EEC9-4D0F-AC7E-4854F56D2B16}" presName="linNode" presStyleCnt="0"/>
      <dgm:spPr/>
    </dgm:pt>
    <dgm:pt modelId="{AAE52DB4-249A-475E-A097-0E795520A4B5}" type="pres">
      <dgm:prSet presAssocID="{B0987103-EEC9-4D0F-AC7E-4854F56D2B16}" presName="parentText" presStyleLbl="node1" presStyleIdx="3" presStyleCnt="5">
        <dgm:presLayoutVars>
          <dgm:chMax val="1"/>
          <dgm:bulletEnabled val="1"/>
        </dgm:presLayoutVars>
      </dgm:prSet>
      <dgm:spPr/>
    </dgm:pt>
    <dgm:pt modelId="{F2A066F7-E581-40DB-AD18-55EDCD752CBB}" type="pres">
      <dgm:prSet presAssocID="{B0987103-EEC9-4D0F-AC7E-4854F56D2B16}" presName="descendantText" presStyleLbl="alignAccFollowNode1" presStyleIdx="3" presStyleCnt="5">
        <dgm:presLayoutVars>
          <dgm:bulletEnabled val="1"/>
        </dgm:presLayoutVars>
      </dgm:prSet>
      <dgm:spPr/>
    </dgm:pt>
    <dgm:pt modelId="{C3DCAF65-9DFD-459E-9F13-FAA25CDD7308}" type="pres">
      <dgm:prSet presAssocID="{92B665BF-9E6B-4F8D-A908-6F3ABE617F33}" presName="sp" presStyleCnt="0"/>
      <dgm:spPr/>
    </dgm:pt>
    <dgm:pt modelId="{2BE2F012-9C51-4530-917A-93A78D812CC0}" type="pres">
      <dgm:prSet presAssocID="{A5CA8F03-367B-4165-9E54-58D1F316F881}" presName="linNode" presStyleCnt="0"/>
      <dgm:spPr/>
    </dgm:pt>
    <dgm:pt modelId="{2C74CC89-69CC-44DA-A281-2D5E6C1B5824}" type="pres">
      <dgm:prSet presAssocID="{A5CA8F03-367B-4165-9E54-58D1F316F881}" presName="parentText" presStyleLbl="node1" presStyleIdx="4" presStyleCnt="5">
        <dgm:presLayoutVars>
          <dgm:chMax val="1"/>
          <dgm:bulletEnabled val="1"/>
        </dgm:presLayoutVars>
      </dgm:prSet>
      <dgm:spPr/>
    </dgm:pt>
    <dgm:pt modelId="{D3AC3D24-3251-4675-B5EA-645E341CF7A0}" type="pres">
      <dgm:prSet presAssocID="{A5CA8F03-367B-4165-9E54-58D1F316F881}" presName="descendantText" presStyleLbl="alignAccFollowNode1" presStyleIdx="4" presStyleCnt="5">
        <dgm:presLayoutVars>
          <dgm:bulletEnabled val="1"/>
        </dgm:presLayoutVars>
      </dgm:prSet>
      <dgm:spPr/>
    </dgm:pt>
  </dgm:ptLst>
  <dgm:cxnLst>
    <dgm:cxn modelId="{4E44C403-3001-4D14-B783-2FAE302DACAF}" type="presOf" srcId="{B0987103-EEC9-4D0F-AC7E-4854F56D2B16}" destId="{AAE52DB4-249A-475E-A097-0E795520A4B5}" srcOrd="0" destOrd="0" presId="urn:microsoft.com/office/officeart/2005/8/layout/vList5"/>
    <dgm:cxn modelId="{5E0FD80E-3733-477E-BAF5-94678786E958}" srcId="{EC5A7848-FC49-4FB7-A257-97C33600EACD}" destId="{394FF1AE-2094-4962-885A-13C29866B78B}" srcOrd="0" destOrd="0" parTransId="{6EE6C44A-756C-4FE3-9B0B-DFF444706F8C}" sibTransId="{FE9B7360-F5E3-4566-AA6E-BE987AB54562}"/>
    <dgm:cxn modelId="{B52F3E17-512E-4D89-955C-5B236F7BC615}" srcId="{EC5A7848-FC49-4FB7-A257-97C33600EACD}" destId="{A5CA8F03-367B-4165-9E54-58D1F316F881}" srcOrd="4" destOrd="0" parTransId="{A7A6BB7D-BE73-4DAF-88FD-81406D49E0D6}" sibTransId="{67199CE4-5CA8-4AFF-93DA-E97A91A6E87B}"/>
    <dgm:cxn modelId="{3652FB33-0FD9-430B-841E-72D6D5F709B1}" type="presOf" srcId="{C42B043F-2DD7-44C5-94D1-B492A866F3E9}" destId="{1AE14F0D-5FC5-4436-8356-5E8DC96DC2D5}" srcOrd="0" destOrd="0" presId="urn:microsoft.com/office/officeart/2005/8/layout/vList5"/>
    <dgm:cxn modelId="{4F2A523A-171D-4566-927B-82F8F24206C5}" type="presOf" srcId="{8665C13D-3B85-44B7-B64A-0A4C431043AD}" destId="{0009473F-AF85-47E0-BEF1-90CCB3835D16}" srcOrd="0" destOrd="0" presId="urn:microsoft.com/office/officeart/2005/8/layout/vList5"/>
    <dgm:cxn modelId="{C6102A3B-96A2-445E-95EF-6A3EE4835F22}" srcId="{085C4E19-691D-44EC-AB67-F8D5BE1709A6}" destId="{4E546AFD-9E8A-407E-B108-40132265FA45}" srcOrd="0" destOrd="0" parTransId="{EC7FE212-2289-4F0B-A238-69ED0C95FDF0}" sibTransId="{75AFEE3B-89AD-4BBA-8156-CCF02B6593E6}"/>
    <dgm:cxn modelId="{57FB2145-4680-4712-B547-EFD4912F8DA7}" type="presOf" srcId="{EC5A7848-FC49-4FB7-A257-97C33600EACD}" destId="{B67C8B2E-A94B-4A25-AE50-29276552E6CF}" srcOrd="0" destOrd="0" presId="urn:microsoft.com/office/officeart/2005/8/layout/vList5"/>
    <dgm:cxn modelId="{FCE4A551-2452-405B-A975-98979DD4367D}" srcId="{B0987103-EEC9-4D0F-AC7E-4854F56D2B16}" destId="{B4585F72-CCAC-49DA-B0B3-227114310DDA}" srcOrd="0" destOrd="0" parTransId="{F639713A-5BDE-4000-8823-A05D04552D84}" sibTransId="{B45EB79C-8745-41C0-A59A-87CAA1E7D602}"/>
    <dgm:cxn modelId="{B3C3C057-4539-4E75-978F-990FCA49D29B}" srcId="{EC5A7848-FC49-4FB7-A257-97C33600EACD}" destId="{085C4E19-691D-44EC-AB67-F8D5BE1709A6}" srcOrd="2" destOrd="0" parTransId="{AE3AE73C-27D3-45B6-AABE-C311198D7204}" sibTransId="{9D5B339A-81ED-4978-AB02-244A1DAC9E74}"/>
    <dgm:cxn modelId="{CA9F485A-2808-4BBB-8A3C-ED9610A7188D}" srcId="{EC5A7848-FC49-4FB7-A257-97C33600EACD}" destId="{B0987103-EEC9-4D0F-AC7E-4854F56D2B16}" srcOrd="3" destOrd="0" parTransId="{5BAFF9D9-212A-4390-9A57-45F389BE16E6}" sibTransId="{92B665BF-9E6B-4F8D-A908-6F3ABE617F33}"/>
    <dgm:cxn modelId="{E4985D83-F738-4E32-B26F-9BBAC7882A50}" type="presOf" srcId="{41AE1AC3-EF08-40B2-8224-4F0B00D25395}" destId="{D3AC3D24-3251-4675-B5EA-645E341CF7A0}" srcOrd="0" destOrd="0" presId="urn:microsoft.com/office/officeart/2005/8/layout/vList5"/>
    <dgm:cxn modelId="{4D33509A-DC9C-4100-8440-69B3D4B5F6B5}" type="presOf" srcId="{A5CA8F03-367B-4165-9E54-58D1F316F881}" destId="{2C74CC89-69CC-44DA-A281-2D5E6C1B5824}" srcOrd="0" destOrd="0" presId="urn:microsoft.com/office/officeart/2005/8/layout/vList5"/>
    <dgm:cxn modelId="{995DC1A7-D56A-466B-A4EB-3F6150E443BC}" srcId="{394FF1AE-2094-4962-885A-13C29866B78B}" destId="{87242CBC-E7EC-4269-8DF9-489BCA868ED9}" srcOrd="0" destOrd="0" parTransId="{2C4594E2-8BFF-454F-B22B-9DEDD02B9397}" sibTransId="{5FA20EEA-5C69-4AFB-AF02-D575CC2CEA1B}"/>
    <dgm:cxn modelId="{B0B254A9-60AA-4F88-BD6A-DC5A7CE9D77A}" type="presOf" srcId="{B4585F72-CCAC-49DA-B0B3-227114310DDA}" destId="{F2A066F7-E581-40DB-AD18-55EDCD752CBB}" srcOrd="0" destOrd="0" presId="urn:microsoft.com/office/officeart/2005/8/layout/vList5"/>
    <dgm:cxn modelId="{EA96E2AA-62B3-4E61-ACB3-62AF9CE68100}" type="presOf" srcId="{085C4E19-691D-44EC-AB67-F8D5BE1709A6}" destId="{9D994E6E-9403-4199-8028-4D1EB8B72111}" srcOrd="0" destOrd="0" presId="urn:microsoft.com/office/officeart/2005/8/layout/vList5"/>
    <dgm:cxn modelId="{28A14EB6-2A74-4D3D-B9CE-E2E5D0A90491}" srcId="{C42B043F-2DD7-44C5-94D1-B492A866F3E9}" destId="{8665C13D-3B85-44B7-B64A-0A4C431043AD}" srcOrd="0" destOrd="0" parTransId="{3075369A-360D-4B8C-9D6A-7C5CA3DD4694}" sibTransId="{ED11A678-4C33-4A27-9E6A-0A30123314AA}"/>
    <dgm:cxn modelId="{6074CBBB-6B58-449B-A858-CE602D6C1539}" type="presOf" srcId="{4E546AFD-9E8A-407E-B108-40132265FA45}" destId="{80FECA51-1F00-4A95-BD95-9066F868CDA1}" srcOrd="0" destOrd="0" presId="urn:microsoft.com/office/officeart/2005/8/layout/vList5"/>
    <dgm:cxn modelId="{FCA465C4-BEED-4354-9930-70C2AEF62D52}" srcId="{A5CA8F03-367B-4165-9E54-58D1F316F881}" destId="{41AE1AC3-EF08-40B2-8224-4F0B00D25395}" srcOrd="0" destOrd="0" parTransId="{49CA2575-0BF9-4335-A0AF-43F8D3314784}" sibTransId="{4BFB8202-A867-4AFA-AF36-DAAC382A0687}"/>
    <dgm:cxn modelId="{47904FD0-141B-48F6-9E0A-4875869DF8E1}" type="presOf" srcId="{394FF1AE-2094-4962-885A-13C29866B78B}" destId="{C76FC460-BEDD-4EA3-82D9-80B7361231B7}" srcOrd="0" destOrd="0" presId="urn:microsoft.com/office/officeart/2005/8/layout/vList5"/>
    <dgm:cxn modelId="{C04331DE-E3FE-4AE0-9623-E40B5928335B}" type="presOf" srcId="{87242CBC-E7EC-4269-8DF9-489BCA868ED9}" destId="{4C27160F-F6B8-47C6-9C3D-D7FD2549109D}" srcOrd="0" destOrd="0" presId="urn:microsoft.com/office/officeart/2005/8/layout/vList5"/>
    <dgm:cxn modelId="{FA5F03E6-0B5D-4DA1-9BDB-30507A9C11E4}" srcId="{EC5A7848-FC49-4FB7-A257-97C33600EACD}" destId="{C42B043F-2DD7-44C5-94D1-B492A866F3E9}" srcOrd="1" destOrd="0" parTransId="{0EF4362D-9245-4B40-BE73-23B86E67AE23}" sibTransId="{B4805D71-37FB-4AB0-AD18-0A60A69AA346}"/>
    <dgm:cxn modelId="{BB95565B-FE0B-48EA-8C78-2ADE95B1778B}" type="presParOf" srcId="{B67C8B2E-A94B-4A25-AE50-29276552E6CF}" destId="{911058CD-F565-4588-9137-A728438AC4D3}" srcOrd="0" destOrd="0" presId="urn:microsoft.com/office/officeart/2005/8/layout/vList5"/>
    <dgm:cxn modelId="{9CE08F39-3150-4982-8878-11A9EE538EC3}" type="presParOf" srcId="{911058CD-F565-4588-9137-A728438AC4D3}" destId="{C76FC460-BEDD-4EA3-82D9-80B7361231B7}" srcOrd="0" destOrd="0" presId="urn:microsoft.com/office/officeart/2005/8/layout/vList5"/>
    <dgm:cxn modelId="{20D3B1DB-2CDD-4D1D-8765-78DA958626B4}" type="presParOf" srcId="{911058CD-F565-4588-9137-A728438AC4D3}" destId="{4C27160F-F6B8-47C6-9C3D-D7FD2549109D}" srcOrd="1" destOrd="0" presId="urn:microsoft.com/office/officeart/2005/8/layout/vList5"/>
    <dgm:cxn modelId="{A5E3E7F5-33CA-4232-A091-C82A13177302}" type="presParOf" srcId="{B67C8B2E-A94B-4A25-AE50-29276552E6CF}" destId="{A76497AC-6E93-42EE-A7AF-B36303B7AE53}" srcOrd="1" destOrd="0" presId="urn:microsoft.com/office/officeart/2005/8/layout/vList5"/>
    <dgm:cxn modelId="{CDBB2F84-24C4-4BBA-95AB-38C56AA6FC5A}" type="presParOf" srcId="{B67C8B2E-A94B-4A25-AE50-29276552E6CF}" destId="{10840C93-1A8D-49E1-8BA7-536F71676F38}" srcOrd="2" destOrd="0" presId="urn:microsoft.com/office/officeart/2005/8/layout/vList5"/>
    <dgm:cxn modelId="{35C74505-A386-4CD8-9643-DE82E99BADC2}" type="presParOf" srcId="{10840C93-1A8D-49E1-8BA7-536F71676F38}" destId="{1AE14F0D-5FC5-4436-8356-5E8DC96DC2D5}" srcOrd="0" destOrd="0" presId="urn:microsoft.com/office/officeart/2005/8/layout/vList5"/>
    <dgm:cxn modelId="{76C4C91B-CF98-455A-A815-7C63D7592791}" type="presParOf" srcId="{10840C93-1A8D-49E1-8BA7-536F71676F38}" destId="{0009473F-AF85-47E0-BEF1-90CCB3835D16}" srcOrd="1" destOrd="0" presId="urn:microsoft.com/office/officeart/2005/8/layout/vList5"/>
    <dgm:cxn modelId="{B009187D-6D68-4623-8F8A-2F8C6FDA651A}" type="presParOf" srcId="{B67C8B2E-A94B-4A25-AE50-29276552E6CF}" destId="{735A0739-C017-4230-9858-B5ADAF56237A}" srcOrd="3" destOrd="0" presId="urn:microsoft.com/office/officeart/2005/8/layout/vList5"/>
    <dgm:cxn modelId="{71287DEB-6DEC-459A-9C4F-4C519E6CF8D8}" type="presParOf" srcId="{B67C8B2E-A94B-4A25-AE50-29276552E6CF}" destId="{0B75D4BA-2AF4-436D-AEC5-588916BB0774}" srcOrd="4" destOrd="0" presId="urn:microsoft.com/office/officeart/2005/8/layout/vList5"/>
    <dgm:cxn modelId="{38ABF887-5271-4843-9AEB-21DD23E3E22A}" type="presParOf" srcId="{0B75D4BA-2AF4-436D-AEC5-588916BB0774}" destId="{9D994E6E-9403-4199-8028-4D1EB8B72111}" srcOrd="0" destOrd="0" presId="urn:microsoft.com/office/officeart/2005/8/layout/vList5"/>
    <dgm:cxn modelId="{51E8B108-0FBA-437F-AF02-63FD8CD39702}" type="presParOf" srcId="{0B75D4BA-2AF4-436D-AEC5-588916BB0774}" destId="{80FECA51-1F00-4A95-BD95-9066F868CDA1}" srcOrd="1" destOrd="0" presId="urn:microsoft.com/office/officeart/2005/8/layout/vList5"/>
    <dgm:cxn modelId="{75771D2A-69BC-4B5F-B32B-DB7ED568BEB8}" type="presParOf" srcId="{B67C8B2E-A94B-4A25-AE50-29276552E6CF}" destId="{384A087E-EF86-41D1-995A-0BC8512536EC}" srcOrd="5" destOrd="0" presId="urn:microsoft.com/office/officeart/2005/8/layout/vList5"/>
    <dgm:cxn modelId="{FEBACF27-8655-49B6-B15D-5A133D6F9A70}" type="presParOf" srcId="{B67C8B2E-A94B-4A25-AE50-29276552E6CF}" destId="{774EF5FE-BEB9-4AF6-BDD8-37374E28821B}" srcOrd="6" destOrd="0" presId="urn:microsoft.com/office/officeart/2005/8/layout/vList5"/>
    <dgm:cxn modelId="{131D7F42-C061-4354-B558-4E79545609DE}" type="presParOf" srcId="{774EF5FE-BEB9-4AF6-BDD8-37374E28821B}" destId="{AAE52DB4-249A-475E-A097-0E795520A4B5}" srcOrd="0" destOrd="0" presId="urn:microsoft.com/office/officeart/2005/8/layout/vList5"/>
    <dgm:cxn modelId="{28BC1B41-7B99-4050-A3FA-87C6F13442E0}" type="presParOf" srcId="{774EF5FE-BEB9-4AF6-BDD8-37374E28821B}" destId="{F2A066F7-E581-40DB-AD18-55EDCD752CBB}" srcOrd="1" destOrd="0" presId="urn:microsoft.com/office/officeart/2005/8/layout/vList5"/>
    <dgm:cxn modelId="{A5202A20-082B-41C6-B16F-3E4389E699D8}" type="presParOf" srcId="{B67C8B2E-A94B-4A25-AE50-29276552E6CF}" destId="{C3DCAF65-9DFD-459E-9F13-FAA25CDD7308}" srcOrd="7" destOrd="0" presId="urn:microsoft.com/office/officeart/2005/8/layout/vList5"/>
    <dgm:cxn modelId="{C1A529FC-4C0F-47D4-9012-C130FC41FD92}" type="presParOf" srcId="{B67C8B2E-A94B-4A25-AE50-29276552E6CF}" destId="{2BE2F012-9C51-4530-917A-93A78D812CC0}" srcOrd="8" destOrd="0" presId="urn:microsoft.com/office/officeart/2005/8/layout/vList5"/>
    <dgm:cxn modelId="{14D09FC5-1084-46FF-9BAF-A4295F027722}" type="presParOf" srcId="{2BE2F012-9C51-4530-917A-93A78D812CC0}" destId="{2C74CC89-69CC-44DA-A281-2D5E6C1B5824}" srcOrd="0" destOrd="0" presId="urn:microsoft.com/office/officeart/2005/8/layout/vList5"/>
    <dgm:cxn modelId="{4054C7EF-E566-4997-B119-4CB8FFFBD295}" type="presParOf" srcId="{2BE2F012-9C51-4530-917A-93A78D812CC0}" destId="{D3AC3D24-3251-4675-B5EA-645E341CF7A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78BD96-7F57-40CE-B825-1706A51F5251}">
      <dsp:nvSpPr>
        <dsp:cNvPr id="0" name=""/>
        <dsp:cNvSpPr/>
      </dsp:nvSpPr>
      <dsp:spPr>
        <a:xfrm>
          <a:off x="723" y="481233"/>
          <a:ext cx="2820525" cy="169231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Someone has already solved the problem you have</a:t>
          </a:r>
        </a:p>
      </dsp:txBody>
      <dsp:txXfrm>
        <a:off x="723" y="481233"/>
        <a:ext cx="2820525" cy="1692315"/>
      </dsp:txXfrm>
    </dsp:sp>
    <dsp:sp modelId="{B2E7EC20-392B-4B02-9C62-28F01B462FC9}">
      <dsp:nvSpPr>
        <dsp:cNvPr id="0" name=""/>
        <dsp:cNvSpPr/>
      </dsp:nvSpPr>
      <dsp:spPr>
        <a:xfrm>
          <a:off x="3103301" y="481233"/>
          <a:ext cx="2820525" cy="1692315"/>
        </a:xfrm>
        <a:prstGeom prst="rect">
          <a:avLst/>
        </a:prstGeom>
        <a:solidFill>
          <a:schemeClr val="accent5">
            <a:hueOff val="-6143153"/>
            <a:satOff val="6875"/>
            <a:lumOff val="39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Design Patterns are an extension of that</a:t>
          </a:r>
        </a:p>
      </dsp:txBody>
      <dsp:txXfrm>
        <a:off x="3103301" y="481233"/>
        <a:ext cx="2820525" cy="1692315"/>
      </dsp:txXfrm>
    </dsp:sp>
    <dsp:sp modelId="{0F5AE437-E003-486D-8A40-D0D24C87ECB6}">
      <dsp:nvSpPr>
        <dsp:cNvPr id="0" name=""/>
        <dsp:cNvSpPr/>
      </dsp:nvSpPr>
      <dsp:spPr>
        <a:xfrm>
          <a:off x="723" y="2455601"/>
          <a:ext cx="2820525" cy="1692315"/>
        </a:xfrm>
        <a:prstGeom prst="rect">
          <a:avLst/>
        </a:prstGeom>
        <a:solidFill>
          <a:schemeClr val="accent5">
            <a:hueOff val="-12286306"/>
            <a:satOff val="13750"/>
            <a:lumOff val="785"/>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A way to structure and design your code for better extension and integration with other patterns</a:t>
          </a:r>
        </a:p>
      </dsp:txBody>
      <dsp:txXfrm>
        <a:off x="723" y="2455601"/>
        <a:ext cx="2820525" cy="1692315"/>
      </dsp:txXfrm>
    </dsp:sp>
    <dsp:sp modelId="{9514BC83-E7FB-4686-B10A-F6F6D7EC18D0}">
      <dsp:nvSpPr>
        <dsp:cNvPr id="0" name=""/>
        <dsp:cNvSpPr/>
      </dsp:nvSpPr>
      <dsp:spPr>
        <a:xfrm>
          <a:off x="3103301" y="2455601"/>
          <a:ext cx="2820525" cy="1692315"/>
        </a:xfrm>
        <a:prstGeom prst="rect">
          <a:avLst/>
        </a:prstGeom>
        <a:solidFill>
          <a:schemeClr val="accent5">
            <a:hueOff val="-18429457"/>
            <a:satOff val="20625"/>
            <a:lumOff val="117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Unlike data structures, patterns are about recognizing where a pattern is useful and applying it to a given situation</a:t>
          </a:r>
        </a:p>
      </dsp:txBody>
      <dsp:txXfrm>
        <a:off x="3103301" y="2455601"/>
        <a:ext cx="2820525" cy="16923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FF2A73-9DD1-42A7-8857-81BD0127BF0B}">
      <dsp:nvSpPr>
        <dsp:cNvPr id="0" name=""/>
        <dsp:cNvSpPr/>
      </dsp:nvSpPr>
      <dsp:spPr>
        <a:xfrm>
          <a:off x="469" y="1208104"/>
          <a:ext cx="1899679" cy="2279615"/>
        </a:xfrm>
        <a:prstGeom prst="rect">
          <a:avLst/>
        </a:prstGeom>
        <a:gradFill rotWithShape="0">
          <a:gsLst>
            <a:gs pos="0">
              <a:schemeClr val="accent4">
                <a:hueOff val="0"/>
                <a:satOff val="0"/>
                <a:lumOff val="0"/>
                <a:alphaOff val="0"/>
                <a:tint val="48000"/>
                <a:satMod val="105000"/>
                <a:lumMod val="110000"/>
              </a:schemeClr>
            </a:gs>
            <a:gs pos="100000">
              <a:schemeClr val="accent4">
                <a:hueOff val="0"/>
                <a:satOff val="0"/>
                <a:lumOff val="0"/>
                <a:alphaOff val="0"/>
                <a:tint val="78000"/>
                <a:satMod val="109000"/>
                <a:lumMod val="100000"/>
              </a:schemeClr>
            </a:gs>
          </a:gsLst>
          <a:lin ang="5400000" scaled="0"/>
        </a:gradFill>
        <a:ln w="12700" cap="flat" cmpd="sng" algn="ctr">
          <a:solidFill>
            <a:schemeClr val="accent4">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87646" tIns="0" rIns="187646" bIns="330200" numCol="1" spcCol="1270" anchor="t" anchorCtr="0">
          <a:noAutofit/>
        </a:bodyPr>
        <a:lstStyle/>
        <a:p>
          <a:pPr marL="0" lvl="0" indent="0" algn="l" defTabSz="533400">
            <a:lnSpc>
              <a:spcPct val="90000"/>
            </a:lnSpc>
            <a:spcBef>
              <a:spcPct val="0"/>
            </a:spcBef>
            <a:spcAft>
              <a:spcPct val="35000"/>
            </a:spcAft>
            <a:buNone/>
          </a:pPr>
          <a:r>
            <a:rPr lang="en-US" sz="1200" kern="1200"/>
            <a:t>Inheritance allows us to easily give functionality to a subclass</a:t>
          </a:r>
        </a:p>
      </dsp:txBody>
      <dsp:txXfrm>
        <a:off x="469" y="2119950"/>
        <a:ext cx="1899679" cy="1367769"/>
      </dsp:txXfrm>
    </dsp:sp>
    <dsp:sp modelId="{9959833B-59FE-4A87-9D94-28C1F42CB112}">
      <dsp:nvSpPr>
        <dsp:cNvPr id="0" name=""/>
        <dsp:cNvSpPr/>
      </dsp:nvSpPr>
      <dsp:spPr>
        <a:xfrm>
          <a:off x="469" y="1208104"/>
          <a:ext cx="1899679" cy="911846"/>
        </a:xfrm>
        <a:prstGeom prst="rect">
          <a:avLst/>
        </a:prstGeom>
        <a:noFill/>
        <a:ln w="12700" cap="flat" cmpd="sng" algn="ctr">
          <a:noFill/>
          <a:prstDash val="solid"/>
        </a:ln>
        <a:effectLst/>
        <a:sp3d/>
      </dsp:spPr>
      <dsp:style>
        <a:lnRef idx="1">
          <a:scrgbClr r="0" g="0" b="0"/>
        </a:lnRef>
        <a:fillRef idx="2">
          <a:scrgbClr r="0" g="0" b="0"/>
        </a:fillRef>
        <a:effectRef idx="1">
          <a:scrgbClr r="0" g="0" b="0"/>
        </a:effectRef>
        <a:fontRef idx="minor">
          <a:schemeClr val="dk1"/>
        </a:fontRef>
      </dsp:style>
      <dsp:txBody>
        <a:bodyPr spcFirstLastPara="0" vert="horz" wrap="square" lIns="187646" tIns="165100" rIns="187646" bIns="165100" numCol="1" spcCol="1270" anchor="ctr" anchorCtr="0">
          <a:noAutofit/>
        </a:bodyPr>
        <a:lstStyle/>
        <a:p>
          <a:pPr marL="0" lvl="0" indent="0" algn="l" defTabSz="1911350">
            <a:lnSpc>
              <a:spcPct val="90000"/>
            </a:lnSpc>
            <a:spcBef>
              <a:spcPct val="0"/>
            </a:spcBef>
            <a:spcAft>
              <a:spcPct val="35000"/>
            </a:spcAft>
            <a:buNone/>
          </a:pPr>
          <a:r>
            <a:rPr lang="en-US" sz="4300" kern="1200"/>
            <a:t>01</a:t>
          </a:r>
        </a:p>
      </dsp:txBody>
      <dsp:txXfrm>
        <a:off x="469" y="1208104"/>
        <a:ext cx="1899679" cy="911846"/>
      </dsp:txXfrm>
    </dsp:sp>
    <dsp:sp modelId="{D257B71D-9992-4DA1-A5D9-231BC5FC6BA4}">
      <dsp:nvSpPr>
        <dsp:cNvPr id="0" name=""/>
        <dsp:cNvSpPr/>
      </dsp:nvSpPr>
      <dsp:spPr>
        <a:xfrm>
          <a:off x="2052122" y="1208104"/>
          <a:ext cx="1899679" cy="2279615"/>
        </a:xfrm>
        <a:prstGeom prst="rect">
          <a:avLst/>
        </a:prstGeom>
        <a:gradFill rotWithShape="0">
          <a:gsLst>
            <a:gs pos="0">
              <a:schemeClr val="accent4">
                <a:hueOff val="0"/>
                <a:satOff val="0"/>
                <a:lumOff val="0"/>
                <a:alphaOff val="0"/>
                <a:tint val="48000"/>
                <a:satMod val="105000"/>
                <a:lumMod val="110000"/>
              </a:schemeClr>
            </a:gs>
            <a:gs pos="100000">
              <a:schemeClr val="accent4">
                <a:hueOff val="0"/>
                <a:satOff val="0"/>
                <a:lumOff val="0"/>
                <a:alphaOff val="0"/>
                <a:tint val="78000"/>
                <a:satMod val="109000"/>
                <a:lumMod val="100000"/>
              </a:schemeClr>
            </a:gs>
          </a:gsLst>
          <a:lin ang="5400000" scaled="0"/>
        </a:gradFill>
        <a:ln w="12700" cap="flat" cmpd="sng" algn="ctr">
          <a:solidFill>
            <a:schemeClr val="accent4">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87646" tIns="0" rIns="187646" bIns="330200" numCol="1" spcCol="1270" anchor="t" anchorCtr="0">
          <a:noAutofit/>
        </a:bodyPr>
        <a:lstStyle/>
        <a:p>
          <a:pPr marL="0" lvl="0" indent="0" algn="l" defTabSz="533400">
            <a:lnSpc>
              <a:spcPct val="90000"/>
            </a:lnSpc>
            <a:spcBef>
              <a:spcPct val="0"/>
            </a:spcBef>
            <a:spcAft>
              <a:spcPct val="35000"/>
            </a:spcAft>
            <a:buNone/>
          </a:pPr>
          <a:r>
            <a:rPr lang="en-US" sz="1200" kern="1200"/>
            <a:t>If a subclass doesn’t override the functionality, it just uses our parent class’s implementation</a:t>
          </a:r>
        </a:p>
      </dsp:txBody>
      <dsp:txXfrm>
        <a:off x="2052122" y="2119950"/>
        <a:ext cx="1899679" cy="1367769"/>
      </dsp:txXfrm>
    </dsp:sp>
    <dsp:sp modelId="{729E9D88-E8FE-4027-9F7A-33EA11C2FF6E}">
      <dsp:nvSpPr>
        <dsp:cNvPr id="0" name=""/>
        <dsp:cNvSpPr/>
      </dsp:nvSpPr>
      <dsp:spPr>
        <a:xfrm>
          <a:off x="2052122" y="1208104"/>
          <a:ext cx="1899679" cy="911846"/>
        </a:xfrm>
        <a:prstGeom prst="rect">
          <a:avLst/>
        </a:prstGeom>
        <a:noFill/>
        <a:ln w="12700" cap="flat" cmpd="sng" algn="ctr">
          <a:noFill/>
          <a:prstDash val="solid"/>
        </a:ln>
        <a:effectLst/>
        <a:sp3d/>
      </dsp:spPr>
      <dsp:style>
        <a:lnRef idx="1">
          <a:scrgbClr r="0" g="0" b="0"/>
        </a:lnRef>
        <a:fillRef idx="2">
          <a:scrgbClr r="0" g="0" b="0"/>
        </a:fillRef>
        <a:effectRef idx="1">
          <a:scrgbClr r="0" g="0" b="0"/>
        </a:effectRef>
        <a:fontRef idx="minor">
          <a:schemeClr val="dk1"/>
        </a:fontRef>
      </dsp:style>
      <dsp:txBody>
        <a:bodyPr spcFirstLastPara="0" vert="horz" wrap="square" lIns="187646" tIns="165100" rIns="187646" bIns="165100" numCol="1" spcCol="1270" anchor="ctr" anchorCtr="0">
          <a:noAutofit/>
        </a:bodyPr>
        <a:lstStyle/>
        <a:p>
          <a:pPr marL="0" lvl="0" indent="0" algn="l" defTabSz="1911350">
            <a:lnSpc>
              <a:spcPct val="90000"/>
            </a:lnSpc>
            <a:spcBef>
              <a:spcPct val="0"/>
            </a:spcBef>
            <a:spcAft>
              <a:spcPct val="35000"/>
            </a:spcAft>
            <a:buNone/>
          </a:pPr>
          <a:r>
            <a:rPr lang="en-US" sz="4300" kern="1200"/>
            <a:t>02</a:t>
          </a:r>
        </a:p>
      </dsp:txBody>
      <dsp:txXfrm>
        <a:off x="2052122" y="1208104"/>
        <a:ext cx="1899679" cy="911846"/>
      </dsp:txXfrm>
    </dsp:sp>
    <dsp:sp modelId="{C6172216-7DC1-481C-AF41-07C140193057}">
      <dsp:nvSpPr>
        <dsp:cNvPr id="0" name=""/>
        <dsp:cNvSpPr/>
      </dsp:nvSpPr>
      <dsp:spPr>
        <a:xfrm>
          <a:off x="4103776" y="1208104"/>
          <a:ext cx="1899679" cy="2279615"/>
        </a:xfrm>
        <a:prstGeom prst="rect">
          <a:avLst/>
        </a:prstGeom>
        <a:gradFill rotWithShape="0">
          <a:gsLst>
            <a:gs pos="0">
              <a:schemeClr val="accent4">
                <a:hueOff val="0"/>
                <a:satOff val="0"/>
                <a:lumOff val="0"/>
                <a:alphaOff val="0"/>
                <a:tint val="48000"/>
                <a:satMod val="105000"/>
                <a:lumMod val="110000"/>
              </a:schemeClr>
            </a:gs>
            <a:gs pos="100000">
              <a:schemeClr val="accent4">
                <a:hueOff val="0"/>
                <a:satOff val="0"/>
                <a:lumOff val="0"/>
                <a:alphaOff val="0"/>
                <a:tint val="78000"/>
                <a:satMod val="109000"/>
                <a:lumMod val="100000"/>
              </a:schemeClr>
            </a:gs>
          </a:gsLst>
          <a:lin ang="5400000" scaled="0"/>
        </a:gradFill>
        <a:ln w="12700" cap="flat" cmpd="sng" algn="ctr">
          <a:solidFill>
            <a:schemeClr val="accent4">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87646" tIns="0" rIns="187646" bIns="330200" numCol="1" spcCol="1270" anchor="t" anchorCtr="0">
          <a:noAutofit/>
        </a:bodyPr>
        <a:lstStyle/>
        <a:p>
          <a:pPr marL="0" lvl="0" indent="0" algn="l" defTabSz="533400">
            <a:lnSpc>
              <a:spcPct val="90000"/>
            </a:lnSpc>
            <a:spcBef>
              <a:spcPct val="0"/>
            </a:spcBef>
            <a:spcAft>
              <a:spcPct val="35000"/>
            </a:spcAft>
            <a:buNone/>
          </a:pPr>
          <a:r>
            <a:rPr lang="en-US" sz="1200" kern="1200"/>
            <a:t>Why could this be a problem?</a:t>
          </a:r>
        </a:p>
      </dsp:txBody>
      <dsp:txXfrm>
        <a:off x="4103776" y="2119950"/>
        <a:ext cx="1899679" cy="1367769"/>
      </dsp:txXfrm>
    </dsp:sp>
    <dsp:sp modelId="{83FEE3D2-7235-41FC-A3CF-E6E56F4BCA99}">
      <dsp:nvSpPr>
        <dsp:cNvPr id="0" name=""/>
        <dsp:cNvSpPr/>
      </dsp:nvSpPr>
      <dsp:spPr>
        <a:xfrm>
          <a:off x="4103776" y="1208104"/>
          <a:ext cx="1899679" cy="911846"/>
        </a:xfrm>
        <a:prstGeom prst="rect">
          <a:avLst/>
        </a:prstGeom>
        <a:noFill/>
        <a:ln w="12700" cap="flat" cmpd="sng" algn="ctr">
          <a:noFill/>
          <a:prstDash val="solid"/>
        </a:ln>
        <a:effectLst/>
        <a:sp3d/>
      </dsp:spPr>
      <dsp:style>
        <a:lnRef idx="1">
          <a:scrgbClr r="0" g="0" b="0"/>
        </a:lnRef>
        <a:fillRef idx="2">
          <a:scrgbClr r="0" g="0" b="0"/>
        </a:fillRef>
        <a:effectRef idx="1">
          <a:scrgbClr r="0" g="0" b="0"/>
        </a:effectRef>
        <a:fontRef idx="minor">
          <a:schemeClr val="dk1"/>
        </a:fontRef>
      </dsp:style>
      <dsp:txBody>
        <a:bodyPr spcFirstLastPara="0" vert="horz" wrap="square" lIns="187646" tIns="165100" rIns="187646" bIns="165100" numCol="1" spcCol="1270" anchor="ctr" anchorCtr="0">
          <a:noAutofit/>
        </a:bodyPr>
        <a:lstStyle/>
        <a:p>
          <a:pPr marL="0" lvl="0" indent="0" algn="l" defTabSz="1911350">
            <a:lnSpc>
              <a:spcPct val="90000"/>
            </a:lnSpc>
            <a:spcBef>
              <a:spcPct val="0"/>
            </a:spcBef>
            <a:spcAft>
              <a:spcPct val="35000"/>
            </a:spcAft>
            <a:buNone/>
          </a:pPr>
          <a:r>
            <a:rPr lang="en-US" sz="4300" kern="1200"/>
            <a:t>03</a:t>
          </a:r>
        </a:p>
      </dsp:txBody>
      <dsp:txXfrm>
        <a:off x="4103776" y="1208104"/>
        <a:ext cx="1899679" cy="9118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B49E35-A599-48AB-9372-E70C0B2FC440}">
      <dsp:nvSpPr>
        <dsp:cNvPr id="0" name=""/>
        <dsp:cNvSpPr/>
      </dsp:nvSpPr>
      <dsp:spPr>
        <a:xfrm>
          <a:off x="0" y="0"/>
          <a:ext cx="3235523" cy="33038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1">
          <a:scrgbClr r="0" g="0" b="0"/>
        </a:fillRef>
        <a:effectRef idx="2">
          <a:scrgbClr r="0" g="0" b="0"/>
        </a:effectRef>
        <a:fontRef idx="minor"/>
      </dsp:style>
      <dsp:txBody>
        <a:bodyPr spcFirstLastPara="0" vert="horz" wrap="square" lIns="252254" tIns="330200" rIns="252254" bIns="330200" numCol="1" spcCol="1270" anchor="t" anchorCtr="0">
          <a:noAutofit/>
        </a:bodyPr>
        <a:lstStyle/>
        <a:p>
          <a:pPr marL="0" lvl="0" indent="0" algn="l" defTabSz="1022350">
            <a:lnSpc>
              <a:spcPct val="90000"/>
            </a:lnSpc>
            <a:spcBef>
              <a:spcPct val="0"/>
            </a:spcBef>
            <a:spcAft>
              <a:spcPct val="35000"/>
            </a:spcAft>
            <a:buNone/>
          </a:pPr>
          <a:r>
            <a:rPr lang="en-US" sz="2300" kern="1200"/>
            <a:t>There’s no way to turn off functionality</a:t>
          </a:r>
        </a:p>
      </dsp:txBody>
      <dsp:txXfrm>
        <a:off x="0" y="1255477"/>
        <a:ext cx="3235523" cy="1982332"/>
      </dsp:txXfrm>
    </dsp:sp>
    <dsp:sp modelId="{4E4C1262-B84D-4623-8558-1F7730E58CF8}">
      <dsp:nvSpPr>
        <dsp:cNvPr id="0" name=""/>
        <dsp:cNvSpPr/>
      </dsp:nvSpPr>
      <dsp:spPr>
        <a:xfrm>
          <a:off x="1122178" y="330388"/>
          <a:ext cx="991166" cy="991166"/>
        </a:xfrm>
        <a:prstGeom prst="ellipse">
          <a:avLst/>
        </a:prstGeom>
        <a:gradFill rotWithShape="0">
          <a:gsLst>
            <a:gs pos="0">
              <a:schemeClr val="accent1">
                <a:hueOff val="0"/>
                <a:satOff val="0"/>
                <a:lumOff val="0"/>
                <a:alphaOff val="0"/>
                <a:tint val="94000"/>
                <a:satMod val="100000"/>
                <a:lumMod val="104000"/>
              </a:schemeClr>
            </a:gs>
            <a:gs pos="69000">
              <a:schemeClr val="accent1">
                <a:hueOff val="0"/>
                <a:satOff val="0"/>
                <a:lumOff val="0"/>
                <a:alphaOff val="0"/>
                <a:shade val="86000"/>
                <a:satMod val="130000"/>
                <a:lumMod val="102000"/>
              </a:schemeClr>
            </a:gs>
            <a:gs pos="100000">
              <a:schemeClr val="accent1">
                <a:hueOff val="0"/>
                <a:satOff val="0"/>
                <a:lumOff val="0"/>
                <a:alphaOff val="0"/>
                <a:shade val="72000"/>
                <a:satMod val="130000"/>
                <a:lumMod val="100000"/>
              </a:schemeClr>
            </a:gs>
          </a:gsLst>
          <a:lin ang="5400000" scaled="0"/>
        </a:gradFill>
        <a:ln w="12700" cap="flat" cmpd="sng" algn="ctr">
          <a:solidFill>
            <a:schemeClr val="accent1">
              <a:hueOff val="0"/>
              <a:satOff val="0"/>
              <a:lumOff val="0"/>
              <a:alphaOff val="0"/>
            </a:schemeClr>
          </a:solidFill>
          <a:prstDash val="solid"/>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1">
          <a:scrgbClr r="0" g="0" b="0"/>
        </a:lnRef>
        <a:fillRef idx="3">
          <a:scrgbClr r="0" g="0" b="0"/>
        </a:fillRef>
        <a:effectRef idx="3">
          <a:scrgbClr r="0" g="0" b="0"/>
        </a:effectRef>
        <a:fontRef idx="minor">
          <a:schemeClr val="lt1"/>
        </a:fontRef>
      </dsp:style>
      <dsp:txBody>
        <a:bodyPr spcFirstLastPara="0" vert="horz" wrap="square" lIns="77275" tIns="12700" rIns="77275"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67331" y="475541"/>
        <a:ext cx="700860" cy="700860"/>
      </dsp:txXfrm>
    </dsp:sp>
    <dsp:sp modelId="{1F38BC16-58A8-44D6-B8FA-5A97BE58418D}">
      <dsp:nvSpPr>
        <dsp:cNvPr id="0" name=""/>
        <dsp:cNvSpPr/>
      </dsp:nvSpPr>
      <dsp:spPr>
        <a:xfrm>
          <a:off x="0" y="3303816"/>
          <a:ext cx="3235523" cy="72"/>
        </a:xfrm>
        <a:prstGeom prst="rect">
          <a:avLst/>
        </a:prstGeom>
        <a:gradFill rotWithShape="0">
          <a:gsLst>
            <a:gs pos="0">
              <a:schemeClr val="accent1">
                <a:hueOff val="0"/>
                <a:satOff val="0"/>
                <a:lumOff val="0"/>
                <a:alphaOff val="0"/>
                <a:tint val="94000"/>
                <a:satMod val="100000"/>
                <a:lumMod val="104000"/>
              </a:schemeClr>
            </a:gs>
            <a:gs pos="69000">
              <a:schemeClr val="accent1">
                <a:hueOff val="0"/>
                <a:satOff val="0"/>
                <a:lumOff val="0"/>
                <a:alphaOff val="0"/>
                <a:shade val="86000"/>
                <a:satMod val="130000"/>
                <a:lumMod val="102000"/>
              </a:schemeClr>
            </a:gs>
            <a:gs pos="100000">
              <a:schemeClr val="accent1">
                <a:hueOff val="0"/>
                <a:satOff val="0"/>
                <a:lumOff val="0"/>
                <a:alphaOff val="0"/>
                <a:shade val="72000"/>
                <a:satMod val="130000"/>
                <a:lumMod val="100000"/>
              </a:schemeClr>
            </a:gs>
          </a:gsLst>
          <a:lin ang="5400000" scaled="0"/>
        </a:gradFill>
        <a:ln w="12700" cap="flat" cmpd="sng" algn="ctr">
          <a:solidFill>
            <a:schemeClr val="accent1">
              <a:hueOff val="0"/>
              <a:satOff val="0"/>
              <a:lumOff val="0"/>
              <a:alphaOff val="0"/>
            </a:schemeClr>
          </a:solidFill>
          <a:prstDash val="solid"/>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1">
          <a:scrgbClr r="0" g="0" b="0"/>
        </a:lnRef>
        <a:fillRef idx="3">
          <a:scrgbClr r="0" g="0" b="0"/>
        </a:fillRef>
        <a:effectRef idx="3">
          <a:scrgbClr r="0" g="0" b="0"/>
        </a:effectRef>
        <a:fontRef idx="minor">
          <a:schemeClr val="lt1"/>
        </a:fontRef>
      </dsp:style>
    </dsp:sp>
    <dsp:sp modelId="{EE5F5C6D-6FED-47DF-9DBF-2C7A95B10DF2}">
      <dsp:nvSpPr>
        <dsp:cNvPr id="0" name=""/>
        <dsp:cNvSpPr/>
      </dsp:nvSpPr>
      <dsp:spPr>
        <a:xfrm>
          <a:off x="3559075" y="0"/>
          <a:ext cx="3235523" cy="33038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1">
          <a:scrgbClr r="0" g="0" b="0"/>
        </a:fillRef>
        <a:effectRef idx="2">
          <a:scrgbClr r="0" g="0" b="0"/>
        </a:effectRef>
        <a:fontRef idx="minor"/>
      </dsp:style>
      <dsp:txBody>
        <a:bodyPr spcFirstLastPara="0" vert="horz" wrap="square" lIns="252254" tIns="330200" rIns="252254" bIns="330200" numCol="1" spcCol="1270" anchor="t" anchorCtr="0">
          <a:noAutofit/>
        </a:bodyPr>
        <a:lstStyle/>
        <a:p>
          <a:pPr marL="0" lvl="0" indent="0" algn="l" defTabSz="1022350">
            <a:lnSpc>
              <a:spcPct val="90000"/>
            </a:lnSpc>
            <a:spcBef>
              <a:spcPct val="0"/>
            </a:spcBef>
            <a:spcAft>
              <a:spcPct val="35000"/>
            </a:spcAft>
            <a:buNone/>
          </a:pPr>
          <a:r>
            <a:rPr lang="en-US" sz="2300" kern="1200"/>
            <a:t>Overriding implementations to do nothing</a:t>
          </a:r>
        </a:p>
      </dsp:txBody>
      <dsp:txXfrm>
        <a:off x="3559075" y="1255477"/>
        <a:ext cx="3235523" cy="1982332"/>
      </dsp:txXfrm>
    </dsp:sp>
    <dsp:sp modelId="{6FBA9B3A-8107-4F97-807D-5E793534E278}">
      <dsp:nvSpPr>
        <dsp:cNvPr id="0" name=""/>
        <dsp:cNvSpPr/>
      </dsp:nvSpPr>
      <dsp:spPr>
        <a:xfrm>
          <a:off x="4681254" y="330388"/>
          <a:ext cx="991166" cy="991166"/>
        </a:xfrm>
        <a:prstGeom prst="ellipse">
          <a:avLst/>
        </a:prstGeom>
        <a:gradFill rotWithShape="0">
          <a:gsLst>
            <a:gs pos="0">
              <a:schemeClr val="accent1">
                <a:hueOff val="0"/>
                <a:satOff val="0"/>
                <a:lumOff val="0"/>
                <a:alphaOff val="0"/>
                <a:tint val="94000"/>
                <a:satMod val="100000"/>
                <a:lumMod val="104000"/>
              </a:schemeClr>
            </a:gs>
            <a:gs pos="69000">
              <a:schemeClr val="accent1">
                <a:hueOff val="0"/>
                <a:satOff val="0"/>
                <a:lumOff val="0"/>
                <a:alphaOff val="0"/>
                <a:shade val="86000"/>
                <a:satMod val="130000"/>
                <a:lumMod val="102000"/>
              </a:schemeClr>
            </a:gs>
            <a:gs pos="100000">
              <a:schemeClr val="accent1">
                <a:hueOff val="0"/>
                <a:satOff val="0"/>
                <a:lumOff val="0"/>
                <a:alphaOff val="0"/>
                <a:shade val="72000"/>
                <a:satMod val="130000"/>
                <a:lumMod val="100000"/>
              </a:schemeClr>
            </a:gs>
          </a:gsLst>
          <a:lin ang="5400000" scaled="0"/>
        </a:gradFill>
        <a:ln w="12700" cap="flat" cmpd="sng" algn="ctr">
          <a:solidFill>
            <a:schemeClr val="accent1">
              <a:hueOff val="0"/>
              <a:satOff val="0"/>
              <a:lumOff val="0"/>
              <a:alphaOff val="0"/>
            </a:schemeClr>
          </a:solidFill>
          <a:prstDash val="solid"/>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1">
          <a:scrgbClr r="0" g="0" b="0"/>
        </a:lnRef>
        <a:fillRef idx="3">
          <a:scrgbClr r="0" g="0" b="0"/>
        </a:fillRef>
        <a:effectRef idx="3">
          <a:scrgbClr r="0" g="0" b="0"/>
        </a:effectRef>
        <a:fontRef idx="minor">
          <a:schemeClr val="lt1"/>
        </a:fontRef>
      </dsp:style>
      <dsp:txBody>
        <a:bodyPr spcFirstLastPara="0" vert="horz" wrap="square" lIns="77275" tIns="12700" rIns="77275"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826407" y="475541"/>
        <a:ext cx="700860" cy="700860"/>
      </dsp:txXfrm>
    </dsp:sp>
    <dsp:sp modelId="{7B977BC0-DF20-4929-BFA6-FA5A65201164}">
      <dsp:nvSpPr>
        <dsp:cNvPr id="0" name=""/>
        <dsp:cNvSpPr/>
      </dsp:nvSpPr>
      <dsp:spPr>
        <a:xfrm>
          <a:off x="3559075" y="3303816"/>
          <a:ext cx="3235523" cy="72"/>
        </a:xfrm>
        <a:prstGeom prst="rect">
          <a:avLst/>
        </a:prstGeom>
        <a:gradFill rotWithShape="0">
          <a:gsLst>
            <a:gs pos="0">
              <a:schemeClr val="accent1">
                <a:hueOff val="0"/>
                <a:satOff val="0"/>
                <a:lumOff val="0"/>
                <a:alphaOff val="0"/>
                <a:tint val="94000"/>
                <a:satMod val="100000"/>
                <a:lumMod val="104000"/>
              </a:schemeClr>
            </a:gs>
            <a:gs pos="69000">
              <a:schemeClr val="accent1">
                <a:hueOff val="0"/>
                <a:satOff val="0"/>
                <a:lumOff val="0"/>
                <a:alphaOff val="0"/>
                <a:shade val="86000"/>
                <a:satMod val="130000"/>
                <a:lumMod val="102000"/>
              </a:schemeClr>
            </a:gs>
            <a:gs pos="100000">
              <a:schemeClr val="accent1">
                <a:hueOff val="0"/>
                <a:satOff val="0"/>
                <a:lumOff val="0"/>
                <a:alphaOff val="0"/>
                <a:shade val="72000"/>
                <a:satMod val="130000"/>
                <a:lumMod val="100000"/>
              </a:schemeClr>
            </a:gs>
          </a:gsLst>
          <a:lin ang="5400000" scaled="0"/>
        </a:gradFill>
        <a:ln w="12700" cap="flat" cmpd="sng" algn="ctr">
          <a:solidFill>
            <a:schemeClr val="accent1">
              <a:hueOff val="0"/>
              <a:satOff val="0"/>
              <a:lumOff val="0"/>
              <a:alphaOff val="0"/>
            </a:schemeClr>
          </a:solidFill>
          <a:prstDash val="solid"/>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1">
          <a:scrgbClr r="0" g="0" b="0"/>
        </a:lnRef>
        <a:fillRef idx="3">
          <a:scrgbClr r="0" g="0" b="0"/>
        </a:fillRef>
        <a:effectRef idx="3">
          <a:scrgbClr r="0" g="0" b="0"/>
        </a:effectRef>
        <a:fontRef idx="minor">
          <a:schemeClr val="lt1"/>
        </a:fontRef>
      </dsp:style>
    </dsp:sp>
    <dsp:sp modelId="{F4D0A2B8-3385-4DA8-8368-64B7AFC8C57C}">
      <dsp:nvSpPr>
        <dsp:cNvPr id="0" name=""/>
        <dsp:cNvSpPr/>
      </dsp:nvSpPr>
      <dsp:spPr>
        <a:xfrm>
          <a:off x="7118151" y="0"/>
          <a:ext cx="3235523" cy="33038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1">
          <a:scrgbClr r="0" g="0" b="0"/>
        </a:fillRef>
        <a:effectRef idx="2">
          <a:scrgbClr r="0" g="0" b="0"/>
        </a:effectRef>
        <a:fontRef idx="minor"/>
      </dsp:style>
      <dsp:txBody>
        <a:bodyPr spcFirstLastPara="0" vert="horz" wrap="square" lIns="252254" tIns="330200" rIns="252254" bIns="330200" numCol="1" spcCol="1270" anchor="t" anchorCtr="0">
          <a:noAutofit/>
        </a:bodyPr>
        <a:lstStyle/>
        <a:p>
          <a:pPr marL="0" lvl="0" indent="0" algn="l" defTabSz="1022350">
            <a:lnSpc>
              <a:spcPct val="90000"/>
            </a:lnSpc>
            <a:spcBef>
              <a:spcPct val="0"/>
            </a:spcBef>
            <a:spcAft>
              <a:spcPct val="35000"/>
            </a:spcAft>
            <a:buNone/>
          </a:pPr>
          <a:r>
            <a:rPr lang="en-US" sz="2300" kern="1200"/>
            <a:t>What happens when you have hundreds or thousands of subclasses?</a:t>
          </a:r>
        </a:p>
      </dsp:txBody>
      <dsp:txXfrm>
        <a:off x="7118151" y="1255477"/>
        <a:ext cx="3235523" cy="1982332"/>
      </dsp:txXfrm>
    </dsp:sp>
    <dsp:sp modelId="{45BD8C43-B010-45C4-B96B-02EE5D46D4B3}">
      <dsp:nvSpPr>
        <dsp:cNvPr id="0" name=""/>
        <dsp:cNvSpPr/>
      </dsp:nvSpPr>
      <dsp:spPr>
        <a:xfrm>
          <a:off x="8240330" y="330388"/>
          <a:ext cx="991166" cy="991166"/>
        </a:xfrm>
        <a:prstGeom prst="ellipse">
          <a:avLst/>
        </a:prstGeom>
        <a:gradFill rotWithShape="0">
          <a:gsLst>
            <a:gs pos="0">
              <a:schemeClr val="accent1">
                <a:hueOff val="0"/>
                <a:satOff val="0"/>
                <a:lumOff val="0"/>
                <a:alphaOff val="0"/>
                <a:tint val="94000"/>
                <a:satMod val="100000"/>
                <a:lumMod val="104000"/>
              </a:schemeClr>
            </a:gs>
            <a:gs pos="69000">
              <a:schemeClr val="accent1">
                <a:hueOff val="0"/>
                <a:satOff val="0"/>
                <a:lumOff val="0"/>
                <a:alphaOff val="0"/>
                <a:shade val="86000"/>
                <a:satMod val="130000"/>
                <a:lumMod val="102000"/>
              </a:schemeClr>
            </a:gs>
            <a:gs pos="100000">
              <a:schemeClr val="accent1">
                <a:hueOff val="0"/>
                <a:satOff val="0"/>
                <a:lumOff val="0"/>
                <a:alphaOff val="0"/>
                <a:shade val="72000"/>
                <a:satMod val="130000"/>
                <a:lumMod val="100000"/>
              </a:schemeClr>
            </a:gs>
          </a:gsLst>
          <a:lin ang="5400000" scaled="0"/>
        </a:gradFill>
        <a:ln w="12700" cap="flat" cmpd="sng" algn="ctr">
          <a:solidFill>
            <a:schemeClr val="accent1">
              <a:hueOff val="0"/>
              <a:satOff val="0"/>
              <a:lumOff val="0"/>
              <a:alphaOff val="0"/>
            </a:schemeClr>
          </a:solidFill>
          <a:prstDash val="solid"/>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1">
          <a:scrgbClr r="0" g="0" b="0"/>
        </a:lnRef>
        <a:fillRef idx="3">
          <a:scrgbClr r="0" g="0" b="0"/>
        </a:fillRef>
        <a:effectRef idx="3">
          <a:scrgbClr r="0" g="0" b="0"/>
        </a:effectRef>
        <a:fontRef idx="minor">
          <a:schemeClr val="lt1"/>
        </a:fontRef>
      </dsp:style>
      <dsp:txBody>
        <a:bodyPr spcFirstLastPara="0" vert="horz" wrap="square" lIns="77275" tIns="12700" rIns="77275"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385483" y="475541"/>
        <a:ext cx="700860" cy="700860"/>
      </dsp:txXfrm>
    </dsp:sp>
    <dsp:sp modelId="{4277DD50-362A-47A2-9DCD-D1CB4501DEE1}">
      <dsp:nvSpPr>
        <dsp:cNvPr id="0" name=""/>
        <dsp:cNvSpPr/>
      </dsp:nvSpPr>
      <dsp:spPr>
        <a:xfrm>
          <a:off x="7118151" y="3303816"/>
          <a:ext cx="3235523" cy="72"/>
        </a:xfrm>
        <a:prstGeom prst="rect">
          <a:avLst/>
        </a:prstGeom>
        <a:gradFill rotWithShape="0">
          <a:gsLst>
            <a:gs pos="0">
              <a:schemeClr val="accent1">
                <a:hueOff val="0"/>
                <a:satOff val="0"/>
                <a:lumOff val="0"/>
                <a:alphaOff val="0"/>
                <a:tint val="94000"/>
                <a:satMod val="100000"/>
                <a:lumMod val="104000"/>
              </a:schemeClr>
            </a:gs>
            <a:gs pos="69000">
              <a:schemeClr val="accent1">
                <a:hueOff val="0"/>
                <a:satOff val="0"/>
                <a:lumOff val="0"/>
                <a:alphaOff val="0"/>
                <a:shade val="86000"/>
                <a:satMod val="130000"/>
                <a:lumMod val="102000"/>
              </a:schemeClr>
            </a:gs>
            <a:gs pos="100000">
              <a:schemeClr val="accent1">
                <a:hueOff val="0"/>
                <a:satOff val="0"/>
                <a:lumOff val="0"/>
                <a:alphaOff val="0"/>
                <a:shade val="72000"/>
                <a:satMod val="130000"/>
                <a:lumMod val="100000"/>
              </a:schemeClr>
            </a:gs>
          </a:gsLst>
          <a:lin ang="5400000" scaled="0"/>
        </a:gradFill>
        <a:ln w="12700" cap="flat" cmpd="sng" algn="ctr">
          <a:solidFill>
            <a:schemeClr val="accent1">
              <a:hueOff val="0"/>
              <a:satOff val="0"/>
              <a:lumOff val="0"/>
              <a:alphaOff val="0"/>
            </a:schemeClr>
          </a:solidFill>
          <a:prstDash val="solid"/>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1">
          <a:scrgbClr r="0" g="0" b="0"/>
        </a:lnRef>
        <a:fillRef idx="3">
          <a:scrgbClr r="0" g="0" b="0"/>
        </a:fillRef>
        <a:effectRef idx="3">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F0DB1-23E8-49E4-A0DF-9C1306B32DC9}">
      <dsp:nvSpPr>
        <dsp:cNvPr id="0" name=""/>
        <dsp:cNvSpPr/>
      </dsp:nvSpPr>
      <dsp:spPr>
        <a:xfrm>
          <a:off x="808" y="0"/>
          <a:ext cx="3275967" cy="3303887"/>
        </a:xfrm>
        <a:prstGeom prst="rect">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889000">
            <a:lnSpc>
              <a:spcPct val="90000"/>
            </a:lnSpc>
            <a:spcBef>
              <a:spcPct val="0"/>
            </a:spcBef>
            <a:spcAft>
              <a:spcPct val="35000"/>
            </a:spcAft>
            <a:buNone/>
          </a:pPr>
          <a:r>
            <a:rPr lang="en-US" sz="2000" kern="1200"/>
            <a:t>We can create interfaces to separate out “plug and play” implementations for different interfaces</a:t>
          </a:r>
        </a:p>
      </dsp:txBody>
      <dsp:txXfrm>
        <a:off x="808" y="1321555"/>
        <a:ext cx="3275967" cy="1982332"/>
      </dsp:txXfrm>
    </dsp:sp>
    <dsp:sp modelId="{E3D7F4A3-5283-451D-AB9F-F886169F2D34}">
      <dsp:nvSpPr>
        <dsp:cNvPr id="0" name=""/>
        <dsp:cNvSpPr/>
      </dsp:nvSpPr>
      <dsp:spPr>
        <a:xfrm>
          <a:off x="808" y="0"/>
          <a:ext cx="3275967" cy="1321555"/>
        </a:xfrm>
        <a:prstGeom prst="rect">
          <a:avLst/>
        </a:prstGeom>
        <a:noFill/>
        <a:ln w="1905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08" y="0"/>
        <a:ext cx="3275967" cy="1321555"/>
      </dsp:txXfrm>
    </dsp:sp>
    <dsp:sp modelId="{558AF3B2-C132-4658-9F31-92C8EA6DFCE9}">
      <dsp:nvSpPr>
        <dsp:cNvPr id="0" name=""/>
        <dsp:cNvSpPr/>
      </dsp:nvSpPr>
      <dsp:spPr>
        <a:xfrm>
          <a:off x="3538853" y="0"/>
          <a:ext cx="3275967" cy="3303887"/>
        </a:xfrm>
        <a:prstGeom prst="rect">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889000">
            <a:lnSpc>
              <a:spcPct val="90000"/>
            </a:lnSpc>
            <a:spcBef>
              <a:spcPct val="0"/>
            </a:spcBef>
            <a:spcAft>
              <a:spcPct val="35000"/>
            </a:spcAft>
            <a:buNone/>
          </a:pPr>
          <a:r>
            <a:rPr lang="en-US" sz="2000" kern="1200"/>
            <a:t>Health interface, Damage interface</a:t>
          </a:r>
        </a:p>
      </dsp:txBody>
      <dsp:txXfrm>
        <a:off x="3538853" y="1321555"/>
        <a:ext cx="3275967" cy="1982332"/>
      </dsp:txXfrm>
    </dsp:sp>
    <dsp:sp modelId="{C7DDE9FD-945E-481D-993E-10709466B2A4}">
      <dsp:nvSpPr>
        <dsp:cNvPr id="0" name=""/>
        <dsp:cNvSpPr/>
      </dsp:nvSpPr>
      <dsp:spPr>
        <a:xfrm>
          <a:off x="3538853" y="0"/>
          <a:ext cx="3275967" cy="1321555"/>
        </a:xfrm>
        <a:prstGeom prst="rect">
          <a:avLst/>
        </a:prstGeom>
        <a:noFill/>
        <a:ln w="1905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38853" y="0"/>
        <a:ext cx="3275967" cy="1321555"/>
      </dsp:txXfrm>
    </dsp:sp>
    <dsp:sp modelId="{2105F70A-1C01-48ED-AE2F-DD3954184078}">
      <dsp:nvSpPr>
        <dsp:cNvPr id="0" name=""/>
        <dsp:cNvSpPr/>
      </dsp:nvSpPr>
      <dsp:spPr>
        <a:xfrm>
          <a:off x="7076898" y="0"/>
          <a:ext cx="3275967" cy="3303887"/>
        </a:xfrm>
        <a:prstGeom prst="rect">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889000">
            <a:lnSpc>
              <a:spcPct val="90000"/>
            </a:lnSpc>
            <a:spcBef>
              <a:spcPct val="0"/>
            </a:spcBef>
            <a:spcAft>
              <a:spcPct val="35000"/>
            </a:spcAft>
            <a:buNone/>
          </a:pPr>
          <a:r>
            <a:rPr lang="en-US" sz="2000" kern="1200"/>
            <a:t>What is the core problem here?</a:t>
          </a:r>
        </a:p>
      </dsp:txBody>
      <dsp:txXfrm>
        <a:off x="7076898" y="1321555"/>
        <a:ext cx="3275967" cy="1982332"/>
      </dsp:txXfrm>
    </dsp:sp>
    <dsp:sp modelId="{C3A55966-50F1-4FDF-9C3C-0366AAF44F76}">
      <dsp:nvSpPr>
        <dsp:cNvPr id="0" name=""/>
        <dsp:cNvSpPr/>
      </dsp:nvSpPr>
      <dsp:spPr>
        <a:xfrm>
          <a:off x="7076898" y="0"/>
          <a:ext cx="3275967" cy="1321555"/>
        </a:xfrm>
        <a:prstGeom prst="rect">
          <a:avLst/>
        </a:prstGeom>
        <a:noFill/>
        <a:ln w="1905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076898" y="0"/>
        <a:ext cx="3275967" cy="13215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B8DDFA-4688-47D3-A0E3-289CD3764E9C}">
      <dsp:nvSpPr>
        <dsp:cNvPr id="0" name=""/>
        <dsp:cNvSpPr/>
      </dsp:nvSpPr>
      <dsp:spPr>
        <a:xfrm>
          <a:off x="4549" y="856207"/>
          <a:ext cx="3978682" cy="1591473"/>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7348"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a:t>Interfaces are abstract</a:t>
          </a:r>
        </a:p>
      </dsp:txBody>
      <dsp:txXfrm>
        <a:off x="4549" y="856207"/>
        <a:ext cx="3580814" cy="1591473"/>
      </dsp:txXfrm>
    </dsp:sp>
    <dsp:sp modelId="{670136BA-E802-49C2-A7DD-072C7EBD9C31}">
      <dsp:nvSpPr>
        <dsp:cNvPr id="0" name=""/>
        <dsp:cNvSpPr/>
      </dsp:nvSpPr>
      <dsp:spPr>
        <a:xfrm>
          <a:off x="3187496" y="856207"/>
          <a:ext cx="3978682" cy="1591473"/>
        </a:xfrm>
        <a:prstGeom prst="chevron">
          <a:avLst/>
        </a:prstGeom>
        <a:solidFill>
          <a:schemeClr val="accent2">
            <a:hueOff val="1106460"/>
            <a:satOff val="5101"/>
            <a:lumOff val="784"/>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a:t>They don’t define implementations for their method signatures</a:t>
          </a:r>
        </a:p>
      </dsp:txBody>
      <dsp:txXfrm>
        <a:off x="3983233" y="856207"/>
        <a:ext cx="2387209" cy="1591473"/>
      </dsp:txXfrm>
    </dsp:sp>
    <dsp:sp modelId="{4C4573B2-8474-42A1-8ACF-D220E266D98F}">
      <dsp:nvSpPr>
        <dsp:cNvPr id="0" name=""/>
        <dsp:cNvSpPr/>
      </dsp:nvSpPr>
      <dsp:spPr>
        <a:xfrm>
          <a:off x="6370442" y="856207"/>
          <a:ext cx="3978682" cy="1591473"/>
        </a:xfrm>
        <a:prstGeom prst="chevron">
          <a:avLst/>
        </a:prstGeom>
        <a:solidFill>
          <a:schemeClr val="accent2">
            <a:hueOff val="2212920"/>
            <a:satOff val="10201"/>
            <a:lumOff val="1569"/>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a:t>They require each class to have custom overrides</a:t>
          </a:r>
        </a:p>
      </dsp:txBody>
      <dsp:txXfrm>
        <a:off x="7166179" y="856207"/>
        <a:ext cx="2387209" cy="159147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706098-D7A1-4E9C-AAF6-EFB12F28EE20}">
      <dsp:nvSpPr>
        <dsp:cNvPr id="0" name=""/>
        <dsp:cNvSpPr/>
      </dsp:nvSpPr>
      <dsp:spPr>
        <a:xfrm>
          <a:off x="1294209" y="586328"/>
          <a:ext cx="1035367" cy="71"/>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BD129D-6C26-4700-B445-93A2BA61B9EC}">
      <dsp:nvSpPr>
        <dsp:cNvPr id="0" name=""/>
        <dsp:cNvSpPr/>
      </dsp:nvSpPr>
      <dsp:spPr>
        <a:xfrm>
          <a:off x="2391698" y="499390"/>
          <a:ext cx="119067" cy="223584"/>
        </a:xfrm>
        <a:prstGeom prst="chevron">
          <a:avLst>
            <a:gd name="adj" fmla="val 90000"/>
          </a:avLst>
        </a:prstGeom>
        <a:solidFill>
          <a:schemeClr val="accent2">
            <a:tint val="40000"/>
            <a:alpha val="90000"/>
            <a:hueOff val="265733"/>
            <a:satOff val="884"/>
            <a:lumOff val="67"/>
            <a:alphaOff val="0"/>
          </a:schemeClr>
        </a:solidFill>
        <a:ln w="19050" cap="flat" cmpd="sng" algn="ctr">
          <a:solidFill>
            <a:schemeClr val="accent2">
              <a:tint val="40000"/>
              <a:alpha val="90000"/>
              <a:hueOff val="265733"/>
              <a:satOff val="884"/>
              <a:lumOff val="67"/>
              <a:alphaOff val="0"/>
            </a:schemeClr>
          </a:solidFill>
          <a:prstDash val="solid"/>
        </a:ln>
        <a:effectLst/>
      </dsp:spPr>
      <dsp:style>
        <a:lnRef idx="2">
          <a:scrgbClr r="0" g="0" b="0"/>
        </a:lnRef>
        <a:fillRef idx="1">
          <a:scrgbClr r="0" g="0" b="0"/>
        </a:fillRef>
        <a:effectRef idx="0">
          <a:scrgbClr r="0" g="0" b="0"/>
        </a:effectRef>
        <a:fontRef idx="minor"/>
      </dsp:style>
    </dsp:sp>
    <dsp:sp modelId="{856E0549-A8FC-4F92-96ED-1FB535E42E8B}">
      <dsp:nvSpPr>
        <dsp:cNvPr id="0" name=""/>
        <dsp:cNvSpPr/>
      </dsp:nvSpPr>
      <dsp:spPr>
        <a:xfrm>
          <a:off x="626365" y="47941"/>
          <a:ext cx="1076846" cy="1076846"/>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41788" tIns="41788" rIns="41788" bIns="41788" numCol="1" spcCol="1270" anchor="ctr" anchorCtr="0">
          <a:noAutofit/>
        </a:bodyPr>
        <a:lstStyle/>
        <a:p>
          <a:pPr marL="0" lvl="0" indent="0" algn="ctr" defTabSz="2178050">
            <a:lnSpc>
              <a:spcPct val="90000"/>
            </a:lnSpc>
            <a:spcBef>
              <a:spcPct val="0"/>
            </a:spcBef>
            <a:spcAft>
              <a:spcPct val="35000"/>
            </a:spcAft>
            <a:buNone/>
          </a:pPr>
          <a:r>
            <a:rPr lang="en-US" sz="4900" kern="1200"/>
            <a:t>1</a:t>
          </a:r>
        </a:p>
      </dsp:txBody>
      <dsp:txXfrm>
        <a:off x="784065" y="205641"/>
        <a:ext cx="761446" cy="761446"/>
      </dsp:txXfrm>
    </dsp:sp>
    <dsp:sp modelId="{F3F49FA7-8214-44B3-AE8A-55CD4085EC03}">
      <dsp:nvSpPr>
        <dsp:cNvPr id="0" name=""/>
        <dsp:cNvSpPr/>
      </dsp:nvSpPr>
      <dsp:spPr>
        <a:xfrm>
          <a:off x="0" y="1290384"/>
          <a:ext cx="2329576" cy="1965600"/>
        </a:xfrm>
        <a:prstGeom prst="upArrowCallout">
          <a:avLst>
            <a:gd name="adj1" fmla="val 50000"/>
            <a:gd name="adj2" fmla="val 20000"/>
            <a:gd name="adj3" fmla="val 20000"/>
            <a:gd name="adj4" fmla="val 100000"/>
          </a:avLst>
        </a:prstGeom>
        <a:solidFill>
          <a:schemeClr val="accent2">
            <a:tint val="40000"/>
            <a:alpha val="90000"/>
            <a:hueOff val="531467"/>
            <a:satOff val="1768"/>
            <a:lumOff val="135"/>
            <a:alphaOff val="0"/>
          </a:schemeClr>
        </a:solidFill>
        <a:ln w="19050" cap="flat" cmpd="sng" algn="ctr">
          <a:solidFill>
            <a:schemeClr val="accent2">
              <a:tint val="40000"/>
              <a:alpha val="90000"/>
              <a:hueOff val="531467"/>
              <a:satOff val="1768"/>
              <a:lumOff val="1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3760" tIns="165100" rIns="183760" bIns="165100" numCol="1" spcCol="1270" anchor="t" anchorCtr="0">
          <a:noAutofit/>
        </a:bodyPr>
        <a:lstStyle/>
        <a:p>
          <a:pPr marL="0" lvl="0" indent="0" algn="l" defTabSz="488950">
            <a:lnSpc>
              <a:spcPct val="90000"/>
            </a:lnSpc>
            <a:spcBef>
              <a:spcPct val="0"/>
            </a:spcBef>
            <a:spcAft>
              <a:spcPct val="35000"/>
            </a:spcAft>
            <a:buNone/>
          </a:pPr>
          <a:r>
            <a:rPr lang="en-ZA" sz="1100" kern="1200"/>
            <a:t>Identifying code that needs to stay the same, and what will vary from implementation to implementation</a:t>
          </a:r>
          <a:endParaRPr lang="en-US" sz="1100" kern="1200"/>
        </a:p>
      </dsp:txBody>
      <dsp:txXfrm>
        <a:off x="0" y="1683504"/>
        <a:ext cx="2329576" cy="1572480"/>
      </dsp:txXfrm>
    </dsp:sp>
    <dsp:sp modelId="{14DF5356-F29E-4045-A1C4-D996F5FD79D4}">
      <dsp:nvSpPr>
        <dsp:cNvPr id="0" name=""/>
        <dsp:cNvSpPr/>
      </dsp:nvSpPr>
      <dsp:spPr>
        <a:xfrm>
          <a:off x="2588418" y="586290"/>
          <a:ext cx="2329576" cy="71"/>
        </a:xfrm>
        <a:prstGeom prst="rect">
          <a:avLst/>
        </a:prstGeom>
        <a:solidFill>
          <a:schemeClr val="accent2">
            <a:tint val="40000"/>
            <a:alpha val="90000"/>
            <a:hueOff val="797200"/>
            <a:satOff val="2651"/>
            <a:lumOff val="202"/>
            <a:alphaOff val="0"/>
          </a:schemeClr>
        </a:solidFill>
        <a:ln w="19050" cap="flat" cmpd="sng" algn="ctr">
          <a:solidFill>
            <a:schemeClr val="accent2">
              <a:tint val="40000"/>
              <a:alpha val="90000"/>
              <a:hueOff val="797200"/>
              <a:satOff val="2651"/>
              <a:lumOff val="202"/>
              <a:alphaOff val="0"/>
            </a:schemeClr>
          </a:solidFill>
          <a:prstDash val="solid"/>
        </a:ln>
        <a:effectLst/>
      </dsp:spPr>
      <dsp:style>
        <a:lnRef idx="2">
          <a:scrgbClr r="0" g="0" b="0"/>
        </a:lnRef>
        <a:fillRef idx="1">
          <a:scrgbClr r="0" g="0" b="0"/>
        </a:fillRef>
        <a:effectRef idx="0">
          <a:scrgbClr r="0" g="0" b="0"/>
        </a:effectRef>
        <a:fontRef idx="minor"/>
      </dsp:style>
    </dsp:sp>
    <dsp:sp modelId="{CE26757B-893F-4F2B-AA42-663BA6E7514B}">
      <dsp:nvSpPr>
        <dsp:cNvPr id="0" name=""/>
        <dsp:cNvSpPr/>
      </dsp:nvSpPr>
      <dsp:spPr>
        <a:xfrm>
          <a:off x="4980117" y="499355"/>
          <a:ext cx="119067" cy="223632"/>
        </a:xfrm>
        <a:prstGeom prst="chevron">
          <a:avLst>
            <a:gd name="adj" fmla="val 90000"/>
          </a:avLst>
        </a:prstGeom>
        <a:solidFill>
          <a:schemeClr val="accent2">
            <a:tint val="40000"/>
            <a:alpha val="90000"/>
            <a:hueOff val="1062934"/>
            <a:satOff val="3535"/>
            <a:lumOff val="269"/>
            <a:alphaOff val="0"/>
          </a:schemeClr>
        </a:solidFill>
        <a:ln w="19050" cap="flat" cmpd="sng" algn="ctr">
          <a:solidFill>
            <a:schemeClr val="accent2">
              <a:tint val="40000"/>
              <a:alpha val="90000"/>
              <a:hueOff val="1062934"/>
              <a:satOff val="3535"/>
              <a:lumOff val="269"/>
              <a:alphaOff val="0"/>
            </a:schemeClr>
          </a:solidFill>
          <a:prstDash val="solid"/>
        </a:ln>
        <a:effectLst/>
      </dsp:spPr>
      <dsp:style>
        <a:lnRef idx="2">
          <a:scrgbClr r="0" g="0" b="0"/>
        </a:lnRef>
        <a:fillRef idx="1">
          <a:scrgbClr r="0" g="0" b="0"/>
        </a:fillRef>
        <a:effectRef idx="0">
          <a:scrgbClr r="0" g="0" b="0"/>
        </a:effectRef>
        <a:fontRef idx="minor"/>
      </dsp:style>
    </dsp:sp>
    <dsp:sp modelId="{47DDB32C-FA69-4118-AE7E-CFF4CA5DB272}">
      <dsp:nvSpPr>
        <dsp:cNvPr id="0" name=""/>
        <dsp:cNvSpPr/>
      </dsp:nvSpPr>
      <dsp:spPr>
        <a:xfrm>
          <a:off x="3214783" y="47903"/>
          <a:ext cx="1076846" cy="1076846"/>
        </a:xfrm>
        <a:prstGeom prst="ellipse">
          <a:avLst/>
        </a:prstGeom>
        <a:solidFill>
          <a:schemeClr val="accent2">
            <a:hueOff val="737640"/>
            <a:satOff val="3400"/>
            <a:lumOff val="523"/>
            <a:alphaOff val="0"/>
          </a:schemeClr>
        </a:solidFill>
        <a:ln w="19050" cap="flat" cmpd="sng" algn="ctr">
          <a:solidFill>
            <a:schemeClr val="accent2">
              <a:hueOff val="737640"/>
              <a:satOff val="3400"/>
              <a:lumOff val="523"/>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41788" tIns="41788" rIns="41788" bIns="41788" numCol="1" spcCol="1270" anchor="ctr" anchorCtr="0">
          <a:noAutofit/>
        </a:bodyPr>
        <a:lstStyle/>
        <a:p>
          <a:pPr marL="0" lvl="0" indent="0" algn="ctr" defTabSz="2178050">
            <a:lnSpc>
              <a:spcPct val="90000"/>
            </a:lnSpc>
            <a:spcBef>
              <a:spcPct val="0"/>
            </a:spcBef>
            <a:spcAft>
              <a:spcPct val="35000"/>
            </a:spcAft>
            <a:buNone/>
          </a:pPr>
          <a:r>
            <a:rPr lang="en-US" sz="4900" kern="1200"/>
            <a:t>2</a:t>
          </a:r>
        </a:p>
      </dsp:txBody>
      <dsp:txXfrm>
        <a:off x="3372483" y="205603"/>
        <a:ext cx="761446" cy="761446"/>
      </dsp:txXfrm>
    </dsp:sp>
    <dsp:sp modelId="{02FD7808-5F01-4F8E-AAB6-E5A041F44480}">
      <dsp:nvSpPr>
        <dsp:cNvPr id="0" name=""/>
        <dsp:cNvSpPr/>
      </dsp:nvSpPr>
      <dsp:spPr>
        <a:xfrm>
          <a:off x="2588418" y="1290344"/>
          <a:ext cx="2329576" cy="1965600"/>
        </a:xfrm>
        <a:prstGeom prst="upArrowCallout">
          <a:avLst>
            <a:gd name="adj1" fmla="val 50000"/>
            <a:gd name="adj2" fmla="val 20000"/>
            <a:gd name="adj3" fmla="val 20000"/>
            <a:gd name="adj4" fmla="val 100000"/>
          </a:avLst>
        </a:prstGeom>
        <a:solidFill>
          <a:schemeClr val="accent2">
            <a:tint val="40000"/>
            <a:alpha val="90000"/>
            <a:hueOff val="1328667"/>
            <a:satOff val="4419"/>
            <a:lumOff val="336"/>
            <a:alphaOff val="0"/>
          </a:schemeClr>
        </a:solidFill>
        <a:ln w="19050" cap="flat" cmpd="sng" algn="ctr">
          <a:solidFill>
            <a:schemeClr val="accent2">
              <a:tint val="40000"/>
              <a:alpha val="90000"/>
              <a:hueOff val="1328667"/>
              <a:satOff val="4419"/>
              <a:lumOff val="33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3760" tIns="165100" rIns="183760" bIns="165100" numCol="1" spcCol="1270" anchor="t" anchorCtr="0">
          <a:noAutofit/>
        </a:bodyPr>
        <a:lstStyle/>
        <a:p>
          <a:pPr marL="0" lvl="0" indent="0" algn="l" defTabSz="488950">
            <a:lnSpc>
              <a:spcPct val="90000"/>
            </a:lnSpc>
            <a:spcBef>
              <a:spcPct val="0"/>
            </a:spcBef>
            <a:spcAft>
              <a:spcPct val="35000"/>
            </a:spcAft>
            <a:buNone/>
          </a:pPr>
          <a:r>
            <a:rPr lang="en-US" sz="1100" kern="1200"/>
            <a:t>Separating the varied implementation out into its own class or class hierarchy</a:t>
          </a:r>
        </a:p>
      </dsp:txBody>
      <dsp:txXfrm>
        <a:off x="2588418" y="1683464"/>
        <a:ext cx="2329576" cy="1572480"/>
      </dsp:txXfrm>
    </dsp:sp>
    <dsp:sp modelId="{6532A5E9-4FD8-4ABF-95AA-9C6413B30326}">
      <dsp:nvSpPr>
        <dsp:cNvPr id="0" name=""/>
        <dsp:cNvSpPr/>
      </dsp:nvSpPr>
      <dsp:spPr>
        <a:xfrm>
          <a:off x="5176837" y="586307"/>
          <a:ext cx="2329576" cy="72"/>
        </a:xfrm>
        <a:prstGeom prst="rect">
          <a:avLst/>
        </a:prstGeom>
        <a:solidFill>
          <a:schemeClr val="accent2">
            <a:tint val="40000"/>
            <a:alpha val="90000"/>
            <a:hueOff val="1594400"/>
            <a:satOff val="5303"/>
            <a:lumOff val="404"/>
            <a:alphaOff val="0"/>
          </a:schemeClr>
        </a:solidFill>
        <a:ln w="19050" cap="flat" cmpd="sng" algn="ctr">
          <a:solidFill>
            <a:schemeClr val="accent2">
              <a:tint val="40000"/>
              <a:alpha val="90000"/>
              <a:hueOff val="1594400"/>
              <a:satOff val="5303"/>
              <a:lumOff val="404"/>
              <a:alphaOff val="0"/>
            </a:schemeClr>
          </a:solidFill>
          <a:prstDash val="solid"/>
        </a:ln>
        <a:effectLst/>
      </dsp:spPr>
      <dsp:style>
        <a:lnRef idx="2">
          <a:scrgbClr r="0" g="0" b="0"/>
        </a:lnRef>
        <a:fillRef idx="1">
          <a:scrgbClr r="0" g="0" b="0"/>
        </a:fillRef>
        <a:effectRef idx="0">
          <a:scrgbClr r="0" g="0" b="0"/>
        </a:effectRef>
        <a:fontRef idx="minor"/>
      </dsp:style>
    </dsp:sp>
    <dsp:sp modelId="{E53C286D-0028-4241-9EB9-F3BEE7FD73FB}">
      <dsp:nvSpPr>
        <dsp:cNvPr id="0" name=""/>
        <dsp:cNvSpPr/>
      </dsp:nvSpPr>
      <dsp:spPr>
        <a:xfrm>
          <a:off x="7568536" y="499370"/>
          <a:ext cx="119067" cy="223646"/>
        </a:xfrm>
        <a:prstGeom prst="chevron">
          <a:avLst>
            <a:gd name="adj" fmla="val 90000"/>
          </a:avLst>
        </a:prstGeom>
        <a:solidFill>
          <a:schemeClr val="accent2">
            <a:tint val="40000"/>
            <a:alpha val="90000"/>
            <a:hueOff val="1860134"/>
            <a:satOff val="6187"/>
            <a:lumOff val="471"/>
            <a:alphaOff val="0"/>
          </a:schemeClr>
        </a:solidFill>
        <a:ln w="19050" cap="flat" cmpd="sng" algn="ctr">
          <a:solidFill>
            <a:schemeClr val="accent2">
              <a:tint val="40000"/>
              <a:alpha val="90000"/>
              <a:hueOff val="1860134"/>
              <a:satOff val="6187"/>
              <a:lumOff val="471"/>
              <a:alphaOff val="0"/>
            </a:schemeClr>
          </a:solidFill>
          <a:prstDash val="solid"/>
        </a:ln>
        <a:effectLst/>
      </dsp:spPr>
      <dsp:style>
        <a:lnRef idx="2">
          <a:scrgbClr r="0" g="0" b="0"/>
        </a:lnRef>
        <a:fillRef idx="1">
          <a:scrgbClr r="0" g="0" b="0"/>
        </a:fillRef>
        <a:effectRef idx="0">
          <a:scrgbClr r="0" g="0" b="0"/>
        </a:effectRef>
        <a:fontRef idx="minor"/>
      </dsp:style>
    </dsp:sp>
    <dsp:sp modelId="{74AA8942-4914-4914-807B-F2E453B94694}">
      <dsp:nvSpPr>
        <dsp:cNvPr id="0" name=""/>
        <dsp:cNvSpPr/>
      </dsp:nvSpPr>
      <dsp:spPr>
        <a:xfrm>
          <a:off x="5803202" y="47920"/>
          <a:ext cx="1076846" cy="1076846"/>
        </a:xfrm>
        <a:prstGeom prst="ellipse">
          <a:avLst/>
        </a:prstGeom>
        <a:solidFill>
          <a:schemeClr val="accent2">
            <a:hueOff val="1475280"/>
            <a:satOff val="6801"/>
            <a:lumOff val="1046"/>
            <a:alphaOff val="0"/>
          </a:schemeClr>
        </a:solidFill>
        <a:ln w="19050" cap="flat" cmpd="sng" algn="ctr">
          <a:solidFill>
            <a:schemeClr val="accent2">
              <a:hueOff val="1475280"/>
              <a:satOff val="6801"/>
              <a:lumOff val="1046"/>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41788" tIns="41788" rIns="41788" bIns="41788" numCol="1" spcCol="1270" anchor="ctr" anchorCtr="0">
          <a:noAutofit/>
        </a:bodyPr>
        <a:lstStyle/>
        <a:p>
          <a:pPr marL="0" lvl="0" indent="0" algn="ctr" defTabSz="2178050">
            <a:lnSpc>
              <a:spcPct val="90000"/>
            </a:lnSpc>
            <a:spcBef>
              <a:spcPct val="0"/>
            </a:spcBef>
            <a:spcAft>
              <a:spcPct val="35000"/>
            </a:spcAft>
            <a:buNone/>
          </a:pPr>
          <a:r>
            <a:rPr lang="en-US" sz="4900" kern="1200"/>
            <a:t>3</a:t>
          </a:r>
        </a:p>
      </dsp:txBody>
      <dsp:txXfrm>
        <a:off x="5960902" y="205620"/>
        <a:ext cx="761446" cy="761446"/>
      </dsp:txXfrm>
    </dsp:sp>
    <dsp:sp modelId="{840033F9-F946-491A-95D3-F07D2A938F6A}">
      <dsp:nvSpPr>
        <dsp:cNvPr id="0" name=""/>
        <dsp:cNvSpPr/>
      </dsp:nvSpPr>
      <dsp:spPr>
        <a:xfrm>
          <a:off x="5176837" y="1290384"/>
          <a:ext cx="2329576" cy="1965600"/>
        </a:xfrm>
        <a:prstGeom prst="upArrowCallout">
          <a:avLst>
            <a:gd name="adj1" fmla="val 50000"/>
            <a:gd name="adj2" fmla="val 20000"/>
            <a:gd name="adj3" fmla="val 20000"/>
            <a:gd name="adj4" fmla="val 100000"/>
          </a:avLst>
        </a:prstGeom>
        <a:solidFill>
          <a:schemeClr val="accent2">
            <a:tint val="40000"/>
            <a:alpha val="90000"/>
            <a:hueOff val="2125867"/>
            <a:satOff val="7071"/>
            <a:lumOff val="538"/>
            <a:alphaOff val="0"/>
          </a:schemeClr>
        </a:solidFill>
        <a:ln w="19050" cap="flat" cmpd="sng" algn="ctr">
          <a:solidFill>
            <a:schemeClr val="accent2">
              <a:tint val="40000"/>
              <a:alpha val="90000"/>
              <a:hueOff val="2125867"/>
              <a:satOff val="7071"/>
              <a:lumOff val="5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3760" tIns="165100" rIns="183760" bIns="165100" numCol="1" spcCol="1270" anchor="t" anchorCtr="0">
          <a:noAutofit/>
        </a:bodyPr>
        <a:lstStyle/>
        <a:p>
          <a:pPr marL="0" lvl="0" indent="0" algn="l" defTabSz="488950">
            <a:lnSpc>
              <a:spcPct val="90000"/>
            </a:lnSpc>
            <a:spcBef>
              <a:spcPct val="0"/>
            </a:spcBef>
            <a:spcAft>
              <a:spcPct val="35000"/>
            </a:spcAft>
            <a:buNone/>
          </a:pPr>
          <a:r>
            <a:rPr lang="en-US" sz="1100" kern="1200"/>
            <a:t>HP, Damage etc were interfaces, but they can now be classes that our objects can have instance variables of</a:t>
          </a:r>
        </a:p>
      </dsp:txBody>
      <dsp:txXfrm>
        <a:off x="5176837" y="1683504"/>
        <a:ext cx="2329576" cy="1572480"/>
      </dsp:txXfrm>
    </dsp:sp>
    <dsp:sp modelId="{B47B16AA-3547-4496-94E0-C5B67B5F2439}">
      <dsp:nvSpPr>
        <dsp:cNvPr id="0" name=""/>
        <dsp:cNvSpPr/>
      </dsp:nvSpPr>
      <dsp:spPr>
        <a:xfrm>
          <a:off x="7765256" y="586307"/>
          <a:ext cx="1164788" cy="72"/>
        </a:xfrm>
        <a:prstGeom prst="rect">
          <a:avLst/>
        </a:prstGeom>
        <a:solidFill>
          <a:schemeClr val="accent2">
            <a:tint val="40000"/>
            <a:alpha val="90000"/>
            <a:hueOff val="2391600"/>
            <a:satOff val="7954"/>
            <a:lumOff val="605"/>
            <a:alphaOff val="0"/>
          </a:schemeClr>
        </a:solidFill>
        <a:ln w="19050" cap="flat" cmpd="sng" algn="ctr">
          <a:solidFill>
            <a:schemeClr val="accent2">
              <a:tint val="40000"/>
              <a:alpha val="90000"/>
              <a:hueOff val="2391600"/>
              <a:satOff val="7954"/>
              <a:lumOff val="605"/>
              <a:alphaOff val="0"/>
            </a:schemeClr>
          </a:solidFill>
          <a:prstDash val="solid"/>
        </a:ln>
        <a:effectLst/>
      </dsp:spPr>
      <dsp:style>
        <a:lnRef idx="2">
          <a:scrgbClr r="0" g="0" b="0"/>
        </a:lnRef>
        <a:fillRef idx="1">
          <a:scrgbClr r="0" g="0" b="0"/>
        </a:fillRef>
        <a:effectRef idx="0">
          <a:scrgbClr r="0" g="0" b="0"/>
        </a:effectRef>
        <a:fontRef idx="minor"/>
      </dsp:style>
    </dsp:sp>
    <dsp:sp modelId="{F9FE0BFC-9B4A-469C-A082-E0AC2F9B6465}">
      <dsp:nvSpPr>
        <dsp:cNvPr id="0" name=""/>
        <dsp:cNvSpPr/>
      </dsp:nvSpPr>
      <dsp:spPr>
        <a:xfrm>
          <a:off x="8391621" y="47920"/>
          <a:ext cx="1076846" cy="1076846"/>
        </a:xfrm>
        <a:prstGeom prst="ellipse">
          <a:avLst/>
        </a:prstGeom>
        <a:solidFill>
          <a:schemeClr val="accent2">
            <a:hueOff val="2212920"/>
            <a:satOff val="10201"/>
            <a:lumOff val="1569"/>
            <a:alphaOff val="0"/>
          </a:schemeClr>
        </a:solidFill>
        <a:ln w="19050" cap="flat" cmpd="sng" algn="ctr">
          <a:solidFill>
            <a:schemeClr val="accent2">
              <a:hueOff val="2212920"/>
              <a:satOff val="10201"/>
              <a:lumOff val="1569"/>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41788" tIns="41788" rIns="41788" bIns="41788" numCol="1" spcCol="1270" anchor="ctr" anchorCtr="0">
          <a:noAutofit/>
        </a:bodyPr>
        <a:lstStyle/>
        <a:p>
          <a:pPr marL="0" lvl="0" indent="0" algn="ctr" defTabSz="2178050">
            <a:lnSpc>
              <a:spcPct val="90000"/>
            </a:lnSpc>
            <a:spcBef>
              <a:spcPct val="0"/>
            </a:spcBef>
            <a:spcAft>
              <a:spcPct val="35000"/>
            </a:spcAft>
            <a:buNone/>
          </a:pPr>
          <a:r>
            <a:rPr lang="en-US" sz="4900" kern="1200"/>
            <a:t>4</a:t>
          </a:r>
        </a:p>
      </dsp:txBody>
      <dsp:txXfrm>
        <a:off x="8549321" y="205620"/>
        <a:ext cx="761446" cy="761446"/>
      </dsp:txXfrm>
    </dsp:sp>
    <dsp:sp modelId="{2C861F16-8DA3-4C7A-B922-207C00EE0866}">
      <dsp:nvSpPr>
        <dsp:cNvPr id="0" name=""/>
        <dsp:cNvSpPr/>
      </dsp:nvSpPr>
      <dsp:spPr>
        <a:xfrm>
          <a:off x="7765256" y="1290384"/>
          <a:ext cx="2329576" cy="1965600"/>
        </a:xfrm>
        <a:prstGeom prst="upArrowCallout">
          <a:avLst>
            <a:gd name="adj1" fmla="val 50000"/>
            <a:gd name="adj2" fmla="val 20000"/>
            <a:gd name="adj3" fmla="val 20000"/>
            <a:gd name="adj4" fmla="val 100000"/>
          </a:avLst>
        </a:prstGeom>
        <a:solidFill>
          <a:schemeClr val="accent2">
            <a:tint val="40000"/>
            <a:alpha val="90000"/>
            <a:hueOff val="2923067"/>
            <a:satOff val="9722"/>
            <a:lumOff val="740"/>
            <a:alphaOff val="0"/>
          </a:schemeClr>
        </a:solidFill>
        <a:ln w="19050" cap="flat" cmpd="sng" algn="ctr">
          <a:solidFill>
            <a:schemeClr val="accent2">
              <a:tint val="40000"/>
              <a:alpha val="90000"/>
              <a:hueOff val="2923067"/>
              <a:satOff val="9722"/>
              <a:lumOff val="74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3760" tIns="165100" rIns="183760" bIns="165100" numCol="1" spcCol="1270" anchor="t" anchorCtr="0">
          <a:noAutofit/>
        </a:bodyPr>
        <a:lstStyle/>
        <a:p>
          <a:pPr marL="0" lvl="0" indent="0" algn="l" defTabSz="488950">
            <a:lnSpc>
              <a:spcPct val="90000"/>
            </a:lnSpc>
            <a:spcBef>
              <a:spcPct val="0"/>
            </a:spcBef>
            <a:spcAft>
              <a:spcPct val="35000"/>
            </a:spcAft>
            <a:buNone/>
          </a:pPr>
          <a:r>
            <a:rPr lang="en-US" sz="1100" kern="1200"/>
            <a:t>Changes the way of thinking: A class is no longer just an object, it can also represent a set of behaviours</a:t>
          </a:r>
        </a:p>
      </dsp:txBody>
      <dsp:txXfrm>
        <a:off x="7765256" y="1683504"/>
        <a:ext cx="2329576" cy="15724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3C3A98-AF23-4103-9207-8AAEC405E742}">
      <dsp:nvSpPr>
        <dsp:cNvPr id="0" name=""/>
        <dsp:cNvSpPr/>
      </dsp:nvSpPr>
      <dsp:spPr>
        <a:xfrm>
          <a:off x="0" y="2834179"/>
          <a:ext cx="6003925" cy="1859528"/>
        </a:xfrm>
        <a:prstGeom prst="rect">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t>Use abstractions to structure your code, as implementations can differ between concrete subtypes</a:t>
          </a:r>
        </a:p>
      </dsp:txBody>
      <dsp:txXfrm>
        <a:off x="0" y="2834179"/>
        <a:ext cx="6003925" cy="1859528"/>
      </dsp:txXfrm>
    </dsp:sp>
    <dsp:sp modelId="{EC2AAD89-3D52-4DB0-87DA-4C940C109B9D}">
      <dsp:nvSpPr>
        <dsp:cNvPr id="0" name=""/>
        <dsp:cNvSpPr/>
      </dsp:nvSpPr>
      <dsp:spPr>
        <a:xfrm rot="10800000">
          <a:off x="0" y="2117"/>
          <a:ext cx="6003925" cy="2859954"/>
        </a:xfrm>
        <a:prstGeom prst="upArrowCallout">
          <a:avLst/>
        </a:prstGeom>
        <a:gradFill rotWithShape="0">
          <a:gsLst>
            <a:gs pos="0">
              <a:schemeClr val="accent2">
                <a:hueOff val="2212920"/>
                <a:satOff val="10201"/>
                <a:lumOff val="1569"/>
                <a:alphaOff val="0"/>
                <a:tint val="94000"/>
                <a:satMod val="100000"/>
                <a:lumMod val="104000"/>
              </a:schemeClr>
            </a:gs>
            <a:gs pos="69000">
              <a:schemeClr val="accent2">
                <a:hueOff val="2212920"/>
                <a:satOff val="10201"/>
                <a:lumOff val="1569"/>
                <a:alphaOff val="0"/>
                <a:shade val="86000"/>
                <a:satMod val="130000"/>
                <a:lumMod val="102000"/>
              </a:schemeClr>
            </a:gs>
            <a:gs pos="100000">
              <a:schemeClr val="accent2">
                <a:hueOff val="2212920"/>
                <a:satOff val="10201"/>
                <a:lumOff val="1569"/>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t>Program to an abstraction, not an implementation</a:t>
          </a:r>
        </a:p>
      </dsp:txBody>
      <dsp:txXfrm rot="10800000">
        <a:off x="0" y="2117"/>
        <a:ext cx="6003925" cy="185831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E509D3-E440-46C3-9C67-BA386D9D18F2}">
      <dsp:nvSpPr>
        <dsp:cNvPr id="0" name=""/>
        <dsp:cNvSpPr/>
      </dsp:nvSpPr>
      <dsp:spPr>
        <a:xfrm>
          <a:off x="0" y="0"/>
          <a:ext cx="3235523" cy="3303887"/>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1">
          <a:scrgbClr r="0" g="0" b="0"/>
        </a:fillRef>
        <a:effectRef idx="2">
          <a:scrgbClr r="0" g="0" b="0"/>
        </a:effectRef>
        <a:fontRef idx="minor"/>
      </dsp:style>
      <dsp:txBody>
        <a:bodyPr spcFirstLastPara="0" vert="horz" wrap="square" lIns="252254" tIns="330200" rIns="252254" bIns="330200" numCol="1" spcCol="1270" anchor="t" anchorCtr="0">
          <a:noAutofit/>
        </a:bodyPr>
        <a:lstStyle/>
        <a:p>
          <a:pPr marL="0" lvl="0" indent="0" algn="l" defTabSz="1022350">
            <a:lnSpc>
              <a:spcPct val="90000"/>
            </a:lnSpc>
            <a:spcBef>
              <a:spcPct val="0"/>
            </a:spcBef>
            <a:spcAft>
              <a:spcPct val="35000"/>
            </a:spcAft>
            <a:buNone/>
          </a:pPr>
          <a:r>
            <a:rPr lang="en-US" sz="2300" kern="1200"/>
            <a:t>Design patterns move to focus on composition rather than inheritance</a:t>
          </a:r>
        </a:p>
      </dsp:txBody>
      <dsp:txXfrm>
        <a:off x="0" y="1255477"/>
        <a:ext cx="3235523" cy="1982332"/>
      </dsp:txXfrm>
    </dsp:sp>
    <dsp:sp modelId="{65DA8971-B7BB-45C8-AC95-58363A444E9F}">
      <dsp:nvSpPr>
        <dsp:cNvPr id="0" name=""/>
        <dsp:cNvSpPr/>
      </dsp:nvSpPr>
      <dsp:spPr>
        <a:xfrm>
          <a:off x="1122178" y="330388"/>
          <a:ext cx="991166" cy="991166"/>
        </a:xfrm>
        <a:prstGeom prst="ellipse">
          <a:avLst/>
        </a:prstGeom>
        <a:gradFill rotWithShape="0">
          <a:gsLst>
            <a:gs pos="0">
              <a:schemeClr val="accent5">
                <a:hueOff val="0"/>
                <a:satOff val="0"/>
                <a:lumOff val="0"/>
                <a:alphaOff val="0"/>
                <a:tint val="94000"/>
                <a:satMod val="100000"/>
                <a:lumMod val="104000"/>
              </a:schemeClr>
            </a:gs>
            <a:gs pos="69000">
              <a:schemeClr val="accent5">
                <a:hueOff val="0"/>
                <a:satOff val="0"/>
                <a:lumOff val="0"/>
                <a:alphaOff val="0"/>
                <a:shade val="86000"/>
                <a:satMod val="130000"/>
                <a:lumMod val="102000"/>
              </a:schemeClr>
            </a:gs>
            <a:gs pos="100000">
              <a:schemeClr val="accent5">
                <a:hueOff val="0"/>
                <a:satOff val="0"/>
                <a:lumOff val="0"/>
                <a:alphaOff val="0"/>
                <a:shade val="72000"/>
                <a:satMod val="130000"/>
                <a:lumMod val="100000"/>
              </a:schemeClr>
            </a:gs>
          </a:gsLst>
          <a:lin ang="5400000" scaled="0"/>
        </a:gradFill>
        <a:ln w="12700" cap="flat" cmpd="sng" algn="ctr">
          <a:solidFill>
            <a:schemeClr val="accent5">
              <a:hueOff val="0"/>
              <a:satOff val="0"/>
              <a:lumOff val="0"/>
              <a:alphaOff val="0"/>
            </a:schemeClr>
          </a:solidFill>
          <a:prstDash val="solid"/>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1">
          <a:scrgbClr r="0" g="0" b="0"/>
        </a:lnRef>
        <a:fillRef idx="3">
          <a:scrgbClr r="0" g="0" b="0"/>
        </a:fillRef>
        <a:effectRef idx="3">
          <a:scrgbClr r="0" g="0" b="0"/>
        </a:effectRef>
        <a:fontRef idx="minor">
          <a:schemeClr val="lt1"/>
        </a:fontRef>
      </dsp:style>
      <dsp:txBody>
        <a:bodyPr spcFirstLastPara="0" vert="horz" wrap="square" lIns="77275" tIns="12700" rIns="77275"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67331" y="475541"/>
        <a:ext cx="700860" cy="700860"/>
      </dsp:txXfrm>
    </dsp:sp>
    <dsp:sp modelId="{27F9AFBA-070F-41FF-B392-F90ABB47F162}">
      <dsp:nvSpPr>
        <dsp:cNvPr id="0" name=""/>
        <dsp:cNvSpPr/>
      </dsp:nvSpPr>
      <dsp:spPr>
        <a:xfrm>
          <a:off x="0" y="3303816"/>
          <a:ext cx="3235523" cy="72"/>
        </a:xfrm>
        <a:prstGeom prst="rect">
          <a:avLst/>
        </a:prstGeom>
        <a:gradFill rotWithShape="0">
          <a:gsLst>
            <a:gs pos="0">
              <a:schemeClr val="accent5">
                <a:hueOff val="-3685892"/>
                <a:satOff val="4125"/>
                <a:lumOff val="235"/>
                <a:alphaOff val="0"/>
                <a:tint val="94000"/>
                <a:satMod val="100000"/>
                <a:lumMod val="104000"/>
              </a:schemeClr>
            </a:gs>
            <a:gs pos="69000">
              <a:schemeClr val="accent5">
                <a:hueOff val="-3685892"/>
                <a:satOff val="4125"/>
                <a:lumOff val="235"/>
                <a:alphaOff val="0"/>
                <a:shade val="86000"/>
                <a:satMod val="130000"/>
                <a:lumMod val="102000"/>
              </a:schemeClr>
            </a:gs>
            <a:gs pos="100000">
              <a:schemeClr val="accent5">
                <a:hueOff val="-3685892"/>
                <a:satOff val="4125"/>
                <a:lumOff val="235"/>
                <a:alphaOff val="0"/>
                <a:shade val="72000"/>
                <a:satMod val="130000"/>
                <a:lumMod val="100000"/>
              </a:schemeClr>
            </a:gs>
          </a:gsLst>
          <a:lin ang="5400000" scaled="0"/>
        </a:gradFill>
        <a:ln w="12700" cap="flat" cmpd="sng" algn="ctr">
          <a:solidFill>
            <a:schemeClr val="accent5">
              <a:hueOff val="-3685892"/>
              <a:satOff val="4125"/>
              <a:lumOff val="235"/>
              <a:alphaOff val="0"/>
            </a:schemeClr>
          </a:solidFill>
          <a:prstDash val="solid"/>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1">
          <a:scrgbClr r="0" g="0" b="0"/>
        </a:lnRef>
        <a:fillRef idx="3">
          <a:scrgbClr r="0" g="0" b="0"/>
        </a:fillRef>
        <a:effectRef idx="3">
          <a:scrgbClr r="0" g="0" b="0"/>
        </a:effectRef>
        <a:fontRef idx="minor">
          <a:schemeClr val="lt1"/>
        </a:fontRef>
      </dsp:style>
    </dsp:sp>
    <dsp:sp modelId="{118C7B1C-9DDA-4BFF-8F1A-129056F8DC23}">
      <dsp:nvSpPr>
        <dsp:cNvPr id="0" name=""/>
        <dsp:cNvSpPr/>
      </dsp:nvSpPr>
      <dsp:spPr>
        <a:xfrm>
          <a:off x="3559075" y="0"/>
          <a:ext cx="3235523" cy="3303887"/>
        </a:xfrm>
        <a:prstGeom prst="rect">
          <a:avLst/>
        </a:prstGeom>
        <a:solidFill>
          <a:schemeClr val="accent5">
            <a:tint val="40000"/>
            <a:alpha val="90000"/>
            <a:hueOff val="-9650572"/>
            <a:satOff val="10493"/>
            <a:lumOff val="637"/>
            <a:alphaOff val="0"/>
          </a:schemeClr>
        </a:solidFill>
        <a:ln w="12700" cap="flat" cmpd="sng" algn="ctr">
          <a:solidFill>
            <a:schemeClr val="accent5">
              <a:tint val="40000"/>
              <a:alpha val="90000"/>
              <a:hueOff val="-9650572"/>
              <a:satOff val="10493"/>
              <a:lumOff val="637"/>
              <a:alphaOff val="0"/>
            </a:schemeClr>
          </a:solidFill>
          <a:prstDash val="solid"/>
        </a:ln>
        <a:effectLst>
          <a:outerShdw blurRad="50800" dist="38100" dir="5400000" sy="96000" rotWithShape="0">
            <a:srgbClr val="000000">
              <a:alpha val="54000"/>
            </a:srgbClr>
          </a:outerShdw>
        </a:effectLst>
      </dsp:spPr>
      <dsp:style>
        <a:lnRef idx="1">
          <a:scrgbClr r="0" g="0" b="0"/>
        </a:lnRef>
        <a:fillRef idx="1">
          <a:scrgbClr r="0" g="0" b="0"/>
        </a:fillRef>
        <a:effectRef idx="2">
          <a:scrgbClr r="0" g="0" b="0"/>
        </a:effectRef>
        <a:fontRef idx="minor"/>
      </dsp:style>
      <dsp:txBody>
        <a:bodyPr spcFirstLastPara="0" vert="horz" wrap="square" lIns="252254" tIns="330200" rIns="252254" bIns="330200" numCol="1" spcCol="1270" anchor="t" anchorCtr="0">
          <a:noAutofit/>
        </a:bodyPr>
        <a:lstStyle/>
        <a:p>
          <a:pPr marL="0" lvl="0" indent="0" algn="l" defTabSz="1022350">
            <a:lnSpc>
              <a:spcPct val="90000"/>
            </a:lnSpc>
            <a:spcBef>
              <a:spcPct val="0"/>
            </a:spcBef>
            <a:spcAft>
              <a:spcPct val="35000"/>
            </a:spcAft>
            <a:buNone/>
          </a:pPr>
          <a:r>
            <a:rPr lang="en-US" sz="2300" kern="1200"/>
            <a:t>Composition of hierarchical class structures</a:t>
          </a:r>
        </a:p>
      </dsp:txBody>
      <dsp:txXfrm>
        <a:off x="3559075" y="1255477"/>
        <a:ext cx="3235523" cy="1982332"/>
      </dsp:txXfrm>
    </dsp:sp>
    <dsp:sp modelId="{1A761985-EAF0-4665-85C5-B3B5D59F12BC}">
      <dsp:nvSpPr>
        <dsp:cNvPr id="0" name=""/>
        <dsp:cNvSpPr/>
      </dsp:nvSpPr>
      <dsp:spPr>
        <a:xfrm>
          <a:off x="4681254" y="330388"/>
          <a:ext cx="991166" cy="991166"/>
        </a:xfrm>
        <a:prstGeom prst="ellipse">
          <a:avLst/>
        </a:prstGeom>
        <a:gradFill rotWithShape="0">
          <a:gsLst>
            <a:gs pos="0">
              <a:schemeClr val="accent5">
                <a:hueOff val="-7371783"/>
                <a:satOff val="8250"/>
                <a:lumOff val="471"/>
                <a:alphaOff val="0"/>
                <a:tint val="94000"/>
                <a:satMod val="100000"/>
                <a:lumMod val="104000"/>
              </a:schemeClr>
            </a:gs>
            <a:gs pos="69000">
              <a:schemeClr val="accent5">
                <a:hueOff val="-7371783"/>
                <a:satOff val="8250"/>
                <a:lumOff val="471"/>
                <a:alphaOff val="0"/>
                <a:shade val="86000"/>
                <a:satMod val="130000"/>
                <a:lumMod val="102000"/>
              </a:schemeClr>
            </a:gs>
            <a:gs pos="100000">
              <a:schemeClr val="accent5">
                <a:hueOff val="-7371783"/>
                <a:satOff val="8250"/>
                <a:lumOff val="471"/>
                <a:alphaOff val="0"/>
                <a:shade val="72000"/>
                <a:satMod val="130000"/>
                <a:lumMod val="100000"/>
              </a:schemeClr>
            </a:gs>
          </a:gsLst>
          <a:lin ang="5400000" scaled="0"/>
        </a:gradFill>
        <a:ln w="12700" cap="flat" cmpd="sng" algn="ctr">
          <a:solidFill>
            <a:schemeClr val="accent5">
              <a:hueOff val="-7371783"/>
              <a:satOff val="8250"/>
              <a:lumOff val="471"/>
              <a:alphaOff val="0"/>
            </a:schemeClr>
          </a:solidFill>
          <a:prstDash val="solid"/>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1">
          <a:scrgbClr r="0" g="0" b="0"/>
        </a:lnRef>
        <a:fillRef idx="3">
          <a:scrgbClr r="0" g="0" b="0"/>
        </a:fillRef>
        <a:effectRef idx="3">
          <a:scrgbClr r="0" g="0" b="0"/>
        </a:effectRef>
        <a:fontRef idx="minor">
          <a:schemeClr val="lt1"/>
        </a:fontRef>
      </dsp:style>
      <dsp:txBody>
        <a:bodyPr spcFirstLastPara="0" vert="horz" wrap="square" lIns="77275" tIns="12700" rIns="77275"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826407" y="475541"/>
        <a:ext cx="700860" cy="700860"/>
      </dsp:txXfrm>
    </dsp:sp>
    <dsp:sp modelId="{76DDA4F3-BEE2-4B12-9204-D37D9CAEE85F}">
      <dsp:nvSpPr>
        <dsp:cNvPr id="0" name=""/>
        <dsp:cNvSpPr/>
      </dsp:nvSpPr>
      <dsp:spPr>
        <a:xfrm>
          <a:off x="3559075" y="3303816"/>
          <a:ext cx="3235523" cy="72"/>
        </a:xfrm>
        <a:prstGeom prst="rect">
          <a:avLst/>
        </a:prstGeom>
        <a:gradFill rotWithShape="0">
          <a:gsLst>
            <a:gs pos="0">
              <a:schemeClr val="accent5">
                <a:hueOff val="-11057675"/>
                <a:satOff val="12375"/>
                <a:lumOff val="706"/>
                <a:alphaOff val="0"/>
                <a:tint val="94000"/>
                <a:satMod val="100000"/>
                <a:lumMod val="104000"/>
              </a:schemeClr>
            </a:gs>
            <a:gs pos="69000">
              <a:schemeClr val="accent5">
                <a:hueOff val="-11057675"/>
                <a:satOff val="12375"/>
                <a:lumOff val="706"/>
                <a:alphaOff val="0"/>
                <a:shade val="86000"/>
                <a:satMod val="130000"/>
                <a:lumMod val="102000"/>
              </a:schemeClr>
            </a:gs>
            <a:gs pos="100000">
              <a:schemeClr val="accent5">
                <a:hueOff val="-11057675"/>
                <a:satOff val="12375"/>
                <a:lumOff val="706"/>
                <a:alphaOff val="0"/>
                <a:shade val="72000"/>
                <a:satMod val="130000"/>
                <a:lumMod val="100000"/>
              </a:schemeClr>
            </a:gs>
          </a:gsLst>
          <a:lin ang="5400000" scaled="0"/>
        </a:gradFill>
        <a:ln w="12700" cap="flat" cmpd="sng" algn="ctr">
          <a:solidFill>
            <a:schemeClr val="accent5">
              <a:hueOff val="-11057675"/>
              <a:satOff val="12375"/>
              <a:lumOff val="706"/>
              <a:alphaOff val="0"/>
            </a:schemeClr>
          </a:solidFill>
          <a:prstDash val="solid"/>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1">
          <a:scrgbClr r="0" g="0" b="0"/>
        </a:lnRef>
        <a:fillRef idx="3">
          <a:scrgbClr r="0" g="0" b="0"/>
        </a:fillRef>
        <a:effectRef idx="3">
          <a:scrgbClr r="0" g="0" b="0"/>
        </a:effectRef>
        <a:fontRef idx="minor">
          <a:schemeClr val="lt1"/>
        </a:fontRef>
      </dsp:style>
    </dsp:sp>
    <dsp:sp modelId="{0A9A6AB9-DB24-4DE2-93CF-1EE76436C5F8}">
      <dsp:nvSpPr>
        <dsp:cNvPr id="0" name=""/>
        <dsp:cNvSpPr/>
      </dsp:nvSpPr>
      <dsp:spPr>
        <a:xfrm>
          <a:off x="7118151" y="0"/>
          <a:ext cx="3235523" cy="3303887"/>
        </a:xfrm>
        <a:prstGeom prst="rect">
          <a:avLst/>
        </a:prstGeom>
        <a:solidFill>
          <a:schemeClr val="accent5">
            <a:tint val="40000"/>
            <a:alpha val="90000"/>
            <a:hueOff val="-19301144"/>
            <a:satOff val="20985"/>
            <a:lumOff val="1274"/>
            <a:alphaOff val="0"/>
          </a:schemeClr>
        </a:solidFill>
        <a:ln w="12700" cap="flat" cmpd="sng" algn="ctr">
          <a:solidFill>
            <a:schemeClr val="accent5">
              <a:tint val="40000"/>
              <a:alpha val="90000"/>
              <a:hueOff val="-19301144"/>
              <a:satOff val="20985"/>
              <a:lumOff val="1274"/>
              <a:alphaOff val="0"/>
            </a:schemeClr>
          </a:solidFill>
          <a:prstDash val="solid"/>
        </a:ln>
        <a:effectLst>
          <a:outerShdw blurRad="50800" dist="38100" dir="5400000" sy="96000" rotWithShape="0">
            <a:srgbClr val="000000">
              <a:alpha val="54000"/>
            </a:srgbClr>
          </a:outerShdw>
        </a:effectLst>
      </dsp:spPr>
      <dsp:style>
        <a:lnRef idx="1">
          <a:scrgbClr r="0" g="0" b="0"/>
        </a:lnRef>
        <a:fillRef idx="1">
          <a:scrgbClr r="0" g="0" b="0"/>
        </a:fillRef>
        <a:effectRef idx="2">
          <a:scrgbClr r="0" g="0" b="0"/>
        </a:effectRef>
        <a:fontRef idx="minor"/>
      </dsp:style>
      <dsp:txBody>
        <a:bodyPr spcFirstLastPara="0" vert="horz" wrap="square" lIns="252254" tIns="330200" rIns="252254" bIns="330200" numCol="1" spcCol="1270" anchor="t" anchorCtr="0">
          <a:noAutofit/>
        </a:bodyPr>
        <a:lstStyle/>
        <a:p>
          <a:pPr marL="0" lvl="0" indent="0" algn="l" defTabSz="1022350">
            <a:lnSpc>
              <a:spcPct val="90000"/>
            </a:lnSpc>
            <a:spcBef>
              <a:spcPct val="0"/>
            </a:spcBef>
            <a:spcAft>
              <a:spcPct val="35000"/>
            </a:spcAft>
            <a:buNone/>
          </a:pPr>
          <a:r>
            <a:rPr lang="en-US" sz="2300" kern="1200"/>
            <a:t>Unity does this really well inherently due to its component model</a:t>
          </a:r>
        </a:p>
      </dsp:txBody>
      <dsp:txXfrm>
        <a:off x="7118151" y="1255477"/>
        <a:ext cx="3235523" cy="1982332"/>
      </dsp:txXfrm>
    </dsp:sp>
    <dsp:sp modelId="{9AFA1ADE-F0C8-48D8-A8F7-930182EB0B38}">
      <dsp:nvSpPr>
        <dsp:cNvPr id="0" name=""/>
        <dsp:cNvSpPr/>
      </dsp:nvSpPr>
      <dsp:spPr>
        <a:xfrm>
          <a:off x="8240330" y="330388"/>
          <a:ext cx="991166" cy="991166"/>
        </a:xfrm>
        <a:prstGeom prst="ellipse">
          <a:avLst/>
        </a:prstGeom>
        <a:gradFill rotWithShape="0">
          <a:gsLst>
            <a:gs pos="0">
              <a:schemeClr val="accent5">
                <a:hueOff val="-14743566"/>
                <a:satOff val="16500"/>
                <a:lumOff val="942"/>
                <a:alphaOff val="0"/>
                <a:tint val="94000"/>
                <a:satMod val="100000"/>
                <a:lumMod val="104000"/>
              </a:schemeClr>
            </a:gs>
            <a:gs pos="69000">
              <a:schemeClr val="accent5">
                <a:hueOff val="-14743566"/>
                <a:satOff val="16500"/>
                <a:lumOff val="942"/>
                <a:alphaOff val="0"/>
                <a:shade val="86000"/>
                <a:satMod val="130000"/>
                <a:lumMod val="102000"/>
              </a:schemeClr>
            </a:gs>
            <a:gs pos="100000">
              <a:schemeClr val="accent5">
                <a:hueOff val="-14743566"/>
                <a:satOff val="16500"/>
                <a:lumOff val="942"/>
                <a:alphaOff val="0"/>
                <a:shade val="72000"/>
                <a:satMod val="130000"/>
                <a:lumMod val="100000"/>
              </a:schemeClr>
            </a:gs>
          </a:gsLst>
          <a:lin ang="5400000" scaled="0"/>
        </a:gradFill>
        <a:ln w="12700" cap="flat" cmpd="sng" algn="ctr">
          <a:solidFill>
            <a:schemeClr val="accent5">
              <a:hueOff val="-14743566"/>
              <a:satOff val="16500"/>
              <a:lumOff val="942"/>
              <a:alphaOff val="0"/>
            </a:schemeClr>
          </a:solidFill>
          <a:prstDash val="solid"/>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1">
          <a:scrgbClr r="0" g="0" b="0"/>
        </a:lnRef>
        <a:fillRef idx="3">
          <a:scrgbClr r="0" g="0" b="0"/>
        </a:fillRef>
        <a:effectRef idx="3">
          <a:scrgbClr r="0" g="0" b="0"/>
        </a:effectRef>
        <a:fontRef idx="minor">
          <a:schemeClr val="lt1"/>
        </a:fontRef>
      </dsp:style>
      <dsp:txBody>
        <a:bodyPr spcFirstLastPara="0" vert="horz" wrap="square" lIns="77275" tIns="12700" rIns="77275"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385483" y="475541"/>
        <a:ext cx="700860" cy="700860"/>
      </dsp:txXfrm>
    </dsp:sp>
    <dsp:sp modelId="{00F357E2-43C0-4AD4-A93C-3F0C910701D7}">
      <dsp:nvSpPr>
        <dsp:cNvPr id="0" name=""/>
        <dsp:cNvSpPr/>
      </dsp:nvSpPr>
      <dsp:spPr>
        <a:xfrm>
          <a:off x="7118151" y="3303816"/>
          <a:ext cx="3235523" cy="72"/>
        </a:xfrm>
        <a:prstGeom prst="rect">
          <a:avLst/>
        </a:prstGeom>
        <a:gradFill rotWithShape="0">
          <a:gsLst>
            <a:gs pos="0">
              <a:schemeClr val="accent5">
                <a:hueOff val="-18429457"/>
                <a:satOff val="20625"/>
                <a:lumOff val="1177"/>
                <a:alphaOff val="0"/>
                <a:tint val="94000"/>
                <a:satMod val="100000"/>
                <a:lumMod val="104000"/>
              </a:schemeClr>
            </a:gs>
            <a:gs pos="69000">
              <a:schemeClr val="accent5">
                <a:hueOff val="-18429457"/>
                <a:satOff val="20625"/>
                <a:lumOff val="1177"/>
                <a:alphaOff val="0"/>
                <a:shade val="86000"/>
                <a:satMod val="130000"/>
                <a:lumMod val="102000"/>
              </a:schemeClr>
            </a:gs>
            <a:gs pos="100000">
              <a:schemeClr val="accent5">
                <a:hueOff val="-18429457"/>
                <a:satOff val="20625"/>
                <a:lumOff val="1177"/>
                <a:alphaOff val="0"/>
                <a:shade val="72000"/>
                <a:satMod val="130000"/>
                <a:lumMod val="100000"/>
              </a:schemeClr>
            </a:gs>
          </a:gsLst>
          <a:lin ang="5400000" scaled="0"/>
        </a:gradFill>
        <a:ln w="12700" cap="flat" cmpd="sng" algn="ctr">
          <a:solidFill>
            <a:schemeClr val="accent5">
              <a:hueOff val="-18429457"/>
              <a:satOff val="20625"/>
              <a:lumOff val="1177"/>
              <a:alphaOff val="0"/>
            </a:schemeClr>
          </a:solidFill>
          <a:prstDash val="solid"/>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1">
          <a:scrgbClr r="0" g="0" b="0"/>
        </a:lnRef>
        <a:fillRef idx="3">
          <a:scrgbClr r="0" g="0" b="0"/>
        </a:fillRef>
        <a:effectRef idx="3">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27160F-F6B8-47C6-9C3D-D7FD2549109D}">
      <dsp:nvSpPr>
        <dsp:cNvPr id="0" name=""/>
        <dsp:cNvSpPr/>
      </dsp:nvSpPr>
      <dsp:spPr>
        <a:xfrm rot="5400000">
          <a:off x="6786577" y="-2994321"/>
          <a:ext cx="507843" cy="6626352"/>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1">
          <a:scrgbClr r="0" g="0" b="0"/>
        </a:fillRef>
        <a:effectRef idx="2">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ZA" sz="1000" kern="1200"/>
            <a:t>When you communicate with another developer or your team using patterns, you are communicating not just a pattern name but a whole set of qualities, characteristics and constraints that the pattern represents.</a:t>
          </a:r>
          <a:endParaRPr lang="en-US" sz="1000" kern="1200"/>
        </a:p>
      </dsp:txBody>
      <dsp:txXfrm rot="-5400000">
        <a:off x="3727323" y="89724"/>
        <a:ext cx="6601561" cy="458261"/>
      </dsp:txXfrm>
    </dsp:sp>
    <dsp:sp modelId="{C76FC460-BEDD-4EA3-82D9-80B7361231B7}">
      <dsp:nvSpPr>
        <dsp:cNvPr id="0" name=""/>
        <dsp:cNvSpPr/>
      </dsp:nvSpPr>
      <dsp:spPr>
        <a:xfrm>
          <a:off x="0" y="1451"/>
          <a:ext cx="3727323" cy="634804"/>
        </a:xfrm>
        <a:prstGeom prst="roundRect">
          <a:avLst/>
        </a:prstGeom>
        <a:gradFill rotWithShape="0">
          <a:gsLst>
            <a:gs pos="0">
              <a:schemeClr val="accent5">
                <a:hueOff val="0"/>
                <a:satOff val="0"/>
                <a:lumOff val="0"/>
                <a:alphaOff val="0"/>
                <a:tint val="94000"/>
                <a:satMod val="100000"/>
                <a:lumMod val="104000"/>
              </a:schemeClr>
            </a:gs>
            <a:gs pos="69000">
              <a:schemeClr val="accent5">
                <a:hueOff val="0"/>
                <a:satOff val="0"/>
                <a:lumOff val="0"/>
                <a:alphaOff val="0"/>
                <a:shade val="86000"/>
                <a:satMod val="130000"/>
                <a:lumMod val="102000"/>
              </a:schemeClr>
            </a:gs>
            <a:gs pos="100000">
              <a:schemeClr val="accent5">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ZA" sz="1600" kern="1200"/>
            <a:t>Shared pattern vocabularies are POWERFUL.</a:t>
          </a:r>
          <a:endParaRPr lang="en-US" sz="1600" kern="1200"/>
        </a:p>
      </dsp:txBody>
      <dsp:txXfrm>
        <a:off x="30989" y="32440"/>
        <a:ext cx="3665345" cy="572826"/>
      </dsp:txXfrm>
    </dsp:sp>
    <dsp:sp modelId="{0009473F-AF85-47E0-BEF1-90CCB3835D16}">
      <dsp:nvSpPr>
        <dsp:cNvPr id="0" name=""/>
        <dsp:cNvSpPr/>
      </dsp:nvSpPr>
      <dsp:spPr>
        <a:xfrm rot="5400000">
          <a:off x="6786577" y="-2327776"/>
          <a:ext cx="507843" cy="6626352"/>
        </a:xfrm>
        <a:prstGeom prst="round2SameRect">
          <a:avLst/>
        </a:prstGeom>
        <a:solidFill>
          <a:schemeClr val="accent5">
            <a:tint val="40000"/>
            <a:alpha val="90000"/>
            <a:hueOff val="-4825286"/>
            <a:satOff val="5246"/>
            <a:lumOff val="319"/>
            <a:alphaOff val="0"/>
          </a:schemeClr>
        </a:solidFill>
        <a:ln w="12700" cap="flat" cmpd="sng" algn="ctr">
          <a:solidFill>
            <a:schemeClr val="accent5">
              <a:tint val="40000"/>
              <a:alpha val="90000"/>
              <a:hueOff val="-4825286"/>
              <a:satOff val="5246"/>
              <a:lumOff val="319"/>
              <a:alphaOff val="0"/>
            </a:schemeClr>
          </a:solidFill>
          <a:prstDash val="solid"/>
        </a:ln>
        <a:effectLst>
          <a:outerShdw blurRad="50800" dist="38100" dir="5400000" sy="96000" rotWithShape="0">
            <a:srgbClr val="000000">
              <a:alpha val="54000"/>
            </a:srgbClr>
          </a:outerShdw>
        </a:effectLst>
      </dsp:spPr>
      <dsp:style>
        <a:lnRef idx="1">
          <a:scrgbClr r="0" g="0" b="0"/>
        </a:lnRef>
        <a:fillRef idx="1">
          <a:scrgbClr r="0" g="0" b="0"/>
        </a:fillRef>
        <a:effectRef idx="2">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ZA" sz="1000" kern="1200"/>
            <a:t>When you use a pattern in a description, other developers quickly know precisely the design you have in mind.</a:t>
          </a:r>
          <a:endParaRPr lang="en-US" sz="1000" kern="1200"/>
        </a:p>
      </dsp:txBody>
      <dsp:txXfrm rot="-5400000">
        <a:off x="3727323" y="756269"/>
        <a:ext cx="6601561" cy="458261"/>
      </dsp:txXfrm>
    </dsp:sp>
    <dsp:sp modelId="{1AE14F0D-5FC5-4436-8356-5E8DC96DC2D5}">
      <dsp:nvSpPr>
        <dsp:cNvPr id="0" name=""/>
        <dsp:cNvSpPr/>
      </dsp:nvSpPr>
      <dsp:spPr>
        <a:xfrm>
          <a:off x="0" y="667996"/>
          <a:ext cx="3727323" cy="634804"/>
        </a:xfrm>
        <a:prstGeom prst="roundRect">
          <a:avLst/>
        </a:prstGeom>
        <a:gradFill rotWithShape="0">
          <a:gsLst>
            <a:gs pos="0">
              <a:schemeClr val="accent5">
                <a:hueOff val="-4607364"/>
                <a:satOff val="5156"/>
                <a:lumOff val="294"/>
                <a:alphaOff val="0"/>
                <a:tint val="94000"/>
                <a:satMod val="100000"/>
                <a:lumMod val="104000"/>
              </a:schemeClr>
            </a:gs>
            <a:gs pos="69000">
              <a:schemeClr val="accent5">
                <a:hueOff val="-4607364"/>
                <a:satOff val="5156"/>
                <a:lumOff val="294"/>
                <a:alphaOff val="0"/>
                <a:shade val="86000"/>
                <a:satMod val="130000"/>
                <a:lumMod val="102000"/>
              </a:schemeClr>
            </a:gs>
            <a:gs pos="100000">
              <a:schemeClr val="accent5">
                <a:hueOff val="-4607364"/>
                <a:satOff val="5156"/>
                <a:lumOff val="294"/>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ZA" sz="1600" kern="1200"/>
            <a:t>Patterns allow you to say more with less. </a:t>
          </a:r>
          <a:endParaRPr lang="en-US" sz="1600" kern="1200"/>
        </a:p>
      </dsp:txBody>
      <dsp:txXfrm>
        <a:off x="30989" y="698985"/>
        <a:ext cx="3665345" cy="572826"/>
      </dsp:txXfrm>
    </dsp:sp>
    <dsp:sp modelId="{80FECA51-1F00-4A95-BD95-9066F868CDA1}">
      <dsp:nvSpPr>
        <dsp:cNvPr id="0" name=""/>
        <dsp:cNvSpPr/>
      </dsp:nvSpPr>
      <dsp:spPr>
        <a:xfrm rot="5400000">
          <a:off x="6786577" y="-1661232"/>
          <a:ext cx="507843" cy="6626352"/>
        </a:xfrm>
        <a:prstGeom prst="round2SameRect">
          <a:avLst/>
        </a:prstGeom>
        <a:solidFill>
          <a:schemeClr val="accent5">
            <a:tint val="40000"/>
            <a:alpha val="90000"/>
            <a:hueOff val="-9650572"/>
            <a:satOff val="10493"/>
            <a:lumOff val="637"/>
            <a:alphaOff val="0"/>
          </a:schemeClr>
        </a:solidFill>
        <a:ln w="12700" cap="flat" cmpd="sng" algn="ctr">
          <a:solidFill>
            <a:schemeClr val="accent5">
              <a:tint val="40000"/>
              <a:alpha val="90000"/>
              <a:hueOff val="-9650572"/>
              <a:satOff val="10493"/>
              <a:lumOff val="637"/>
              <a:alphaOff val="0"/>
            </a:schemeClr>
          </a:solidFill>
          <a:prstDash val="solid"/>
        </a:ln>
        <a:effectLst>
          <a:outerShdw blurRad="50800" dist="38100" dir="5400000" sy="96000" rotWithShape="0">
            <a:srgbClr val="000000">
              <a:alpha val="54000"/>
            </a:srgbClr>
          </a:outerShdw>
        </a:effectLst>
      </dsp:spPr>
      <dsp:style>
        <a:lnRef idx="1">
          <a:scrgbClr r="0" g="0" b="0"/>
        </a:lnRef>
        <a:fillRef idx="1">
          <a:scrgbClr r="0" g="0" b="0"/>
        </a:fillRef>
        <a:effectRef idx="2">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ZA" sz="1000" kern="1200"/>
            <a:t>Talking about software systems using patterns allows you to keep the discussion at the design level, without having to dive down to the nitty gritty details of implementing objects and classes.</a:t>
          </a:r>
          <a:endParaRPr lang="en-US" sz="1000" kern="1200"/>
        </a:p>
      </dsp:txBody>
      <dsp:txXfrm rot="-5400000">
        <a:off x="3727323" y="1422813"/>
        <a:ext cx="6601561" cy="458261"/>
      </dsp:txXfrm>
    </dsp:sp>
    <dsp:sp modelId="{9D994E6E-9403-4199-8028-4D1EB8B72111}">
      <dsp:nvSpPr>
        <dsp:cNvPr id="0" name=""/>
        <dsp:cNvSpPr/>
      </dsp:nvSpPr>
      <dsp:spPr>
        <a:xfrm>
          <a:off x="0" y="1334541"/>
          <a:ext cx="3727323" cy="634804"/>
        </a:xfrm>
        <a:prstGeom prst="roundRect">
          <a:avLst/>
        </a:prstGeom>
        <a:gradFill rotWithShape="0">
          <a:gsLst>
            <a:gs pos="0">
              <a:schemeClr val="accent5">
                <a:hueOff val="-9214729"/>
                <a:satOff val="10313"/>
                <a:lumOff val="589"/>
                <a:alphaOff val="0"/>
                <a:tint val="94000"/>
                <a:satMod val="100000"/>
                <a:lumMod val="104000"/>
              </a:schemeClr>
            </a:gs>
            <a:gs pos="69000">
              <a:schemeClr val="accent5">
                <a:hueOff val="-9214729"/>
                <a:satOff val="10313"/>
                <a:lumOff val="589"/>
                <a:alphaOff val="0"/>
                <a:shade val="86000"/>
                <a:satMod val="130000"/>
                <a:lumMod val="102000"/>
              </a:schemeClr>
            </a:gs>
            <a:gs pos="100000">
              <a:schemeClr val="accent5">
                <a:hueOff val="-9214729"/>
                <a:satOff val="10313"/>
                <a:lumOff val="589"/>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ZA" sz="1600" kern="1200"/>
            <a:t>Talking at the pattern level allows you to stay “in the design” longer. </a:t>
          </a:r>
          <a:endParaRPr lang="en-US" sz="1600" kern="1200"/>
        </a:p>
      </dsp:txBody>
      <dsp:txXfrm>
        <a:off x="30989" y="1365530"/>
        <a:ext cx="3665345" cy="572826"/>
      </dsp:txXfrm>
    </dsp:sp>
    <dsp:sp modelId="{F2A066F7-E581-40DB-AD18-55EDCD752CBB}">
      <dsp:nvSpPr>
        <dsp:cNvPr id="0" name=""/>
        <dsp:cNvSpPr/>
      </dsp:nvSpPr>
      <dsp:spPr>
        <a:xfrm rot="5400000">
          <a:off x="6786577" y="-994687"/>
          <a:ext cx="507843" cy="6626352"/>
        </a:xfrm>
        <a:prstGeom prst="round2SameRect">
          <a:avLst/>
        </a:prstGeom>
        <a:solidFill>
          <a:schemeClr val="accent5">
            <a:tint val="40000"/>
            <a:alpha val="90000"/>
            <a:hueOff val="-14475858"/>
            <a:satOff val="15739"/>
            <a:lumOff val="956"/>
            <a:alphaOff val="0"/>
          </a:schemeClr>
        </a:solidFill>
        <a:ln w="12700" cap="flat" cmpd="sng" algn="ctr">
          <a:solidFill>
            <a:schemeClr val="accent5">
              <a:tint val="40000"/>
              <a:alpha val="90000"/>
              <a:hueOff val="-14475858"/>
              <a:satOff val="15739"/>
              <a:lumOff val="956"/>
              <a:alphaOff val="0"/>
            </a:schemeClr>
          </a:solidFill>
          <a:prstDash val="solid"/>
        </a:ln>
        <a:effectLst>
          <a:outerShdw blurRad="50800" dist="38100" dir="5400000" sy="96000" rotWithShape="0">
            <a:srgbClr val="000000">
              <a:alpha val="54000"/>
            </a:srgbClr>
          </a:outerShdw>
        </a:effectLst>
      </dsp:spPr>
      <dsp:style>
        <a:lnRef idx="1">
          <a:scrgbClr r="0" g="0" b="0"/>
        </a:lnRef>
        <a:fillRef idx="1">
          <a:scrgbClr r="0" g="0" b="0"/>
        </a:fillRef>
        <a:effectRef idx="2">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ZA" sz="1000" kern="1200"/>
            <a:t>A team well versed in design patterns can move more quickly with less room for misunderstanding.</a:t>
          </a:r>
          <a:endParaRPr lang="en-US" sz="1000" kern="1200"/>
        </a:p>
      </dsp:txBody>
      <dsp:txXfrm rot="-5400000">
        <a:off x="3727323" y="2089358"/>
        <a:ext cx="6601561" cy="458261"/>
      </dsp:txXfrm>
    </dsp:sp>
    <dsp:sp modelId="{AAE52DB4-249A-475E-A097-0E795520A4B5}">
      <dsp:nvSpPr>
        <dsp:cNvPr id="0" name=""/>
        <dsp:cNvSpPr/>
      </dsp:nvSpPr>
      <dsp:spPr>
        <a:xfrm>
          <a:off x="0" y="2001086"/>
          <a:ext cx="3727323" cy="634804"/>
        </a:xfrm>
        <a:prstGeom prst="roundRect">
          <a:avLst/>
        </a:prstGeom>
        <a:gradFill rotWithShape="0">
          <a:gsLst>
            <a:gs pos="0">
              <a:schemeClr val="accent5">
                <a:hueOff val="-13822094"/>
                <a:satOff val="15469"/>
                <a:lumOff val="883"/>
                <a:alphaOff val="0"/>
                <a:tint val="94000"/>
                <a:satMod val="100000"/>
                <a:lumMod val="104000"/>
              </a:schemeClr>
            </a:gs>
            <a:gs pos="69000">
              <a:schemeClr val="accent5">
                <a:hueOff val="-13822094"/>
                <a:satOff val="15469"/>
                <a:lumOff val="883"/>
                <a:alphaOff val="0"/>
                <a:shade val="86000"/>
                <a:satMod val="130000"/>
                <a:lumMod val="102000"/>
              </a:schemeClr>
            </a:gs>
            <a:gs pos="100000">
              <a:schemeClr val="accent5">
                <a:hueOff val="-13822094"/>
                <a:satOff val="15469"/>
                <a:lumOff val="883"/>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ZA" sz="1600" kern="1200"/>
            <a:t>Shared vocabularies can turbo charge your development team. </a:t>
          </a:r>
          <a:endParaRPr lang="en-US" sz="1600" kern="1200"/>
        </a:p>
      </dsp:txBody>
      <dsp:txXfrm>
        <a:off x="30989" y="2032075"/>
        <a:ext cx="3665345" cy="572826"/>
      </dsp:txXfrm>
    </dsp:sp>
    <dsp:sp modelId="{D3AC3D24-3251-4675-B5EA-645E341CF7A0}">
      <dsp:nvSpPr>
        <dsp:cNvPr id="0" name=""/>
        <dsp:cNvSpPr/>
      </dsp:nvSpPr>
      <dsp:spPr>
        <a:xfrm rot="5400000">
          <a:off x="6786577" y="-328142"/>
          <a:ext cx="507843" cy="6626352"/>
        </a:xfrm>
        <a:prstGeom prst="round2SameRect">
          <a:avLst/>
        </a:prstGeom>
        <a:solidFill>
          <a:schemeClr val="accent5">
            <a:tint val="40000"/>
            <a:alpha val="90000"/>
            <a:hueOff val="-19301144"/>
            <a:satOff val="20985"/>
            <a:lumOff val="1274"/>
            <a:alphaOff val="0"/>
          </a:schemeClr>
        </a:solidFill>
        <a:ln w="12700" cap="flat" cmpd="sng" algn="ctr">
          <a:solidFill>
            <a:schemeClr val="accent5">
              <a:tint val="40000"/>
              <a:alpha val="90000"/>
              <a:hueOff val="-19301144"/>
              <a:satOff val="20985"/>
              <a:lumOff val="1274"/>
              <a:alphaOff val="0"/>
            </a:schemeClr>
          </a:solidFill>
          <a:prstDash val="solid"/>
        </a:ln>
        <a:effectLst>
          <a:outerShdw blurRad="50800" dist="38100" dir="5400000" sy="96000" rotWithShape="0">
            <a:srgbClr val="000000">
              <a:alpha val="54000"/>
            </a:srgbClr>
          </a:outerShdw>
        </a:effectLst>
      </dsp:spPr>
      <dsp:style>
        <a:lnRef idx="1">
          <a:scrgbClr r="0" g="0" b="0"/>
        </a:lnRef>
        <a:fillRef idx="1">
          <a:scrgbClr r="0" g="0" b="0"/>
        </a:fillRef>
        <a:effectRef idx="2">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ZA" sz="1000" kern="1200"/>
            <a:t>Junior developers look up to experienced developers. When senior developers make use of design patterns, junior developers also become motivated to learn them. Build a community of pattern users at your organization.</a:t>
          </a:r>
          <a:endParaRPr lang="en-US" sz="1000" kern="1200"/>
        </a:p>
      </dsp:txBody>
      <dsp:txXfrm rot="-5400000">
        <a:off x="3727323" y="2755903"/>
        <a:ext cx="6601561" cy="458261"/>
      </dsp:txXfrm>
    </dsp:sp>
    <dsp:sp modelId="{2C74CC89-69CC-44DA-A281-2D5E6C1B5824}">
      <dsp:nvSpPr>
        <dsp:cNvPr id="0" name=""/>
        <dsp:cNvSpPr/>
      </dsp:nvSpPr>
      <dsp:spPr>
        <a:xfrm>
          <a:off x="0" y="2667631"/>
          <a:ext cx="3727323" cy="634804"/>
        </a:xfrm>
        <a:prstGeom prst="roundRect">
          <a:avLst/>
        </a:prstGeom>
        <a:gradFill rotWithShape="0">
          <a:gsLst>
            <a:gs pos="0">
              <a:schemeClr val="accent5">
                <a:hueOff val="-18429457"/>
                <a:satOff val="20625"/>
                <a:lumOff val="1177"/>
                <a:alphaOff val="0"/>
                <a:tint val="94000"/>
                <a:satMod val="100000"/>
                <a:lumMod val="104000"/>
              </a:schemeClr>
            </a:gs>
            <a:gs pos="69000">
              <a:schemeClr val="accent5">
                <a:hueOff val="-18429457"/>
                <a:satOff val="20625"/>
                <a:lumOff val="1177"/>
                <a:alphaOff val="0"/>
                <a:shade val="86000"/>
                <a:satMod val="130000"/>
                <a:lumMod val="102000"/>
              </a:schemeClr>
            </a:gs>
            <a:gs pos="100000">
              <a:schemeClr val="accent5">
                <a:hueOff val="-18429457"/>
                <a:satOff val="20625"/>
                <a:lumOff val="1177"/>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ZA" sz="1600" kern="1200"/>
            <a:t>Shared vocabularies encourage more junior developers to get up to speed. </a:t>
          </a:r>
          <a:endParaRPr lang="en-US" sz="1600" kern="1200"/>
        </a:p>
      </dsp:txBody>
      <dsp:txXfrm>
        <a:off x="30989" y="2698620"/>
        <a:ext cx="3665345" cy="57282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9/11/2018</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Game Development 2B</a:t>
            </a:r>
            <a:endParaRPr lang="en-ZA" dirty="0"/>
          </a:p>
        </p:txBody>
      </p:sp>
      <p:sp>
        <p:nvSpPr>
          <p:cNvPr id="3" name="Subtitle 2"/>
          <p:cNvSpPr>
            <a:spLocks noGrp="1"/>
          </p:cNvSpPr>
          <p:nvPr>
            <p:ph type="subTitle" idx="1"/>
          </p:nvPr>
        </p:nvSpPr>
        <p:spPr/>
        <p:txBody>
          <a:bodyPr/>
          <a:lstStyle/>
          <a:p>
            <a:r>
              <a:rPr lang="en-US" dirty="0"/>
              <a:t>Design Patterns</a:t>
            </a:r>
            <a:endParaRPr lang="en-ZA" dirty="0"/>
          </a:p>
        </p:txBody>
      </p:sp>
    </p:spTree>
    <p:extLst>
      <p:ext uri="{BB962C8B-B14F-4D97-AF65-F5344CB8AC3E}">
        <p14:creationId xmlns:p14="http://schemas.microsoft.com/office/powerpoint/2010/main" val="1134149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8F646-71C4-4086-AAAF-E00340FCBD64}"/>
              </a:ext>
            </a:extLst>
          </p:cNvPr>
          <p:cNvSpPr>
            <a:spLocks noGrp="1"/>
          </p:cNvSpPr>
          <p:nvPr>
            <p:ph type="title"/>
          </p:nvPr>
        </p:nvSpPr>
        <p:spPr/>
        <p:txBody>
          <a:bodyPr/>
          <a:lstStyle/>
          <a:p>
            <a:r>
              <a:rPr lang="en-US" dirty="0"/>
              <a:t>Programming to an abstraction</a:t>
            </a:r>
            <a:endParaRPr lang="en-ZA" dirty="0"/>
          </a:p>
        </p:txBody>
      </p:sp>
      <p:sp>
        <p:nvSpPr>
          <p:cNvPr id="3" name="Content Placeholder 2">
            <a:extLst>
              <a:ext uri="{FF2B5EF4-FFF2-40B4-BE49-F238E27FC236}">
                <a16:creationId xmlns:a16="http://schemas.microsoft.com/office/drawing/2014/main" id="{195FB5EF-F62E-4CD4-8DEA-28FE31CF6CCD}"/>
              </a:ext>
            </a:extLst>
          </p:cNvPr>
          <p:cNvSpPr>
            <a:spLocks noGrp="1"/>
          </p:cNvSpPr>
          <p:nvPr>
            <p:ph idx="1"/>
          </p:nvPr>
        </p:nvSpPr>
        <p:spPr/>
        <p:txBody>
          <a:bodyPr/>
          <a:lstStyle/>
          <a:p>
            <a:endParaRPr lang="en-ZA" dirty="0"/>
          </a:p>
        </p:txBody>
      </p:sp>
      <p:pic>
        <p:nvPicPr>
          <p:cNvPr id="4" name="Picture 3">
            <a:extLst>
              <a:ext uri="{FF2B5EF4-FFF2-40B4-BE49-F238E27FC236}">
                <a16:creationId xmlns:a16="http://schemas.microsoft.com/office/drawing/2014/main" id="{9A5A8ED8-0DCC-4420-9229-469DCA3D1890}"/>
              </a:ext>
            </a:extLst>
          </p:cNvPr>
          <p:cNvPicPr>
            <a:picLocks noChangeAspect="1"/>
          </p:cNvPicPr>
          <p:nvPr/>
        </p:nvPicPr>
        <p:blipFill>
          <a:blip r:embed="rId2"/>
          <a:stretch>
            <a:fillRect/>
          </a:stretch>
        </p:blipFill>
        <p:spPr>
          <a:xfrm>
            <a:off x="4799903" y="4649661"/>
            <a:ext cx="3057525" cy="908521"/>
          </a:xfrm>
          <a:prstGeom prst="rect">
            <a:avLst/>
          </a:prstGeom>
        </p:spPr>
      </p:pic>
      <p:pic>
        <p:nvPicPr>
          <p:cNvPr id="5" name="Picture 4">
            <a:extLst>
              <a:ext uri="{FF2B5EF4-FFF2-40B4-BE49-F238E27FC236}">
                <a16:creationId xmlns:a16="http://schemas.microsoft.com/office/drawing/2014/main" id="{3E26D92B-A495-4EB9-94C1-B85A358B5EA0}"/>
              </a:ext>
            </a:extLst>
          </p:cNvPr>
          <p:cNvPicPr>
            <a:picLocks noChangeAspect="1"/>
          </p:cNvPicPr>
          <p:nvPr/>
        </p:nvPicPr>
        <p:blipFill>
          <a:blip r:embed="rId3"/>
          <a:stretch>
            <a:fillRect/>
          </a:stretch>
        </p:blipFill>
        <p:spPr>
          <a:xfrm>
            <a:off x="4799903" y="2208339"/>
            <a:ext cx="3057525" cy="2486025"/>
          </a:xfrm>
          <a:prstGeom prst="rect">
            <a:avLst/>
          </a:prstGeom>
        </p:spPr>
      </p:pic>
    </p:spTree>
    <p:extLst>
      <p:ext uri="{BB962C8B-B14F-4D97-AF65-F5344CB8AC3E}">
        <p14:creationId xmlns:p14="http://schemas.microsoft.com/office/powerpoint/2010/main" val="3459566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7EB3D-2A85-4560-AA97-752D4706F11B}"/>
              </a:ext>
            </a:extLst>
          </p:cNvPr>
          <p:cNvSpPr>
            <a:spLocks noGrp="1"/>
          </p:cNvSpPr>
          <p:nvPr>
            <p:ph type="title"/>
          </p:nvPr>
        </p:nvSpPr>
        <p:spPr>
          <a:xfrm>
            <a:off x="913795" y="556740"/>
            <a:ext cx="10353761" cy="1326321"/>
          </a:xfrm>
        </p:spPr>
        <p:txBody>
          <a:bodyPr/>
          <a:lstStyle/>
          <a:p>
            <a:r>
              <a:rPr lang="en-US" dirty="0"/>
              <a:t>Getting typing at runtime</a:t>
            </a:r>
            <a:endParaRPr lang="en-ZA" dirty="0"/>
          </a:p>
        </p:txBody>
      </p:sp>
      <p:sp>
        <p:nvSpPr>
          <p:cNvPr id="3" name="Content Placeholder 2">
            <a:extLst>
              <a:ext uri="{FF2B5EF4-FFF2-40B4-BE49-F238E27FC236}">
                <a16:creationId xmlns:a16="http://schemas.microsoft.com/office/drawing/2014/main" id="{04CE270A-8E69-4166-8177-CC2FFF5CC5DB}"/>
              </a:ext>
            </a:extLst>
          </p:cNvPr>
          <p:cNvSpPr>
            <a:spLocks noGrp="1"/>
          </p:cNvSpPr>
          <p:nvPr>
            <p:ph idx="1"/>
          </p:nvPr>
        </p:nvSpPr>
        <p:spPr/>
        <p:txBody>
          <a:bodyPr/>
          <a:lstStyle/>
          <a:p>
            <a:endParaRPr lang="en-ZA"/>
          </a:p>
        </p:txBody>
      </p:sp>
      <p:pic>
        <p:nvPicPr>
          <p:cNvPr id="4" name="Picture 3">
            <a:extLst>
              <a:ext uri="{FF2B5EF4-FFF2-40B4-BE49-F238E27FC236}">
                <a16:creationId xmlns:a16="http://schemas.microsoft.com/office/drawing/2014/main" id="{49196723-293A-49AD-8315-8DB9F52AF0DD}"/>
              </a:ext>
            </a:extLst>
          </p:cNvPr>
          <p:cNvPicPr>
            <a:picLocks noChangeAspect="1"/>
          </p:cNvPicPr>
          <p:nvPr/>
        </p:nvPicPr>
        <p:blipFill>
          <a:blip r:embed="rId2"/>
          <a:stretch>
            <a:fillRect/>
          </a:stretch>
        </p:blipFill>
        <p:spPr>
          <a:xfrm>
            <a:off x="2036211" y="1869246"/>
            <a:ext cx="2153445" cy="4379154"/>
          </a:xfrm>
          <a:prstGeom prst="rect">
            <a:avLst/>
          </a:prstGeom>
        </p:spPr>
      </p:pic>
      <p:pic>
        <p:nvPicPr>
          <p:cNvPr id="5" name="Picture 4">
            <a:extLst>
              <a:ext uri="{FF2B5EF4-FFF2-40B4-BE49-F238E27FC236}">
                <a16:creationId xmlns:a16="http://schemas.microsoft.com/office/drawing/2014/main" id="{08D6AFF5-A968-4FDE-9EC6-BDD2CB7FFC6D}"/>
              </a:ext>
            </a:extLst>
          </p:cNvPr>
          <p:cNvPicPr>
            <a:picLocks noChangeAspect="1"/>
          </p:cNvPicPr>
          <p:nvPr/>
        </p:nvPicPr>
        <p:blipFill>
          <a:blip r:embed="rId3"/>
          <a:stretch>
            <a:fillRect/>
          </a:stretch>
        </p:blipFill>
        <p:spPr>
          <a:xfrm>
            <a:off x="4637119" y="2110242"/>
            <a:ext cx="6722225" cy="3695136"/>
          </a:xfrm>
          <a:prstGeom prst="rect">
            <a:avLst/>
          </a:prstGeom>
        </p:spPr>
      </p:pic>
    </p:spTree>
    <p:extLst>
      <p:ext uri="{BB962C8B-B14F-4D97-AF65-F5344CB8AC3E}">
        <p14:creationId xmlns:p14="http://schemas.microsoft.com/office/powerpoint/2010/main" val="1891730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1837CB0-4F29-4E03-BEC4-55C6733B9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AD18DB-0366-4799-90DB-79A7FDD4B78C}"/>
              </a:ext>
            </a:extLst>
          </p:cNvPr>
          <p:cNvSpPr>
            <a:spLocks noGrp="1"/>
          </p:cNvSpPr>
          <p:nvPr>
            <p:ph type="title"/>
          </p:nvPr>
        </p:nvSpPr>
        <p:spPr>
          <a:xfrm>
            <a:off x="6435091" y="628651"/>
            <a:ext cx="5080634" cy="3495674"/>
          </a:xfrm>
        </p:spPr>
        <p:txBody>
          <a:bodyPr vert="horz" lIns="91440" tIns="45720" rIns="91440" bIns="45720" rtlCol="0" anchor="b">
            <a:normAutofit/>
          </a:bodyPr>
          <a:lstStyle/>
          <a:p>
            <a:r>
              <a:rPr lang="en-US" sz="4800">
                <a:solidFill>
                  <a:srgbClr val="FFFFFF"/>
                </a:solidFill>
              </a:rPr>
              <a:t>delegation</a:t>
            </a:r>
          </a:p>
        </p:txBody>
      </p:sp>
      <p:sp>
        <p:nvSpPr>
          <p:cNvPr id="3" name="Content Placeholder 2">
            <a:extLst>
              <a:ext uri="{FF2B5EF4-FFF2-40B4-BE49-F238E27FC236}">
                <a16:creationId xmlns:a16="http://schemas.microsoft.com/office/drawing/2014/main" id="{FB9F204F-77E5-43CB-B183-416B2F8D499C}"/>
              </a:ext>
            </a:extLst>
          </p:cNvPr>
          <p:cNvSpPr>
            <a:spLocks noGrp="1"/>
          </p:cNvSpPr>
          <p:nvPr>
            <p:ph idx="1"/>
          </p:nvPr>
        </p:nvSpPr>
        <p:spPr>
          <a:xfrm>
            <a:off x="6435091" y="4286250"/>
            <a:ext cx="5147308" cy="1809750"/>
          </a:xfrm>
        </p:spPr>
        <p:txBody>
          <a:bodyPr vert="horz" lIns="91440" tIns="45720" rIns="91440" bIns="45720" rtlCol="0">
            <a:normAutofit/>
          </a:bodyPr>
          <a:lstStyle/>
          <a:p>
            <a:pPr marL="0" indent="0" algn="ctr">
              <a:buNone/>
            </a:pPr>
            <a:r>
              <a:rPr lang="en-US" sz="2400">
                <a:solidFill>
                  <a:srgbClr val="FFFFFF"/>
                </a:solidFill>
              </a:rPr>
              <a:t>Using these behavioural “interfaces” to handle functionality</a:t>
            </a:r>
          </a:p>
        </p:txBody>
      </p:sp>
      <p:sp>
        <p:nvSpPr>
          <p:cNvPr id="20" name="Rectangle 19">
            <a:extLst>
              <a:ext uri="{FF2B5EF4-FFF2-40B4-BE49-F238E27FC236}">
                <a16:creationId xmlns:a16="http://schemas.microsoft.com/office/drawing/2014/main" id="{F0771D68-E8BF-4D31-ADBB-CE99B19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52292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11D9E1F-7917-4361-A997-D64FBE9070FB}"/>
              </a:ext>
            </a:extLst>
          </p:cNvPr>
          <p:cNvPicPr>
            <a:picLocks noChangeAspect="1"/>
          </p:cNvPicPr>
          <p:nvPr/>
        </p:nvPicPr>
        <p:blipFill>
          <a:blip r:embed="rId2"/>
          <a:stretch>
            <a:fillRect/>
          </a:stretch>
        </p:blipFill>
        <p:spPr>
          <a:xfrm>
            <a:off x="1444940" y="1114868"/>
            <a:ext cx="3844293" cy="4628265"/>
          </a:xfrm>
          <a:prstGeom prst="rect">
            <a:avLst/>
          </a:prstGeom>
        </p:spPr>
      </p:pic>
      <p:sp>
        <p:nvSpPr>
          <p:cNvPr id="22" name="Rectangle 21">
            <a:extLst>
              <a:ext uri="{FF2B5EF4-FFF2-40B4-BE49-F238E27FC236}">
                <a16:creationId xmlns:a16="http://schemas.microsoft.com/office/drawing/2014/main" id="{7D4DBD54-1DE0-451E-9FDE-4116146F1C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5109182"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638425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1837CB0-4F29-4E03-BEC4-55C6733B9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AD18DB-0366-4799-90DB-79A7FDD4B78C}"/>
              </a:ext>
            </a:extLst>
          </p:cNvPr>
          <p:cNvSpPr>
            <a:spLocks noGrp="1"/>
          </p:cNvSpPr>
          <p:nvPr>
            <p:ph type="title"/>
          </p:nvPr>
        </p:nvSpPr>
        <p:spPr>
          <a:xfrm>
            <a:off x="6435091" y="628651"/>
            <a:ext cx="5080634" cy="3495674"/>
          </a:xfrm>
        </p:spPr>
        <p:txBody>
          <a:bodyPr vert="horz" lIns="91440" tIns="45720" rIns="91440" bIns="45720" rtlCol="0" anchor="b">
            <a:normAutofit/>
          </a:bodyPr>
          <a:lstStyle/>
          <a:p>
            <a:r>
              <a:rPr lang="en-US" sz="4800">
                <a:solidFill>
                  <a:srgbClr val="FFFFFF"/>
                </a:solidFill>
              </a:rPr>
              <a:t>delegation</a:t>
            </a:r>
          </a:p>
        </p:txBody>
      </p:sp>
      <p:sp>
        <p:nvSpPr>
          <p:cNvPr id="3" name="Content Placeholder 2">
            <a:extLst>
              <a:ext uri="{FF2B5EF4-FFF2-40B4-BE49-F238E27FC236}">
                <a16:creationId xmlns:a16="http://schemas.microsoft.com/office/drawing/2014/main" id="{FB9F204F-77E5-43CB-B183-416B2F8D499C}"/>
              </a:ext>
            </a:extLst>
          </p:cNvPr>
          <p:cNvSpPr>
            <a:spLocks noGrp="1"/>
          </p:cNvSpPr>
          <p:nvPr>
            <p:ph idx="1"/>
          </p:nvPr>
        </p:nvSpPr>
        <p:spPr>
          <a:xfrm>
            <a:off x="6435091" y="4286250"/>
            <a:ext cx="5147308" cy="1809750"/>
          </a:xfrm>
        </p:spPr>
        <p:txBody>
          <a:bodyPr vert="horz" lIns="91440" tIns="45720" rIns="91440" bIns="45720" rtlCol="0">
            <a:normAutofit/>
          </a:bodyPr>
          <a:lstStyle/>
          <a:p>
            <a:pPr marL="0" indent="0" algn="ctr">
              <a:buNone/>
            </a:pPr>
            <a:r>
              <a:rPr lang="en-US" sz="2400">
                <a:solidFill>
                  <a:srgbClr val="FFFFFF"/>
                </a:solidFill>
              </a:rPr>
              <a:t>Using these behavioural “interfaces” to handle functionality</a:t>
            </a:r>
          </a:p>
        </p:txBody>
      </p:sp>
      <p:sp>
        <p:nvSpPr>
          <p:cNvPr id="13" name="Rectangle 12">
            <a:extLst>
              <a:ext uri="{FF2B5EF4-FFF2-40B4-BE49-F238E27FC236}">
                <a16:creationId xmlns:a16="http://schemas.microsoft.com/office/drawing/2014/main" id="{F0771D68-E8BF-4D31-ADBB-CE99B19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52292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6BA1F1D-45B7-4951-9E61-479FEC68AF49}"/>
              </a:ext>
            </a:extLst>
          </p:cNvPr>
          <p:cNvPicPr>
            <a:picLocks noChangeAspect="1"/>
          </p:cNvPicPr>
          <p:nvPr/>
        </p:nvPicPr>
        <p:blipFill>
          <a:blip r:embed="rId2"/>
          <a:stretch>
            <a:fillRect/>
          </a:stretch>
        </p:blipFill>
        <p:spPr>
          <a:xfrm>
            <a:off x="1141857" y="1261652"/>
            <a:ext cx="4450460" cy="4334696"/>
          </a:xfrm>
          <a:prstGeom prst="rect">
            <a:avLst/>
          </a:prstGeom>
        </p:spPr>
      </p:pic>
      <p:sp>
        <p:nvSpPr>
          <p:cNvPr id="15" name="Rectangle 14">
            <a:extLst>
              <a:ext uri="{FF2B5EF4-FFF2-40B4-BE49-F238E27FC236}">
                <a16:creationId xmlns:a16="http://schemas.microsoft.com/office/drawing/2014/main" id="{7D4DBD54-1DE0-451E-9FDE-4116146F1C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5109182"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145562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C8799-D511-4AED-AD9F-48A3748441A3}"/>
              </a:ext>
            </a:extLst>
          </p:cNvPr>
          <p:cNvSpPr>
            <a:spLocks noGrp="1"/>
          </p:cNvSpPr>
          <p:nvPr>
            <p:ph type="title"/>
          </p:nvPr>
        </p:nvSpPr>
        <p:spPr>
          <a:xfrm>
            <a:off x="913795" y="609600"/>
            <a:ext cx="10353761" cy="1326321"/>
          </a:xfrm>
        </p:spPr>
        <p:txBody>
          <a:bodyPr>
            <a:normAutofit/>
          </a:bodyPr>
          <a:lstStyle/>
          <a:p>
            <a:r>
              <a:rPr lang="en-US" dirty="0"/>
              <a:t>Changing </a:t>
            </a:r>
            <a:r>
              <a:rPr lang="en-US" dirty="0" err="1"/>
              <a:t>behaviours</a:t>
            </a:r>
            <a:r>
              <a:rPr lang="en-US" dirty="0"/>
              <a:t> on the fly</a:t>
            </a:r>
            <a:endParaRPr lang="en-ZA" dirty="0"/>
          </a:p>
        </p:txBody>
      </p:sp>
      <p:sp>
        <p:nvSpPr>
          <p:cNvPr id="3" name="Content Placeholder 2">
            <a:extLst>
              <a:ext uri="{FF2B5EF4-FFF2-40B4-BE49-F238E27FC236}">
                <a16:creationId xmlns:a16="http://schemas.microsoft.com/office/drawing/2014/main" id="{59732EBE-6211-4056-83A6-FC311C218994}"/>
              </a:ext>
            </a:extLst>
          </p:cNvPr>
          <p:cNvSpPr>
            <a:spLocks noGrp="1"/>
          </p:cNvSpPr>
          <p:nvPr>
            <p:ph idx="1"/>
          </p:nvPr>
        </p:nvSpPr>
        <p:spPr>
          <a:xfrm>
            <a:off x="913795" y="2096064"/>
            <a:ext cx="5016860" cy="3695136"/>
          </a:xfrm>
        </p:spPr>
        <p:txBody>
          <a:bodyPr>
            <a:normAutofit/>
          </a:bodyPr>
          <a:lstStyle/>
          <a:p>
            <a:r>
              <a:rPr lang="en-US" dirty="0"/>
              <a:t>Kind of like a State Machine</a:t>
            </a:r>
          </a:p>
          <a:p>
            <a:r>
              <a:rPr lang="en-US" dirty="0"/>
              <a:t>Create multiple states for any behavior to be in</a:t>
            </a:r>
            <a:endParaRPr lang="en-ZA" dirty="0"/>
          </a:p>
        </p:txBody>
      </p:sp>
      <p:pic>
        <p:nvPicPr>
          <p:cNvPr id="4" name="Picture 3" descr="A screenshot of a cell phone&#10;&#10;Description generated with very high confidence">
            <a:extLst>
              <a:ext uri="{FF2B5EF4-FFF2-40B4-BE49-F238E27FC236}">
                <a16:creationId xmlns:a16="http://schemas.microsoft.com/office/drawing/2014/main" id="{676D7E9A-A6E6-4FED-8866-BFB0283B9608}"/>
              </a:ext>
            </a:extLst>
          </p:cNvPr>
          <p:cNvPicPr>
            <a:picLocks noChangeAspect="1"/>
          </p:cNvPicPr>
          <p:nvPr/>
        </p:nvPicPr>
        <p:blipFill>
          <a:blip r:embed="rId3"/>
          <a:stretch>
            <a:fillRect/>
          </a:stretch>
        </p:blipFill>
        <p:spPr>
          <a:xfrm>
            <a:off x="6357257" y="2316787"/>
            <a:ext cx="4833257" cy="3281475"/>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283678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7AA75-4A0C-459D-B706-B40BBC3B946A}"/>
              </a:ext>
            </a:extLst>
          </p:cNvPr>
          <p:cNvSpPr>
            <a:spLocks noGrp="1"/>
          </p:cNvSpPr>
          <p:nvPr>
            <p:ph type="title"/>
          </p:nvPr>
        </p:nvSpPr>
        <p:spPr>
          <a:xfrm>
            <a:off x="913794" y="4819137"/>
            <a:ext cx="10353761" cy="940354"/>
          </a:xfrm>
        </p:spPr>
        <p:txBody>
          <a:bodyPr vert="horz" lIns="91440" tIns="45720" rIns="91440" bIns="45720" rtlCol="0" anchor="b">
            <a:normAutofit/>
          </a:bodyPr>
          <a:lstStyle/>
          <a:p>
            <a:r>
              <a:rPr lang="en-US" sz="3600"/>
              <a:t>Changing states</a:t>
            </a:r>
          </a:p>
        </p:txBody>
      </p:sp>
      <p:pic>
        <p:nvPicPr>
          <p:cNvPr id="7" name="Content Placeholder 3" descr="A screen shot of a social media post&#10;&#10;Description generated with very high confidence">
            <a:extLst>
              <a:ext uri="{FF2B5EF4-FFF2-40B4-BE49-F238E27FC236}">
                <a16:creationId xmlns:a16="http://schemas.microsoft.com/office/drawing/2014/main" id="{68F4A356-8910-478B-828A-51E367D1C63B}"/>
              </a:ext>
            </a:extLst>
          </p:cNvPr>
          <p:cNvPicPr>
            <a:picLocks noGrp="1" noChangeAspect="1"/>
          </p:cNvPicPr>
          <p:nvPr>
            <p:ph idx="1"/>
          </p:nvPr>
        </p:nvPicPr>
        <p:blipFill>
          <a:blip r:embed="rId3"/>
          <a:stretch>
            <a:fillRect/>
          </a:stretch>
        </p:blipFill>
        <p:spPr>
          <a:xfrm>
            <a:off x="2615245" y="643466"/>
            <a:ext cx="6953159" cy="3928534"/>
          </a:xfrm>
          <a:prstGeom prst="rect">
            <a:avLst/>
          </a:prstGeom>
        </p:spPr>
      </p:pic>
    </p:spTree>
    <p:extLst>
      <p:ext uri="{BB962C8B-B14F-4D97-AF65-F5344CB8AC3E}">
        <p14:creationId xmlns:p14="http://schemas.microsoft.com/office/powerpoint/2010/main" val="3625015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1837CB0-4F29-4E03-BEC4-55C6733B9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13E4FC-14B0-4247-A401-C97323BF847D}"/>
              </a:ext>
            </a:extLst>
          </p:cNvPr>
          <p:cNvSpPr>
            <a:spLocks noGrp="1"/>
          </p:cNvSpPr>
          <p:nvPr>
            <p:ph type="title"/>
          </p:nvPr>
        </p:nvSpPr>
        <p:spPr>
          <a:xfrm>
            <a:off x="6435091" y="628651"/>
            <a:ext cx="5080634" cy="3495674"/>
          </a:xfrm>
        </p:spPr>
        <p:txBody>
          <a:bodyPr vert="horz" lIns="91440" tIns="45720" rIns="91440" bIns="45720" rtlCol="0" anchor="b">
            <a:normAutofit/>
          </a:bodyPr>
          <a:lstStyle/>
          <a:p>
            <a:r>
              <a:rPr lang="en-US" sz="4800">
                <a:solidFill>
                  <a:srgbClr val="FFFFFF"/>
                </a:solidFill>
              </a:rPr>
              <a:t>testing</a:t>
            </a:r>
          </a:p>
        </p:txBody>
      </p:sp>
      <p:sp>
        <p:nvSpPr>
          <p:cNvPr id="12" name="Rectangle 11">
            <a:extLst>
              <a:ext uri="{FF2B5EF4-FFF2-40B4-BE49-F238E27FC236}">
                <a16:creationId xmlns:a16="http://schemas.microsoft.com/office/drawing/2014/main" id="{F0771D68-E8BF-4D31-ADBB-CE99B19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52292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391FB9B0-3C4E-4A3A-8F9E-6F918C8A5D3E}"/>
              </a:ext>
            </a:extLst>
          </p:cNvPr>
          <p:cNvPicPr>
            <a:picLocks noGrp="1" noChangeAspect="1"/>
          </p:cNvPicPr>
          <p:nvPr>
            <p:ph idx="1"/>
          </p:nvPr>
        </p:nvPicPr>
        <p:blipFill>
          <a:blip r:embed="rId2"/>
          <a:stretch>
            <a:fillRect/>
          </a:stretch>
        </p:blipFill>
        <p:spPr>
          <a:xfrm>
            <a:off x="1141857" y="1311879"/>
            <a:ext cx="4450460" cy="4234243"/>
          </a:xfrm>
          <a:prstGeom prst="rect">
            <a:avLst/>
          </a:prstGeom>
        </p:spPr>
      </p:pic>
      <p:sp>
        <p:nvSpPr>
          <p:cNvPr id="14" name="Rectangle 13">
            <a:extLst>
              <a:ext uri="{FF2B5EF4-FFF2-40B4-BE49-F238E27FC236}">
                <a16:creationId xmlns:a16="http://schemas.microsoft.com/office/drawing/2014/main" id="{7D4DBD54-1DE0-451E-9FDE-4116146F1C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5109182"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6319464"/>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337F6-9BDF-47A0-AF53-4B0E2E5FF379}"/>
              </a:ext>
            </a:extLst>
          </p:cNvPr>
          <p:cNvSpPr>
            <a:spLocks noGrp="1"/>
          </p:cNvSpPr>
          <p:nvPr>
            <p:ph type="title"/>
          </p:nvPr>
        </p:nvSpPr>
        <p:spPr>
          <a:xfrm>
            <a:off x="913795" y="609600"/>
            <a:ext cx="10353761" cy="1326321"/>
          </a:xfrm>
        </p:spPr>
        <p:txBody>
          <a:bodyPr>
            <a:normAutofit/>
          </a:bodyPr>
          <a:lstStyle/>
          <a:p>
            <a:r>
              <a:rPr lang="en-US" dirty="0"/>
              <a:t>Composition over inheritance</a:t>
            </a:r>
            <a:endParaRPr lang="en-ZA" dirty="0"/>
          </a:p>
        </p:txBody>
      </p:sp>
      <p:graphicFrame>
        <p:nvGraphicFramePr>
          <p:cNvPr id="5" name="Content Placeholder 2">
            <a:extLst>
              <a:ext uri="{FF2B5EF4-FFF2-40B4-BE49-F238E27FC236}">
                <a16:creationId xmlns:a16="http://schemas.microsoft.com/office/drawing/2014/main" id="{7CAD3A92-11F4-4BCC-9E79-F87A7C7811FC}"/>
              </a:ext>
            </a:extLst>
          </p:cNvPr>
          <p:cNvGraphicFramePr>
            <a:graphicFrameLocks noGrp="1"/>
          </p:cNvGraphicFramePr>
          <p:nvPr>
            <p:ph idx="1"/>
            <p:extLst>
              <p:ext uri="{D42A27DB-BD31-4B8C-83A1-F6EECF244321}">
                <p14:modId xmlns:p14="http://schemas.microsoft.com/office/powerpoint/2010/main" val="1117412777"/>
              </p:ext>
            </p:extLst>
          </p:nvPr>
        </p:nvGraphicFramePr>
        <p:xfrm>
          <a:off x="914400" y="2257654"/>
          <a:ext cx="10353675" cy="3303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55763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18000"/>
                <a:satMod val="160000"/>
                <a:lumMod val="28000"/>
              </a:schemeClr>
              <a:schemeClr val="bg1">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6DE0F-4BE5-4099-91EA-01ABCF430CA3}"/>
              </a:ext>
            </a:extLst>
          </p:cNvPr>
          <p:cNvSpPr>
            <a:spLocks noGrp="1"/>
          </p:cNvSpPr>
          <p:nvPr>
            <p:ph type="title"/>
          </p:nvPr>
        </p:nvSpPr>
        <p:spPr>
          <a:xfrm>
            <a:off x="913794" y="4572000"/>
            <a:ext cx="10353762" cy="987993"/>
          </a:xfrm>
        </p:spPr>
        <p:txBody>
          <a:bodyPr anchor="b">
            <a:normAutofit/>
          </a:bodyPr>
          <a:lstStyle/>
          <a:p>
            <a:pPr algn="r"/>
            <a:r>
              <a:rPr lang="en-US" sz="3200"/>
              <a:t>You just implemented the strategy pattern</a:t>
            </a:r>
            <a:endParaRPr lang="en-ZA" sz="3200"/>
          </a:p>
        </p:txBody>
      </p:sp>
      <p:sp>
        <p:nvSpPr>
          <p:cNvPr id="3" name="Content Placeholder 2">
            <a:extLst>
              <a:ext uri="{FF2B5EF4-FFF2-40B4-BE49-F238E27FC236}">
                <a16:creationId xmlns:a16="http://schemas.microsoft.com/office/drawing/2014/main" id="{3DC4AB69-5857-4F3D-B1C8-C75DAEFE76AE}"/>
              </a:ext>
            </a:extLst>
          </p:cNvPr>
          <p:cNvSpPr>
            <a:spLocks noGrp="1"/>
          </p:cNvSpPr>
          <p:nvPr>
            <p:ph idx="1"/>
          </p:nvPr>
        </p:nvSpPr>
        <p:spPr>
          <a:xfrm>
            <a:off x="913795" y="674914"/>
            <a:ext cx="7859545" cy="3897086"/>
          </a:xfrm>
        </p:spPr>
        <p:txBody>
          <a:bodyPr anchor="ctr">
            <a:normAutofit/>
          </a:bodyPr>
          <a:lstStyle/>
          <a:p>
            <a:r>
              <a:rPr lang="en-ZA" sz="1800" b="1" dirty="0"/>
              <a:t>The Strategy Pattern </a:t>
            </a:r>
            <a:r>
              <a:rPr lang="en-ZA" sz="1800" dirty="0"/>
              <a:t>defines a family of algorithms, encapsulates each one, and makes them interchangeable. Strategy lets the algorithm vary independently from clients that use it.</a:t>
            </a:r>
          </a:p>
        </p:txBody>
      </p:sp>
    </p:spTree>
    <p:extLst>
      <p:ext uri="{BB962C8B-B14F-4D97-AF65-F5344CB8AC3E}">
        <p14:creationId xmlns:p14="http://schemas.microsoft.com/office/powerpoint/2010/main" val="1359078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89B0D-8A87-4D3F-9D04-C29C22E8E552}"/>
              </a:ext>
            </a:extLst>
          </p:cNvPr>
          <p:cNvSpPr>
            <a:spLocks noGrp="1"/>
          </p:cNvSpPr>
          <p:nvPr>
            <p:ph type="title"/>
          </p:nvPr>
        </p:nvSpPr>
        <p:spPr>
          <a:xfrm>
            <a:off x="913795" y="609600"/>
            <a:ext cx="10353761" cy="1326321"/>
          </a:xfrm>
        </p:spPr>
        <p:txBody>
          <a:bodyPr>
            <a:normAutofit/>
          </a:bodyPr>
          <a:lstStyle/>
          <a:p>
            <a:r>
              <a:rPr lang="en-US" dirty="0"/>
              <a:t>A different language</a:t>
            </a:r>
            <a:endParaRPr lang="en-ZA" dirty="0"/>
          </a:p>
        </p:txBody>
      </p:sp>
      <p:graphicFrame>
        <p:nvGraphicFramePr>
          <p:cNvPr id="5" name="Content Placeholder 2">
            <a:extLst>
              <a:ext uri="{FF2B5EF4-FFF2-40B4-BE49-F238E27FC236}">
                <a16:creationId xmlns:a16="http://schemas.microsoft.com/office/drawing/2014/main" id="{E2837500-6099-478A-9A58-6D60C401EA24}"/>
              </a:ext>
            </a:extLst>
          </p:cNvPr>
          <p:cNvGraphicFramePr>
            <a:graphicFrameLocks noGrp="1"/>
          </p:cNvGraphicFramePr>
          <p:nvPr>
            <p:ph idx="1"/>
            <p:extLst>
              <p:ext uri="{D42A27DB-BD31-4B8C-83A1-F6EECF244321}">
                <p14:modId xmlns:p14="http://schemas.microsoft.com/office/powerpoint/2010/main" val="3164252596"/>
              </p:ext>
            </p:extLst>
          </p:nvPr>
        </p:nvGraphicFramePr>
        <p:xfrm>
          <a:off x="914400" y="2257654"/>
          <a:ext cx="10353675" cy="3303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396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DBB93-67AF-4B3E-8A87-6DE1418440C5}"/>
              </a:ext>
            </a:extLst>
          </p:cNvPr>
          <p:cNvSpPr>
            <a:spLocks noGrp="1"/>
          </p:cNvSpPr>
          <p:nvPr>
            <p:ph type="title"/>
          </p:nvPr>
        </p:nvSpPr>
        <p:spPr>
          <a:xfrm>
            <a:off x="752475" y="609600"/>
            <a:ext cx="3643150" cy="5603310"/>
          </a:xfrm>
        </p:spPr>
        <p:txBody>
          <a:bodyPr>
            <a:normAutofit/>
          </a:bodyPr>
          <a:lstStyle/>
          <a:p>
            <a:r>
              <a:rPr lang="en-US" dirty="0"/>
              <a:t>Design patterns and solving problems</a:t>
            </a:r>
            <a:endParaRPr lang="en-ZA" dirty="0"/>
          </a:p>
        </p:txBody>
      </p:sp>
      <p:graphicFrame>
        <p:nvGraphicFramePr>
          <p:cNvPr id="5" name="Content Placeholder 2">
            <a:extLst>
              <a:ext uri="{FF2B5EF4-FFF2-40B4-BE49-F238E27FC236}">
                <a16:creationId xmlns:a16="http://schemas.microsoft.com/office/drawing/2014/main" id="{03C7F9DB-5528-477C-A2A7-73B7B57DCF05}"/>
              </a:ext>
            </a:extLst>
          </p:cNvPr>
          <p:cNvGraphicFramePr>
            <a:graphicFrameLocks noGrp="1"/>
          </p:cNvGraphicFramePr>
          <p:nvPr>
            <p:ph idx="1"/>
            <p:extLst>
              <p:ext uri="{D42A27DB-BD31-4B8C-83A1-F6EECF244321}">
                <p14:modId xmlns:p14="http://schemas.microsoft.com/office/powerpoint/2010/main" val="336964373"/>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450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59E787A-A567-464A-BB9E-E9B95AA41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6A476B5-55AD-43A1-B1FB-5AC76B54F0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64547730-73EF-4572-B746-5D42FF4FEE58}"/>
              </a:ext>
            </a:extLst>
          </p:cNvPr>
          <p:cNvPicPr>
            <a:picLocks noGrp="1" noChangeAspect="1"/>
          </p:cNvPicPr>
          <p:nvPr>
            <p:ph idx="1"/>
          </p:nvPr>
        </p:nvPicPr>
        <p:blipFill>
          <a:blip r:embed="rId3"/>
          <a:stretch>
            <a:fillRect/>
          </a:stretch>
        </p:blipFill>
        <p:spPr>
          <a:xfrm>
            <a:off x="2418729" y="643467"/>
            <a:ext cx="7354542" cy="5571066"/>
          </a:xfrm>
          <a:prstGeom prst="rect">
            <a:avLst/>
          </a:prstGeom>
        </p:spPr>
      </p:pic>
    </p:spTree>
    <p:extLst>
      <p:ext uri="{BB962C8B-B14F-4D97-AF65-F5344CB8AC3E}">
        <p14:creationId xmlns:p14="http://schemas.microsoft.com/office/powerpoint/2010/main" val="2787505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9638-2ACB-4685-ABF4-F892B81E3DCA}"/>
              </a:ext>
            </a:extLst>
          </p:cNvPr>
          <p:cNvSpPr>
            <a:spLocks noGrp="1"/>
          </p:cNvSpPr>
          <p:nvPr>
            <p:ph type="title"/>
          </p:nvPr>
        </p:nvSpPr>
        <p:spPr>
          <a:xfrm>
            <a:off x="7872575" y="628651"/>
            <a:ext cx="3643150" cy="5584259"/>
          </a:xfrm>
        </p:spPr>
        <p:txBody>
          <a:bodyPr>
            <a:normAutofit/>
          </a:bodyPr>
          <a:lstStyle/>
          <a:p>
            <a:r>
              <a:rPr lang="en-US" dirty="0"/>
              <a:t>The problem with inheritance</a:t>
            </a:r>
            <a:endParaRPr lang="en-ZA" dirty="0"/>
          </a:p>
        </p:txBody>
      </p:sp>
      <p:sp>
        <p:nvSpPr>
          <p:cNvPr id="10" name="Rectangle 9">
            <a:extLst>
              <a:ext uri="{FF2B5EF4-FFF2-40B4-BE49-F238E27FC236}">
                <a16:creationId xmlns:a16="http://schemas.microsoft.com/office/drawing/2014/main" id="{CB47E54D-C502-461E-8397-6E20A71603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A816EEA-C74C-4297-9F06-02600C12A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6FBFC37-A2D5-4201-8AA7-CD0535592E35}"/>
              </a:ext>
            </a:extLst>
          </p:cNvPr>
          <p:cNvGraphicFramePr>
            <a:graphicFrameLocks noGrp="1"/>
          </p:cNvGraphicFramePr>
          <p:nvPr>
            <p:ph idx="1"/>
            <p:extLst>
              <p:ext uri="{D42A27DB-BD31-4B8C-83A1-F6EECF244321}">
                <p14:modId xmlns:p14="http://schemas.microsoft.com/office/powerpoint/2010/main" val="2983600892"/>
              </p:ext>
            </p:extLst>
          </p:nvPr>
        </p:nvGraphicFramePr>
        <p:xfrm>
          <a:off x="1082675" y="1095375"/>
          <a:ext cx="6003925" cy="4695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4711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9638-2ACB-4685-ABF4-F892B81E3DCA}"/>
              </a:ext>
            </a:extLst>
          </p:cNvPr>
          <p:cNvSpPr>
            <a:spLocks noGrp="1"/>
          </p:cNvSpPr>
          <p:nvPr>
            <p:ph type="title"/>
          </p:nvPr>
        </p:nvSpPr>
        <p:spPr>
          <a:xfrm>
            <a:off x="913795" y="609600"/>
            <a:ext cx="10353761" cy="1326321"/>
          </a:xfrm>
        </p:spPr>
        <p:txBody>
          <a:bodyPr>
            <a:normAutofit/>
          </a:bodyPr>
          <a:lstStyle/>
          <a:p>
            <a:r>
              <a:rPr lang="en-US" dirty="0"/>
              <a:t>The problem with inheritance</a:t>
            </a:r>
            <a:endParaRPr lang="en-ZA" dirty="0"/>
          </a:p>
        </p:txBody>
      </p:sp>
      <p:graphicFrame>
        <p:nvGraphicFramePr>
          <p:cNvPr id="5" name="Content Placeholder 2">
            <a:extLst>
              <a:ext uri="{FF2B5EF4-FFF2-40B4-BE49-F238E27FC236}">
                <a16:creationId xmlns:a16="http://schemas.microsoft.com/office/drawing/2014/main" id="{B972C820-56E5-4836-8A1D-3BE479FE983B}"/>
              </a:ext>
            </a:extLst>
          </p:cNvPr>
          <p:cNvGraphicFramePr>
            <a:graphicFrameLocks noGrp="1"/>
          </p:cNvGraphicFramePr>
          <p:nvPr>
            <p:ph idx="1"/>
            <p:extLst>
              <p:ext uri="{D42A27DB-BD31-4B8C-83A1-F6EECF244321}">
                <p14:modId xmlns:p14="http://schemas.microsoft.com/office/powerpoint/2010/main" val="259292070"/>
              </p:ext>
            </p:extLst>
          </p:nvPr>
        </p:nvGraphicFramePr>
        <p:xfrm>
          <a:off x="914400" y="2257654"/>
          <a:ext cx="10353675" cy="3303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3956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D3023-ACBF-47E2-BBF9-A53BFBBC1056}"/>
              </a:ext>
            </a:extLst>
          </p:cNvPr>
          <p:cNvSpPr>
            <a:spLocks noGrp="1"/>
          </p:cNvSpPr>
          <p:nvPr>
            <p:ph type="title"/>
          </p:nvPr>
        </p:nvSpPr>
        <p:spPr>
          <a:xfrm>
            <a:off x="913795" y="609600"/>
            <a:ext cx="10353761" cy="1326321"/>
          </a:xfrm>
        </p:spPr>
        <p:txBody>
          <a:bodyPr>
            <a:normAutofit/>
          </a:bodyPr>
          <a:lstStyle/>
          <a:p>
            <a:r>
              <a:rPr lang="en-US" dirty="0"/>
              <a:t>Solving the problem with interfaces</a:t>
            </a:r>
            <a:endParaRPr lang="en-ZA" dirty="0"/>
          </a:p>
        </p:txBody>
      </p:sp>
      <p:graphicFrame>
        <p:nvGraphicFramePr>
          <p:cNvPr id="5" name="Content Placeholder 2">
            <a:extLst>
              <a:ext uri="{FF2B5EF4-FFF2-40B4-BE49-F238E27FC236}">
                <a16:creationId xmlns:a16="http://schemas.microsoft.com/office/drawing/2014/main" id="{3C3C245D-60B1-471D-8E91-7DBF96D7208C}"/>
              </a:ext>
            </a:extLst>
          </p:cNvPr>
          <p:cNvGraphicFramePr>
            <a:graphicFrameLocks noGrp="1"/>
          </p:cNvGraphicFramePr>
          <p:nvPr>
            <p:ph idx="1"/>
            <p:extLst>
              <p:ext uri="{D42A27DB-BD31-4B8C-83A1-F6EECF244321}">
                <p14:modId xmlns:p14="http://schemas.microsoft.com/office/powerpoint/2010/main" val="2458127875"/>
              </p:ext>
            </p:extLst>
          </p:nvPr>
        </p:nvGraphicFramePr>
        <p:xfrm>
          <a:off x="914400" y="2257654"/>
          <a:ext cx="10353675" cy="3303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7887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D3023-ACBF-47E2-BBF9-A53BFBBC1056}"/>
              </a:ext>
            </a:extLst>
          </p:cNvPr>
          <p:cNvSpPr>
            <a:spLocks noGrp="1"/>
          </p:cNvSpPr>
          <p:nvPr>
            <p:ph type="title"/>
          </p:nvPr>
        </p:nvSpPr>
        <p:spPr>
          <a:xfrm>
            <a:off x="913795" y="609600"/>
            <a:ext cx="10353761" cy="1326321"/>
          </a:xfrm>
        </p:spPr>
        <p:txBody>
          <a:bodyPr>
            <a:normAutofit/>
          </a:bodyPr>
          <a:lstStyle/>
          <a:p>
            <a:r>
              <a:rPr lang="en-US" dirty="0"/>
              <a:t>Solving the problem with interfaces</a:t>
            </a:r>
            <a:endParaRPr lang="en-ZA" dirty="0"/>
          </a:p>
        </p:txBody>
      </p:sp>
      <p:graphicFrame>
        <p:nvGraphicFramePr>
          <p:cNvPr id="5" name="Content Placeholder 2">
            <a:extLst>
              <a:ext uri="{FF2B5EF4-FFF2-40B4-BE49-F238E27FC236}">
                <a16:creationId xmlns:a16="http://schemas.microsoft.com/office/drawing/2014/main" id="{8C0A19E7-886C-4722-9F05-5968578C9714}"/>
              </a:ext>
            </a:extLst>
          </p:cNvPr>
          <p:cNvGraphicFramePr>
            <a:graphicFrameLocks noGrp="1"/>
          </p:cNvGraphicFramePr>
          <p:nvPr>
            <p:ph idx="1"/>
            <p:extLst>
              <p:ext uri="{D42A27DB-BD31-4B8C-83A1-F6EECF244321}">
                <p14:modId xmlns:p14="http://schemas.microsoft.com/office/powerpoint/2010/main" val="1280155632"/>
              </p:ext>
            </p:extLst>
          </p:nvPr>
        </p:nvGraphicFramePr>
        <p:xfrm>
          <a:off x="914400" y="2257654"/>
          <a:ext cx="10353675" cy="3303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7410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EDCC4-F20F-490D-90E7-E4EB988A6A07}"/>
              </a:ext>
            </a:extLst>
          </p:cNvPr>
          <p:cNvSpPr>
            <a:spLocks noGrp="1"/>
          </p:cNvSpPr>
          <p:nvPr>
            <p:ph type="title"/>
          </p:nvPr>
        </p:nvSpPr>
        <p:spPr>
          <a:xfrm>
            <a:off x="913795" y="609600"/>
            <a:ext cx="10353761" cy="1326321"/>
          </a:xfrm>
        </p:spPr>
        <p:txBody>
          <a:bodyPr>
            <a:normAutofit/>
          </a:bodyPr>
          <a:lstStyle/>
          <a:p>
            <a:r>
              <a:rPr lang="en-US" dirty="0"/>
              <a:t>Solving the problem with design patterns</a:t>
            </a:r>
            <a:endParaRPr lang="en-ZA" dirty="0"/>
          </a:p>
        </p:txBody>
      </p:sp>
      <p:graphicFrame>
        <p:nvGraphicFramePr>
          <p:cNvPr id="7" name="Content Placeholder 2">
            <a:extLst>
              <a:ext uri="{FF2B5EF4-FFF2-40B4-BE49-F238E27FC236}">
                <a16:creationId xmlns:a16="http://schemas.microsoft.com/office/drawing/2014/main" id="{62FC4316-15BD-4A77-A9F9-B535136CECC2}"/>
              </a:ext>
            </a:extLst>
          </p:cNvPr>
          <p:cNvGraphicFramePr>
            <a:graphicFrameLocks noGrp="1"/>
          </p:cNvGraphicFramePr>
          <p:nvPr>
            <p:ph idx="1"/>
            <p:extLst>
              <p:ext uri="{D42A27DB-BD31-4B8C-83A1-F6EECF244321}">
                <p14:modId xmlns:p14="http://schemas.microsoft.com/office/powerpoint/2010/main" val="643275566"/>
              </p:ext>
            </p:extLst>
          </p:nvPr>
        </p:nvGraphicFramePr>
        <p:xfrm>
          <a:off x="914400" y="2257654"/>
          <a:ext cx="10353675" cy="3303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82519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EDCC4-F20F-490D-90E7-E4EB988A6A07}"/>
              </a:ext>
            </a:extLst>
          </p:cNvPr>
          <p:cNvSpPr>
            <a:spLocks noGrp="1"/>
          </p:cNvSpPr>
          <p:nvPr>
            <p:ph type="title"/>
          </p:nvPr>
        </p:nvSpPr>
        <p:spPr>
          <a:xfrm>
            <a:off x="7872575" y="628651"/>
            <a:ext cx="3643150" cy="5584259"/>
          </a:xfrm>
        </p:spPr>
        <p:txBody>
          <a:bodyPr>
            <a:normAutofit/>
          </a:bodyPr>
          <a:lstStyle/>
          <a:p>
            <a:r>
              <a:rPr lang="en-US" sz="4000"/>
              <a:t>Solving the problem with design patterns</a:t>
            </a:r>
            <a:endParaRPr lang="en-ZA" sz="4000"/>
          </a:p>
        </p:txBody>
      </p:sp>
      <p:sp>
        <p:nvSpPr>
          <p:cNvPr id="10" name="Rectangle 9">
            <a:extLst>
              <a:ext uri="{FF2B5EF4-FFF2-40B4-BE49-F238E27FC236}">
                <a16:creationId xmlns:a16="http://schemas.microsoft.com/office/drawing/2014/main" id="{CB47E54D-C502-461E-8397-6E20A71603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A816EEA-C74C-4297-9F06-02600C12A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204EEC8-43B4-4B26-AE69-CC87D84CCE85}"/>
              </a:ext>
            </a:extLst>
          </p:cNvPr>
          <p:cNvGraphicFramePr>
            <a:graphicFrameLocks noGrp="1"/>
          </p:cNvGraphicFramePr>
          <p:nvPr>
            <p:ph idx="1"/>
            <p:extLst>
              <p:ext uri="{D42A27DB-BD31-4B8C-83A1-F6EECF244321}">
                <p14:modId xmlns:p14="http://schemas.microsoft.com/office/powerpoint/2010/main" val="743280206"/>
              </p:ext>
            </p:extLst>
          </p:nvPr>
        </p:nvGraphicFramePr>
        <p:xfrm>
          <a:off x="1082675" y="1095375"/>
          <a:ext cx="6003925" cy="4695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8389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EDCC4-F20F-490D-90E7-E4EB988A6A07}"/>
              </a:ext>
            </a:extLst>
          </p:cNvPr>
          <p:cNvSpPr>
            <a:spLocks noGrp="1"/>
          </p:cNvSpPr>
          <p:nvPr>
            <p:ph type="title"/>
          </p:nvPr>
        </p:nvSpPr>
        <p:spPr>
          <a:xfrm>
            <a:off x="848969" y="4184822"/>
            <a:ext cx="10494062" cy="1134626"/>
          </a:xfrm>
        </p:spPr>
        <p:txBody>
          <a:bodyPr vert="horz" lIns="91440" tIns="45720" rIns="91440" bIns="45720" rtlCol="0" anchor="b">
            <a:normAutofit/>
          </a:bodyPr>
          <a:lstStyle/>
          <a:p>
            <a:r>
              <a:rPr lang="en-US" sz="3700"/>
              <a:t>Programming to an implementation</a:t>
            </a:r>
          </a:p>
        </p:txBody>
      </p:sp>
      <p:pic>
        <p:nvPicPr>
          <p:cNvPr id="7" name="Content Placeholder 3" descr="A picture containing indoor&#10;&#10;Description generated with high confidence">
            <a:extLst>
              <a:ext uri="{FF2B5EF4-FFF2-40B4-BE49-F238E27FC236}">
                <a16:creationId xmlns:a16="http://schemas.microsoft.com/office/drawing/2014/main" id="{98F1FDB7-304A-4D3C-88DF-896B9849E9CF}"/>
              </a:ext>
            </a:extLst>
          </p:cNvPr>
          <p:cNvPicPr>
            <a:picLocks noGrp="1" noChangeAspect="1"/>
          </p:cNvPicPr>
          <p:nvPr>
            <p:ph idx="1"/>
          </p:nvPr>
        </p:nvPicPr>
        <p:blipFill>
          <a:blip r:embed="rId3"/>
          <a:stretch>
            <a:fillRect/>
          </a:stretch>
        </p:blipFill>
        <p:spPr>
          <a:xfrm>
            <a:off x="2877132" y="946929"/>
            <a:ext cx="6437736" cy="2948122"/>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39114068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otalTime>7</TotalTime>
  <Words>621</Words>
  <Application>Microsoft Office PowerPoint</Application>
  <PresentationFormat>Widescreen</PresentationFormat>
  <Paragraphs>76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Bookman Old Style</vt:lpstr>
      <vt:lpstr>Rockwell</vt:lpstr>
      <vt:lpstr>Damask</vt:lpstr>
      <vt:lpstr>Game Development 2B</vt:lpstr>
      <vt:lpstr>Design patterns and solving problems</vt:lpstr>
      <vt:lpstr>The problem with inheritance</vt:lpstr>
      <vt:lpstr>The problem with inheritance</vt:lpstr>
      <vt:lpstr>Solving the problem with interfaces</vt:lpstr>
      <vt:lpstr>Solving the problem with interfaces</vt:lpstr>
      <vt:lpstr>Solving the problem with design patterns</vt:lpstr>
      <vt:lpstr>Solving the problem with design patterns</vt:lpstr>
      <vt:lpstr>Programming to an implementation</vt:lpstr>
      <vt:lpstr>Programming to an abstraction</vt:lpstr>
      <vt:lpstr>Getting typing at runtime</vt:lpstr>
      <vt:lpstr>delegation</vt:lpstr>
      <vt:lpstr>delegation</vt:lpstr>
      <vt:lpstr>Changing behaviours on the fly</vt:lpstr>
      <vt:lpstr>Changing states</vt:lpstr>
      <vt:lpstr>testing</vt:lpstr>
      <vt:lpstr>Composition over inheritance</vt:lpstr>
      <vt:lpstr>You just implemented the strategy pattern</vt:lpstr>
      <vt:lpstr>A different language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Development 2B</dc:title>
  <dc:creator>Adam Jerrett</dc:creator>
  <cp:lastModifiedBy>Adam Jerrett</cp:lastModifiedBy>
  <cp:revision>1</cp:revision>
  <dcterms:created xsi:type="dcterms:W3CDTF">2018-09-11T10:16:35Z</dcterms:created>
  <dcterms:modified xsi:type="dcterms:W3CDTF">2018-09-11T10:24:00Z</dcterms:modified>
</cp:coreProperties>
</file>