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Bdk96LoqaMg3zccjqpGo6NXC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0557" autoAdjust="0"/>
  </p:normalViewPr>
  <p:slideViewPr>
    <p:cSldViewPr snapToGrid="0">
      <p:cViewPr varScale="1">
        <p:scale>
          <a:sx n="96" d="100"/>
          <a:sy n="96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i Kurnia" userId="e1c5f582-81af-4b78-849e-e4a31f24f709" providerId="ADAL" clId="{97D321D3-6D08-4C6D-9B3B-B86980D68F21}"/>
    <pc:docChg chg="modSld">
      <pc:chgData name="Riki Kurnia" userId="e1c5f582-81af-4b78-849e-e4a31f24f709" providerId="ADAL" clId="{97D321D3-6D08-4C6D-9B3B-B86980D68F21}" dt="2024-01-18T07:53:51.587" v="122" actId="20577"/>
      <pc:docMkLst>
        <pc:docMk/>
      </pc:docMkLst>
      <pc:sldChg chg="modSp mod">
        <pc:chgData name="Riki Kurnia" userId="e1c5f582-81af-4b78-849e-e4a31f24f709" providerId="ADAL" clId="{97D321D3-6D08-4C6D-9B3B-B86980D68F21}" dt="2024-01-18T07:53:51.587" v="122" actId="20577"/>
        <pc:sldMkLst>
          <pc:docMk/>
          <pc:sldMk cId="0" sldId="257"/>
        </pc:sldMkLst>
        <pc:spChg chg="mod">
          <ac:chgData name="Riki Kurnia" userId="e1c5f582-81af-4b78-849e-e4a31f24f709" providerId="ADAL" clId="{97D321D3-6D08-4C6D-9B3B-B86980D68F21}" dt="2024-01-18T06:24:39.913" v="28" actId="20577"/>
          <ac:spMkLst>
            <pc:docMk/>
            <pc:sldMk cId="0" sldId="257"/>
            <ac:spMk id="2" creationId="{6C242E87-35F8-C62E-15D2-8167B8C4929B}"/>
          </ac:spMkLst>
        </pc:spChg>
        <pc:spChg chg="mod">
          <ac:chgData name="Riki Kurnia" userId="e1c5f582-81af-4b78-849e-e4a31f24f709" providerId="ADAL" clId="{97D321D3-6D08-4C6D-9B3B-B86980D68F21}" dt="2024-01-18T07:53:51.587" v="122" actId="20577"/>
          <ac:spMkLst>
            <pc:docMk/>
            <pc:sldMk cId="0" sldId="257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18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0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7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25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3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63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3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60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8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4"/>
          <p:cNvPicPr preferRelativeResize="0"/>
          <p:nvPr/>
        </p:nvPicPr>
        <p:blipFill rotWithShape="1">
          <a:blip r:embed="rId1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0" y="263597"/>
            <a:ext cx="12192000" cy="138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TULIS NAMA ANDA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819274" y="2502394"/>
            <a:ext cx="8553451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Tugas Sesi 2 – HTML &amp; CSS</a:t>
            </a:r>
            <a:endParaRPr sz="3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024188" y="3467877"/>
            <a:ext cx="5915025" cy="272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Belajar Membangun Website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Untuk Memulai Karir Sebagai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Software Developer</a:t>
            </a:r>
            <a:endParaRPr/>
          </a:p>
        </p:txBody>
      </p:sp>
      <p:pic>
        <p:nvPicPr>
          <p:cNvPr id="103" name="Google Shape;103;p1" descr="Internet with solid fill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88" y="2502394"/>
            <a:ext cx="1853212" cy="185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256918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SCREENSHOT CONTACT US &amp; FOOTER</a:t>
            </a:r>
            <a:endParaRPr dirty="0"/>
          </a:p>
        </p:txBody>
      </p:sp>
      <p:sp>
        <p:nvSpPr>
          <p:cNvPr id="4" name="Google Shape;109;p2">
            <a:extLst>
              <a:ext uri="{FF2B5EF4-FFF2-40B4-BE49-F238E27FC236}">
                <a16:creationId xmlns:a16="http://schemas.microsoft.com/office/drawing/2014/main" id="{3F385790-5E62-498A-E10D-9590466EA5D0}"/>
              </a:ext>
            </a:extLst>
          </p:cNvPr>
          <p:cNvSpPr txBox="1"/>
          <p:nvPr/>
        </p:nvSpPr>
        <p:spPr>
          <a:xfrm>
            <a:off x="6598115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TAMPILAN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09;p2">
            <a:extLst>
              <a:ext uri="{FF2B5EF4-FFF2-40B4-BE49-F238E27FC236}">
                <a16:creationId xmlns:a16="http://schemas.microsoft.com/office/drawing/2014/main" id="{21256C05-318F-25F3-E84C-39D61800AD47}"/>
              </a:ext>
            </a:extLst>
          </p:cNvPr>
          <p:cNvSpPr txBox="1"/>
          <p:nvPr/>
        </p:nvSpPr>
        <p:spPr>
          <a:xfrm>
            <a:off x="569008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KODE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CF32-EE47-420E-3FF5-6FF649FDB817}"/>
              </a:ext>
            </a:extLst>
          </p:cNvPr>
          <p:cNvSpPr/>
          <p:nvPr/>
        </p:nvSpPr>
        <p:spPr>
          <a:xfrm>
            <a:off x="1779373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KODE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7DE5-8999-253A-78B5-F6C4C5BFA1E0}"/>
              </a:ext>
            </a:extLst>
          </p:cNvPr>
          <p:cNvSpPr/>
          <p:nvPr/>
        </p:nvSpPr>
        <p:spPr>
          <a:xfrm>
            <a:off x="7821827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TAMPILAN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1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392842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PANDUAN PENGERJAAN TUGAS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447073" y="1242705"/>
            <a:ext cx="1141031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Isi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nama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lengkap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sesuai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 KTP pada </a:t>
            </a:r>
            <a:r>
              <a:rPr lang="en-US" sz="1800" b="0" i="0" u="none" strike="noStrike" cap="none">
                <a:solidFill>
                  <a:schemeClr val="dk1"/>
                </a:solidFill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Slide 1.</a:t>
            </a:r>
            <a:endParaRPr lang="en-US" sz="1800" b="0" i="0" u="none" strike="noStrike" cap="none" dirty="0">
              <a:solidFill>
                <a:schemeClr val="dk1"/>
              </a:solidFill>
              <a:latin typeface="Lato" panose="020F0502020204030203" pitchFamily="34" charset="0"/>
              <a:ea typeface="Gill Sans"/>
              <a:cs typeface="Gill Sans"/>
              <a:sym typeface="Gill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0" dirty="0" err="1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Ketik</a:t>
            </a:r>
            <a:r>
              <a:rPr lang="en-US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kode</a:t>
            </a:r>
            <a:r>
              <a:rPr lang="en-US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pada index.html untuk </a:t>
            </a:r>
            <a:r>
              <a:rPr lang="en-US" sz="1800" kern="0" dirty="0" err="1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US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section</a:t>
            </a:r>
            <a:r>
              <a:rPr lang="en-US" sz="1800" dirty="0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: header, menu </a:t>
            </a:r>
            <a:r>
              <a:rPr lang="en-US" sz="1800" dirty="0" err="1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andalan</a:t>
            </a:r>
            <a:r>
              <a:rPr lang="en-US" sz="1800" dirty="0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, about us, our team, </a:t>
            </a:r>
            <a:r>
              <a:rPr lang="en-US" sz="1800" dirty="0" err="1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testimoni</a:t>
            </a:r>
            <a:r>
              <a:rPr lang="en-US" sz="1800" dirty="0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, contact us, dan footer, </a:t>
            </a:r>
            <a:r>
              <a:rPr lang="en-US" sz="1800" kern="0" dirty="0" err="1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kemudian</a:t>
            </a:r>
            <a:r>
              <a:rPr lang="en-US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s</a:t>
            </a:r>
            <a:r>
              <a:rPr lang="id-ID" sz="1800" kern="0" dirty="0" err="1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creenshot</a:t>
            </a:r>
            <a:r>
              <a:rPr lang="id-ID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kode yang</a:t>
            </a:r>
            <a:r>
              <a:rPr lang="en-US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id-ID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dibuat</a:t>
            </a:r>
            <a:r>
              <a:rPr lang="en-US" sz="1800" kern="0" dirty="0">
                <a:effectLst/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latin typeface="Lato" panose="020F05020202040302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Screenshot </a:t>
            </a:r>
            <a:r>
              <a:rPr lang="en-US" sz="1800" dirty="0" err="1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tampilan</a:t>
            </a:r>
            <a:r>
              <a:rPr lang="en-US" sz="1800" dirty="0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jadi</a:t>
            </a:r>
            <a:r>
              <a:rPr lang="en-US" sz="1800" dirty="0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tampilan</a:t>
            </a:r>
            <a:r>
              <a:rPr lang="en-US" sz="1800" dirty="0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 website) </a:t>
            </a:r>
            <a:r>
              <a:rPr lang="en-US" sz="1800" dirty="0" err="1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semua</a:t>
            </a:r>
            <a:r>
              <a:rPr lang="en-US" sz="1800" dirty="0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 section </a:t>
            </a:r>
            <a:r>
              <a:rPr lang="en-US" sz="1800" dirty="0" err="1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meliputi</a:t>
            </a:r>
            <a:r>
              <a:rPr lang="en-US" sz="1800" dirty="0">
                <a:solidFill>
                  <a:schemeClr val="dk1"/>
                </a:solidFill>
                <a:latin typeface="Lato" panose="020F0502020204030203" pitchFamily="34" charset="0"/>
                <a:ea typeface="Roboto" panose="02000000000000000000" pitchFamily="2" charset="0"/>
                <a:cs typeface="Gill Sans"/>
                <a:sym typeface="Gill Sans"/>
              </a:rPr>
              <a:t>: </a:t>
            </a:r>
            <a:r>
              <a:rPr lang="en-US" sz="1800" dirty="0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header, menu </a:t>
            </a:r>
            <a:r>
              <a:rPr lang="en-US" sz="1800" dirty="0" err="1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andalan</a:t>
            </a:r>
            <a:r>
              <a:rPr lang="en-US" sz="1800" dirty="0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, about us, our team, </a:t>
            </a:r>
            <a:r>
              <a:rPr lang="en-US" sz="1800" dirty="0" err="1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testimoni</a:t>
            </a:r>
            <a:r>
              <a:rPr lang="en-US" sz="1800" dirty="0">
                <a:latin typeface="Lato" panose="020F0502020204030203" pitchFamily="34" charset="0"/>
                <a:ea typeface="Roboto" panose="02000000000000000000" pitchFamily="2" charset="0"/>
                <a:cs typeface="Roboto" panose="02000000000000000000" pitchFamily="2" charset="0"/>
              </a:rPr>
              <a:t>, contact us, dan footer.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dk1"/>
              </a:solidFill>
              <a:latin typeface="Lato" panose="020F05020202040302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42E87-35F8-C62E-15D2-8167B8C4929B}"/>
              </a:ext>
            </a:extLst>
          </p:cNvPr>
          <p:cNvSpPr txBox="1"/>
          <p:nvPr/>
        </p:nvSpPr>
        <p:spPr>
          <a:xfrm>
            <a:off x="447073" y="4553466"/>
            <a:ext cx="115019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>
                <a:latin typeface="Lato" panose="020F0502020204030203" pitchFamily="34" charset="0"/>
              </a:rPr>
              <a:t>Tugas</a:t>
            </a:r>
            <a:r>
              <a:rPr lang="en-US" sz="2100" dirty="0">
                <a:latin typeface="Lato" panose="020F0502020204030203" pitchFamily="34" charset="0"/>
              </a:rPr>
              <a:t> ini di export / </a:t>
            </a:r>
            <a:r>
              <a:rPr lang="en-US" sz="2100" dirty="0" err="1">
                <a:latin typeface="Lato" panose="020F0502020204030203" pitchFamily="34" charset="0"/>
              </a:rPr>
              <a:t>disimpan</a:t>
            </a:r>
            <a:r>
              <a:rPr lang="en-US" sz="2100" dirty="0">
                <a:latin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</a:rPr>
              <a:t>dalam</a:t>
            </a:r>
            <a:r>
              <a:rPr lang="en-US" sz="2100" dirty="0">
                <a:latin typeface="Lato" panose="020F0502020204030203" pitchFamily="34" charset="0"/>
              </a:rPr>
              <a:t> format PDF </a:t>
            </a:r>
            <a:r>
              <a:rPr lang="en-US" sz="2100" dirty="0" err="1">
                <a:latin typeface="Lato" panose="020F0502020204030203" pitchFamily="34" charset="0"/>
              </a:rPr>
              <a:t>bagi</a:t>
            </a:r>
            <a:r>
              <a:rPr lang="en-US" sz="2100" dirty="0">
                <a:latin typeface="Lato" panose="020F0502020204030203" pitchFamily="34" charset="0"/>
              </a:rPr>
              <a:t> pengguna laptop. </a:t>
            </a:r>
          </a:p>
          <a:p>
            <a:pPr algn="ctr"/>
            <a:r>
              <a:rPr lang="en-US" sz="2100" dirty="0">
                <a:latin typeface="Lato" panose="020F0502020204030203" pitchFamily="34" charset="0"/>
              </a:rPr>
              <a:t>Untuk pengguna android, </a:t>
            </a:r>
            <a:r>
              <a:rPr lang="en-US" sz="2100" dirty="0" err="1">
                <a:latin typeface="Lato" panose="020F0502020204030203" pitchFamily="34" charset="0"/>
              </a:rPr>
              <a:t>jika</a:t>
            </a:r>
            <a:r>
              <a:rPr lang="en-US" sz="2100" dirty="0">
                <a:latin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</a:rPr>
              <a:t>kesulitan</a:t>
            </a:r>
            <a:r>
              <a:rPr lang="en-US" sz="2100" dirty="0">
                <a:latin typeface="Lato" panose="020F0502020204030203" pitchFamily="34" charset="0"/>
              </a:rPr>
              <a:t> untuk export PDF, </a:t>
            </a:r>
            <a:r>
              <a:rPr lang="en-US" sz="2100" dirty="0" err="1">
                <a:latin typeface="Lato" panose="020F0502020204030203" pitchFamily="34" charset="0"/>
              </a:rPr>
              <a:t>bisa</a:t>
            </a:r>
            <a:r>
              <a:rPr lang="en-US" sz="2100" dirty="0">
                <a:latin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</a:rPr>
              <a:t>disimpan</a:t>
            </a:r>
            <a:r>
              <a:rPr lang="en-US" sz="2100" dirty="0">
                <a:latin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</a:rPr>
              <a:t>dalam</a:t>
            </a:r>
            <a:r>
              <a:rPr lang="en-US" sz="2100" dirty="0">
                <a:latin typeface="Lato" panose="020F0502020204030203" pitchFamily="34" charset="0"/>
              </a:rPr>
              <a:t> format PPTX. </a:t>
            </a:r>
          </a:p>
          <a:p>
            <a:pPr algn="ctr"/>
            <a:r>
              <a:rPr lang="en-US" sz="2100" dirty="0">
                <a:latin typeface="Lato" panose="020F0502020204030203" pitchFamily="34" charset="0"/>
              </a:rPr>
              <a:t>Upload </a:t>
            </a:r>
            <a:r>
              <a:rPr lang="en-US" sz="2100" dirty="0" err="1">
                <a:latin typeface="Lato" panose="020F0502020204030203" pitchFamily="34" charset="0"/>
              </a:rPr>
              <a:t>tugas</a:t>
            </a:r>
            <a:r>
              <a:rPr lang="en-US" sz="2100" dirty="0">
                <a:latin typeface="Lato" panose="020F0502020204030203" pitchFamily="34" charset="0"/>
              </a:rPr>
              <a:t> ini </a:t>
            </a:r>
            <a:r>
              <a:rPr lang="en-US" sz="2100" dirty="0" err="1">
                <a:latin typeface="Lato" panose="020F0502020204030203" pitchFamily="34" charset="0"/>
              </a:rPr>
              <a:t>melalui</a:t>
            </a:r>
            <a:r>
              <a:rPr lang="en-US" sz="2100" dirty="0">
                <a:latin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</a:rPr>
              <a:t>aplikasi</a:t>
            </a:r>
            <a:r>
              <a:rPr lang="en-US" sz="2100" dirty="0">
                <a:latin typeface="Lato" panose="020F0502020204030203" pitchFamily="34" charset="0"/>
              </a:rPr>
              <a:t> / website dashboard </a:t>
            </a:r>
            <a:r>
              <a:rPr lang="en-US" sz="2100" dirty="0" err="1">
                <a:latin typeface="Lato" panose="020F0502020204030203" pitchFamily="34" charset="0"/>
              </a:rPr>
              <a:t>pelatihan</a:t>
            </a:r>
            <a:r>
              <a:rPr lang="en-US" sz="2100">
                <a:latin typeface="Lato" panose="020F0502020204030203" pitchFamily="34" charset="0"/>
              </a:rPr>
              <a:t> untuk </a:t>
            </a:r>
            <a:r>
              <a:rPr lang="en-US" sz="2100" dirty="0" err="1">
                <a:latin typeface="Lato" panose="020F0502020204030203" pitchFamily="34" charset="0"/>
              </a:rPr>
              <a:t>pengumpulan</a:t>
            </a:r>
            <a:r>
              <a:rPr lang="en-US" sz="2100" dirty="0">
                <a:latin typeface="Lato" panose="020F0502020204030203" pitchFamily="34" charset="0"/>
              </a:rPr>
              <a:t> </a:t>
            </a:r>
            <a:r>
              <a:rPr lang="en-US" sz="2100" dirty="0" err="1">
                <a:latin typeface="Lato" panose="020F0502020204030203" pitchFamily="34" charset="0"/>
              </a:rPr>
              <a:t>tugas</a:t>
            </a:r>
            <a:endParaRPr lang="id-ID" sz="2100" dirty="0"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410707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CONTOH SCREENSHOT KODE  VS CODE LAPTOP</a:t>
            </a:r>
            <a:endParaRPr dirty="0"/>
          </a:p>
        </p:txBody>
      </p:sp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E4CC214F-EC6D-F323-81C0-9ED36FCF895E}"/>
              </a:ext>
            </a:extLst>
          </p:cNvPr>
          <p:cNvSpPr txBox="1"/>
          <p:nvPr/>
        </p:nvSpPr>
        <p:spPr>
          <a:xfrm>
            <a:off x="6598115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CONTOH SCREENSHOT TAMPILAN HEADER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109;p2">
            <a:extLst>
              <a:ext uri="{FF2B5EF4-FFF2-40B4-BE49-F238E27FC236}">
                <a16:creationId xmlns:a16="http://schemas.microsoft.com/office/drawing/2014/main" id="{E3E49CDC-1A09-3CB8-0AFA-B6EB168AF3C5}"/>
              </a:ext>
            </a:extLst>
          </p:cNvPr>
          <p:cNvSpPr txBox="1"/>
          <p:nvPr/>
        </p:nvSpPr>
        <p:spPr>
          <a:xfrm>
            <a:off x="569008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CONTOH SCREENSHOT KODE HEADER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110AE-5B1B-47E7-5466-072F65F3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7" y="1401779"/>
            <a:ext cx="5870957" cy="31153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34A4C2-B87E-3ED2-1019-F058CA904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535" y="1397508"/>
            <a:ext cx="5880905" cy="31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C1F5BC8-2223-18C7-C38A-5C38F0D6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77" y="1016662"/>
            <a:ext cx="3060457" cy="5584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52CCE-9E32-3C3D-5C2E-7CB1715D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41" y="1017583"/>
            <a:ext cx="3060457" cy="5584420"/>
          </a:xfrm>
          <a:prstGeom prst="rect">
            <a:avLst/>
          </a:prstGeom>
        </p:spPr>
      </p:pic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215728" y="256918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CONTOH SCREENSHOT SPCK PENGGUNA HP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6598115" y="5471126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CONTOH SCREENSHOT TAMPILAN HEADER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109;p2">
            <a:extLst>
              <a:ext uri="{FF2B5EF4-FFF2-40B4-BE49-F238E27FC236}">
                <a16:creationId xmlns:a16="http://schemas.microsoft.com/office/drawing/2014/main" id="{E2153079-5285-3243-FEAB-5097B3514F0B}"/>
              </a:ext>
            </a:extLst>
          </p:cNvPr>
          <p:cNvSpPr txBox="1"/>
          <p:nvPr/>
        </p:nvSpPr>
        <p:spPr>
          <a:xfrm>
            <a:off x="569008" y="5471126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CONTOH SCREENSHOT KODE HEADER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0058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256918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SCREENSHOT HEADER</a:t>
            </a:r>
            <a:endParaRPr dirty="0"/>
          </a:p>
        </p:txBody>
      </p:sp>
      <p:sp>
        <p:nvSpPr>
          <p:cNvPr id="4" name="Google Shape;109;p2">
            <a:extLst>
              <a:ext uri="{FF2B5EF4-FFF2-40B4-BE49-F238E27FC236}">
                <a16:creationId xmlns:a16="http://schemas.microsoft.com/office/drawing/2014/main" id="{3F385790-5E62-498A-E10D-9590466EA5D0}"/>
              </a:ext>
            </a:extLst>
          </p:cNvPr>
          <p:cNvSpPr txBox="1"/>
          <p:nvPr/>
        </p:nvSpPr>
        <p:spPr>
          <a:xfrm>
            <a:off x="6598115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TAMPILAN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09;p2">
            <a:extLst>
              <a:ext uri="{FF2B5EF4-FFF2-40B4-BE49-F238E27FC236}">
                <a16:creationId xmlns:a16="http://schemas.microsoft.com/office/drawing/2014/main" id="{21256C05-318F-25F3-E84C-39D61800AD47}"/>
              </a:ext>
            </a:extLst>
          </p:cNvPr>
          <p:cNvSpPr txBox="1"/>
          <p:nvPr/>
        </p:nvSpPr>
        <p:spPr>
          <a:xfrm>
            <a:off x="569008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KODE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CF32-EE47-420E-3FF5-6FF649FDB817}"/>
              </a:ext>
            </a:extLst>
          </p:cNvPr>
          <p:cNvSpPr/>
          <p:nvPr/>
        </p:nvSpPr>
        <p:spPr>
          <a:xfrm>
            <a:off x="1779373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KODE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7DE5-8999-253A-78B5-F6C4C5BFA1E0}"/>
              </a:ext>
            </a:extLst>
          </p:cNvPr>
          <p:cNvSpPr/>
          <p:nvPr/>
        </p:nvSpPr>
        <p:spPr>
          <a:xfrm>
            <a:off x="7821827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TAMPILAN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9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256918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SCREENSHOT MENU ANDALAN KAMI</a:t>
            </a:r>
            <a:endParaRPr dirty="0"/>
          </a:p>
        </p:txBody>
      </p:sp>
      <p:sp>
        <p:nvSpPr>
          <p:cNvPr id="4" name="Google Shape;109;p2">
            <a:extLst>
              <a:ext uri="{FF2B5EF4-FFF2-40B4-BE49-F238E27FC236}">
                <a16:creationId xmlns:a16="http://schemas.microsoft.com/office/drawing/2014/main" id="{3F385790-5E62-498A-E10D-9590466EA5D0}"/>
              </a:ext>
            </a:extLst>
          </p:cNvPr>
          <p:cNvSpPr txBox="1"/>
          <p:nvPr/>
        </p:nvSpPr>
        <p:spPr>
          <a:xfrm>
            <a:off x="6598115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TAMPILAN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09;p2">
            <a:extLst>
              <a:ext uri="{FF2B5EF4-FFF2-40B4-BE49-F238E27FC236}">
                <a16:creationId xmlns:a16="http://schemas.microsoft.com/office/drawing/2014/main" id="{21256C05-318F-25F3-E84C-39D61800AD47}"/>
              </a:ext>
            </a:extLst>
          </p:cNvPr>
          <p:cNvSpPr txBox="1"/>
          <p:nvPr/>
        </p:nvSpPr>
        <p:spPr>
          <a:xfrm>
            <a:off x="569008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KODE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CF32-EE47-420E-3FF5-6FF649FDB817}"/>
              </a:ext>
            </a:extLst>
          </p:cNvPr>
          <p:cNvSpPr/>
          <p:nvPr/>
        </p:nvSpPr>
        <p:spPr>
          <a:xfrm>
            <a:off x="1779373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KODE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7DE5-8999-253A-78B5-F6C4C5BFA1E0}"/>
              </a:ext>
            </a:extLst>
          </p:cNvPr>
          <p:cNvSpPr/>
          <p:nvPr/>
        </p:nvSpPr>
        <p:spPr>
          <a:xfrm>
            <a:off x="7821827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TAMPILAN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256918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SCREENSHOT ABOUT US</a:t>
            </a:r>
            <a:endParaRPr dirty="0"/>
          </a:p>
        </p:txBody>
      </p:sp>
      <p:sp>
        <p:nvSpPr>
          <p:cNvPr id="4" name="Google Shape;109;p2">
            <a:extLst>
              <a:ext uri="{FF2B5EF4-FFF2-40B4-BE49-F238E27FC236}">
                <a16:creationId xmlns:a16="http://schemas.microsoft.com/office/drawing/2014/main" id="{3F385790-5E62-498A-E10D-9590466EA5D0}"/>
              </a:ext>
            </a:extLst>
          </p:cNvPr>
          <p:cNvSpPr txBox="1"/>
          <p:nvPr/>
        </p:nvSpPr>
        <p:spPr>
          <a:xfrm>
            <a:off x="6598115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TAMPILAN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09;p2">
            <a:extLst>
              <a:ext uri="{FF2B5EF4-FFF2-40B4-BE49-F238E27FC236}">
                <a16:creationId xmlns:a16="http://schemas.microsoft.com/office/drawing/2014/main" id="{21256C05-318F-25F3-E84C-39D61800AD47}"/>
              </a:ext>
            </a:extLst>
          </p:cNvPr>
          <p:cNvSpPr txBox="1"/>
          <p:nvPr/>
        </p:nvSpPr>
        <p:spPr>
          <a:xfrm>
            <a:off x="569008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KODE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CF32-EE47-420E-3FF5-6FF649FDB817}"/>
              </a:ext>
            </a:extLst>
          </p:cNvPr>
          <p:cNvSpPr/>
          <p:nvPr/>
        </p:nvSpPr>
        <p:spPr>
          <a:xfrm>
            <a:off x="1779373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KODE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7DE5-8999-253A-78B5-F6C4C5BFA1E0}"/>
              </a:ext>
            </a:extLst>
          </p:cNvPr>
          <p:cNvSpPr/>
          <p:nvPr/>
        </p:nvSpPr>
        <p:spPr>
          <a:xfrm>
            <a:off x="7821827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TAMPILAN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5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256918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SCREENSHOT OUR TEAM</a:t>
            </a:r>
            <a:endParaRPr dirty="0"/>
          </a:p>
        </p:txBody>
      </p:sp>
      <p:sp>
        <p:nvSpPr>
          <p:cNvPr id="4" name="Google Shape;109;p2">
            <a:extLst>
              <a:ext uri="{FF2B5EF4-FFF2-40B4-BE49-F238E27FC236}">
                <a16:creationId xmlns:a16="http://schemas.microsoft.com/office/drawing/2014/main" id="{3F385790-5E62-498A-E10D-9590466EA5D0}"/>
              </a:ext>
            </a:extLst>
          </p:cNvPr>
          <p:cNvSpPr txBox="1"/>
          <p:nvPr/>
        </p:nvSpPr>
        <p:spPr>
          <a:xfrm>
            <a:off x="6598115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TAMPILAN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09;p2">
            <a:extLst>
              <a:ext uri="{FF2B5EF4-FFF2-40B4-BE49-F238E27FC236}">
                <a16:creationId xmlns:a16="http://schemas.microsoft.com/office/drawing/2014/main" id="{21256C05-318F-25F3-E84C-39D61800AD47}"/>
              </a:ext>
            </a:extLst>
          </p:cNvPr>
          <p:cNvSpPr txBox="1"/>
          <p:nvPr/>
        </p:nvSpPr>
        <p:spPr>
          <a:xfrm>
            <a:off x="569008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KODE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CF32-EE47-420E-3FF5-6FF649FDB817}"/>
              </a:ext>
            </a:extLst>
          </p:cNvPr>
          <p:cNvSpPr/>
          <p:nvPr/>
        </p:nvSpPr>
        <p:spPr>
          <a:xfrm>
            <a:off x="1779373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KODE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7DE5-8999-253A-78B5-F6C4C5BFA1E0}"/>
              </a:ext>
            </a:extLst>
          </p:cNvPr>
          <p:cNvSpPr/>
          <p:nvPr/>
        </p:nvSpPr>
        <p:spPr>
          <a:xfrm>
            <a:off x="7821827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TAMPILAN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256918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SCREENSHOT TESTIMONI</a:t>
            </a:r>
            <a:endParaRPr dirty="0"/>
          </a:p>
        </p:txBody>
      </p:sp>
      <p:sp>
        <p:nvSpPr>
          <p:cNvPr id="4" name="Google Shape;109;p2">
            <a:extLst>
              <a:ext uri="{FF2B5EF4-FFF2-40B4-BE49-F238E27FC236}">
                <a16:creationId xmlns:a16="http://schemas.microsoft.com/office/drawing/2014/main" id="{3F385790-5E62-498A-E10D-9590466EA5D0}"/>
              </a:ext>
            </a:extLst>
          </p:cNvPr>
          <p:cNvSpPr txBox="1"/>
          <p:nvPr/>
        </p:nvSpPr>
        <p:spPr>
          <a:xfrm>
            <a:off x="6598115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TAMPILAN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09;p2">
            <a:extLst>
              <a:ext uri="{FF2B5EF4-FFF2-40B4-BE49-F238E27FC236}">
                <a16:creationId xmlns:a16="http://schemas.microsoft.com/office/drawing/2014/main" id="{21256C05-318F-25F3-E84C-39D61800AD47}"/>
              </a:ext>
            </a:extLst>
          </p:cNvPr>
          <p:cNvSpPr txBox="1"/>
          <p:nvPr/>
        </p:nvSpPr>
        <p:spPr>
          <a:xfrm>
            <a:off x="569008" y="4783028"/>
            <a:ext cx="4856930" cy="36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SCREENSHOT KODE</a:t>
            </a:r>
            <a:endParaRPr sz="1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CF32-EE47-420E-3FF5-6FF649FDB817}"/>
              </a:ext>
            </a:extLst>
          </p:cNvPr>
          <p:cNvSpPr/>
          <p:nvPr/>
        </p:nvSpPr>
        <p:spPr>
          <a:xfrm>
            <a:off x="1779373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KODE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7DE5-8999-253A-78B5-F6C4C5BFA1E0}"/>
              </a:ext>
            </a:extLst>
          </p:cNvPr>
          <p:cNvSpPr/>
          <p:nvPr/>
        </p:nvSpPr>
        <p:spPr>
          <a:xfrm>
            <a:off x="7821827" y="2137719"/>
            <a:ext cx="2137719" cy="16187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ISI DENGAN SCREENSHOT TAMPILAN</a:t>
            </a:r>
            <a:endParaRPr lang="id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38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258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Arial</vt:lpstr>
      <vt:lpstr>Quattrocento Sans</vt:lpstr>
      <vt:lpstr>Gill Sans</vt:lpstr>
      <vt:lpstr>Gallery</vt:lpstr>
      <vt:lpstr>PowerPoint Presentation</vt:lpstr>
      <vt:lpstr>PANDUAN PENGERJAAN TUGAS</vt:lpstr>
      <vt:lpstr>CONTOH SCREENSHOT KODE  VS CODE LAPTOP</vt:lpstr>
      <vt:lpstr>CONTOH SCREENSHOT SPCK PENGGUNA HP</vt:lpstr>
      <vt:lpstr>SCREENSHOT HEADER</vt:lpstr>
      <vt:lpstr>SCREENSHOT MENU ANDALAN KAMI</vt:lpstr>
      <vt:lpstr>SCREENSHOT ABOUT US</vt:lpstr>
      <vt:lpstr>SCREENSHOT OUR TEAM</vt:lpstr>
      <vt:lpstr>SCREENSHOT TESTIMONI</vt:lpstr>
      <vt:lpstr>SCREENSHOT CONTACT US &amp;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rikikurnia</dc:creator>
  <cp:lastModifiedBy>rikikurnia</cp:lastModifiedBy>
  <cp:revision>3</cp:revision>
  <dcterms:created xsi:type="dcterms:W3CDTF">2023-02-27T22:24:36Z</dcterms:created>
  <dcterms:modified xsi:type="dcterms:W3CDTF">2024-01-18T07:53:52Z</dcterms:modified>
</cp:coreProperties>
</file>