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9F890-D972-47AC-9DC9-18BDB0A1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FC1F3C-D5C2-46E9-AC40-3A2521C4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53EC3-EFBD-4D8D-BDF3-F2275C5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DE83F-80B1-4789-83BC-3AF9DD7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BEE0E-B743-4EFC-B7B6-278561C1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7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EBDA2-2100-42A5-8ABD-2A5415E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3DC52-23DE-488C-B5FE-2FD7D9CC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07D09-CC88-4EE0-9490-82317252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1A479-2F27-477D-B08D-19EED582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66083-B098-4A2F-B06E-1219D945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DC5B2B-A1B0-4220-97B9-86F9E9635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677A84-6B90-4214-A2D8-AFEF2D29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54970-F66D-468B-B285-2B9F6553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00617-7946-4206-9EF4-C48A0885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1FEF-B0F2-476B-B49F-733832BF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1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E9581-307F-4E7B-ABE3-802B8FE6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D6981-8458-4F3E-A6FA-0028551B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7D9EF-FAE4-457F-8E12-491DDE9B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677AC-1554-4BF2-A602-2EF78FB4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81B37-9501-437D-95EE-2EF759EB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29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1C199-FBF9-4796-8525-B6BD9C3F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22F4-A7A8-477C-9F8C-609DF111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96A34-0F2B-4E6A-A758-B4CAD11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49EF8-1031-4747-BDC8-CE280E9C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40A99-5A0F-4C15-994E-89A03C8A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A0B93-8425-4369-A863-FA8EEED3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D7E35-4BF4-47E1-8077-DC63791E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58B31E-783B-4F16-BC7D-D7888CAE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003C3B-58C8-4AC8-BA14-EDEA3B77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8E5F4-4B56-43DD-8D1B-619F4ED0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1DBB53-4CB9-4C5B-A65D-750101AA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4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10587-3BCE-48F4-A308-F1DCAAF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7B68DD-3C58-4FB9-BD5B-BEDDA918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706764-6447-4724-9338-8A1DFF16F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FF82B7-C415-419B-BDEC-93B9F885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1C48DD-6B5D-4E58-A7FA-E8DC4006D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22422-4FD0-4EEA-9C05-9C97F0A5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7F6B8B-8181-45D1-BCED-5E93E0DF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0902BA-A3AC-4A6D-BB36-3CCB5F69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FEB31-7CA7-4A76-8ED4-EEB364C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EF1C84-4997-419A-B5EC-BBC1262D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B2ACC-7A94-4759-95E9-BBE36B34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53D014-7996-4B7F-8A9C-EC4BC1B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0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CE21D-5CFE-41D6-B6F6-8498E800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52735B-7C15-4B97-BF72-24DADE41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2AE633-DF35-456C-B85C-0E3724DD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6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2C3A7-7560-4D21-A548-A6447C53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91462-E613-425F-96A3-24F41D07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06FCAB-13A7-48C5-B5BB-C8B1ECD19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5D56F7-A50B-4C09-BD64-34D2E25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63302-2218-4CFF-BD8B-643503C7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DE957-A299-472A-B3BF-6A22BD11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84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9FEBB-252A-43F6-8FF9-A11F8352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F2E116-14FE-4C06-A97A-256AABC5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7D544-C0E3-43DA-B4F4-FD8393663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6BC2C-244B-4AA4-B4E3-C82ED6C3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C4B5F-29D6-4FE0-B34F-FB4570D1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5CD751-CC2F-4A31-AFE3-2D128DB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E90558-1962-4AEF-89CC-B386F862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AE701-54C1-4DDC-AF43-78392A0F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7B501-982E-4228-A8FF-DE321A20A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B477-B715-474F-AC1F-C7EA216F9B1C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51804-5D44-42C4-B5E1-76F5FDBBE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DE942-6EE1-46F3-8673-329DEC5F9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CA0D-7FF3-42E1-9CEB-8C9BC41410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02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843F5-D8E3-45CD-8B0C-18FD4E96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unserer 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6E2E5-B514-4573-8D1E-4B2E8F9C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Besseres Zeitmanagement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Feedback für momentanen Wissensstand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Leistungen können gesteigert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6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8686-9FB6-4292-8CF4-1783BD9F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Einzigartigkeit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68B94-36CB-4C8C-89FD-AA5FDEA1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zusätzliche Installation erforderlich</a:t>
            </a:r>
          </a:p>
          <a:p>
            <a:endParaRPr lang="de-DE" dirty="0"/>
          </a:p>
          <a:p>
            <a:r>
              <a:rPr lang="de-DE" dirty="0"/>
              <a:t>ist personalisiert</a:t>
            </a:r>
          </a:p>
          <a:p>
            <a:endParaRPr lang="de-DE" dirty="0"/>
          </a:p>
          <a:p>
            <a:r>
              <a:rPr lang="de-DE" dirty="0"/>
              <a:t>Einschätzung fördert die Motivation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5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2CCAC-2415-4F8F-ACFF-85926F77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5AE78-6FFE-4C48-A67F-DDFB4A91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Leistungen der Studenten zu verbessern</a:t>
            </a:r>
          </a:p>
          <a:p>
            <a:endParaRPr lang="de-DE" dirty="0"/>
          </a:p>
          <a:p>
            <a:r>
              <a:rPr lang="de-DE" dirty="0"/>
              <a:t>Hilfe für einen besseren Abschluss zu leisten</a:t>
            </a:r>
          </a:p>
        </p:txBody>
      </p:sp>
    </p:spTree>
    <p:extLst>
      <p:ext uri="{BB962C8B-B14F-4D97-AF65-F5344CB8AC3E}">
        <p14:creationId xmlns:p14="http://schemas.microsoft.com/office/powerpoint/2010/main" val="176343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Nutzen unserer Webseite</vt:lpstr>
      <vt:lpstr>Einzigartigkeit</vt:lpstr>
      <vt:lpstr>Ziel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 Elser</dc:creator>
  <cp:lastModifiedBy>Michael Geltsch</cp:lastModifiedBy>
  <cp:revision>9</cp:revision>
  <dcterms:created xsi:type="dcterms:W3CDTF">2020-05-06T08:21:17Z</dcterms:created>
  <dcterms:modified xsi:type="dcterms:W3CDTF">2020-05-06T09:39:03Z</dcterms:modified>
</cp:coreProperties>
</file>