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5"/>
  </p:notesMasterIdLst>
  <p:sldIdLst>
    <p:sldId id="256" r:id="rId2"/>
    <p:sldId id="263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Zen Dots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93DF69-4D70-43B4-916A-3D17E51B1619}">
  <a:tblStyle styleId="{CE93DF69-4D70-43B4-916A-3D17E51B1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F2679F-FD09-4900-9F80-0F1D19D945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8697a9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8697a9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341925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720000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3419273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118545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5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5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6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6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7"/>
          </p:nvPr>
        </p:nvSpPr>
        <p:spPr>
          <a:xfrm>
            <a:off x="34192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8"/>
          </p:nvPr>
        </p:nvSpPr>
        <p:spPr>
          <a:xfrm>
            <a:off x="611854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0"/>
          </p:nvPr>
        </p:nvSpPr>
        <p:spPr>
          <a:xfrm>
            <a:off x="341925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1"/>
          </p:nvPr>
        </p:nvSpPr>
        <p:spPr>
          <a:xfrm>
            <a:off x="6118545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09" name="Google Shape;109;p13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13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113" name="Google Shape;113;p13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1"/>
          </p:nvPr>
        </p:nvSpPr>
        <p:spPr>
          <a:xfrm>
            <a:off x="4944049" y="2741596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2"/>
          </p:nvPr>
        </p:nvSpPr>
        <p:spPr>
          <a:xfrm>
            <a:off x="1545548" y="2741596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3"/>
          </p:nvPr>
        </p:nvSpPr>
        <p:spPr>
          <a:xfrm>
            <a:off x="1545548" y="2253973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4944052" y="2253973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200" name="Google Shape;200;p22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201" name="Google Shape;201;p22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22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3" name="Google Shape;203;p22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204" name="Google Shape;204;p22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2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0"/>
          <p:cNvGrpSpPr/>
          <p:nvPr/>
        </p:nvGrpSpPr>
        <p:grpSpPr>
          <a:xfrm>
            <a:off x="5842549" y="1488947"/>
            <a:ext cx="2588217" cy="2165594"/>
            <a:chOff x="5337524" y="893772"/>
            <a:chExt cx="2588217" cy="2165594"/>
          </a:xfrm>
        </p:grpSpPr>
        <p:sp>
          <p:nvSpPr>
            <p:cNvPr id="312" name="Google Shape;312;p30"/>
            <p:cNvSpPr/>
            <p:nvPr/>
          </p:nvSpPr>
          <p:spPr>
            <a:xfrm>
              <a:off x="5928445" y="1481358"/>
              <a:ext cx="558791" cy="437327"/>
            </a:xfrm>
            <a:custGeom>
              <a:avLst/>
              <a:gdLst/>
              <a:ahLst/>
              <a:cxnLst/>
              <a:rect l="l" t="t" r="r" b="b"/>
              <a:pathLst>
                <a:path w="10052" h="7867" extrusionOk="0">
                  <a:moveTo>
                    <a:pt x="765" y="0"/>
                  </a:moveTo>
                  <a:cubicBezTo>
                    <a:pt x="352" y="0"/>
                    <a:pt x="1" y="352"/>
                    <a:pt x="1" y="764"/>
                  </a:cubicBezTo>
                  <a:lnTo>
                    <a:pt x="1" y="7103"/>
                  </a:lnTo>
                  <a:cubicBezTo>
                    <a:pt x="1" y="7530"/>
                    <a:pt x="352" y="7867"/>
                    <a:pt x="765" y="7867"/>
                  </a:cubicBezTo>
                  <a:lnTo>
                    <a:pt x="9288" y="7867"/>
                  </a:lnTo>
                  <a:cubicBezTo>
                    <a:pt x="9700" y="7867"/>
                    <a:pt x="10051" y="7530"/>
                    <a:pt x="10051" y="7103"/>
                  </a:cubicBezTo>
                  <a:lnTo>
                    <a:pt x="10051" y="764"/>
                  </a:lnTo>
                  <a:cubicBezTo>
                    <a:pt x="10051" y="352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3646" y="1566244"/>
              <a:ext cx="268389" cy="268389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427" y="1248"/>
                  </a:moveTo>
                  <a:cubicBezTo>
                    <a:pt x="3180" y="1248"/>
                    <a:pt x="3775" y="1927"/>
                    <a:pt x="3636" y="2720"/>
                  </a:cubicBezTo>
                  <a:cubicBezTo>
                    <a:pt x="3544" y="3193"/>
                    <a:pt x="3147" y="3575"/>
                    <a:pt x="2674" y="3667"/>
                  </a:cubicBezTo>
                  <a:cubicBezTo>
                    <a:pt x="2591" y="3683"/>
                    <a:pt x="2508" y="3691"/>
                    <a:pt x="2428" y="3691"/>
                  </a:cubicBezTo>
                  <a:cubicBezTo>
                    <a:pt x="1682" y="3691"/>
                    <a:pt x="1086" y="3017"/>
                    <a:pt x="1238" y="2231"/>
                  </a:cubicBezTo>
                  <a:cubicBezTo>
                    <a:pt x="1330" y="1757"/>
                    <a:pt x="1712" y="1375"/>
                    <a:pt x="2200" y="1268"/>
                  </a:cubicBezTo>
                  <a:cubicBezTo>
                    <a:pt x="2277" y="1255"/>
                    <a:pt x="2353" y="1248"/>
                    <a:pt x="2427" y="1248"/>
                  </a:cubicBezTo>
                  <a:close/>
                  <a:moveTo>
                    <a:pt x="2200" y="1"/>
                  </a:moveTo>
                  <a:cubicBezTo>
                    <a:pt x="2063" y="1"/>
                    <a:pt x="1956" y="108"/>
                    <a:pt x="1956" y="230"/>
                  </a:cubicBezTo>
                  <a:lnTo>
                    <a:pt x="1956" y="627"/>
                  </a:lnTo>
                  <a:cubicBezTo>
                    <a:pt x="1803" y="658"/>
                    <a:pt x="1650" y="719"/>
                    <a:pt x="1513" y="795"/>
                  </a:cubicBezTo>
                  <a:lnTo>
                    <a:pt x="1223" y="520"/>
                  </a:lnTo>
                  <a:cubicBezTo>
                    <a:pt x="1177" y="467"/>
                    <a:pt x="1116" y="440"/>
                    <a:pt x="1055" y="440"/>
                  </a:cubicBezTo>
                  <a:cubicBezTo>
                    <a:pt x="994" y="440"/>
                    <a:pt x="933" y="467"/>
                    <a:pt x="887" y="520"/>
                  </a:cubicBezTo>
                  <a:lnTo>
                    <a:pt x="551" y="856"/>
                  </a:lnTo>
                  <a:cubicBezTo>
                    <a:pt x="459" y="948"/>
                    <a:pt x="459" y="1100"/>
                    <a:pt x="551" y="1192"/>
                  </a:cubicBezTo>
                  <a:lnTo>
                    <a:pt x="810" y="1452"/>
                  </a:lnTo>
                  <a:cubicBezTo>
                    <a:pt x="719" y="1589"/>
                    <a:pt x="658" y="1742"/>
                    <a:pt x="612" y="1910"/>
                  </a:cubicBezTo>
                  <a:lnTo>
                    <a:pt x="230" y="1910"/>
                  </a:lnTo>
                  <a:cubicBezTo>
                    <a:pt x="108" y="1910"/>
                    <a:pt x="1" y="2017"/>
                    <a:pt x="1" y="2139"/>
                  </a:cubicBezTo>
                  <a:lnTo>
                    <a:pt x="1" y="2628"/>
                  </a:lnTo>
                  <a:cubicBezTo>
                    <a:pt x="1" y="2765"/>
                    <a:pt x="108" y="2872"/>
                    <a:pt x="230" y="2872"/>
                  </a:cubicBezTo>
                  <a:lnTo>
                    <a:pt x="566" y="2872"/>
                  </a:lnTo>
                  <a:cubicBezTo>
                    <a:pt x="597" y="3040"/>
                    <a:pt x="658" y="3208"/>
                    <a:pt x="749" y="3376"/>
                  </a:cubicBezTo>
                  <a:lnTo>
                    <a:pt x="520" y="3590"/>
                  </a:lnTo>
                  <a:cubicBezTo>
                    <a:pt x="428" y="3682"/>
                    <a:pt x="428" y="3835"/>
                    <a:pt x="520" y="3926"/>
                  </a:cubicBezTo>
                  <a:lnTo>
                    <a:pt x="856" y="4278"/>
                  </a:lnTo>
                  <a:cubicBezTo>
                    <a:pt x="910" y="4323"/>
                    <a:pt x="971" y="4346"/>
                    <a:pt x="1030" y="4346"/>
                  </a:cubicBezTo>
                  <a:cubicBezTo>
                    <a:pt x="1089" y="4346"/>
                    <a:pt x="1146" y="4323"/>
                    <a:pt x="1192" y="4278"/>
                  </a:cubicBezTo>
                  <a:lnTo>
                    <a:pt x="1391" y="4079"/>
                  </a:lnTo>
                  <a:cubicBezTo>
                    <a:pt x="1559" y="4186"/>
                    <a:pt x="1727" y="4262"/>
                    <a:pt x="1910" y="4323"/>
                  </a:cubicBezTo>
                  <a:lnTo>
                    <a:pt x="1910" y="4583"/>
                  </a:lnTo>
                  <a:cubicBezTo>
                    <a:pt x="1910" y="4720"/>
                    <a:pt x="2017" y="4827"/>
                    <a:pt x="2154" y="4827"/>
                  </a:cubicBezTo>
                  <a:lnTo>
                    <a:pt x="2643" y="4827"/>
                  </a:lnTo>
                  <a:cubicBezTo>
                    <a:pt x="2765" y="4827"/>
                    <a:pt x="2872" y="4720"/>
                    <a:pt x="2872" y="4583"/>
                  </a:cubicBezTo>
                  <a:lnTo>
                    <a:pt x="2872" y="4339"/>
                  </a:lnTo>
                  <a:cubicBezTo>
                    <a:pt x="3071" y="4293"/>
                    <a:pt x="3254" y="4216"/>
                    <a:pt x="3422" y="4109"/>
                  </a:cubicBezTo>
                  <a:lnTo>
                    <a:pt x="3606" y="4308"/>
                  </a:lnTo>
                  <a:cubicBezTo>
                    <a:pt x="3651" y="4354"/>
                    <a:pt x="3712" y="4377"/>
                    <a:pt x="3774" y="4377"/>
                  </a:cubicBezTo>
                  <a:cubicBezTo>
                    <a:pt x="3835" y="4377"/>
                    <a:pt x="3896" y="4354"/>
                    <a:pt x="3942" y="4308"/>
                  </a:cubicBezTo>
                  <a:lnTo>
                    <a:pt x="4278" y="3957"/>
                  </a:lnTo>
                  <a:cubicBezTo>
                    <a:pt x="4369" y="3865"/>
                    <a:pt x="4369" y="3712"/>
                    <a:pt x="4278" y="3621"/>
                  </a:cubicBezTo>
                  <a:lnTo>
                    <a:pt x="4094" y="3437"/>
                  </a:lnTo>
                  <a:cubicBezTo>
                    <a:pt x="4186" y="3269"/>
                    <a:pt x="4247" y="3101"/>
                    <a:pt x="4293" y="2903"/>
                  </a:cubicBezTo>
                  <a:lnTo>
                    <a:pt x="4598" y="2903"/>
                  </a:lnTo>
                  <a:cubicBezTo>
                    <a:pt x="4721" y="2903"/>
                    <a:pt x="4827" y="2796"/>
                    <a:pt x="4827" y="2674"/>
                  </a:cubicBezTo>
                  <a:lnTo>
                    <a:pt x="4827" y="2185"/>
                  </a:lnTo>
                  <a:cubicBezTo>
                    <a:pt x="4827" y="2063"/>
                    <a:pt x="4721" y="1956"/>
                    <a:pt x="4598" y="1956"/>
                  </a:cubicBezTo>
                  <a:lnTo>
                    <a:pt x="4278" y="1956"/>
                  </a:lnTo>
                  <a:cubicBezTo>
                    <a:pt x="4232" y="1773"/>
                    <a:pt x="4155" y="1620"/>
                    <a:pt x="4064" y="1467"/>
                  </a:cubicBezTo>
                  <a:lnTo>
                    <a:pt x="4308" y="1223"/>
                  </a:lnTo>
                  <a:cubicBezTo>
                    <a:pt x="4400" y="1131"/>
                    <a:pt x="4400" y="978"/>
                    <a:pt x="4308" y="887"/>
                  </a:cubicBezTo>
                  <a:lnTo>
                    <a:pt x="3972" y="551"/>
                  </a:lnTo>
                  <a:cubicBezTo>
                    <a:pt x="3926" y="505"/>
                    <a:pt x="3865" y="482"/>
                    <a:pt x="3804" y="482"/>
                  </a:cubicBezTo>
                  <a:cubicBezTo>
                    <a:pt x="3743" y="482"/>
                    <a:pt x="3682" y="505"/>
                    <a:pt x="3636" y="551"/>
                  </a:cubicBezTo>
                  <a:lnTo>
                    <a:pt x="3376" y="810"/>
                  </a:lnTo>
                  <a:cubicBezTo>
                    <a:pt x="3224" y="719"/>
                    <a:pt x="3071" y="658"/>
                    <a:pt x="2918" y="612"/>
                  </a:cubicBezTo>
                  <a:lnTo>
                    <a:pt x="2918" y="230"/>
                  </a:lnTo>
                  <a:cubicBezTo>
                    <a:pt x="2918" y="92"/>
                    <a:pt x="2811" y="1"/>
                    <a:pt x="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1721" y="1240208"/>
              <a:ext cx="557901" cy="437327"/>
            </a:xfrm>
            <a:custGeom>
              <a:avLst/>
              <a:gdLst/>
              <a:ahLst/>
              <a:cxnLst/>
              <a:rect l="l" t="t" r="r" b="b"/>
              <a:pathLst>
                <a:path w="10036" h="7867" extrusionOk="0">
                  <a:moveTo>
                    <a:pt x="764" y="0"/>
                  </a:moveTo>
                  <a:cubicBezTo>
                    <a:pt x="336" y="0"/>
                    <a:pt x="0" y="352"/>
                    <a:pt x="0" y="764"/>
                  </a:cubicBezTo>
                  <a:lnTo>
                    <a:pt x="0" y="7103"/>
                  </a:lnTo>
                  <a:cubicBezTo>
                    <a:pt x="0" y="7515"/>
                    <a:pt x="336" y="7867"/>
                    <a:pt x="764" y="7867"/>
                  </a:cubicBezTo>
                  <a:lnTo>
                    <a:pt x="9272" y="7867"/>
                  </a:lnTo>
                  <a:cubicBezTo>
                    <a:pt x="9699" y="7867"/>
                    <a:pt x="10035" y="7515"/>
                    <a:pt x="10035" y="7103"/>
                  </a:cubicBezTo>
                  <a:lnTo>
                    <a:pt x="10035" y="764"/>
                  </a:lnTo>
                  <a:cubicBezTo>
                    <a:pt x="10035" y="352"/>
                    <a:pt x="9699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52956" y="1377571"/>
              <a:ext cx="89166" cy="154763"/>
            </a:xfrm>
            <a:custGeom>
              <a:avLst/>
              <a:gdLst/>
              <a:ahLst/>
              <a:cxnLst/>
              <a:rect l="l" t="t" r="r" b="b"/>
              <a:pathLst>
                <a:path w="1604" h="2784" extrusionOk="0">
                  <a:moveTo>
                    <a:pt x="1344" y="0"/>
                  </a:moveTo>
                  <a:cubicBezTo>
                    <a:pt x="1283" y="0"/>
                    <a:pt x="1222" y="27"/>
                    <a:pt x="1176" y="80"/>
                  </a:cubicBezTo>
                  <a:lnTo>
                    <a:pt x="92" y="1226"/>
                  </a:lnTo>
                  <a:cubicBezTo>
                    <a:pt x="0" y="1317"/>
                    <a:pt x="0" y="1485"/>
                    <a:pt x="92" y="1577"/>
                  </a:cubicBezTo>
                  <a:lnTo>
                    <a:pt x="1161" y="2707"/>
                  </a:lnTo>
                  <a:cubicBezTo>
                    <a:pt x="1207" y="2753"/>
                    <a:pt x="1268" y="2784"/>
                    <a:pt x="1329" y="2784"/>
                  </a:cubicBezTo>
                  <a:cubicBezTo>
                    <a:pt x="1375" y="2784"/>
                    <a:pt x="1436" y="2753"/>
                    <a:pt x="1482" y="2707"/>
                  </a:cubicBezTo>
                  <a:cubicBezTo>
                    <a:pt x="1573" y="2616"/>
                    <a:pt x="1573" y="2448"/>
                    <a:pt x="1482" y="2356"/>
                  </a:cubicBezTo>
                  <a:lnTo>
                    <a:pt x="596" y="1409"/>
                  </a:lnTo>
                  <a:lnTo>
                    <a:pt x="1512" y="432"/>
                  </a:lnTo>
                  <a:cubicBezTo>
                    <a:pt x="1604" y="325"/>
                    <a:pt x="1604" y="172"/>
                    <a:pt x="1512" y="80"/>
                  </a:cubicBezTo>
                  <a:cubicBezTo>
                    <a:pt x="1467" y="27"/>
                    <a:pt x="1405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99164" y="1377571"/>
              <a:ext cx="87499" cy="154763"/>
            </a:xfrm>
            <a:custGeom>
              <a:avLst/>
              <a:gdLst/>
              <a:ahLst/>
              <a:cxnLst/>
              <a:rect l="l" t="t" r="r" b="b"/>
              <a:pathLst>
                <a:path w="1574" h="2784" extrusionOk="0">
                  <a:moveTo>
                    <a:pt x="260" y="0"/>
                  </a:moveTo>
                  <a:cubicBezTo>
                    <a:pt x="199" y="0"/>
                    <a:pt x="138" y="27"/>
                    <a:pt x="92" y="80"/>
                  </a:cubicBezTo>
                  <a:cubicBezTo>
                    <a:pt x="1" y="172"/>
                    <a:pt x="1" y="325"/>
                    <a:pt x="92" y="432"/>
                  </a:cubicBezTo>
                  <a:lnTo>
                    <a:pt x="1009" y="1409"/>
                  </a:lnTo>
                  <a:lnTo>
                    <a:pt x="123" y="2356"/>
                  </a:lnTo>
                  <a:cubicBezTo>
                    <a:pt x="31" y="2448"/>
                    <a:pt x="31" y="2616"/>
                    <a:pt x="123" y="2707"/>
                  </a:cubicBezTo>
                  <a:cubicBezTo>
                    <a:pt x="169" y="2753"/>
                    <a:pt x="230" y="2784"/>
                    <a:pt x="276" y="2784"/>
                  </a:cubicBezTo>
                  <a:cubicBezTo>
                    <a:pt x="337" y="2784"/>
                    <a:pt x="398" y="2753"/>
                    <a:pt x="444" y="2707"/>
                  </a:cubicBezTo>
                  <a:lnTo>
                    <a:pt x="1513" y="1577"/>
                  </a:lnTo>
                  <a:cubicBezTo>
                    <a:pt x="1559" y="1531"/>
                    <a:pt x="1574" y="1470"/>
                    <a:pt x="1574" y="1409"/>
                  </a:cubicBezTo>
                  <a:cubicBezTo>
                    <a:pt x="1574" y="1333"/>
                    <a:pt x="1559" y="1272"/>
                    <a:pt x="1513" y="1226"/>
                  </a:cubicBezTo>
                  <a:lnTo>
                    <a:pt x="428" y="80"/>
                  </a:lnTo>
                  <a:cubicBezTo>
                    <a:pt x="383" y="27"/>
                    <a:pt x="321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876922" y="1368399"/>
              <a:ext cx="87499" cy="180945"/>
            </a:xfrm>
            <a:custGeom>
              <a:avLst/>
              <a:gdLst/>
              <a:ahLst/>
              <a:cxnLst/>
              <a:rect l="l" t="t" r="r" b="b"/>
              <a:pathLst>
                <a:path w="1574" h="3255" extrusionOk="0">
                  <a:moveTo>
                    <a:pt x="1322" y="1"/>
                  </a:moveTo>
                  <a:cubicBezTo>
                    <a:pt x="1226" y="1"/>
                    <a:pt x="1135" y="59"/>
                    <a:pt x="1100" y="154"/>
                  </a:cubicBezTo>
                  <a:lnTo>
                    <a:pt x="46" y="2918"/>
                  </a:lnTo>
                  <a:cubicBezTo>
                    <a:pt x="0" y="3040"/>
                    <a:pt x="46" y="3193"/>
                    <a:pt x="168" y="3239"/>
                  </a:cubicBezTo>
                  <a:cubicBezTo>
                    <a:pt x="199" y="3254"/>
                    <a:pt x="229" y="3254"/>
                    <a:pt x="260" y="3254"/>
                  </a:cubicBezTo>
                  <a:cubicBezTo>
                    <a:pt x="352" y="3254"/>
                    <a:pt x="443" y="3208"/>
                    <a:pt x="474" y="3102"/>
                  </a:cubicBezTo>
                  <a:lnTo>
                    <a:pt x="1528" y="337"/>
                  </a:lnTo>
                  <a:cubicBezTo>
                    <a:pt x="1573" y="215"/>
                    <a:pt x="1528" y="62"/>
                    <a:pt x="1405" y="16"/>
                  </a:cubicBezTo>
                  <a:cubicBezTo>
                    <a:pt x="1378" y="6"/>
                    <a:pt x="1350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776090" y="2314318"/>
              <a:ext cx="6838" cy="20402"/>
            </a:xfrm>
            <a:custGeom>
              <a:avLst/>
              <a:gdLst/>
              <a:ahLst/>
              <a:cxnLst/>
              <a:rect l="l" t="t" r="r" b="b"/>
              <a:pathLst>
                <a:path w="123" h="367" fill="none" extrusionOk="0">
                  <a:moveTo>
                    <a:pt x="1" y="0"/>
                  </a:moveTo>
                  <a:cubicBezTo>
                    <a:pt x="1" y="0"/>
                    <a:pt x="46" y="122"/>
                    <a:pt x="123" y="367"/>
                  </a:cubicBezTo>
                </a:path>
              </a:pathLst>
            </a:custGeom>
            <a:noFill/>
            <a:ln w="3825" cap="rnd" cmpd="sng">
              <a:solidFill>
                <a:schemeClr val="dk1"/>
              </a:solidFill>
              <a:prstDash val="solid"/>
              <a:miter lim="152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157699" y="976156"/>
              <a:ext cx="557957" cy="436493"/>
            </a:xfrm>
            <a:custGeom>
              <a:avLst/>
              <a:gdLst/>
              <a:ahLst/>
              <a:cxnLst/>
              <a:rect l="l" t="t" r="r" b="b"/>
              <a:pathLst>
                <a:path w="10037" h="7852" extrusionOk="0">
                  <a:moveTo>
                    <a:pt x="765" y="0"/>
                  </a:moveTo>
                  <a:cubicBezTo>
                    <a:pt x="337" y="0"/>
                    <a:pt x="1" y="336"/>
                    <a:pt x="1" y="764"/>
                  </a:cubicBezTo>
                  <a:lnTo>
                    <a:pt x="1" y="7087"/>
                  </a:lnTo>
                  <a:cubicBezTo>
                    <a:pt x="1" y="7515"/>
                    <a:pt x="337" y="7851"/>
                    <a:pt x="765" y="7851"/>
                  </a:cubicBezTo>
                  <a:lnTo>
                    <a:pt x="9288" y="7851"/>
                  </a:lnTo>
                  <a:cubicBezTo>
                    <a:pt x="9700" y="7851"/>
                    <a:pt x="10036" y="7515"/>
                    <a:pt x="10036" y="7087"/>
                  </a:cubicBezTo>
                  <a:lnTo>
                    <a:pt x="10036" y="764"/>
                  </a:lnTo>
                  <a:cubicBezTo>
                    <a:pt x="10036" y="336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271491" y="1123859"/>
              <a:ext cx="72211" cy="141032"/>
            </a:xfrm>
            <a:custGeom>
              <a:avLst/>
              <a:gdLst/>
              <a:ahLst/>
              <a:cxnLst/>
              <a:rect l="l" t="t" r="r" b="b"/>
              <a:pathLst>
                <a:path w="1299" h="2537" extrusionOk="0">
                  <a:moveTo>
                    <a:pt x="123" y="1"/>
                  </a:moveTo>
                  <a:cubicBezTo>
                    <a:pt x="62" y="1"/>
                    <a:pt x="1" y="47"/>
                    <a:pt x="1" y="123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69" y="2536"/>
                  </a:lnTo>
                  <a:cubicBezTo>
                    <a:pt x="230" y="2536"/>
                    <a:pt x="291" y="2475"/>
                    <a:pt x="291" y="2414"/>
                  </a:cubicBezTo>
                  <a:lnTo>
                    <a:pt x="291" y="1467"/>
                  </a:lnTo>
                  <a:cubicBezTo>
                    <a:pt x="291" y="1406"/>
                    <a:pt x="352" y="1345"/>
                    <a:pt x="413" y="1345"/>
                  </a:cubicBezTo>
                  <a:lnTo>
                    <a:pt x="887" y="1345"/>
                  </a:lnTo>
                  <a:cubicBezTo>
                    <a:pt x="948" y="1345"/>
                    <a:pt x="1009" y="1406"/>
                    <a:pt x="1009" y="1467"/>
                  </a:cubicBezTo>
                  <a:lnTo>
                    <a:pt x="1009" y="2414"/>
                  </a:lnTo>
                  <a:cubicBezTo>
                    <a:pt x="1009" y="2475"/>
                    <a:pt x="1055" y="2536"/>
                    <a:pt x="1131" y="2536"/>
                  </a:cubicBezTo>
                  <a:lnTo>
                    <a:pt x="1177" y="2536"/>
                  </a:lnTo>
                  <a:cubicBezTo>
                    <a:pt x="1238" y="2536"/>
                    <a:pt x="1299" y="2475"/>
                    <a:pt x="1299" y="2414"/>
                  </a:cubicBezTo>
                  <a:lnTo>
                    <a:pt x="1299" y="123"/>
                  </a:lnTo>
                  <a:cubicBezTo>
                    <a:pt x="1299" y="47"/>
                    <a:pt x="1238" y="1"/>
                    <a:pt x="1177" y="1"/>
                  </a:cubicBezTo>
                  <a:lnTo>
                    <a:pt x="1131" y="1"/>
                  </a:lnTo>
                  <a:cubicBezTo>
                    <a:pt x="1055" y="1"/>
                    <a:pt x="1009" y="47"/>
                    <a:pt x="1009" y="123"/>
                  </a:cubicBezTo>
                  <a:lnTo>
                    <a:pt x="1009" y="963"/>
                  </a:lnTo>
                  <a:cubicBezTo>
                    <a:pt x="1009" y="1024"/>
                    <a:pt x="948" y="1085"/>
                    <a:pt x="887" y="1085"/>
                  </a:cubicBezTo>
                  <a:lnTo>
                    <a:pt x="413" y="1085"/>
                  </a:lnTo>
                  <a:cubicBezTo>
                    <a:pt x="352" y="1085"/>
                    <a:pt x="291" y="1024"/>
                    <a:pt x="291" y="963"/>
                  </a:cubicBezTo>
                  <a:lnTo>
                    <a:pt x="291" y="123"/>
                  </a:lnTo>
                  <a:cubicBezTo>
                    <a:pt x="291" y="47"/>
                    <a:pt x="24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359824" y="1123859"/>
              <a:ext cx="67097" cy="141032"/>
            </a:xfrm>
            <a:custGeom>
              <a:avLst/>
              <a:gdLst/>
              <a:ahLst/>
              <a:cxnLst/>
              <a:rect l="l" t="t" r="r" b="b"/>
              <a:pathLst>
                <a:path w="1207" h="2537" extrusionOk="0">
                  <a:moveTo>
                    <a:pt x="122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138"/>
                  </a:lnTo>
                  <a:cubicBezTo>
                    <a:pt x="0" y="199"/>
                    <a:pt x="46" y="261"/>
                    <a:pt x="122" y="261"/>
                  </a:cubicBezTo>
                  <a:lnTo>
                    <a:pt x="336" y="261"/>
                  </a:lnTo>
                  <a:cubicBezTo>
                    <a:pt x="397" y="261"/>
                    <a:pt x="458" y="306"/>
                    <a:pt x="458" y="383"/>
                  </a:cubicBezTo>
                  <a:lnTo>
                    <a:pt x="458" y="2414"/>
                  </a:lnTo>
                  <a:cubicBezTo>
                    <a:pt x="458" y="2491"/>
                    <a:pt x="520" y="2536"/>
                    <a:pt x="581" y="2536"/>
                  </a:cubicBezTo>
                  <a:lnTo>
                    <a:pt x="626" y="2536"/>
                  </a:lnTo>
                  <a:cubicBezTo>
                    <a:pt x="688" y="2536"/>
                    <a:pt x="749" y="2491"/>
                    <a:pt x="749" y="2414"/>
                  </a:cubicBezTo>
                  <a:lnTo>
                    <a:pt x="749" y="383"/>
                  </a:lnTo>
                  <a:cubicBezTo>
                    <a:pt x="749" y="306"/>
                    <a:pt x="810" y="261"/>
                    <a:pt x="871" y="261"/>
                  </a:cubicBezTo>
                  <a:lnTo>
                    <a:pt x="1085" y="261"/>
                  </a:lnTo>
                  <a:cubicBezTo>
                    <a:pt x="1161" y="261"/>
                    <a:pt x="1207" y="199"/>
                    <a:pt x="1207" y="138"/>
                  </a:cubicBezTo>
                  <a:lnTo>
                    <a:pt x="1207" y="123"/>
                  </a:lnTo>
                  <a:cubicBezTo>
                    <a:pt x="1207" y="47"/>
                    <a:pt x="1161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438762" y="1123859"/>
              <a:ext cx="107066" cy="141032"/>
            </a:xfrm>
            <a:custGeom>
              <a:avLst/>
              <a:gdLst/>
              <a:ahLst/>
              <a:cxnLst/>
              <a:rect l="l" t="t" r="r" b="b"/>
              <a:pathLst>
                <a:path w="1926" h="2537" extrusionOk="0">
                  <a:moveTo>
                    <a:pt x="260" y="1"/>
                  </a:moveTo>
                  <a:cubicBezTo>
                    <a:pt x="199" y="1"/>
                    <a:pt x="138" y="47"/>
                    <a:pt x="138" y="108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38" y="2536"/>
                  </a:lnTo>
                  <a:cubicBezTo>
                    <a:pt x="199" y="2536"/>
                    <a:pt x="260" y="2491"/>
                    <a:pt x="260" y="2429"/>
                  </a:cubicBezTo>
                  <a:lnTo>
                    <a:pt x="306" y="1467"/>
                  </a:lnTo>
                  <a:cubicBezTo>
                    <a:pt x="321" y="1101"/>
                    <a:pt x="337" y="749"/>
                    <a:pt x="337" y="444"/>
                  </a:cubicBezTo>
                  <a:lnTo>
                    <a:pt x="352" y="444"/>
                  </a:lnTo>
                  <a:cubicBezTo>
                    <a:pt x="398" y="749"/>
                    <a:pt x="474" y="1055"/>
                    <a:pt x="551" y="1376"/>
                  </a:cubicBezTo>
                  <a:lnTo>
                    <a:pt x="856" y="2521"/>
                  </a:lnTo>
                  <a:lnTo>
                    <a:pt x="1039" y="2521"/>
                  </a:lnTo>
                  <a:lnTo>
                    <a:pt x="1345" y="1330"/>
                  </a:lnTo>
                  <a:cubicBezTo>
                    <a:pt x="1436" y="1040"/>
                    <a:pt x="1498" y="734"/>
                    <a:pt x="1559" y="444"/>
                  </a:cubicBezTo>
                  <a:lnTo>
                    <a:pt x="1574" y="444"/>
                  </a:lnTo>
                  <a:cubicBezTo>
                    <a:pt x="1559" y="734"/>
                    <a:pt x="1574" y="1116"/>
                    <a:pt x="1605" y="1452"/>
                  </a:cubicBezTo>
                  <a:lnTo>
                    <a:pt x="1650" y="2429"/>
                  </a:lnTo>
                  <a:cubicBezTo>
                    <a:pt x="1650" y="2491"/>
                    <a:pt x="1696" y="2536"/>
                    <a:pt x="1773" y="2536"/>
                  </a:cubicBezTo>
                  <a:lnTo>
                    <a:pt x="1788" y="2536"/>
                  </a:lnTo>
                  <a:cubicBezTo>
                    <a:pt x="1864" y="2536"/>
                    <a:pt x="1925" y="2491"/>
                    <a:pt x="1910" y="2414"/>
                  </a:cubicBezTo>
                  <a:lnTo>
                    <a:pt x="1788" y="108"/>
                  </a:lnTo>
                  <a:cubicBezTo>
                    <a:pt x="1773" y="47"/>
                    <a:pt x="1727" y="1"/>
                    <a:pt x="1666" y="1"/>
                  </a:cubicBezTo>
                  <a:lnTo>
                    <a:pt x="1543" y="1"/>
                  </a:lnTo>
                  <a:cubicBezTo>
                    <a:pt x="1498" y="1"/>
                    <a:pt x="1436" y="31"/>
                    <a:pt x="1421" y="93"/>
                  </a:cubicBezTo>
                  <a:lnTo>
                    <a:pt x="1162" y="1162"/>
                  </a:lnTo>
                  <a:cubicBezTo>
                    <a:pt x="1085" y="1498"/>
                    <a:pt x="1024" y="1742"/>
                    <a:pt x="978" y="2032"/>
                  </a:cubicBezTo>
                  <a:lnTo>
                    <a:pt x="963" y="2032"/>
                  </a:lnTo>
                  <a:cubicBezTo>
                    <a:pt x="917" y="1742"/>
                    <a:pt x="841" y="1498"/>
                    <a:pt x="764" y="1162"/>
                  </a:cubicBezTo>
                  <a:lnTo>
                    <a:pt x="489" y="93"/>
                  </a:lnTo>
                  <a:cubicBezTo>
                    <a:pt x="474" y="31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567842" y="1123859"/>
              <a:ext cx="56090" cy="141032"/>
            </a:xfrm>
            <a:custGeom>
              <a:avLst/>
              <a:gdLst/>
              <a:ahLst/>
              <a:cxnLst/>
              <a:rect l="l" t="t" r="r" b="b"/>
              <a:pathLst>
                <a:path w="1009" h="2537" extrusionOk="0">
                  <a:moveTo>
                    <a:pt x="123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2414"/>
                  </a:lnTo>
                  <a:cubicBezTo>
                    <a:pt x="0" y="2475"/>
                    <a:pt x="61" y="2536"/>
                    <a:pt x="123" y="2536"/>
                  </a:cubicBezTo>
                  <a:lnTo>
                    <a:pt x="886" y="2536"/>
                  </a:lnTo>
                  <a:cubicBezTo>
                    <a:pt x="947" y="2536"/>
                    <a:pt x="1008" y="2475"/>
                    <a:pt x="1008" y="2414"/>
                  </a:cubicBezTo>
                  <a:cubicBezTo>
                    <a:pt x="1008" y="2353"/>
                    <a:pt x="947" y="2292"/>
                    <a:pt x="886" y="2292"/>
                  </a:cubicBezTo>
                  <a:lnTo>
                    <a:pt x="413" y="2292"/>
                  </a:lnTo>
                  <a:cubicBezTo>
                    <a:pt x="352" y="2292"/>
                    <a:pt x="291" y="2246"/>
                    <a:pt x="291" y="2170"/>
                  </a:cubicBezTo>
                  <a:lnTo>
                    <a:pt x="291" y="123"/>
                  </a:lnTo>
                  <a:cubicBezTo>
                    <a:pt x="291" y="47"/>
                    <a:pt x="230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889652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1054" y="1"/>
                  </a:moveTo>
                  <a:cubicBezTo>
                    <a:pt x="642" y="1"/>
                    <a:pt x="321" y="230"/>
                    <a:pt x="321" y="749"/>
                  </a:cubicBezTo>
                  <a:cubicBezTo>
                    <a:pt x="321" y="917"/>
                    <a:pt x="336" y="1085"/>
                    <a:pt x="352" y="1253"/>
                  </a:cubicBezTo>
                  <a:cubicBezTo>
                    <a:pt x="367" y="1421"/>
                    <a:pt x="382" y="1574"/>
                    <a:pt x="382" y="1742"/>
                  </a:cubicBezTo>
                  <a:cubicBezTo>
                    <a:pt x="382" y="1940"/>
                    <a:pt x="321" y="2154"/>
                    <a:pt x="0" y="2154"/>
                  </a:cubicBezTo>
                  <a:lnTo>
                    <a:pt x="0" y="2444"/>
                  </a:lnTo>
                  <a:cubicBezTo>
                    <a:pt x="306" y="2444"/>
                    <a:pt x="382" y="2674"/>
                    <a:pt x="382" y="2857"/>
                  </a:cubicBezTo>
                  <a:cubicBezTo>
                    <a:pt x="382" y="3025"/>
                    <a:pt x="367" y="3193"/>
                    <a:pt x="352" y="3361"/>
                  </a:cubicBezTo>
                  <a:cubicBezTo>
                    <a:pt x="336" y="3529"/>
                    <a:pt x="321" y="3697"/>
                    <a:pt x="321" y="3880"/>
                  </a:cubicBezTo>
                  <a:cubicBezTo>
                    <a:pt x="321" y="4430"/>
                    <a:pt x="657" y="4613"/>
                    <a:pt x="1039" y="4613"/>
                  </a:cubicBezTo>
                  <a:lnTo>
                    <a:pt x="1115" y="4613"/>
                  </a:lnTo>
                  <a:lnTo>
                    <a:pt x="1115" y="4308"/>
                  </a:lnTo>
                  <a:lnTo>
                    <a:pt x="1039" y="4308"/>
                  </a:lnTo>
                  <a:cubicBezTo>
                    <a:pt x="779" y="4308"/>
                    <a:pt x="688" y="4140"/>
                    <a:pt x="688" y="3865"/>
                  </a:cubicBezTo>
                  <a:cubicBezTo>
                    <a:pt x="688" y="3712"/>
                    <a:pt x="703" y="3575"/>
                    <a:pt x="718" y="3422"/>
                  </a:cubicBezTo>
                  <a:cubicBezTo>
                    <a:pt x="733" y="3285"/>
                    <a:pt x="749" y="3132"/>
                    <a:pt x="749" y="2994"/>
                  </a:cubicBezTo>
                  <a:cubicBezTo>
                    <a:pt x="764" y="2536"/>
                    <a:pt x="596" y="2368"/>
                    <a:pt x="352" y="2307"/>
                  </a:cubicBezTo>
                  <a:lnTo>
                    <a:pt x="352" y="2292"/>
                  </a:lnTo>
                  <a:cubicBezTo>
                    <a:pt x="596" y="2215"/>
                    <a:pt x="764" y="2063"/>
                    <a:pt x="749" y="1604"/>
                  </a:cubicBezTo>
                  <a:cubicBezTo>
                    <a:pt x="749" y="1467"/>
                    <a:pt x="733" y="1329"/>
                    <a:pt x="718" y="1177"/>
                  </a:cubicBezTo>
                  <a:cubicBezTo>
                    <a:pt x="703" y="1039"/>
                    <a:pt x="688" y="902"/>
                    <a:pt x="688" y="734"/>
                  </a:cubicBezTo>
                  <a:cubicBezTo>
                    <a:pt x="688" y="474"/>
                    <a:pt x="795" y="306"/>
                    <a:pt x="1024" y="306"/>
                  </a:cubicBezTo>
                  <a:lnTo>
                    <a:pt x="1115" y="30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155428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0" y="1"/>
                  </a:moveTo>
                  <a:lnTo>
                    <a:pt x="0" y="291"/>
                  </a:lnTo>
                  <a:lnTo>
                    <a:pt x="92" y="291"/>
                  </a:lnTo>
                  <a:cubicBezTo>
                    <a:pt x="321" y="321"/>
                    <a:pt x="428" y="474"/>
                    <a:pt x="428" y="734"/>
                  </a:cubicBezTo>
                  <a:cubicBezTo>
                    <a:pt x="428" y="886"/>
                    <a:pt x="413" y="1039"/>
                    <a:pt x="397" y="1177"/>
                  </a:cubicBezTo>
                  <a:cubicBezTo>
                    <a:pt x="382" y="1329"/>
                    <a:pt x="367" y="1467"/>
                    <a:pt x="367" y="1604"/>
                  </a:cubicBezTo>
                  <a:cubicBezTo>
                    <a:pt x="351" y="2063"/>
                    <a:pt x="519" y="2215"/>
                    <a:pt x="764" y="2276"/>
                  </a:cubicBezTo>
                  <a:lnTo>
                    <a:pt x="764" y="2292"/>
                  </a:lnTo>
                  <a:cubicBezTo>
                    <a:pt x="519" y="2368"/>
                    <a:pt x="351" y="2521"/>
                    <a:pt x="367" y="2979"/>
                  </a:cubicBezTo>
                  <a:cubicBezTo>
                    <a:pt x="367" y="3132"/>
                    <a:pt x="382" y="3269"/>
                    <a:pt x="397" y="3422"/>
                  </a:cubicBezTo>
                  <a:cubicBezTo>
                    <a:pt x="413" y="3559"/>
                    <a:pt x="428" y="3712"/>
                    <a:pt x="428" y="3865"/>
                  </a:cubicBezTo>
                  <a:cubicBezTo>
                    <a:pt x="428" y="4125"/>
                    <a:pt x="336" y="4277"/>
                    <a:pt x="77" y="4308"/>
                  </a:cubicBezTo>
                  <a:lnTo>
                    <a:pt x="0" y="4308"/>
                  </a:lnTo>
                  <a:lnTo>
                    <a:pt x="0" y="4613"/>
                  </a:lnTo>
                  <a:lnTo>
                    <a:pt x="77" y="4613"/>
                  </a:lnTo>
                  <a:cubicBezTo>
                    <a:pt x="458" y="4613"/>
                    <a:pt x="794" y="4415"/>
                    <a:pt x="794" y="3865"/>
                  </a:cubicBezTo>
                  <a:cubicBezTo>
                    <a:pt x="794" y="3697"/>
                    <a:pt x="779" y="3514"/>
                    <a:pt x="764" y="3346"/>
                  </a:cubicBezTo>
                  <a:cubicBezTo>
                    <a:pt x="749" y="3178"/>
                    <a:pt x="733" y="3010"/>
                    <a:pt x="733" y="2857"/>
                  </a:cubicBezTo>
                  <a:cubicBezTo>
                    <a:pt x="733" y="2674"/>
                    <a:pt x="810" y="2444"/>
                    <a:pt x="1115" y="2444"/>
                  </a:cubicBezTo>
                  <a:lnTo>
                    <a:pt x="1115" y="2139"/>
                  </a:lnTo>
                  <a:cubicBezTo>
                    <a:pt x="794" y="2139"/>
                    <a:pt x="733" y="1925"/>
                    <a:pt x="733" y="1742"/>
                  </a:cubicBezTo>
                  <a:cubicBezTo>
                    <a:pt x="733" y="1574"/>
                    <a:pt x="749" y="1406"/>
                    <a:pt x="764" y="1253"/>
                  </a:cubicBezTo>
                  <a:cubicBezTo>
                    <a:pt x="779" y="1070"/>
                    <a:pt x="794" y="917"/>
                    <a:pt x="794" y="734"/>
                  </a:cubicBezTo>
                  <a:cubicBezTo>
                    <a:pt x="794" y="214"/>
                    <a:pt x="474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999998" y="959979"/>
              <a:ext cx="107066" cy="124077"/>
            </a:xfrm>
            <a:custGeom>
              <a:avLst/>
              <a:gdLst/>
              <a:ahLst/>
              <a:cxnLst/>
              <a:rect l="l" t="t" r="r" b="b"/>
              <a:pathLst>
                <a:path w="1926" h="2232" extrusionOk="0">
                  <a:moveTo>
                    <a:pt x="963" y="1"/>
                  </a:moveTo>
                  <a:lnTo>
                    <a:pt x="1" y="551"/>
                  </a:lnTo>
                  <a:lnTo>
                    <a:pt x="1" y="1666"/>
                  </a:lnTo>
                  <a:lnTo>
                    <a:pt x="963" y="2231"/>
                  </a:lnTo>
                  <a:lnTo>
                    <a:pt x="1926" y="1666"/>
                  </a:lnTo>
                  <a:lnTo>
                    <a:pt x="1926" y="5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09079" y="1347720"/>
              <a:ext cx="204682" cy="227919"/>
            </a:xfrm>
            <a:custGeom>
              <a:avLst/>
              <a:gdLst/>
              <a:ahLst/>
              <a:cxnLst/>
              <a:rect l="l" t="t" r="r" b="b"/>
              <a:pathLst>
                <a:path w="3682" h="4100" extrusionOk="0">
                  <a:moveTo>
                    <a:pt x="2581" y="0"/>
                  </a:moveTo>
                  <a:cubicBezTo>
                    <a:pt x="1970" y="0"/>
                    <a:pt x="1371" y="240"/>
                    <a:pt x="917" y="694"/>
                  </a:cubicBezTo>
                  <a:cubicBezTo>
                    <a:pt x="31" y="1580"/>
                    <a:pt x="1" y="3000"/>
                    <a:pt x="826" y="3916"/>
                  </a:cubicBezTo>
                  <a:lnTo>
                    <a:pt x="474" y="3886"/>
                  </a:lnTo>
                  <a:cubicBezTo>
                    <a:pt x="466" y="3883"/>
                    <a:pt x="458" y="3882"/>
                    <a:pt x="450" y="3882"/>
                  </a:cubicBezTo>
                  <a:cubicBezTo>
                    <a:pt x="414" y="3882"/>
                    <a:pt x="383" y="3909"/>
                    <a:pt x="383" y="3947"/>
                  </a:cubicBezTo>
                  <a:cubicBezTo>
                    <a:pt x="383" y="3993"/>
                    <a:pt x="413" y="4023"/>
                    <a:pt x="459" y="4039"/>
                  </a:cubicBezTo>
                  <a:lnTo>
                    <a:pt x="994" y="4100"/>
                  </a:lnTo>
                  <a:cubicBezTo>
                    <a:pt x="1009" y="4100"/>
                    <a:pt x="1039" y="4100"/>
                    <a:pt x="1055" y="4084"/>
                  </a:cubicBezTo>
                  <a:cubicBezTo>
                    <a:pt x="1070" y="4069"/>
                    <a:pt x="1070" y="4054"/>
                    <a:pt x="1070" y="4023"/>
                  </a:cubicBezTo>
                  <a:lnTo>
                    <a:pt x="1146" y="3504"/>
                  </a:lnTo>
                  <a:cubicBezTo>
                    <a:pt x="1146" y="3474"/>
                    <a:pt x="1116" y="3428"/>
                    <a:pt x="1070" y="3428"/>
                  </a:cubicBezTo>
                  <a:cubicBezTo>
                    <a:pt x="1062" y="3425"/>
                    <a:pt x="1054" y="3424"/>
                    <a:pt x="1047" y="3424"/>
                  </a:cubicBezTo>
                  <a:cubicBezTo>
                    <a:pt x="1014" y="3424"/>
                    <a:pt x="991" y="3451"/>
                    <a:pt x="978" y="3489"/>
                  </a:cubicBezTo>
                  <a:lnTo>
                    <a:pt x="948" y="3825"/>
                  </a:lnTo>
                  <a:cubicBezTo>
                    <a:pt x="169" y="2969"/>
                    <a:pt x="199" y="1641"/>
                    <a:pt x="1024" y="801"/>
                  </a:cubicBezTo>
                  <a:cubicBezTo>
                    <a:pt x="1450" y="384"/>
                    <a:pt x="2018" y="164"/>
                    <a:pt x="2590" y="164"/>
                  </a:cubicBezTo>
                  <a:cubicBezTo>
                    <a:pt x="2920" y="164"/>
                    <a:pt x="3252" y="237"/>
                    <a:pt x="3560" y="388"/>
                  </a:cubicBezTo>
                  <a:cubicBezTo>
                    <a:pt x="3576" y="399"/>
                    <a:pt x="3592" y="404"/>
                    <a:pt x="3607" y="404"/>
                  </a:cubicBezTo>
                  <a:cubicBezTo>
                    <a:pt x="3634" y="404"/>
                    <a:pt x="3657" y="387"/>
                    <a:pt x="3667" y="358"/>
                  </a:cubicBezTo>
                  <a:cubicBezTo>
                    <a:pt x="3682" y="312"/>
                    <a:pt x="3667" y="266"/>
                    <a:pt x="3636" y="251"/>
                  </a:cubicBezTo>
                  <a:cubicBezTo>
                    <a:pt x="3298" y="82"/>
                    <a:pt x="2938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394854" y="1387967"/>
              <a:ext cx="205516" cy="227919"/>
            </a:xfrm>
            <a:custGeom>
              <a:avLst/>
              <a:gdLst/>
              <a:ahLst/>
              <a:cxnLst/>
              <a:rect l="l" t="t" r="r" b="b"/>
              <a:pathLst>
                <a:path w="3697" h="4100" extrusionOk="0">
                  <a:moveTo>
                    <a:pt x="2704" y="0"/>
                  </a:moveTo>
                  <a:cubicBezTo>
                    <a:pt x="2673" y="0"/>
                    <a:pt x="2658" y="0"/>
                    <a:pt x="2643" y="15"/>
                  </a:cubicBezTo>
                  <a:cubicBezTo>
                    <a:pt x="2628" y="31"/>
                    <a:pt x="2612" y="46"/>
                    <a:pt x="2612" y="61"/>
                  </a:cubicBezTo>
                  <a:lnTo>
                    <a:pt x="2551" y="596"/>
                  </a:lnTo>
                  <a:cubicBezTo>
                    <a:pt x="2551" y="626"/>
                    <a:pt x="2582" y="672"/>
                    <a:pt x="2628" y="672"/>
                  </a:cubicBezTo>
                  <a:cubicBezTo>
                    <a:pt x="2633" y="675"/>
                    <a:pt x="2639" y="676"/>
                    <a:pt x="2645" y="676"/>
                  </a:cubicBezTo>
                  <a:cubicBezTo>
                    <a:pt x="2673" y="676"/>
                    <a:pt x="2704" y="649"/>
                    <a:pt x="2704" y="611"/>
                  </a:cubicBezTo>
                  <a:lnTo>
                    <a:pt x="2750" y="275"/>
                  </a:lnTo>
                  <a:lnTo>
                    <a:pt x="2750" y="275"/>
                  </a:lnTo>
                  <a:cubicBezTo>
                    <a:pt x="3514" y="1130"/>
                    <a:pt x="3498" y="2459"/>
                    <a:pt x="2658" y="3284"/>
                  </a:cubicBezTo>
                  <a:cubicBezTo>
                    <a:pt x="2240" y="3712"/>
                    <a:pt x="1674" y="3935"/>
                    <a:pt x="1098" y="3935"/>
                  </a:cubicBezTo>
                  <a:cubicBezTo>
                    <a:pt x="768" y="3935"/>
                    <a:pt x="434" y="3862"/>
                    <a:pt x="123" y="3712"/>
                  </a:cubicBezTo>
                  <a:cubicBezTo>
                    <a:pt x="112" y="3701"/>
                    <a:pt x="99" y="3696"/>
                    <a:pt x="86" y="3696"/>
                  </a:cubicBezTo>
                  <a:cubicBezTo>
                    <a:pt x="63" y="3696"/>
                    <a:pt x="41" y="3713"/>
                    <a:pt x="31" y="3742"/>
                  </a:cubicBezTo>
                  <a:cubicBezTo>
                    <a:pt x="0" y="3788"/>
                    <a:pt x="16" y="3834"/>
                    <a:pt x="62" y="3849"/>
                  </a:cubicBezTo>
                  <a:cubicBezTo>
                    <a:pt x="394" y="4018"/>
                    <a:pt x="753" y="4100"/>
                    <a:pt x="1110" y="4100"/>
                  </a:cubicBezTo>
                  <a:cubicBezTo>
                    <a:pt x="1721" y="4100"/>
                    <a:pt x="2327" y="3860"/>
                    <a:pt x="2780" y="3406"/>
                  </a:cubicBezTo>
                  <a:cubicBezTo>
                    <a:pt x="3666" y="2520"/>
                    <a:pt x="3697" y="1100"/>
                    <a:pt x="2872" y="183"/>
                  </a:cubicBezTo>
                  <a:lnTo>
                    <a:pt x="2872" y="183"/>
                  </a:lnTo>
                  <a:lnTo>
                    <a:pt x="3223" y="214"/>
                  </a:lnTo>
                  <a:cubicBezTo>
                    <a:pt x="3231" y="217"/>
                    <a:pt x="3239" y="218"/>
                    <a:pt x="3246" y="218"/>
                  </a:cubicBezTo>
                  <a:cubicBezTo>
                    <a:pt x="3280" y="218"/>
                    <a:pt x="3302" y="191"/>
                    <a:pt x="3315" y="153"/>
                  </a:cubicBezTo>
                  <a:cubicBezTo>
                    <a:pt x="3315" y="107"/>
                    <a:pt x="3284" y="61"/>
                    <a:pt x="3239" y="61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087610" y="1813454"/>
              <a:ext cx="838130" cy="51810"/>
            </a:xfrm>
            <a:custGeom>
              <a:avLst/>
              <a:gdLst/>
              <a:ahLst/>
              <a:cxnLst/>
              <a:rect l="l" t="t" r="r" b="b"/>
              <a:pathLst>
                <a:path w="15077" h="932" extrusionOk="0">
                  <a:moveTo>
                    <a:pt x="459" y="0"/>
                  </a:moveTo>
                  <a:cubicBezTo>
                    <a:pt x="199" y="0"/>
                    <a:pt x="1" y="214"/>
                    <a:pt x="1" y="474"/>
                  </a:cubicBezTo>
                  <a:cubicBezTo>
                    <a:pt x="1" y="733"/>
                    <a:pt x="199" y="932"/>
                    <a:pt x="459" y="932"/>
                  </a:cubicBezTo>
                  <a:lnTo>
                    <a:pt x="14603" y="932"/>
                  </a:lnTo>
                  <a:cubicBezTo>
                    <a:pt x="14862" y="932"/>
                    <a:pt x="15076" y="733"/>
                    <a:pt x="15076" y="474"/>
                  </a:cubicBezTo>
                  <a:cubicBezTo>
                    <a:pt x="15076" y="214"/>
                    <a:pt x="14862" y="0"/>
                    <a:pt x="1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087610" y="1926358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215"/>
                    <a:pt x="1" y="474"/>
                  </a:cubicBezTo>
                  <a:cubicBezTo>
                    <a:pt x="1" y="719"/>
                    <a:pt x="199" y="932"/>
                    <a:pt x="459" y="932"/>
                  </a:cubicBezTo>
                  <a:lnTo>
                    <a:pt x="9562" y="932"/>
                  </a:lnTo>
                  <a:cubicBezTo>
                    <a:pt x="9807" y="932"/>
                    <a:pt x="10020" y="719"/>
                    <a:pt x="10020" y="474"/>
                  </a:cubicBezTo>
                  <a:cubicBezTo>
                    <a:pt x="10020" y="215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087610" y="2047766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199"/>
                    <a:pt x="1" y="459"/>
                  </a:cubicBezTo>
                  <a:cubicBezTo>
                    <a:pt x="1" y="719"/>
                    <a:pt x="199" y="933"/>
                    <a:pt x="459" y="933"/>
                  </a:cubicBezTo>
                  <a:lnTo>
                    <a:pt x="9562" y="933"/>
                  </a:lnTo>
                  <a:cubicBezTo>
                    <a:pt x="9807" y="933"/>
                    <a:pt x="10020" y="719"/>
                    <a:pt x="10020" y="459"/>
                  </a:cubicBezTo>
                  <a:cubicBezTo>
                    <a:pt x="10020" y="199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37524" y="1363340"/>
              <a:ext cx="461063" cy="51810"/>
            </a:xfrm>
            <a:custGeom>
              <a:avLst/>
              <a:gdLst/>
              <a:ahLst/>
              <a:cxnLst/>
              <a:rect l="l" t="t" r="r" b="b"/>
              <a:pathLst>
                <a:path w="8294" h="932" extrusionOk="0">
                  <a:moveTo>
                    <a:pt x="474" y="0"/>
                  </a:moveTo>
                  <a:cubicBezTo>
                    <a:pt x="214" y="0"/>
                    <a:pt x="0" y="199"/>
                    <a:pt x="0" y="458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7820" y="932"/>
                  </a:lnTo>
                  <a:cubicBezTo>
                    <a:pt x="8080" y="932"/>
                    <a:pt x="8294" y="718"/>
                    <a:pt x="8294" y="458"/>
                  </a:cubicBezTo>
                  <a:cubicBezTo>
                    <a:pt x="8294" y="199"/>
                    <a:pt x="8080" y="0"/>
                    <a:pt x="7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337524" y="1475410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0"/>
                  </a:moveTo>
                  <a:cubicBezTo>
                    <a:pt x="214" y="0"/>
                    <a:pt x="0" y="214"/>
                    <a:pt x="0" y="474"/>
                  </a:cubicBezTo>
                  <a:cubicBezTo>
                    <a:pt x="0" y="734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34"/>
                    <a:pt x="5514" y="474"/>
                  </a:cubicBezTo>
                  <a:cubicBezTo>
                    <a:pt x="5514" y="214"/>
                    <a:pt x="5300" y="0"/>
                    <a:pt x="5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337524" y="1596818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1"/>
                  </a:moveTo>
                  <a:cubicBezTo>
                    <a:pt x="214" y="1"/>
                    <a:pt x="0" y="214"/>
                    <a:pt x="0" y="459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18"/>
                    <a:pt x="5514" y="459"/>
                  </a:cubicBezTo>
                  <a:cubicBezTo>
                    <a:pt x="5514" y="214"/>
                    <a:pt x="5300" y="1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21364" y="22972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21364" y="22972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532125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593727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51339" y="23253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66666" y="24525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202629" y="24525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102181" y="25054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311804" y="25054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64440" y="25576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289004" y="25576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6043" y="26099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51068" y="26621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282340" y="26621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066666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47483" y="29340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2951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102181" y="28818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04886" y="28818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64440" y="28289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446408" y="28289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14769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29707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57764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60899" y="27244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72717" y="27244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0990" y="24431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90990" y="24940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90990" y="29380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813664" y="21351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968349" y="22784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106987" y="22168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25544" y="22784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flipH="1">
              <a:off x="6016271" y="276614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flipH="1">
              <a:off x="6239266" y="280766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6123428" y="280700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661494" y="21947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783384" y="22503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74" name="Google Shape;374;p30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75" name="Google Shape;375;p3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7" name="Google Shape;377;p30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78" name="Google Shape;378;p3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1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82" name="Google Shape;382;p31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83" name="Google Shape;383;p3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5" name="Google Shape;385;p31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86" name="Google Shape;386;p3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8" name="Google Shape;388;p31"/>
          <p:cNvGrpSpPr/>
          <p:nvPr/>
        </p:nvGrpSpPr>
        <p:grpSpPr>
          <a:xfrm>
            <a:off x="713231" y="2246814"/>
            <a:ext cx="2691840" cy="2302441"/>
            <a:chOff x="4610523" y="1046206"/>
            <a:chExt cx="3573872" cy="3056879"/>
          </a:xfrm>
        </p:grpSpPr>
        <p:grpSp>
          <p:nvGrpSpPr>
            <p:cNvPr id="389" name="Google Shape;389;p31"/>
            <p:cNvGrpSpPr/>
            <p:nvPr/>
          </p:nvGrpSpPr>
          <p:grpSpPr>
            <a:xfrm>
              <a:off x="4847413" y="2675411"/>
              <a:ext cx="3336982" cy="1427674"/>
              <a:chOff x="1360407" y="1053608"/>
              <a:chExt cx="2178045" cy="931841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335948" y="1536004"/>
                <a:ext cx="887477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335948" y="1841527"/>
                <a:ext cx="685870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>
              <a:off x="5066624" y="1046206"/>
              <a:ext cx="1766678" cy="1092596"/>
            </a:xfrm>
            <a:custGeom>
              <a:avLst/>
              <a:gdLst/>
              <a:ahLst/>
              <a:cxnLst/>
              <a:rect l="l" t="t" r="r" b="b"/>
              <a:pathLst>
                <a:path w="30824" h="19063" extrusionOk="0">
                  <a:moveTo>
                    <a:pt x="0" y="0"/>
                  </a:moveTo>
                  <a:lnTo>
                    <a:pt x="0" y="18375"/>
                  </a:lnTo>
                  <a:cubicBezTo>
                    <a:pt x="0" y="18757"/>
                    <a:pt x="306" y="19062"/>
                    <a:pt x="688" y="19062"/>
                  </a:cubicBezTo>
                  <a:lnTo>
                    <a:pt x="30136" y="19062"/>
                  </a:lnTo>
                  <a:cubicBezTo>
                    <a:pt x="30518" y="19062"/>
                    <a:pt x="30824" y="18757"/>
                    <a:pt x="30824" y="18375"/>
                  </a:cubicBezTo>
                  <a:lnTo>
                    <a:pt x="30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226820" y="1145991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16084" y="627"/>
                  </a:lnTo>
                  <a:cubicBezTo>
                    <a:pt x="16252" y="627"/>
                    <a:pt x="16405" y="489"/>
                    <a:pt x="16405" y="321"/>
                  </a:cubicBezTo>
                  <a:cubicBezTo>
                    <a:pt x="16405" y="138"/>
                    <a:pt x="16268" y="1"/>
                    <a:pt x="16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26820" y="1259819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74"/>
                    <a:pt x="16405" y="306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226820" y="1372729"/>
              <a:ext cx="451814" cy="35937"/>
            </a:xfrm>
            <a:custGeom>
              <a:avLst/>
              <a:gdLst/>
              <a:ahLst/>
              <a:cxnLst/>
              <a:rect l="l" t="t" r="r" b="b"/>
              <a:pathLst>
                <a:path w="7883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89"/>
                    <a:pt x="7882" y="321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26820" y="1821850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21"/>
                  </a:cubicBezTo>
                  <a:cubicBezTo>
                    <a:pt x="1" y="489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89"/>
                    <a:pt x="16405" y="321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226820" y="1935620"/>
              <a:ext cx="451814" cy="35994"/>
            </a:xfrm>
            <a:custGeom>
              <a:avLst/>
              <a:gdLst/>
              <a:ahLst/>
              <a:cxnLst/>
              <a:rect l="l" t="t" r="r" b="b"/>
              <a:pathLst>
                <a:path w="7883" h="628" extrusionOk="0">
                  <a:moveTo>
                    <a:pt x="306" y="1"/>
                  </a:moveTo>
                  <a:cubicBezTo>
                    <a:pt x="138" y="1"/>
                    <a:pt x="1" y="138"/>
                    <a:pt x="1" y="306"/>
                  </a:cubicBezTo>
                  <a:cubicBezTo>
                    <a:pt x="1" y="474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74"/>
                    <a:pt x="7882" y="306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364007" y="1257182"/>
              <a:ext cx="303827" cy="303827"/>
            </a:xfrm>
            <a:custGeom>
              <a:avLst/>
              <a:gdLst/>
              <a:ahLst/>
              <a:cxnLst/>
              <a:rect l="l" t="t" r="r" b="b"/>
              <a:pathLst>
                <a:path w="5301" h="5301" extrusionOk="0">
                  <a:moveTo>
                    <a:pt x="2659" y="443"/>
                  </a:moveTo>
                  <a:cubicBezTo>
                    <a:pt x="3865" y="443"/>
                    <a:pt x="4858" y="1436"/>
                    <a:pt x="4858" y="2643"/>
                  </a:cubicBezTo>
                  <a:cubicBezTo>
                    <a:pt x="4858" y="3865"/>
                    <a:pt x="3865" y="4842"/>
                    <a:pt x="2659" y="4842"/>
                  </a:cubicBezTo>
                  <a:cubicBezTo>
                    <a:pt x="1437" y="4842"/>
                    <a:pt x="459" y="3865"/>
                    <a:pt x="459" y="2643"/>
                  </a:cubicBezTo>
                  <a:cubicBezTo>
                    <a:pt x="459" y="1436"/>
                    <a:pt x="1437" y="443"/>
                    <a:pt x="2659" y="443"/>
                  </a:cubicBezTo>
                  <a:close/>
                  <a:moveTo>
                    <a:pt x="2659" y="0"/>
                  </a:moveTo>
                  <a:cubicBezTo>
                    <a:pt x="1192" y="0"/>
                    <a:pt x="1" y="1176"/>
                    <a:pt x="1" y="2643"/>
                  </a:cubicBezTo>
                  <a:cubicBezTo>
                    <a:pt x="1" y="4109"/>
                    <a:pt x="1192" y="5301"/>
                    <a:pt x="2659" y="5301"/>
                  </a:cubicBezTo>
                  <a:cubicBezTo>
                    <a:pt x="4110" y="5301"/>
                    <a:pt x="5301" y="4109"/>
                    <a:pt x="5301" y="2643"/>
                  </a:cubicBezTo>
                  <a:cubicBezTo>
                    <a:pt x="5301" y="1176"/>
                    <a:pt x="4125" y="0"/>
                    <a:pt x="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36682" y="1440132"/>
              <a:ext cx="159393" cy="47342"/>
            </a:xfrm>
            <a:custGeom>
              <a:avLst/>
              <a:gdLst/>
              <a:ahLst/>
              <a:cxnLst/>
              <a:rect l="l" t="t" r="r" b="b"/>
              <a:pathLst>
                <a:path w="2781" h="826" extrusionOk="0">
                  <a:moveTo>
                    <a:pt x="176" y="1"/>
                  </a:moveTo>
                  <a:cubicBezTo>
                    <a:pt x="134" y="1"/>
                    <a:pt x="92" y="16"/>
                    <a:pt x="62" y="47"/>
                  </a:cubicBezTo>
                  <a:cubicBezTo>
                    <a:pt x="1" y="123"/>
                    <a:pt x="1" y="215"/>
                    <a:pt x="62" y="276"/>
                  </a:cubicBezTo>
                  <a:cubicBezTo>
                    <a:pt x="428" y="642"/>
                    <a:pt x="902" y="825"/>
                    <a:pt x="1391" y="825"/>
                  </a:cubicBezTo>
                  <a:cubicBezTo>
                    <a:pt x="1864" y="825"/>
                    <a:pt x="2353" y="642"/>
                    <a:pt x="2719" y="276"/>
                  </a:cubicBezTo>
                  <a:cubicBezTo>
                    <a:pt x="2780" y="215"/>
                    <a:pt x="2780" y="123"/>
                    <a:pt x="2719" y="47"/>
                  </a:cubicBezTo>
                  <a:cubicBezTo>
                    <a:pt x="2689" y="16"/>
                    <a:pt x="2647" y="1"/>
                    <a:pt x="2605" y="1"/>
                  </a:cubicBezTo>
                  <a:cubicBezTo>
                    <a:pt x="2563" y="1"/>
                    <a:pt x="2521" y="16"/>
                    <a:pt x="2490" y="47"/>
                  </a:cubicBezTo>
                  <a:cubicBezTo>
                    <a:pt x="2185" y="352"/>
                    <a:pt x="1784" y="505"/>
                    <a:pt x="1385" y="505"/>
                  </a:cubicBezTo>
                  <a:cubicBezTo>
                    <a:pt x="986" y="505"/>
                    <a:pt x="589" y="352"/>
                    <a:pt x="291" y="47"/>
                  </a:cubicBezTo>
                  <a:cubicBezTo>
                    <a:pt x="260" y="16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46311" y="1370093"/>
              <a:ext cx="30721" cy="3072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0" y="1"/>
                  </a:moveTo>
                  <a:cubicBezTo>
                    <a:pt x="123" y="1"/>
                    <a:pt x="1" y="123"/>
                    <a:pt x="1" y="260"/>
                  </a:cubicBezTo>
                  <a:cubicBezTo>
                    <a:pt x="1" y="413"/>
                    <a:pt x="123" y="535"/>
                    <a:pt x="260" y="535"/>
                  </a:cubicBezTo>
                  <a:cubicBezTo>
                    <a:pt x="413" y="535"/>
                    <a:pt x="535" y="413"/>
                    <a:pt x="535" y="260"/>
                  </a:cubicBezTo>
                  <a:cubicBezTo>
                    <a:pt x="535" y="123"/>
                    <a:pt x="41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55725" y="1370093"/>
              <a:ext cx="29861" cy="30721"/>
            </a:xfrm>
            <a:custGeom>
              <a:avLst/>
              <a:gdLst/>
              <a:ahLst/>
              <a:cxnLst/>
              <a:rect l="l" t="t" r="r" b="b"/>
              <a:pathLst>
                <a:path w="521" h="536" extrusionOk="0">
                  <a:moveTo>
                    <a:pt x="261" y="1"/>
                  </a:moveTo>
                  <a:cubicBezTo>
                    <a:pt x="108" y="1"/>
                    <a:pt x="1" y="123"/>
                    <a:pt x="1" y="260"/>
                  </a:cubicBezTo>
                  <a:cubicBezTo>
                    <a:pt x="1" y="413"/>
                    <a:pt x="123" y="535"/>
                    <a:pt x="261" y="535"/>
                  </a:cubicBezTo>
                  <a:cubicBezTo>
                    <a:pt x="413" y="535"/>
                    <a:pt x="520" y="413"/>
                    <a:pt x="520" y="260"/>
                  </a:cubicBezTo>
                  <a:cubicBezTo>
                    <a:pt x="520" y="123"/>
                    <a:pt x="413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225100" y="1553100"/>
              <a:ext cx="100702" cy="177734"/>
            </a:xfrm>
            <a:custGeom>
              <a:avLst/>
              <a:gdLst/>
              <a:ahLst/>
              <a:cxnLst/>
              <a:rect l="l" t="t" r="r" b="b"/>
              <a:pathLst>
                <a:path w="1757" h="3101" extrusionOk="0">
                  <a:moveTo>
                    <a:pt x="1451" y="3101"/>
                  </a:moveTo>
                  <a:cubicBezTo>
                    <a:pt x="1390" y="3101"/>
                    <a:pt x="1314" y="3070"/>
                    <a:pt x="1268" y="3009"/>
                  </a:cubicBezTo>
                  <a:lnTo>
                    <a:pt x="107" y="1772"/>
                  </a:lnTo>
                  <a:cubicBezTo>
                    <a:pt x="0" y="1665"/>
                    <a:pt x="0" y="1482"/>
                    <a:pt x="107" y="1375"/>
                  </a:cubicBezTo>
                  <a:lnTo>
                    <a:pt x="1283" y="107"/>
                  </a:lnTo>
                  <a:cubicBezTo>
                    <a:pt x="1390" y="0"/>
                    <a:pt x="1558" y="0"/>
                    <a:pt x="1650" y="107"/>
                  </a:cubicBezTo>
                  <a:cubicBezTo>
                    <a:pt x="1757" y="214"/>
                    <a:pt x="1757" y="382"/>
                    <a:pt x="1650" y="504"/>
                  </a:cubicBezTo>
                  <a:lnTo>
                    <a:pt x="642" y="1573"/>
                  </a:lnTo>
                  <a:lnTo>
                    <a:pt x="1634" y="2627"/>
                  </a:lnTo>
                  <a:cubicBezTo>
                    <a:pt x="1726" y="2734"/>
                    <a:pt x="1726" y="2902"/>
                    <a:pt x="1634" y="3009"/>
                  </a:cubicBezTo>
                  <a:cubicBezTo>
                    <a:pt x="1589" y="3070"/>
                    <a:pt x="1512" y="3101"/>
                    <a:pt x="1451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505199" y="1553100"/>
              <a:ext cx="98983" cy="177734"/>
            </a:xfrm>
            <a:custGeom>
              <a:avLst/>
              <a:gdLst/>
              <a:ahLst/>
              <a:cxnLst/>
              <a:rect l="l" t="t" r="r" b="b"/>
              <a:pathLst>
                <a:path w="1727" h="3101" extrusionOk="0">
                  <a:moveTo>
                    <a:pt x="306" y="3101"/>
                  </a:moveTo>
                  <a:cubicBezTo>
                    <a:pt x="230" y="3101"/>
                    <a:pt x="169" y="3070"/>
                    <a:pt x="123" y="3009"/>
                  </a:cubicBezTo>
                  <a:cubicBezTo>
                    <a:pt x="16" y="2902"/>
                    <a:pt x="16" y="2734"/>
                    <a:pt x="123" y="2627"/>
                  </a:cubicBezTo>
                  <a:lnTo>
                    <a:pt x="1101" y="1573"/>
                  </a:lnTo>
                  <a:lnTo>
                    <a:pt x="92" y="504"/>
                  </a:lnTo>
                  <a:cubicBezTo>
                    <a:pt x="1" y="397"/>
                    <a:pt x="1" y="214"/>
                    <a:pt x="92" y="107"/>
                  </a:cubicBezTo>
                  <a:cubicBezTo>
                    <a:pt x="199" y="0"/>
                    <a:pt x="367" y="0"/>
                    <a:pt x="459" y="107"/>
                  </a:cubicBezTo>
                  <a:lnTo>
                    <a:pt x="1650" y="1375"/>
                  </a:lnTo>
                  <a:cubicBezTo>
                    <a:pt x="1696" y="1436"/>
                    <a:pt x="1727" y="1497"/>
                    <a:pt x="1727" y="1573"/>
                  </a:cubicBezTo>
                  <a:cubicBezTo>
                    <a:pt x="1727" y="1650"/>
                    <a:pt x="1696" y="1711"/>
                    <a:pt x="1650" y="1772"/>
                  </a:cubicBezTo>
                  <a:lnTo>
                    <a:pt x="474" y="3009"/>
                  </a:lnTo>
                  <a:cubicBezTo>
                    <a:pt x="428" y="3070"/>
                    <a:pt x="367" y="3101"/>
                    <a:pt x="306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365121" y="1541694"/>
              <a:ext cx="99900" cy="208397"/>
            </a:xfrm>
            <a:custGeom>
              <a:avLst/>
              <a:gdLst/>
              <a:ahLst/>
              <a:cxnLst/>
              <a:rect l="l" t="t" r="r" b="b"/>
              <a:pathLst>
                <a:path w="1743" h="3636" extrusionOk="0">
                  <a:moveTo>
                    <a:pt x="291" y="3636"/>
                  </a:moveTo>
                  <a:cubicBezTo>
                    <a:pt x="261" y="3636"/>
                    <a:pt x="230" y="3636"/>
                    <a:pt x="199" y="3620"/>
                  </a:cubicBezTo>
                  <a:cubicBezTo>
                    <a:pt x="62" y="3559"/>
                    <a:pt x="1" y="3391"/>
                    <a:pt x="62" y="3254"/>
                  </a:cubicBezTo>
                  <a:lnTo>
                    <a:pt x="1223" y="214"/>
                  </a:lnTo>
                  <a:cubicBezTo>
                    <a:pt x="1269" y="62"/>
                    <a:pt x="1421" y="0"/>
                    <a:pt x="1559" y="62"/>
                  </a:cubicBezTo>
                  <a:cubicBezTo>
                    <a:pt x="1681" y="123"/>
                    <a:pt x="1742" y="275"/>
                    <a:pt x="1696" y="413"/>
                  </a:cubicBezTo>
                  <a:lnTo>
                    <a:pt x="536" y="3468"/>
                  </a:lnTo>
                  <a:cubicBezTo>
                    <a:pt x="490" y="3575"/>
                    <a:pt x="398" y="3636"/>
                    <a:pt x="291" y="3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38831" y="1131089"/>
              <a:ext cx="555096" cy="555096"/>
            </a:xfrm>
            <a:custGeom>
              <a:avLst/>
              <a:gdLst/>
              <a:ahLst/>
              <a:cxnLst/>
              <a:rect l="l" t="t" r="r" b="b"/>
              <a:pathLst>
                <a:path w="9685" h="9685" extrusionOk="0">
                  <a:moveTo>
                    <a:pt x="8936" y="459"/>
                  </a:moveTo>
                  <a:cubicBezTo>
                    <a:pt x="9104" y="459"/>
                    <a:pt x="9226" y="581"/>
                    <a:pt x="9226" y="749"/>
                  </a:cubicBezTo>
                  <a:lnTo>
                    <a:pt x="9226" y="8936"/>
                  </a:lnTo>
                  <a:cubicBezTo>
                    <a:pt x="9226" y="9104"/>
                    <a:pt x="9104" y="9242"/>
                    <a:pt x="8936" y="9242"/>
                  </a:cubicBezTo>
                  <a:lnTo>
                    <a:pt x="749" y="9242"/>
                  </a:lnTo>
                  <a:cubicBezTo>
                    <a:pt x="581" y="9242"/>
                    <a:pt x="444" y="9104"/>
                    <a:pt x="444" y="8936"/>
                  </a:cubicBezTo>
                  <a:lnTo>
                    <a:pt x="444" y="749"/>
                  </a:lnTo>
                  <a:cubicBezTo>
                    <a:pt x="444" y="581"/>
                    <a:pt x="581" y="459"/>
                    <a:pt x="749" y="459"/>
                  </a:cubicBezTo>
                  <a:close/>
                  <a:moveTo>
                    <a:pt x="734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8936"/>
                  </a:lnTo>
                  <a:cubicBezTo>
                    <a:pt x="1" y="9349"/>
                    <a:pt x="337" y="9685"/>
                    <a:pt x="734" y="9685"/>
                  </a:cubicBezTo>
                  <a:lnTo>
                    <a:pt x="8936" y="9685"/>
                  </a:lnTo>
                  <a:cubicBezTo>
                    <a:pt x="9348" y="9685"/>
                    <a:pt x="9684" y="9349"/>
                    <a:pt x="9684" y="8936"/>
                  </a:cubicBezTo>
                  <a:lnTo>
                    <a:pt x="9684" y="749"/>
                  </a:lnTo>
                  <a:cubicBezTo>
                    <a:pt x="9684" y="337"/>
                    <a:pt x="9348" y="1"/>
                    <a:pt x="8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853617" y="1454174"/>
              <a:ext cx="213670" cy="213613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3728" y="1986"/>
                  </a:moveTo>
                  <a:lnTo>
                    <a:pt x="3728" y="1726"/>
                  </a:lnTo>
                  <a:cubicBezTo>
                    <a:pt x="3728" y="1634"/>
                    <a:pt x="3651" y="1558"/>
                    <a:pt x="3560" y="1558"/>
                  </a:cubicBezTo>
                  <a:lnTo>
                    <a:pt x="3132" y="1558"/>
                  </a:lnTo>
                  <a:cubicBezTo>
                    <a:pt x="3102" y="1421"/>
                    <a:pt x="3056" y="1283"/>
                    <a:pt x="2979" y="1176"/>
                  </a:cubicBezTo>
                  <a:lnTo>
                    <a:pt x="3270" y="871"/>
                  </a:lnTo>
                  <a:cubicBezTo>
                    <a:pt x="3346" y="810"/>
                    <a:pt x="3346" y="703"/>
                    <a:pt x="3270" y="626"/>
                  </a:cubicBezTo>
                  <a:lnTo>
                    <a:pt x="3086" y="458"/>
                  </a:lnTo>
                  <a:cubicBezTo>
                    <a:pt x="3025" y="382"/>
                    <a:pt x="2918" y="382"/>
                    <a:pt x="2842" y="458"/>
                  </a:cubicBezTo>
                  <a:lnTo>
                    <a:pt x="2552" y="749"/>
                  </a:lnTo>
                  <a:cubicBezTo>
                    <a:pt x="2430" y="672"/>
                    <a:pt x="2307" y="611"/>
                    <a:pt x="2170" y="580"/>
                  </a:cubicBezTo>
                  <a:lnTo>
                    <a:pt x="2170" y="168"/>
                  </a:lnTo>
                  <a:cubicBezTo>
                    <a:pt x="2170" y="76"/>
                    <a:pt x="2093" y="0"/>
                    <a:pt x="1987" y="0"/>
                  </a:cubicBezTo>
                  <a:lnTo>
                    <a:pt x="1742" y="0"/>
                  </a:lnTo>
                  <a:cubicBezTo>
                    <a:pt x="1635" y="0"/>
                    <a:pt x="1559" y="76"/>
                    <a:pt x="1559" y="168"/>
                  </a:cubicBezTo>
                  <a:lnTo>
                    <a:pt x="1559" y="580"/>
                  </a:lnTo>
                  <a:cubicBezTo>
                    <a:pt x="1421" y="611"/>
                    <a:pt x="1299" y="672"/>
                    <a:pt x="1177" y="749"/>
                  </a:cubicBezTo>
                  <a:lnTo>
                    <a:pt x="887" y="458"/>
                  </a:lnTo>
                  <a:cubicBezTo>
                    <a:pt x="810" y="382"/>
                    <a:pt x="704" y="382"/>
                    <a:pt x="627" y="458"/>
                  </a:cubicBezTo>
                  <a:lnTo>
                    <a:pt x="459" y="626"/>
                  </a:lnTo>
                  <a:cubicBezTo>
                    <a:pt x="383" y="703"/>
                    <a:pt x="383" y="810"/>
                    <a:pt x="459" y="871"/>
                  </a:cubicBezTo>
                  <a:lnTo>
                    <a:pt x="749" y="1176"/>
                  </a:lnTo>
                  <a:cubicBezTo>
                    <a:pt x="673" y="1283"/>
                    <a:pt x="627" y="1421"/>
                    <a:pt x="581" y="1558"/>
                  </a:cubicBezTo>
                  <a:lnTo>
                    <a:pt x="169" y="1558"/>
                  </a:lnTo>
                  <a:cubicBezTo>
                    <a:pt x="77" y="1558"/>
                    <a:pt x="1" y="1634"/>
                    <a:pt x="1" y="1726"/>
                  </a:cubicBezTo>
                  <a:lnTo>
                    <a:pt x="1" y="1986"/>
                  </a:lnTo>
                  <a:cubicBezTo>
                    <a:pt x="1" y="2077"/>
                    <a:pt x="77" y="2154"/>
                    <a:pt x="169" y="2154"/>
                  </a:cubicBezTo>
                  <a:lnTo>
                    <a:pt x="581" y="2154"/>
                  </a:lnTo>
                  <a:cubicBezTo>
                    <a:pt x="627" y="2306"/>
                    <a:pt x="673" y="2429"/>
                    <a:pt x="749" y="2551"/>
                  </a:cubicBezTo>
                  <a:lnTo>
                    <a:pt x="459" y="2841"/>
                  </a:lnTo>
                  <a:cubicBezTo>
                    <a:pt x="383" y="2917"/>
                    <a:pt x="383" y="3024"/>
                    <a:pt x="459" y="3085"/>
                  </a:cubicBezTo>
                  <a:lnTo>
                    <a:pt x="627" y="3269"/>
                  </a:lnTo>
                  <a:cubicBezTo>
                    <a:pt x="704" y="3330"/>
                    <a:pt x="810" y="3330"/>
                    <a:pt x="887" y="3269"/>
                  </a:cubicBezTo>
                  <a:lnTo>
                    <a:pt x="1177" y="2979"/>
                  </a:lnTo>
                  <a:cubicBezTo>
                    <a:pt x="1299" y="3040"/>
                    <a:pt x="1421" y="3101"/>
                    <a:pt x="1559" y="3131"/>
                  </a:cubicBezTo>
                  <a:lnTo>
                    <a:pt x="1559" y="3559"/>
                  </a:lnTo>
                  <a:cubicBezTo>
                    <a:pt x="1559" y="3651"/>
                    <a:pt x="1635" y="3727"/>
                    <a:pt x="1742" y="3727"/>
                  </a:cubicBezTo>
                  <a:lnTo>
                    <a:pt x="1987" y="3727"/>
                  </a:lnTo>
                  <a:cubicBezTo>
                    <a:pt x="2093" y="3727"/>
                    <a:pt x="2170" y="3651"/>
                    <a:pt x="2170" y="3559"/>
                  </a:cubicBezTo>
                  <a:lnTo>
                    <a:pt x="2170" y="3131"/>
                  </a:lnTo>
                  <a:cubicBezTo>
                    <a:pt x="2307" y="3101"/>
                    <a:pt x="2430" y="3040"/>
                    <a:pt x="2552" y="2979"/>
                  </a:cubicBezTo>
                  <a:lnTo>
                    <a:pt x="2842" y="3269"/>
                  </a:lnTo>
                  <a:cubicBezTo>
                    <a:pt x="2918" y="3330"/>
                    <a:pt x="3025" y="3330"/>
                    <a:pt x="3086" y="3269"/>
                  </a:cubicBezTo>
                  <a:lnTo>
                    <a:pt x="3270" y="3085"/>
                  </a:lnTo>
                  <a:cubicBezTo>
                    <a:pt x="3346" y="3024"/>
                    <a:pt x="3346" y="2902"/>
                    <a:pt x="3270" y="2841"/>
                  </a:cubicBezTo>
                  <a:lnTo>
                    <a:pt x="2979" y="2551"/>
                  </a:lnTo>
                  <a:cubicBezTo>
                    <a:pt x="3056" y="2429"/>
                    <a:pt x="3102" y="2306"/>
                    <a:pt x="3132" y="2154"/>
                  </a:cubicBezTo>
                  <a:lnTo>
                    <a:pt x="3560" y="2154"/>
                  </a:lnTo>
                  <a:cubicBezTo>
                    <a:pt x="3651" y="2154"/>
                    <a:pt x="3728" y="2093"/>
                    <a:pt x="3728" y="1986"/>
                  </a:cubicBezTo>
                  <a:close/>
                  <a:moveTo>
                    <a:pt x="1987" y="2566"/>
                  </a:moveTo>
                  <a:cubicBezTo>
                    <a:pt x="1498" y="2658"/>
                    <a:pt x="1070" y="2230"/>
                    <a:pt x="1146" y="1741"/>
                  </a:cubicBezTo>
                  <a:cubicBezTo>
                    <a:pt x="1208" y="1436"/>
                    <a:pt x="1437" y="1207"/>
                    <a:pt x="1742" y="1146"/>
                  </a:cubicBezTo>
                  <a:cubicBezTo>
                    <a:pt x="2231" y="1069"/>
                    <a:pt x="2659" y="1482"/>
                    <a:pt x="2567" y="1986"/>
                  </a:cubicBezTo>
                  <a:cubicBezTo>
                    <a:pt x="2521" y="2276"/>
                    <a:pt x="2277" y="2520"/>
                    <a:pt x="1987" y="2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1"/>
            <p:cNvGrpSpPr/>
            <p:nvPr/>
          </p:nvGrpSpPr>
          <p:grpSpPr>
            <a:xfrm>
              <a:off x="4610523" y="1929530"/>
              <a:ext cx="854509" cy="566444"/>
              <a:chOff x="5604173" y="2383880"/>
              <a:chExt cx="854509" cy="566444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5604173" y="2383880"/>
                <a:ext cx="854509" cy="566444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783626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6198587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5907083" y="2583910"/>
                <a:ext cx="248690" cy="19045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1"/>
            <p:cNvSpPr/>
            <p:nvPr/>
          </p:nvSpPr>
          <p:spPr>
            <a:xfrm>
              <a:off x="7137014" y="1398120"/>
              <a:ext cx="324861" cy="324861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27" y="1742"/>
                  </a:moveTo>
                  <a:cubicBezTo>
                    <a:pt x="3493" y="1742"/>
                    <a:pt x="4023" y="2338"/>
                    <a:pt x="3911" y="3025"/>
                  </a:cubicBezTo>
                  <a:cubicBezTo>
                    <a:pt x="3835" y="3483"/>
                    <a:pt x="3468" y="3850"/>
                    <a:pt x="3025" y="3911"/>
                  </a:cubicBezTo>
                  <a:cubicBezTo>
                    <a:pt x="2956" y="3923"/>
                    <a:pt x="2889" y="3929"/>
                    <a:pt x="2822" y="3929"/>
                  </a:cubicBezTo>
                  <a:cubicBezTo>
                    <a:pt x="2165" y="3929"/>
                    <a:pt x="1646" y="3338"/>
                    <a:pt x="1757" y="2658"/>
                  </a:cubicBezTo>
                  <a:cubicBezTo>
                    <a:pt x="1834" y="2200"/>
                    <a:pt x="2200" y="1833"/>
                    <a:pt x="2643" y="1757"/>
                  </a:cubicBezTo>
                  <a:cubicBezTo>
                    <a:pt x="2705" y="1747"/>
                    <a:pt x="2767" y="1742"/>
                    <a:pt x="2827" y="1742"/>
                  </a:cubicBezTo>
                  <a:close/>
                  <a:moveTo>
                    <a:pt x="2643" y="1"/>
                  </a:moveTo>
                  <a:cubicBezTo>
                    <a:pt x="2491" y="1"/>
                    <a:pt x="2384" y="123"/>
                    <a:pt x="2384" y="260"/>
                  </a:cubicBezTo>
                  <a:lnTo>
                    <a:pt x="2384" y="902"/>
                  </a:lnTo>
                  <a:cubicBezTo>
                    <a:pt x="2170" y="948"/>
                    <a:pt x="1971" y="1039"/>
                    <a:pt x="1788" y="1146"/>
                  </a:cubicBezTo>
                  <a:lnTo>
                    <a:pt x="1345" y="703"/>
                  </a:lnTo>
                  <a:cubicBezTo>
                    <a:pt x="1292" y="650"/>
                    <a:pt x="1223" y="623"/>
                    <a:pt x="1154" y="623"/>
                  </a:cubicBezTo>
                  <a:cubicBezTo>
                    <a:pt x="1085" y="623"/>
                    <a:pt x="1017" y="650"/>
                    <a:pt x="963" y="703"/>
                  </a:cubicBezTo>
                  <a:lnTo>
                    <a:pt x="688" y="963"/>
                  </a:lnTo>
                  <a:cubicBezTo>
                    <a:pt x="597" y="1070"/>
                    <a:pt x="597" y="1238"/>
                    <a:pt x="688" y="1345"/>
                  </a:cubicBezTo>
                  <a:lnTo>
                    <a:pt x="1146" y="1788"/>
                  </a:lnTo>
                  <a:cubicBezTo>
                    <a:pt x="1024" y="1971"/>
                    <a:pt x="948" y="2169"/>
                    <a:pt x="902" y="2383"/>
                  </a:cubicBezTo>
                  <a:lnTo>
                    <a:pt x="261" y="2383"/>
                  </a:lnTo>
                  <a:cubicBezTo>
                    <a:pt x="123" y="2383"/>
                    <a:pt x="1" y="2505"/>
                    <a:pt x="1" y="2643"/>
                  </a:cubicBezTo>
                  <a:lnTo>
                    <a:pt x="1" y="3025"/>
                  </a:lnTo>
                  <a:cubicBezTo>
                    <a:pt x="1" y="3178"/>
                    <a:pt x="123" y="3300"/>
                    <a:pt x="261" y="3300"/>
                  </a:cubicBezTo>
                  <a:lnTo>
                    <a:pt x="902" y="3300"/>
                  </a:lnTo>
                  <a:cubicBezTo>
                    <a:pt x="948" y="3514"/>
                    <a:pt x="1024" y="3697"/>
                    <a:pt x="1146" y="3880"/>
                  </a:cubicBezTo>
                  <a:lnTo>
                    <a:pt x="688" y="4338"/>
                  </a:lnTo>
                  <a:cubicBezTo>
                    <a:pt x="597" y="4430"/>
                    <a:pt x="597" y="4598"/>
                    <a:pt x="688" y="4705"/>
                  </a:cubicBezTo>
                  <a:lnTo>
                    <a:pt x="963" y="4980"/>
                  </a:lnTo>
                  <a:cubicBezTo>
                    <a:pt x="1017" y="5033"/>
                    <a:pt x="1085" y="5060"/>
                    <a:pt x="1154" y="5060"/>
                  </a:cubicBezTo>
                  <a:cubicBezTo>
                    <a:pt x="1223" y="5060"/>
                    <a:pt x="1292" y="5033"/>
                    <a:pt x="1345" y="4980"/>
                  </a:cubicBezTo>
                  <a:lnTo>
                    <a:pt x="1788" y="4537"/>
                  </a:lnTo>
                  <a:cubicBezTo>
                    <a:pt x="1971" y="4644"/>
                    <a:pt x="2170" y="4720"/>
                    <a:pt x="2384" y="4781"/>
                  </a:cubicBezTo>
                  <a:lnTo>
                    <a:pt x="2384" y="5408"/>
                  </a:lnTo>
                  <a:cubicBezTo>
                    <a:pt x="2384" y="5560"/>
                    <a:pt x="2491" y="5667"/>
                    <a:pt x="2643" y="5667"/>
                  </a:cubicBezTo>
                  <a:lnTo>
                    <a:pt x="3025" y="5667"/>
                  </a:lnTo>
                  <a:cubicBezTo>
                    <a:pt x="3178" y="5667"/>
                    <a:pt x="3300" y="5560"/>
                    <a:pt x="3300" y="5408"/>
                  </a:cubicBezTo>
                  <a:lnTo>
                    <a:pt x="3300" y="4781"/>
                  </a:lnTo>
                  <a:cubicBezTo>
                    <a:pt x="3499" y="4720"/>
                    <a:pt x="3697" y="4644"/>
                    <a:pt x="3881" y="4537"/>
                  </a:cubicBezTo>
                  <a:lnTo>
                    <a:pt x="4324" y="4980"/>
                  </a:lnTo>
                  <a:cubicBezTo>
                    <a:pt x="4377" y="5033"/>
                    <a:pt x="4446" y="5060"/>
                    <a:pt x="4514" y="5060"/>
                  </a:cubicBezTo>
                  <a:cubicBezTo>
                    <a:pt x="4583" y="5060"/>
                    <a:pt x="4652" y="5033"/>
                    <a:pt x="4705" y="4980"/>
                  </a:cubicBezTo>
                  <a:lnTo>
                    <a:pt x="4980" y="4705"/>
                  </a:lnTo>
                  <a:cubicBezTo>
                    <a:pt x="5072" y="4598"/>
                    <a:pt x="5072" y="4430"/>
                    <a:pt x="4980" y="4338"/>
                  </a:cubicBezTo>
                  <a:lnTo>
                    <a:pt x="4522" y="3880"/>
                  </a:lnTo>
                  <a:cubicBezTo>
                    <a:pt x="4644" y="3712"/>
                    <a:pt x="4721" y="3514"/>
                    <a:pt x="4766" y="3300"/>
                  </a:cubicBezTo>
                  <a:lnTo>
                    <a:pt x="5408" y="3300"/>
                  </a:lnTo>
                  <a:cubicBezTo>
                    <a:pt x="5545" y="3300"/>
                    <a:pt x="5668" y="3178"/>
                    <a:pt x="5668" y="3025"/>
                  </a:cubicBezTo>
                  <a:lnTo>
                    <a:pt x="5668" y="2643"/>
                  </a:lnTo>
                  <a:cubicBezTo>
                    <a:pt x="5668" y="2490"/>
                    <a:pt x="5545" y="2383"/>
                    <a:pt x="5408" y="2383"/>
                  </a:cubicBezTo>
                  <a:lnTo>
                    <a:pt x="4766" y="2383"/>
                  </a:lnTo>
                  <a:cubicBezTo>
                    <a:pt x="4721" y="2169"/>
                    <a:pt x="4644" y="1971"/>
                    <a:pt x="4522" y="1788"/>
                  </a:cubicBezTo>
                  <a:lnTo>
                    <a:pt x="4980" y="1345"/>
                  </a:lnTo>
                  <a:cubicBezTo>
                    <a:pt x="5072" y="1238"/>
                    <a:pt x="5072" y="1070"/>
                    <a:pt x="4980" y="963"/>
                  </a:cubicBezTo>
                  <a:lnTo>
                    <a:pt x="4705" y="703"/>
                  </a:lnTo>
                  <a:cubicBezTo>
                    <a:pt x="4652" y="650"/>
                    <a:pt x="4583" y="623"/>
                    <a:pt x="4514" y="623"/>
                  </a:cubicBezTo>
                  <a:cubicBezTo>
                    <a:pt x="4446" y="623"/>
                    <a:pt x="4377" y="650"/>
                    <a:pt x="4324" y="703"/>
                  </a:cubicBezTo>
                  <a:lnTo>
                    <a:pt x="3881" y="1146"/>
                  </a:lnTo>
                  <a:cubicBezTo>
                    <a:pt x="3697" y="1039"/>
                    <a:pt x="3499" y="948"/>
                    <a:pt x="3300" y="902"/>
                  </a:cubicBezTo>
                  <a:lnTo>
                    <a:pt x="3300" y="260"/>
                  </a:lnTo>
                  <a:cubicBezTo>
                    <a:pt x="3300" y="123"/>
                    <a:pt x="3178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645022" y="1921635"/>
              <a:ext cx="356385" cy="166385"/>
            </a:xfrm>
            <a:custGeom>
              <a:avLst/>
              <a:gdLst/>
              <a:ahLst/>
              <a:cxnLst/>
              <a:rect l="l" t="t" r="r" b="b"/>
              <a:pathLst>
                <a:path w="6218" h="2903" extrusionOk="0">
                  <a:moveTo>
                    <a:pt x="3300" y="0"/>
                  </a:moveTo>
                  <a:cubicBezTo>
                    <a:pt x="2032" y="0"/>
                    <a:pt x="948" y="810"/>
                    <a:pt x="551" y="1956"/>
                  </a:cubicBezTo>
                  <a:lnTo>
                    <a:pt x="1" y="1833"/>
                  </a:lnTo>
                  <a:lnTo>
                    <a:pt x="413" y="2551"/>
                  </a:lnTo>
                  <a:lnTo>
                    <a:pt x="627" y="2903"/>
                  </a:lnTo>
                  <a:lnTo>
                    <a:pt x="673" y="2903"/>
                  </a:lnTo>
                  <a:lnTo>
                    <a:pt x="963" y="2689"/>
                  </a:lnTo>
                  <a:lnTo>
                    <a:pt x="1666" y="2185"/>
                  </a:lnTo>
                  <a:lnTo>
                    <a:pt x="1116" y="2078"/>
                  </a:lnTo>
                  <a:cubicBezTo>
                    <a:pt x="1452" y="1192"/>
                    <a:pt x="2307" y="566"/>
                    <a:pt x="3300" y="566"/>
                  </a:cubicBezTo>
                  <a:cubicBezTo>
                    <a:pt x="4507" y="566"/>
                    <a:pt x="5515" y="1482"/>
                    <a:pt x="5637" y="2643"/>
                  </a:cubicBezTo>
                  <a:cubicBezTo>
                    <a:pt x="5652" y="2796"/>
                    <a:pt x="5774" y="2903"/>
                    <a:pt x="5927" y="2903"/>
                  </a:cubicBezTo>
                  <a:cubicBezTo>
                    <a:pt x="6095" y="2903"/>
                    <a:pt x="6217" y="2765"/>
                    <a:pt x="6202" y="2582"/>
                  </a:cubicBezTo>
                  <a:cubicBezTo>
                    <a:pt x="6034" y="1131"/>
                    <a:pt x="4797" y="0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65197" y="2132612"/>
              <a:ext cx="355468" cy="167245"/>
            </a:xfrm>
            <a:custGeom>
              <a:avLst/>
              <a:gdLst/>
              <a:ahLst/>
              <a:cxnLst/>
              <a:rect l="l" t="t" r="r" b="b"/>
              <a:pathLst>
                <a:path w="6202" h="2918" extrusionOk="0">
                  <a:moveTo>
                    <a:pt x="290" y="1"/>
                  </a:moveTo>
                  <a:cubicBezTo>
                    <a:pt x="122" y="1"/>
                    <a:pt x="0" y="153"/>
                    <a:pt x="15" y="321"/>
                  </a:cubicBezTo>
                  <a:cubicBezTo>
                    <a:pt x="168" y="1772"/>
                    <a:pt x="1405" y="2918"/>
                    <a:pt x="2902" y="2918"/>
                  </a:cubicBezTo>
                  <a:cubicBezTo>
                    <a:pt x="4185" y="2918"/>
                    <a:pt x="5270" y="2093"/>
                    <a:pt x="5652" y="963"/>
                  </a:cubicBezTo>
                  <a:lnTo>
                    <a:pt x="6201" y="1070"/>
                  </a:lnTo>
                  <a:lnTo>
                    <a:pt x="5804" y="367"/>
                  </a:lnTo>
                  <a:lnTo>
                    <a:pt x="5590" y="1"/>
                  </a:lnTo>
                  <a:lnTo>
                    <a:pt x="5529" y="1"/>
                  </a:lnTo>
                  <a:lnTo>
                    <a:pt x="5239" y="214"/>
                  </a:lnTo>
                  <a:lnTo>
                    <a:pt x="4552" y="718"/>
                  </a:lnTo>
                  <a:lnTo>
                    <a:pt x="5102" y="841"/>
                  </a:lnTo>
                  <a:cubicBezTo>
                    <a:pt x="4766" y="1727"/>
                    <a:pt x="3910" y="2353"/>
                    <a:pt x="2902" y="2353"/>
                  </a:cubicBezTo>
                  <a:cubicBezTo>
                    <a:pt x="1696" y="2353"/>
                    <a:pt x="703" y="1436"/>
                    <a:pt x="581" y="260"/>
                  </a:cubicBezTo>
                  <a:cubicBezTo>
                    <a:pt x="550" y="123"/>
                    <a:pt x="443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680959" y="2087963"/>
              <a:ext cx="2636" cy="1834"/>
            </a:xfrm>
            <a:custGeom>
              <a:avLst/>
              <a:gdLst/>
              <a:ahLst/>
              <a:cxnLst/>
              <a:rect l="l" t="t" r="r" b="b"/>
              <a:pathLst>
                <a:path w="46" h="32" extrusionOk="0">
                  <a:moveTo>
                    <a:pt x="0" y="1"/>
                  </a:moveTo>
                  <a:lnTo>
                    <a:pt x="15" y="3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8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4800" dirty="0"/>
              <a:t>Zemljevid </a:t>
            </a:r>
            <a:r>
              <a:rPr lang="en-GB" dirty="0"/>
              <a:t>K</a:t>
            </a:r>
            <a:r>
              <a:rPr lang="sl-SI" sz="4800" dirty="0"/>
              <a:t>azalnikov Slovenije</a:t>
            </a:r>
            <a:endParaRPr dirty="0"/>
          </a:p>
        </p:txBody>
      </p:sp>
      <p:sp>
        <p:nvSpPr>
          <p:cNvPr id="457" name="Google Shape;457;p38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Miha Rot   |   Filip Rap   |   Rene Laufer</a:t>
            </a:r>
            <a:endParaRPr dirty="0"/>
          </a:p>
        </p:txBody>
      </p:sp>
      <p:grpSp>
        <p:nvGrpSpPr>
          <p:cNvPr id="458" name="Google Shape;458;p38"/>
          <p:cNvGrpSpPr/>
          <p:nvPr/>
        </p:nvGrpSpPr>
        <p:grpSpPr>
          <a:xfrm>
            <a:off x="5337524" y="893772"/>
            <a:ext cx="3895990" cy="3503003"/>
            <a:chOff x="5337524" y="893772"/>
            <a:chExt cx="3895990" cy="3503003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3473950" y="984100"/>
                <a:ext cx="324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7" extrusionOk="0">
                    <a:moveTo>
                      <a:pt x="123" y="1"/>
                    </a:moveTo>
                    <a:cubicBezTo>
                      <a:pt x="62" y="1"/>
                      <a:pt x="1" y="47"/>
                      <a:pt x="1" y="123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69" y="2536"/>
                    </a:lnTo>
                    <a:cubicBezTo>
                      <a:pt x="230" y="2536"/>
                      <a:pt x="291" y="2475"/>
                      <a:pt x="291" y="2414"/>
                    </a:cubicBezTo>
                    <a:lnTo>
                      <a:pt x="291" y="1467"/>
                    </a:lnTo>
                    <a:cubicBezTo>
                      <a:pt x="291" y="1406"/>
                      <a:pt x="352" y="1345"/>
                      <a:pt x="413" y="1345"/>
                    </a:cubicBezTo>
                    <a:lnTo>
                      <a:pt x="887" y="1345"/>
                    </a:lnTo>
                    <a:cubicBezTo>
                      <a:pt x="948" y="1345"/>
                      <a:pt x="1009" y="1406"/>
                      <a:pt x="1009" y="1467"/>
                    </a:cubicBezTo>
                    <a:lnTo>
                      <a:pt x="1009" y="2414"/>
                    </a:lnTo>
                    <a:cubicBezTo>
                      <a:pt x="1009" y="2475"/>
                      <a:pt x="1055" y="2536"/>
                      <a:pt x="1131" y="2536"/>
                    </a:cubicBezTo>
                    <a:lnTo>
                      <a:pt x="1177" y="2536"/>
                    </a:lnTo>
                    <a:cubicBezTo>
                      <a:pt x="1238" y="2536"/>
                      <a:pt x="1299" y="2475"/>
                      <a:pt x="1299" y="2414"/>
                    </a:cubicBezTo>
                    <a:lnTo>
                      <a:pt x="1299" y="123"/>
                    </a:lnTo>
                    <a:cubicBezTo>
                      <a:pt x="1299" y="47"/>
                      <a:pt x="1238" y="1"/>
                      <a:pt x="1177" y="1"/>
                    </a:cubicBezTo>
                    <a:lnTo>
                      <a:pt x="1131" y="1"/>
                    </a:lnTo>
                    <a:cubicBezTo>
                      <a:pt x="1055" y="1"/>
                      <a:pt x="1009" y="47"/>
                      <a:pt x="1009" y="123"/>
                    </a:cubicBezTo>
                    <a:lnTo>
                      <a:pt x="1009" y="963"/>
                    </a:lnTo>
                    <a:cubicBezTo>
                      <a:pt x="1009" y="1024"/>
                      <a:pt x="948" y="1085"/>
                      <a:pt x="887" y="1085"/>
                    </a:cubicBezTo>
                    <a:lnTo>
                      <a:pt x="413" y="1085"/>
                    </a:lnTo>
                    <a:cubicBezTo>
                      <a:pt x="352" y="1085"/>
                      <a:pt x="291" y="1024"/>
                      <a:pt x="291" y="963"/>
                    </a:cubicBezTo>
                    <a:lnTo>
                      <a:pt x="291" y="123"/>
                    </a:lnTo>
                    <a:cubicBezTo>
                      <a:pt x="291" y="47"/>
                      <a:pt x="245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513675" y="984100"/>
                <a:ext cx="301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537" extrusionOk="0">
                    <a:moveTo>
                      <a:pt x="122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138"/>
                    </a:lnTo>
                    <a:cubicBezTo>
                      <a:pt x="0" y="199"/>
                      <a:pt x="46" y="261"/>
                      <a:pt x="122" y="261"/>
                    </a:cubicBezTo>
                    <a:lnTo>
                      <a:pt x="336" y="261"/>
                    </a:lnTo>
                    <a:cubicBezTo>
                      <a:pt x="397" y="261"/>
                      <a:pt x="458" y="306"/>
                      <a:pt x="458" y="383"/>
                    </a:cubicBezTo>
                    <a:lnTo>
                      <a:pt x="458" y="2414"/>
                    </a:lnTo>
                    <a:cubicBezTo>
                      <a:pt x="458" y="2491"/>
                      <a:pt x="520" y="2536"/>
                      <a:pt x="581" y="2536"/>
                    </a:cubicBezTo>
                    <a:lnTo>
                      <a:pt x="626" y="2536"/>
                    </a:lnTo>
                    <a:cubicBezTo>
                      <a:pt x="688" y="2536"/>
                      <a:pt x="749" y="2491"/>
                      <a:pt x="749" y="2414"/>
                    </a:cubicBezTo>
                    <a:lnTo>
                      <a:pt x="749" y="383"/>
                    </a:lnTo>
                    <a:cubicBezTo>
                      <a:pt x="749" y="306"/>
                      <a:pt x="810" y="261"/>
                      <a:pt x="871" y="261"/>
                    </a:cubicBezTo>
                    <a:lnTo>
                      <a:pt x="1085" y="261"/>
                    </a:lnTo>
                    <a:cubicBezTo>
                      <a:pt x="1161" y="261"/>
                      <a:pt x="1207" y="199"/>
                      <a:pt x="1207" y="138"/>
                    </a:cubicBezTo>
                    <a:lnTo>
                      <a:pt x="1207" y="123"/>
                    </a:lnTo>
                    <a:cubicBezTo>
                      <a:pt x="1207" y="47"/>
                      <a:pt x="1161" y="1"/>
                      <a:pt x="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549175" y="984100"/>
                <a:ext cx="481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537" extrusionOk="0">
                    <a:moveTo>
                      <a:pt x="260" y="1"/>
                    </a:moveTo>
                    <a:cubicBezTo>
                      <a:pt x="199" y="1"/>
                      <a:pt x="138" y="47"/>
                      <a:pt x="138" y="108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38" y="2536"/>
                    </a:lnTo>
                    <a:cubicBezTo>
                      <a:pt x="199" y="2536"/>
                      <a:pt x="260" y="2491"/>
                      <a:pt x="260" y="2429"/>
                    </a:cubicBezTo>
                    <a:lnTo>
                      <a:pt x="306" y="1467"/>
                    </a:lnTo>
                    <a:cubicBezTo>
                      <a:pt x="321" y="1101"/>
                      <a:pt x="337" y="749"/>
                      <a:pt x="337" y="444"/>
                    </a:cubicBezTo>
                    <a:lnTo>
                      <a:pt x="352" y="444"/>
                    </a:lnTo>
                    <a:cubicBezTo>
                      <a:pt x="398" y="749"/>
                      <a:pt x="474" y="1055"/>
                      <a:pt x="551" y="1376"/>
                    </a:cubicBezTo>
                    <a:lnTo>
                      <a:pt x="856" y="2521"/>
                    </a:lnTo>
                    <a:lnTo>
                      <a:pt x="1039" y="2521"/>
                    </a:lnTo>
                    <a:lnTo>
                      <a:pt x="1345" y="1330"/>
                    </a:lnTo>
                    <a:cubicBezTo>
                      <a:pt x="1436" y="1040"/>
                      <a:pt x="1498" y="734"/>
                      <a:pt x="1559" y="444"/>
                    </a:cubicBezTo>
                    <a:lnTo>
                      <a:pt x="1574" y="444"/>
                    </a:lnTo>
                    <a:cubicBezTo>
                      <a:pt x="1559" y="734"/>
                      <a:pt x="1574" y="1116"/>
                      <a:pt x="1605" y="1452"/>
                    </a:cubicBezTo>
                    <a:lnTo>
                      <a:pt x="1650" y="2429"/>
                    </a:lnTo>
                    <a:cubicBezTo>
                      <a:pt x="1650" y="2491"/>
                      <a:pt x="1696" y="2536"/>
                      <a:pt x="1773" y="2536"/>
                    </a:cubicBezTo>
                    <a:lnTo>
                      <a:pt x="1788" y="2536"/>
                    </a:lnTo>
                    <a:cubicBezTo>
                      <a:pt x="1864" y="2536"/>
                      <a:pt x="1925" y="2491"/>
                      <a:pt x="1910" y="2414"/>
                    </a:cubicBezTo>
                    <a:lnTo>
                      <a:pt x="1788" y="108"/>
                    </a:lnTo>
                    <a:cubicBezTo>
                      <a:pt x="1773" y="47"/>
                      <a:pt x="1727" y="1"/>
                      <a:pt x="1666" y="1"/>
                    </a:cubicBezTo>
                    <a:lnTo>
                      <a:pt x="1543" y="1"/>
                    </a:lnTo>
                    <a:cubicBezTo>
                      <a:pt x="1498" y="1"/>
                      <a:pt x="1436" y="31"/>
                      <a:pt x="1421" y="93"/>
                    </a:cubicBezTo>
                    <a:lnTo>
                      <a:pt x="1162" y="1162"/>
                    </a:lnTo>
                    <a:cubicBezTo>
                      <a:pt x="1085" y="1498"/>
                      <a:pt x="1024" y="1742"/>
                      <a:pt x="978" y="2032"/>
                    </a:cubicBezTo>
                    <a:lnTo>
                      <a:pt x="963" y="2032"/>
                    </a:lnTo>
                    <a:cubicBezTo>
                      <a:pt x="917" y="1742"/>
                      <a:pt x="841" y="1498"/>
                      <a:pt x="764" y="1162"/>
                    </a:cubicBezTo>
                    <a:lnTo>
                      <a:pt x="489" y="93"/>
                    </a:lnTo>
                    <a:cubicBezTo>
                      <a:pt x="474" y="31"/>
                      <a:pt x="413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607225" y="984100"/>
                <a:ext cx="25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537" extrusionOk="0">
                    <a:moveTo>
                      <a:pt x="123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2414"/>
                    </a:lnTo>
                    <a:cubicBezTo>
                      <a:pt x="0" y="2475"/>
                      <a:pt x="61" y="2536"/>
                      <a:pt x="123" y="2536"/>
                    </a:cubicBezTo>
                    <a:lnTo>
                      <a:pt x="886" y="2536"/>
                    </a:lnTo>
                    <a:cubicBezTo>
                      <a:pt x="947" y="2536"/>
                      <a:pt x="1008" y="2475"/>
                      <a:pt x="1008" y="2414"/>
                    </a:cubicBezTo>
                    <a:cubicBezTo>
                      <a:pt x="1008" y="2353"/>
                      <a:pt x="947" y="2292"/>
                      <a:pt x="886" y="2292"/>
                    </a:cubicBezTo>
                    <a:lnTo>
                      <a:pt x="413" y="2292"/>
                    </a:lnTo>
                    <a:cubicBezTo>
                      <a:pt x="352" y="2292"/>
                      <a:pt x="291" y="2246"/>
                      <a:pt x="291" y="2170"/>
                    </a:cubicBezTo>
                    <a:lnTo>
                      <a:pt x="291" y="123"/>
                    </a:lnTo>
                    <a:cubicBezTo>
                      <a:pt x="291" y="47"/>
                      <a:pt x="230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8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53" name="Google Shape;553;p38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8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Tehnologije</a:t>
            </a:r>
            <a:endParaRPr dirty="0"/>
          </a:p>
        </p:txBody>
      </p:sp>
      <p:sp>
        <p:nvSpPr>
          <p:cNvPr id="777" name="Google Shape;777;p45"/>
          <p:cNvSpPr txBox="1">
            <a:spLocks noGrp="1"/>
          </p:cNvSpPr>
          <p:nvPr>
            <p:ph type="subTitle" idx="1"/>
          </p:nvPr>
        </p:nvSpPr>
        <p:spPr>
          <a:xfrm>
            <a:off x="5594626" y="2851200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React Vue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Leaflet</a:t>
            </a:r>
            <a:endParaRPr dirty="0"/>
          </a:p>
        </p:txBody>
      </p:sp>
      <p:sp>
        <p:nvSpPr>
          <p:cNvPr id="778" name="Google Shape;778;p45"/>
          <p:cNvSpPr txBox="1">
            <a:spLocks noGrp="1"/>
          </p:cNvSpPr>
          <p:nvPr>
            <p:ph type="subTitle" idx="2"/>
          </p:nvPr>
        </p:nvSpPr>
        <p:spPr>
          <a:xfrm>
            <a:off x="2222175" y="2851200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Express</a:t>
            </a:r>
            <a:endParaRPr dirty="0"/>
          </a:p>
        </p:txBody>
      </p:sp>
      <p:sp>
        <p:nvSpPr>
          <p:cNvPr id="779" name="Google Shape;779;p45"/>
          <p:cNvSpPr txBox="1">
            <a:spLocks noGrp="1"/>
          </p:cNvSpPr>
          <p:nvPr>
            <p:ph type="subTitle" idx="3"/>
          </p:nvPr>
        </p:nvSpPr>
        <p:spPr>
          <a:xfrm>
            <a:off x="1545548" y="2292300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b="1" dirty="0"/>
              <a:t>Backend</a:t>
            </a:r>
            <a:endParaRPr dirty="0"/>
          </a:p>
        </p:txBody>
      </p:sp>
      <p:sp>
        <p:nvSpPr>
          <p:cNvPr id="780" name="Google Shape;780;p45"/>
          <p:cNvSpPr txBox="1">
            <a:spLocks noGrp="1"/>
          </p:cNvSpPr>
          <p:nvPr>
            <p:ph type="subTitle" idx="4"/>
          </p:nvPr>
        </p:nvSpPr>
        <p:spPr>
          <a:xfrm>
            <a:off x="4944052" y="2292300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b="1" dirty="0"/>
              <a:t>Frontend</a:t>
            </a:r>
            <a:endParaRPr dirty="0"/>
          </a:p>
        </p:txBody>
      </p:sp>
      <p:grpSp>
        <p:nvGrpSpPr>
          <p:cNvPr id="781" name="Google Shape;781;p45"/>
          <p:cNvGrpSpPr/>
          <p:nvPr/>
        </p:nvGrpSpPr>
        <p:grpSpPr>
          <a:xfrm>
            <a:off x="2650310" y="1828355"/>
            <a:ext cx="444897" cy="394060"/>
            <a:chOff x="1008639" y="1305960"/>
            <a:chExt cx="444897" cy="394060"/>
          </a:xfrm>
        </p:grpSpPr>
        <p:sp>
          <p:nvSpPr>
            <p:cNvPr id="782" name="Google Shape;782;p45"/>
            <p:cNvSpPr/>
            <p:nvPr/>
          </p:nvSpPr>
          <p:spPr>
            <a:xfrm>
              <a:off x="1008639" y="1305960"/>
              <a:ext cx="444897" cy="394060"/>
            </a:xfrm>
            <a:custGeom>
              <a:avLst/>
              <a:gdLst/>
              <a:ahLst/>
              <a:cxnLst/>
              <a:rect l="l" t="t" r="r" b="b"/>
              <a:pathLst>
                <a:path w="2048" h="1814" extrusionOk="0">
                  <a:moveTo>
                    <a:pt x="1947" y="0"/>
                  </a:moveTo>
                  <a:cubicBezTo>
                    <a:pt x="1518" y="0"/>
                    <a:pt x="1518" y="0"/>
                    <a:pt x="1518" y="0"/>
                  </a:cubicBezTo>
                  <a:cubicBezTo>
                    <a:pt x="1501" y="0"/>
                    <a:pt x="1488" y="14"/>
                    <a:pt x="1488" y="30"/>
                  </a:cubicBezTo>
                  <a:cubicBezTo>
                    <a:pt x="1488" y="47"/>
                    <a:pt x="1501" y="60"/>
                    <a:pt x="1518" y="60"/>
                  </a:cubicBezTo>
                  <a:cubicBezTo>
                    <a:pt x="1947" y="60"/>
                    <a:pt x="1947" y="60"/>
                    <a:pt x="1947" y="60"/>
                  </a:cubicBezTo>
                  <a:cubicBezTo>
                    <a:pt x="1970" y="60"/>
                    <a:pt x="1988" y="78"/>
                    <a:pt x="1988" y="101"/>
                  </a:cubicBezTo>
                  <a:cubicBezTo>
                    <a:pt x="1988" y="257"/>
                    <a:pt x="1988" y="257"/>
                    <a:pt x="1988" y="257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78"/>
                    <a:pt x="78" y="60"/>
                    <a:pt x="101" y="60"/>
                  </a:cubicBezTo>
                  <a:cubicBezTo>
                    <a:pt x="1377" y="60"/>
                    <a:pt x="1377" y="60"/>
                    <a:pt x="1377" y="60"/>
                  </a:cubicBezTo>
                  <a:cubicBezTo>
                    <a:pt x="1394" y="60"/>
                    <a:pt x="1407" y="47"/>
                    <a:pt x="1407" y="30"/>
                  </a:cubicBezTo>
                  <a:cubicBezTo>
                    <a:pt x="1407" y="14"/>
                    <a:pt x="1394" y="0"/>
                    <a:pt x="137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713"/>
                    <a:pt x="0" y="1713"/>
                    <a:pt x="0" y="1713"/>
                  </a:cubicBezTo>
                  <a:cubicBezTo>
                    <a:pt x="0" y="1713"/>
                    <a:pt x="0" y="1713"/>
                    <a:pt x="0" y="1713"/>
                  </a:cubicBezTo>
                  <a:cubicBezTo>
                    <a:pt x="0" y="1713"/>
                    <a:pt x="0" y="1713"/>
                    <a:pt x="0" y="1713"/>
                  </a:cubicBezTo>
                  <a:cubicBezTo>
                    <a:pt x="0" y="1769"/>
                    <a:pt x="45" y="1814"/>
                    <a:pt x="101" y="1814"/>
                  </a:cubicBezTo>
                  <a:cubicBezTo>
                    <a:pt x="1947" y="1814"/>
                    <a:pt x="1947" y="1814"/>
                    <a:pt x="1947" y="1814"/>
                  </a:cubicBezTo>
                  <a:cubicBezTo>
                    <a:pt x="2003" y="1814"/>
                    <a:pt x="2048" y="1769"/>
                    <a:pt x="2048" y="1713"/>
                  </a:cubicBezTo>
                  <a:cubicBezTo>
                    <a:pt x="2048" y="101"/>
                    <a:pt x="2048" y="101"/>
                    <a:pt x="2048" y="101"/>
                  </a:cubicBezTo>
                  <a:cubicBezTo>
                    <a:pt x="2048" y="45"/>
                    <a:pt x="2003" y="0"/>
                    <a:pt x="1947" y="0"/>
                  </a:cubicBezTo>
                  <a:close/>
                  <a:moveTo>
                    <a:pt x="1988" y="1713"/>
                  </a:moveTo>
                  <a:cubicBezTo>
                    <a:pt x="1988" y="1736"/>
                    <a:pt x="1970" y="1754"/>
                    <a:pt x="1947" y="1754"/>
                  </a:cubicBezTo>
                  <a:cubicBezTo>
                    <a:pt x="656" y="1754"/>
                    <a:pt x="656" y="1754"/>
                    <a:pt x="656" y="1754"/>
                  </a:cubicBezTo>
                  <a:cubicBezTo>
                    <a:pt x="656" y="868"/>
                    <a:pt x="656" y="868"/>
                    <a:pt x="656" y="868"/>
                  </a:cubicBezTo>
                  <a:cubicBezTo>
                    <a:pt x="656" y="852"/>
                    <a:pt x="643" y="838"/>
                    <a:pt x="626" y="838"/>
                  </a:cubicBezTo>
                  <a:cubicBezTo>
                    <a:pt x="610" y="838"/>
                    <a:pt x="596" y="852"/>
                    <a:pt x="596" y="868"/>
                  </a:cubicBezTo>
                  <a:cubicBezTo>
                    <a:pt x="596" y="1754"/>
                    <a:pt x="596" y="1754"/>
                    <a:pt x="596" y="1754"/>
                  </a:cubicBezTo>
                  <a:cubicBezTo>
                    <a:pt x="101" y="1754"/>
                    <a:pt x="101" y="1754"/>
                    <a:pt x="101" y="1754"/>
                  </a:cubicBezTo>
                  <a:cubicBezTo>
                    <a:pt x="78" y="1754"/>
                    <a:pt x="60" y="1735"/>
                    <a:pt x="60" y="1713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596" y="317"/>
                    <a:pt x="596" y="317"/>
                    <a:pt x="596" y="317"/>
                  </a:cubicBezTo>
                  <a:cubicBezTo>
                    <a:pt x="596" y="731"/>
                    <a:pt x="596" y="731"/>
                    <a:pt x="596" y="731"/>
                  </a:cubicBezTo>
                  <a:cubicBezTo>
                    <a:pt x="596" y="747"/>
                    <a:pt x="610" y="761"/>
                    <a:pt x="626" y="761"/>
                  </a:cubicBezTo>
                  <a:cubicBezTo>
                    <a:pt x="643" y="761"/>
                    <a:pt x="656" y="747"/>
                    <a:pt x="656" y="731"/>
                  </a:cubicBezTo>
                  <a:cubicBezTo>
                    <a:pt x="656" y="317"/>
                    <a:pt x="656" y="317"/>
                    <a:pt x="656" y="317"/>
                  </a:cubicBezTo>
                  <a:cubicBezTo>
                    <a:pt x="1988" y="317"/>
                    <a:pt x="1988" y="317"/>
                    <a:pt x="1988" y="317"/>
                  </a:cubicBezTo>
                  <a:lnTo>
                    <a:pt x="1988" y="17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1048885" y="1393768"/>
              <a:ext cx="34607" cy="1372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1048885" y="1426696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1048885" y="1459624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1048885" y="1492553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048885" y="1525481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048885" y="1558409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048885" y="1591337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048885" y="1623350"/>
              <a:ext cx="34607" cy="1372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1048885" y="1656278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1212612" y="1392854"/>
              <a:ext cx="41051" cy="79290"/>
            </a:xfrm>
            <a:custGeom>
              <a:avLst/>
              <a:gdLst/>
              <a:ahLst/>
              <a:cxnLst/>
              <a:rect l="l" t="t" r="r" b="b"/>
              <a:pathLst>
                <a:path w="187" h="365" extrusionOk="0">
                  <a:moveTo>
                    <a:pt x="23" y="362"/>
                  </a:moveTo>
                  <a:cubicBezTo>
                    <a:pt x="26" y="364"/>
                    <a:pt x="30" y="365"/>
                    <a:pt x="34" y="365"/>
                  </a:cubicBezTo>
                  <a:cubicBezTo>
                    <a:pt x="46" y="365"/>
                    <a:pt x="57" y="357"/>
                    <a:pt x="62" y="3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7" y="30"/>
                    <a:pt x="180" y="12"/>
                    <a:pt x="164" y="6"/>
                  </a:cubicBezTo>
                  <a:cubicBezTo>
                    <a:pt x="149" y="0"/>
                    <a:pt x="132" y="7"/>
                    <a:pt x="125" y="23"/>
                  </a:cubicBezTo>
                  <a:cubicBezTo>
                    <a:pt x="6" y="323"/>
                    <a:pt x="6" y="323"/>
                    <a:pt x="6" y="323"/>
                  </a:cubicBezTo>
                  <a:cubicBezTo>
                    <a:pt x="0" y="339"/>
                    <a:pt x="7" y="356"/>
                    <a:pt x="23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263833" y="1396512"/>
              <a:ext cx="31049" cy="72990"/>
            </a:xfrm>
            <a:custGeom>
              <a:avLst/>
              <a:gdLst/>
              <a:ahLst/>
              <a:cxnLst/>
              <a:rect l="l" t="t" r="r" b="b"/>
              <a:pathLst>
                <a:path w="146" h="336" extrusionOk="0">
                  <a:moveTo>
                    <a:pt x="19" y="332"/>
                  </a:moveTo>
                  <a:cubicBezTo>
                    <a:pt x="24" y="335"/>
                    <a:pt x="29" y="336"/>
                    <a:pt x="34" y="336"/>
                  </a:cubicBezTo>
                  <a:cubicBezTo>
                    <a:pt x="45" y="336"/>
                    <a:pt x="55" y="331"/>
                    <a:pt x="60" y="321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6" y="173"/>
                    <a:pt x="146" y="161"/>
                    <a:pt x="140" y="152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1" y="5"/>
                    <a:pt x="33" y="0"/>
                    <a:pt x="19" y="9"/>
                  </a:cubicBezTo>
                  <a:cubicBezTo>
                    <a:pt x="5" y="17"/>
                    <a:pt x="0" y="36"/>
                    <a:pt x="9" y="50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05"/>
                    <a:pt x="5" y="324"/>
                    <a:pt x="19" y="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170537" y="1396512"/>
              <a:ext cx="32050" cy="72990"/>
            </a:xfrm>
            <a:custGeom>
              <a:avLst/>
              <a:gdLst/>
              <a:ahLst/>
              <a:cxnLst/>
              <a:rect l="l" t="t" r="r" b="b"/>
              <a:pathLst>
                <a:path w="146" h="336" extrusionOk="0">
                  <a:moveTo>
                    <a:pt x="86" y="321"/>
                  </a:moveTo>
                  <a:cubicBezTo>
                    <a:pt x="91" y="331"/>
                    <a:pt x="101" y="336"/>
                    <a:pt x="112" y="336"/>
                  </a:cubicBezTo>
                  <a:cubicBezTo>
                    <a:pt x="117" y="336"/>
                    <a:pt x="122" y="335"/>
                    <a:pt x="127" y="332"/>
                  </a:cubicBezTo>
                  <a:cubicBezTo>
                    <a:pt x="141" y="324"/>
                    <a:pt x="146" y="305"/>
                    <a:pt x="138" y="291"/>
                  </a:cubicBezTo>
                  <a:cubicBezTo>
                    <a:pt x="66" y="168"/>
                    <a:pt x="66" y="168"/>
                    <a:pt x="66" y="168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46" y="36"/>
                    <a:pt x="141" y="17"/>
                    <a:pt x="127" y="9"/>
                  </a:cubicBezTo>
                  <a:cubicBezTo>
                    <a:pt x="113" y="0"/>
                    <a:pt x="95" y="5"/>
                    <a:pt x="86" y="19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0" y="161"/>
                    <a:pt x="0" y="173"/>
                    <a:pt x="5" y="183"/>
                  </a:cubicBezTo>
                  <a:lnTo>
                    <a:pt x="86" y="3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170537" y="1492553"/>
              <a:ext cx="162666" cy="12760"/>
            </a:xfrm>
            <a:custGeom>
              <a:avLst/>
              <a:gdLst/>
              <a:ahLst/>
              <a:cxnLst/>
              <a:rect l="l" t="t" r="r" b="b"/>
              <a:pathLst>
                <a:path w="741" h="60" extrusionOk="0">
                  <a:moveTo>
                    <a:pt x="30" y="60"/>
                  </a:moveTo>
                  <a:cubicBezTo>
                    <a:pt x="711" y="60"/>
                    <a:pt x="711" y="60"/>
                    <a:pt x="711" y="60"/>
                  </a:cubicBezTo>
                  <a:cubicBezTo>
                    <a:pt x="728" y="60"/>
                    <a:pt x="741" y="46"/>
                    <a:pt x="741" y="30"/>
                  </a:cubicBezTo>
                  <a:cubicBezTo>
                    <a:pt x="741" y="13"/>
                    <a:pt x="728" y="0"/>
                    <a:pt x="7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1170537" y="1525481"/>
              <a:ext cx="41926" cy="1276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30" y="60"/>
                  </a:moveTo>
                  <a:cubicBezTo>
                    <a:pt x="163" y="60"/>
                    <a:pt x="163" y="60"/>
                    <a:pt x="163" y="60"/>
                  </a:cubicBezTo>
                  <a:cubicBezTo>
                    <a:pt x="180" y="60"/>
                    <a:pt x="193" y="47"/>
                    <a:pt x="193" y="30"/>
                  </a:cubicBezTo>
                  <a:cubicBezTo>
                    <a:pt x="193" y="14"/>
                    <a:pt x="180" y="0"/>
                    <a:pt x="16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1234564" y="1525481"/>
              <a:ext cx="41926" cy="1276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163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80" y="60"/>
                    <a:pt x="193" y="47"/>
                    <a:pt x="193" y="30"/>
                  </a:cubicBezTo>
                  <a:cubicBezTo>
                    <a:pt x="193" y="14"/>
                    <a:pt x="180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1275724" y="1558409"/>
              <a:ext cx="41926" cy="1276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30" y="60"/>
                  </a:moveTo>
                  <a:cubicBezTo>
                    <a:pt x="163" y="60"/>
                    <a:pt x="163" y="60"/>
                    <a:pt x="163" y="60"/>
                  </a:cubicBezTo>
                  <a:cubicBezTo>
                    <a:pt x="179" y="60"/>
                    <a:pt x="193" y="46"/>
                    <a:pt x="193" y="30"/>
                  </a:cubicBezTo>
                  <a:cubicBezTo>
                    <a:pt x="193" y="13"/>
                    <a:pt x="179" y="0"/>
                    <a:pt x="16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1275724" y="1623350"/>
              <a:ext cx="41926" cy="1372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163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79" y="60"/>
                    <a:pt x="193" y="47"/>
                    <a:pt x="193" y="30"/>
                  </a:cubicBezTo>
                  <a:cubicBezTo>
                    <a:pt x="193" y="14"/>
                    <a:pt x="179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1170537" y="1656278"/>
              <a:ext cx="91541" cy="1276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30" y="60"/>
                  </a:moveTo>
                  <a:cubicBezTo>
                    <a:pt x="387" y="60"/>
                    <a:pt x="387" y="60"/>
                    <a:pt x="387" y="60"/>
                  </a:cubicBezTo>
                  <a:cubicBezTo>
                    <a:pt x="403" y="60"/>
                    <a:pt x="417" y="47"/>
                    <a:pt x="417" y="30"/>
                  </a:cubicBezTo>
                  <a:cubicBezTo>
                    <a:pt x="417" y="14"/>
                    <a:pt x="403" y="0"/>
                    <a:pt x="38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1170537" y="1558409"/>
              <a:ext cx="91541" cy="1276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30" y="60"/>
                  </a:moveTo>
                  <a:cubicBezTo>
                    <a:pt x="387" y="60"/>
                    <a:pt x="387" y="60"/>
                    <a:pt x="387" y="60"/>
                  </a:cubicBezTo>
                  <a:cubicBezTo>
                    <a:pt x="403" y="60"/>
                    <a:pt x="417" y="46"/>
                    <a:pt x="417" y="30"/>
                  </a:cubicBezTo>
                  <a:cubicBezTo>
                    <a:pt x="417" y="13"/>
                    <a:pt x="403" y="0"/>
                    <a:pt x="38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1332434" y="1558409"/>
              <a:ext cx="90370" cy="12760"/>
            </a:xfrm>
            <a:custGeom>
              <a:avLst/>
              <a:gdLst/>
              <a:ahLst/>
              <a:cxnLst/>
              <a:rect l="l" t="t" r="r" b="b"/>
              <a:pathLst>
                <a:path w="416" h="60" extrusionOk="0">
                  <a:moveTo>
                    <a:pt x="30" y="60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402" y="60"/>
                    <a:pt x="416" y="46"/>
                    <a:pt x="416" y="30"/>
                  </a:cubicBezTo>
                  <a:cubicBezTo>
                    <a:pt x="416" y="13"/>
                    <a:pt x="402" y="0"/>
                    <a:pt x="38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1170537" y="1591337"/>
              <a:ext cx="30953" cy="12760"/>
            </a:xfrm>
            <a:custGeom>
              <a:avLst/>
              <a:gdLst/>
              <a:ahLst/>
              <a:cxnLst/>
              <a:rect l="l" t="t" r="r" b="b"/>
              <a:pathLst>
                <a:path w="141" h="60" extrusionOk="0">
                  <a:moveTo>
                    <a:pt x="30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27" y="60"/>
                    <a:pt x="141" y="46"/>
                    <a:pt x="141" y="30"/>
                  </a:cubicBezTo>
                  <a:cubicBezTo>
                    <a:pt x="141" y="13"/>
                    <a:pt x="127" y="0"/>
                    <a:pt x="1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1215356" y="1591337"/>
              <a:ext cx="153802" cy="12760"/>
            </a:xfrm>
            <a:custGeom>
              <a:avLst/>
              <a:gdLst/>
              <a:ahLst/>
              <a:cxnLst/>
              <a:rect l="l" t="t" r="r" b="b"/>
              <a:pathLst>
                <a:path w="708" h="60" extrusionOk="0">
                  <a:moveTo>
                    <a:pt x="67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95" y="60"/>
                    <a:pt x="708" y="46"/>
                    <a:pt x="708" y="30"/>
                  </a:cubicBezTo>
                  <a:cubicBezTo>
                    <a:pt x="708" y="13"/>
                    <a:pt x="695" y="0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1170537" y="1623350"/>
              <a:ext cx="91541" cy="1372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30" y="60"/>
                  </a:moveTo>
                  <a:cubicBezTo>
                    <a:pt x="387" y="60"/>
                    <a:pt x="387" y="60"/>
                    <a:pt x="387" y="60"/>
                  </a:cubicBezTo>
                  <a:cubicBezTo>
                    <a:pt x="403" y="60"/>
                    <a:pt x="417" y="47"/>
                    <a:pt x="417" y="30"/>
                  </a:cubicBezTo>
                  <a:cubicBezTo>
                    <a:pt x="417" y="14"/>
                    <a:pt x="403" y="0"/>
                    <a:pt x="38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45"/>
          <p:cNvGrpSpPr/>
          <p:nvPr/>
        </p:nvGrpSpPr>
        <p:grpSpPr>
          <a:xfrm>
            <a:off x="6099525" y="1800609"/>
            <a:ext cx="343449" cy="449577"/>
            <a:chOff x="1609580" y="1320595"/>
            <a:chExt cx="343449" cy="449577"/>
          </a:xfrm>
        </p:grpSpPr>
        <p:sp>
          <p:nvSpPr>
            <p:cNvPr id="807" name="Google Shape;807;p45"/>
            <p:cNvSpPr/>
            <p:nvPr/>
          </p:nvSpPr>
          <p:spPr>
            <a:xfrm>
              <a:off x="1609580" y="1320595"/>
              <a:ext cx="343449" cy="449577"/>
            </a:xfrm>
            <a:custGeom>
              <a:avLst/>
              <a:gdLst/>
              <a:ahLst/>
              <a:cxnLst/>
              <a:rect l="l" t="t" r="r" b="b"/>
              <a:pathLst>
                <a:path w="1581" h="2048" extrusionOk="0">
                  <a:moveTo>
                    <a:pt x="1574" y="396"/>
                  </a:moveTo>
                  <a:cubicBezTo>
                    <a:pt x="1237" y="11"/>
                    <a:pt x="1237" y="11"/>
                    <a:pt x="1237" y="11"/>
                  </a:cubicBezTo>
                  <a:cubicBezTo>
                    <a:pt x="1232" y="4"/>
                    <a:pt x="1223" y="0"/>
                    <a:pt x="12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32" y="0"/>
                    <a:pt x="119" y="14"/>
                    <a:pt x="119" y="30"/>
                  </a:cubicBezTo>
                  <a:cubicBezTo>
                    <a:pt x="119" y="1049"/>
                    <a:pt x="119" y="1049"/>
                    <a:pt x="119" y="1049"/>
                  </a:cubicBezTo>
                  <a:cubicBezTo>
                    <a:pt x="30" y="1049"/>
                    <a:pt x="30" y="1049"/>
                    <a:pt x="30" y="1049"/>
                  </a:cubicBezTo>
                  <a:cubicBezTo>
                    <a:pt x="14" y="1049"/>
                    <a:pt x="0" y="1063"/>
                    <a:pt x="0" y="1079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81"/>
                    <a:pt x="14" y="1695"/>
                    <a:pt x="30" y="1695"/>
                  </a:cubicBezTo>
                  <a:cubicBezTo>
                    <a:pt x="119" y="1695"/>
                    <a:pt x="119" y="1695"/>
                    <a:pt x="119" y="1695"/>
                  </a:cubicBezTo>
                  <a:cubicBezTo>
                    <a:pt x="119" y="2018"/>
                    <a:pt x="119" y="2018"/>
                    <a:pt x="119" y="2018"/>
                  </a:cubicBezTo>
                  <a:cubicBezTo>
                    <a:pt x="119" y="2035"/>
                    <a:pt x="132" y="2048"/>
                    <a:pt x="149" y="2048"/>
                  </a:cubicBezTo>
                  <a:cubicBezTo>
                    <a:pt x="1551" y="2048"/>
                    <a:pt x="1551" y="2048"/>
                    <a:pt x="1551" y="2048"/>
                  </a:cubicBezTo>
                  <a:cubicBezTo>
                    <a:pt x="1568" y="2048"/>
                    <a:pt x="1581" y="2035"/>
                    <a:pt x="1581" y="2018"/>
                  </a:cubicBezTo>
                  <a:cubicBezTo>
                    <a:pt x="1581" y="415"/>
                    <a:pt x="1581" y="415"/>
                    <a:pt x="1581" y="415"/>
                  </a:cubicBezTo>
                  <a:cubicBezTo>
                    <a:pt x="1581" y="408"/>
                    <a:pt x="1578" y="401"/>
                    <a:pt x="1574" y="396"/>
                  </a:cubicBezTo>
                  <a:close/>
                  <a:moveTo>
                    <a:pt x="1521" y="1989"/>
                  </a:moveTo>
                  <a:cubicBezTo>
                    <a:pt x="179" y="1989"/>
                    <a:pt x="179" y="1989"/>
                    <a:pt x="179" y="1989"/>
                  </a:cubicBezTo>
                  <a:cubicBezTo>
                    <a:pt x="179" y="1695"/>
                    <a:pt x="179" y="1695"/>
                    <a:pt x="179" y="1695"/>
                  </a:cubicBezTo>
                  <a:cubicBezTo>
                    <a:pt x="1215" y="1695"/>
                    <a:pt x="1215" y="1695"/>
                    <a:pt x="1215" y="1695"/>
                  </a:cubicBezTo>
                  <a:cubicBezTo>
                    <a:pt x="1231" y="1695"/>
                    <a:pt x="1245" y="1681"/>
                    <a:pt x="1245" y="1665"/>
                  </a:cubicBezTo>
                  <a:cubicBezTo>
                    <a:pt x="1245" y="1079"/>
                    <a:pt x="1245" y="1079"/>
                    <a:pt x="1245" y="1079"/>
                  </a:cubicBezTo>
                  <a:cubicBezTo>
                    <a:pt x="1245" y="1063"/>
                    <a:pt x="1231" y="1049"/>
                    <a:pt x="1215" y="1049"/>
                  </a:cubicBezTo>
                  <a:cubicBezTo>
                    <a:pt x="506" y="1049"/>
                    <a:pt x="506" y="1049"/>
                    <a:pt x="506" y="1049"/>
                  </a:cubicBezTo>
                  <a:cubicBezTo>
                    <a:pt x="489" y="1049"/>
                    <a:pt x="476" y="1063"/>
                    <a:pt x="476" y="1079"/>
                  </a:cubicBezTo>
                  <a:cubicBezTo>
                    <a:pt x="476" y="1096"/>
                    <a:pt x="489" y="1109"/>
                    <a:pt x="506" y="1109"/>
                  </a:cubicBezTo>
                  <a:cubicBezTo>
                    <a:pt x="1185" y="1109"/>
                    <a:pt x="1185" y="1109"/>
                    <a:pt x="1185" y="1109"/>
                  </a:cubicBezTo>
                  <a:cubicBezTo>
                    <a:pt x="1185" y="1635"/>
                    <a:pt x="1185" y="1635"/>
                    <a:pt x="1185" y="1635"/>
                  </a:cubicBezTo>
                  <a:cubicBezTo>
                    <a:pt x="60" y="1635"/>
                    <a:pt x="60" y="1635"/>
                    <a:pt x="60" y="1635"/>
                  </a:cubicBezTo>
                  <a:cubicBezTo>
                    <a:pt x="60" y="1109"/>
                    <a:pt x="60" y="1109"/>
                    <a:pt x="60" y="1109"/>
                  </a:cubicBezTo>
                  <a:cubicBezTo>
                    <a:pt x="366" y="1109"/>
                    <a:pt x="366" y="1109"/>
                    <a:pt x="366" y="1109"/>
                  </a:cubicBezTo>
                  <a:cubicBezTo>
                    <a:pt x="382" y="1109"/>
                    <a:pt x="396" y="1096"/>
                    <a:pt x="396" y="1079"/>
                  </a:cubicBezTo>
                  <a:cubicBezTo>
                    <a:pt x="396" y="1063"/>
                    <a:pt x="382" y="1049"/>
                    <a:pt x="366" y="1049"/>
                  </a:cubicBezTo>
                  <a:cubicBezTo>
                    <a:pt x="179" y="1049"/>
                    <a:pt x="179" y="1049"/>
                    <a:pt x="179" y="1049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185" y="60"/>
                    <a:pt x="1185" y="60"/>
                    <a:pt x="1185" y="60"/>
                  </a:cubicBezTo>
                  <a:cubicBezTo>
                    <a:pt x="1185" y="415"/>
                    <a:pt x="1185" y="415"/>
                    <a:pt x="1185" y="415"/>
                  </a:cubicBezTo>
                  <a:cubicBezTo>
                    <a:pt x="1185" y="432"/>
                    <a:pt x="1198" y="445"/>
                    <a:pt x="1215" y="445"/>
                  </a:cubicBezTo>
                  <a:cubicBezTo>
                    <a:pt x="1293" y="445"/>
                    <a:pt x="1293" y="445"/>
                    <a:pt x="1293" y="445"/>
                  </a:cubicBezTo>
                  <a:cubicBezTo>
                    <a:pt x="1310" y="445"/>
                    <a:pt x="1323" y="432"/>
                    <a:pt x="1323" y="415"/>
                  </a:cubicBezTo>
                  <a:cubicBezTo>
                    <a:pt x="1323" y="399"/>
                    <a:pt x="1310" y="385"/>
                    <a:pt x="1293" y="385"/>
                  </a:cubicBezTo>
                  <a:cubicBezTo>
                    <a:pt x="1245" y="385"/>
                    <a:pt x="1245" y="385"/>
                    <a:pt x="1245" y="385"/>
                  </a:cubicBezTo>
                  <a:cubicBezTo>
                    <a:pt x="1245" y="110"/>
                    <a:pt x="1245" y="110"/>
                    <a:pt x="1245" y="110"/>
                  </a:cubicBezTo>
                  <a:cubicBezTo>
                    <a:pt x="1485" y="385"/>
                    <a:pt x="1485" y="385"/>
                    <a:pt x="1485" y="385"/>
                  </a:cubicBezTo>
                  <a:cubicBezTo>
                    <a:pt x="1433" y="385"/>
                    <a:pt x="1433" y="385"/>
                    <a:pt x="1433" y="385"/>
                  </a:cubicBezTo>
                  <a:cubicBezTo>
                    <a:pt x="1416" y="385"/>
                    <a:pt x="1403" y="399"/>
                    <a:pt x="1403" y="415"/>
                  </a:cubicBezTo>
                  <a:cubicBezTo>
                    <a:pt x="1403" y="432"/>
                    <a:pt x="1416" y="445"/>
                    <a:pt x="1433" y="445"/>
                  </a:cubicBezTo>
                  <a:cubicBezTo>
                    <a:pt x="1521" y="445"/>
                    <a:pt x="1521" y="445"/>
                    <a:pt x="1521" y="445"/>
                  </a:cubicBezTo>
                  <a:cubicBezTo>
                    <a:pt x="1521" y="1989"/>
                    <a:pt x="1521" y="1989"/>
                    <a:pt x="1521" y="1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1744952" y="1590422"/>
              <a:ext cx="61905" cy="59709"/>
            </a:xfrm>
            <a:custGeom>
              <a:avLst/>
              <a:gdLst/>
              <a:ahLst/>
              <a:cxnLst/>
              <a:rect l="l" t="t" r="r" b="b"/>
              <a:pathLst>
                <a:path w="288" h="272" extrusionOk="0">
                  <a:moveTo>
                    <a:pt x="28" y="269"/>
                  </a:moveTo>
                  <a:cubicBezTo>
                    <a:pt x="44" y="272"/>
                    <a:pt x="59" y="262"/>
                    <a:pt x="62" y="245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11" y="247"/>
                    <a:pt x="111" y="248"/>
                    <a:pt x="111" y="248"/>
                  </a:cubicBezTo>
                  <a:cubicBezTo>
                    <a:pt x="116" y="262"/>
                    <a:pt x="129" y="272"/>
                    <a:pt x="144" y="272"/>
                  </a:cubicBezTo>
                  <a:cubicBezTo>
                    <a:pt x="144" y="272"/>
                    <a:pt x="144" y="272"/>
                    <a:pt x="144" y="272"/>
                  </a:cubicBezTo>
                  <a:cubicBezTo>
                    <a:pt x="159" y="271"/>
                    <a:pt x="172" y="262"/>
                    <a:pt x="177" y="248"/>
                  </a:cubicBezTo>
                  <a:cubicBezTo>
                    <a:pt x="177" y="247"/>
                    <a:pt x="177" y="247"/>
                    <a:pt x="177" y="247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26" y="246"/>
                    <a:pt x="226" y="246"/>
                    <a:pt x="226" y="246"/>
                  </a:cubicBezTo>
                  <a:cubicBezTo>
                    <a:pt x="229" y="262"/>
                    <a:pt x="245" y="272"/>
                    <a:pt x="261" y="269"/>
                  </a:cubicBezTo>
                  <a:cubicBezTo>
                    <a:pt x="277" y="266"/>
                    <a:pt x="288" y="251"/>
                    <a:pt x="285" y="234"/>
                  </a:cubicBezTo>
                  <a:cubicBezTo>
                    <a:pt x="245" y="28"/>
                    <a:pt x="245" y="28"/>
                    <a:pt x="245" y="28"/>
                  </a:cubicBezTo>
                  <a:cubicBezTo>
                    <a:pt x="242" y="13"/>
                    <a:pt x="229" y="1"/>
                    <a:pt x="213" y="1"/>
                  </a:cubicBezTo>
                  <a:cubicBezTo>
                    <a:pt x="198" y="0"/>
                    <a:pt x="183" y="9"/>
                    <a:pt x="178" y="24"/>
                  </a:cubicBezTo>
                  <a:cubicBezTo>
                    <a:pt x="178" y="25"/>
                    <a:pt x="178" y="25"/>
                    <a:pt x="178" y="2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4"/>
                  </a:cubicBezTo>
                  <a:cubicBezTo>
                    <a:pt x="103" y="9"/>
                    <a:pt x="88" y="0"/>
                    <a:pt x="72" y="1"/>
                  </a:cubicBezTo>
                  <a:cubicBezTo>
                    <a:pt x="57" y="2"/>
                    <a:pt x="44" y="13"/>
                    <a:pt x="41" y="29"/>
                  </a:cubicBezTo>
                  <a:cubicBezTo>
                    <a:pt x="3" y="235"/>
                    <a:pt x="3" y="235"/>
                    <a:pt x="3" y="235"/>
                  </a:cubicBezTo>
                  <a:cubicBezTo>
                    <a:pt x="0" y="251"/>
                    <a:pt x="11" y="266"/>
                    <a:pt x="2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1819955" y="1590422"/>
              <a:ext cx="29416" cy="59709"/>
            </a:xfrm>
            <a:custGeom>
              <a:avLst/>
              <a:gdLst/>
              <a:ahLst/>
              <a:cxnLst/>
              <a:rect l="l" t="t" r="r" b="b"/>
              <a:pathLst>
                <a:path w="134" h="272" extrusionOk="0">
                  <a:moveTo>
                    <a:pt x="25" y="271"/>
                  </a:moveTo>
                  <a:cubicBezTo>
                    <a:pt x="27" y="271"/>
                    <a:pt x="80" y="272"/>
                    <a:pt x="104" y="271"/>
                  </a:cubicBezTo>
                  <a:cubicBezTo>
                    <a:pt x="121" y="271"/>
                    <a:pt x="134" y="258"/>
                    <a:pt x="134" y="241"/>
                  </a:cubicBezTo>
                  <a:cubicBezTo>
                    <a:pt x="134" y="225"/>
                    <a:pt x="121" y="212"/>
                    <a:pt x="104" y="212"/>
                  </a:cubicBezTo>
                  <a:cubicBezTo>
                    <a:pt x="104" y="212"/>
                    <a:pt x="104" y="212"/>
                    <a:pt x="104" y="212"/>
                  </a:cubicBezTo>
                  <a:cubicBezTo>
                    <a:pt x="91" y="212"/>
                    <a:pt x="74" y="212"/>
                    <a:pt x="60" y="21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56"/>
                    <a:pt x="11" y="268"/>
                    <a:pt x="25" y="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1641594" y="1590422"/>
              <a:ext cx="44750" cy="59709"/>
            </a:xfrm>
            <a:custGeom>
              <a:avLst/>
              <a:gdLst/>
              <a:ahLst/>
              <a:cxnLst/>
              <a:rect l="l" t="t" r="r" b="b"/>
              <a:pathLst>
                <a:path w="206" h="272" extrusionOk="0">
                  <a:moveTo>
                    <a:pt x="176" y="0"/>
                  </a:moveTo>
                  <a:cubicBezTo>
                    <a:pt x="159" y="0"/>
                    <a:pt x="146" y="14"/>
                    <a:pt x="146" y="30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6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58"/>
                    <a:pt x="13" y="272"/>
                    <a:pt x="30" y="272"/>
                  </a:cubicBezTo>
                  <a:cubicBezTo>
                    <a:pt x="46" y="272"/>
                    <a:pt x="60" y="258"/>
                    <a:pt x="60" y="24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258"/>
                    <a:pt x="159" y="272"/>
                    <a:pt x="176" y="272"/>
                  </a:cubicBezTo>
                  <a:cubicBezTo>
                    <a:pt x="192" y="272"/>
                    <a:pt x="206" y="258"/>
                    <a:pt x="206" y="242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14"/>
                    <a:pt x="192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1699218" y="1590422"/>
              <a:ext cx="38233" cy="59709"/>
            </a:xfrm>
            <a:custGeom>
              <a:avLst/>
              <a:gdLst/>
              <a:ahLst/>
              <a:cxnLst/>
              <a:rect l="l" t="t" r="r" b="b"/>
              <a:pathLst>
                <a:path w="176" h="272" extrusionOk="0">
                  <a:moveTo>
                    <a:pt x="0" y="30"/>
                  </a:moveTo>
                  <a:cubicBezTo>
                    <a:pt x="0" y="47"/>
                    <a:pt x="13" y="60"/>
                    <a:pt x="29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58" y="258"/>
                    <a:pt x="71" y="272"/>
                    <a:pt x="88" y="272"/>
                  </a:cubicBezTo>
                  <a:cubicBezTo>
                    <a:pt x="104" y="272"/>
                    <a:pt x="117" y="258"/>
                    <a:pt x="117" y="24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63" y="60"/>
                    <a:pt x="176" y="47"/>
                    <a:pt x="176" y="30"/>
                  </a:cubicBezTo>
                  <a:cubicBezTo>
                    <a:pt x="176" y="14"/>
                    <a:pt x="163" y="0"/>
                    <a:pt x="1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Vizija</a:t>
            </a:r>
            <a:endParaRPr dirty="0"/>
          </a:p>
        </p:txBody>
      </p:sp>
      <p:sp>
        <p:nvSpPr>
          <p:cNvPr id="569" name="Google Shape;569;p40"/>
          <p:cNvSpPr txBox="1">
            <a:spLocks noGrp="1"/>
          </p:cNvSpPr>
          <p:nvPr>
            <p:ph type="subTitle" idx="3"/>
          </p:nvPr>
        </p:nvSpPr>
        <p:spPr>
          <a:xfrm>
            <a:off x="720000" y="3530596"/>
            <a:ext cx="2305500" cy="96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Podpora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sprejemanju</a:t>
            </a:r>
            <a:endParaRPr lang="en-GB" dirty="0"/>
          </a:p>
          <a:p>
            <a:r>
              <a:rPr lang="en-GB" dirty="0" err="1"/>
              <a:t>strateških</a:t>
            </a:r>
            <a:r>
              <a:rPr lang="en-GB" dirty="0"/>
              <a:t> </a:t>
            </a:r>
            <a:r>
              <a:rPr lang="en-GB" dirty="0" err="1"/>
              <a:t>odločitev</a:t>
            </a:r>
            <a:endParaRPr lang="sl-SI" dirty="0"/>
          </a:p>
        </p:txBody>
      </p:sp>
      <p:sp>
        <p:nvSpPr>
          <p:cNvPr id="570" name="Google Shape;570;p40"/>
          <p:cNvSpPr txBox="1">
            <a:spLocks noGrp="1"/>
          </p:cNvSpPr>
          <p:nvPr>
            <p:ph type="subTitle" idx="1"/>
          </p:nvPr>
        </p:nvSpPr>
        <p:spPr>
          <a:xfrm>
            <a:off x="720000" y="1792375"/>
            <a:ext cx="23055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Analiza </a:t>
            </a:r>
            <a:r>
              <a:rPr lang="en-GB" dirty="0" err="1"/>
              <a:t>razvitosti</a:t>
            </a:r>
            <a:r>
              <a:rPr lang="en-GB" dirty="0"/>
              <a:t> </a:t>
            </a:r>
            <a:r>
              <a:rPr lang="en-GB" dirty="0" err="1"/>
              <a:t>občin</a:t>
            </a:r>
            <a:r>
              <a:rPr lang="en-GB" dirty="0"/>
              <a:t> in </a:t>
            </a:r>
            <a:r>
              <a:rPr lang="en-GB" dirty="0" err="1"/>
              <a:t>regij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podlagi</a:t>
            </a:r>
            <a:r>
              <a:rPr lang="en-GB" dirty="0"/>
              <a:t> </a:t>
            </a:r>
            <a:r>
              <a:rPr lang="en-GB" dirty="0" err="1"/>
              <a:t>razvojnih</a:t>
            </a:r>
            <a:r>
              <a:rPr lang="en-GB" dirty="0"/>
              <a:t> </a:t>
            </a:r>
            <a:r>
              <a:rPr lang="en-GB" dirty="0" err="1"/>
              <a:t>kazalnikov</a:t>
            </a:r>
            <a:endParaRPr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ubTitle" idx="2"/>
          </p:nvPr>
        </p:nvSpPr>
        <p:spPr>
          <a:xfrm>
            <a:off x="3419250" y="1792375"/>
            <a:ext cx="23055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Sistemski</a:t>
            </a:r>
            <a:r>
              <a:rPr lang="en-GB" dirty="0"/>
              <a:t> </a:t>
            </a:r>
            <a:r>
              <a:rPr lang="en-GB" dirty="0" err="1"/>
              <a:t>pogled</a:t>
            </a:r>
            <a:r>
              <a:rPr lang="en-GB" dirty="0"/>
              <a:t> </a:t>
            </a:r>
            <a:r>
              <a:rPr lang="en-GB" dirty="0" err="1"/>
              <a:t>na</a:t>
            </a:r>
            <a:endParaRPr lang="en-GB" dirty="0"/>
          </a:p>
          <a:p>
            <a:r>
              <a:rPr lang="en-GB" dirty="0"/>
              <a:t>raven (de)</a:t>
            </a:r>
            <a:r>
              <a:rPr lang="en-GB" dirty="0" err="1"/>
              <a:t>centralizacije</a:t>
            </a:r>
            <a:r>
              <a:rPr lang="en-GB" dirty="0"/>
              <a:t> v</a:t>
            </a:r>
          </a:p>
          <a:p>
            <a:r>
              <a:rPr lang="en-GB" dirty="0" err="1"/>
              <a:t>državi</a:t>
            </a:r>
            <a:endParaRPr lang="sl-SI" dirty="0"/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4"/>
          </p:nvPr>
        </p:nvSpPr>
        <p:spPr>
          <a:xfrm>
            <a:off x="3419250" y="3530596"/>
            <a:ext cx="2305500" cy="96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Ocena prihodnjega razvoja na podlagi trendov</a:t>
            </a:r>
            <a:endParaRPr dirty="0"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5"/>
          </p:nvPr>
        </p:nvSpPr>
        <p:spPr>
          <a:xfrm>
            <a:off x="6060292" y="1792375"/>
            <a:ext cx="2422006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Pregled</a:t>
            </a:r>
            <a:r>
              <a:rPr lang="en-GB" dirty="0"/>
              <a:t> </a:t>
            </a:r>
            <a:r>
              <a:rPr lang="en-GB" dirty="0" err="1"/>
              <a:t>perspektiv</a:t>
            </a:r>
            <a:endParaRPr lang="en-GB" dirty="0"/>
          </a:p>
          <a:p>
            <a:r>
              <a:rPr lang="en-GB" dirty="0" err="1"/>
              <a:t>regionalnega</a:t>
            </a:r>
            <a:r>
              <a:rPr lang="en-GB" dirty="0"/>
              <a:t>/</a:t>
            </a:r>
            <a:r>
              <a:rPr lang="en-GB" dirty="0" err="1"/>
              <a:t>občinskega</a:t>
            </a:r>
            <a:endParaRPr lang="en-GB" dirty="0"/>
          </a:p>
          <a:p>
            <a:r>
              <a:rPr lang="en-GB" dirty="0" err="1"/>
              <a:t>razvoja</a:t>
            </a:r>
            <a:endParaRPr lang="sl-SI" dirty="0"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6"/>
          </p:nvPr>
        </p:nvSpPr>
        <p:spPr>
          <a:xfrm>
            <a:off x="6118545" y="3528825"/>
            <a:ext cx="2305500" cy="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Uporaba vizualnih orodij za interpretacijo podatkov</a:t>
            </a:r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 idx="7"/>
          </p:nvPr>
        </p:nvSpPr>
        <p:spPr>
          <a:xfrm>
            <a:off x="720000" y="1344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6" name="Google Shape;576;p40"/>
          <p:cNvSpPr txBox="1">
            <a:spLocks noGrp="1"/>
          </p:cNvSpPr>
          <p:nvPr>
            <p:ph type="title" idx="8"/>
          </p:nvPr>
        </p:nvSpPr>
        <p:spPr>
          <a:xfrm>
            <a:off x="720000" y="308299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7" name="Google Shape;577;p40"/>
          <p:cNvSpPr txBox="1">
            <a:spLocks noGrp="1"/>
          </p:cNvSpPr>
          <p:nvPr>
            <p:ph type="title" idx="9"/>
          </p:nvPr>
        </p:nvSpPr>
        <p:spPr>
          <a:xfrm>
            <a:off x="3419250" y="1344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8" name="Google Shape;578;p40"/>
          <p:cNvSpPr txBox="1">
            <a:spLocks noGrp="1"/>
          </p:cNvSpPr>
          <p:nvPr>
            <p:ph type="title" idx="13"/>
          </p:nvPr>
        </p:nvSpPr>
        <p:spPr>
          <a:xfrm>
            <a:off x="3419250" y="308299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9" name="Google Shape;579;p40"/>
          <p:cNvSpPr txBox="1">
            <a:spLocks noGrp="1"/>
          </p:cNvSpPr>
          <p:nvPr>
            <p:ph type="title" idx="14"/>
          </p:nvPr>
        </p:nvSpPr>
        <p:spPr>
          <a:xfrm>
            <a:off x="6118560" y="1344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0" name="Google Shape;580;p40"/>
          <p:cNvSpPr txBox="1">
            <a:spLocks noGrp="1"/>
          </p:cNvSpPr>
          <p:nvPr>
            <p:ph type="title" idx="15"/>
          </p:nvPr>
        </p:nvSpPr>
        <p:spPr>
          <a:xfrm>
            <a:off x="6118560" y="308299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Informatics Day by Slidesgo">
  <a:themeElements>
    <a:clrScheme name="Simple Light">
      <a:dk1>
        <a:srgbClr val="FFFFFF"/>
      </a:dk1>
      <a:lt1>
        <a:srgbClr val="0C1C29"/>
      </a:lt1>
      <a:dk2>
        <a:srgbClr val="E0F4FB"/>
      </a:dk2>
      <a:lt2>
        <a:srgbClr val="8CDFF1"/>
      </a:lt2>
      <a:accent1>
        <a:srgbClr val="02B2FB"/>
      </a:accent1>
      <a:accent2>
        <a:srgbClr val="4DA6C6"/>
      </a:accent2>
      <a:accent3>
        <a:srgbClr val="0E5279"/>
      </a:accent3>
      <a:accent4>
        <a:srgbClr val="09364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Courier New</vt:lpstr>
      <vt:lpstr>Roboto</vt:lpstr>
      <vt:lpstr>Arial</vt:lpstr>
      <vt:lpstr>Zen Dots</vt:lpstr>
      <vt:lpstr>Calibri</vt:lpstr>
      <vt:lpstr>World Informatics Day by Slidesgo</vt:lpstr>
      <vt:lpstr>Zemljevid Kazalnikov Slovenije</vt:lpstr>
      <vt:lpstr>Tehnologije</vt:lpstr>
      <vt:lpstr>Vizija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Rene Laufer</dc:creator>
  <cp:lastModifiedBy>Rene Laufer</cp:lastModifiedBy>
  <cp:revision>1</cp:revision>
  <dcterms:modified xsi:type="dcterms:W3CDTF">2025-06-11T15:38:05Z</dcterms:modified>
</cp:coreProperties>
</file>