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3B520-480B-4FEF-997A-0EB7B8EB9F11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59012-691B-405D-9960-3D0D0EC8AB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08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EA927-34CF-4C25-931D-7B33B4C6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B1F69A-B278-4B79-A640-CC712F3A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0E22A2-9A5B-4AAC-B808-57B9F3D6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593CA4-A8E2-4948-BDBD-8B5A5A15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AC31B1-B873-4742-B2D7-99348DC2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27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E4863-D31D-463C-B998-C44A00C0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7E73734-9A40-4B64-AE63-E8F6D6C5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AD87E6-CF86-4309-8724-BA271EDE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F3150-F3AF-4187-B64A-A503214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780788-E58D-4F78-AC5E-DC3E909D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82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60D42EC-F077-4CB5-B008-A5503B6E4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5EBB61-874C-493A-B120-0B57D9BC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62DB76-1CD0-4129-BF13-5439A969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51D58F-0F4D-4278-8491-578CFF0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A44127-40AA-4D19-A132-38295DFC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738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914D04-FB13-43DE-9DC7-4B6498B9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924B67-AB8F-4F35-A2CF-970E7A4C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4CAFFE-5A58-495F-8723-81DE9B6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3B870-9C16-4150-B7F8-32E29378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08918-CA3E-4E52-ACB8-EA826B93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6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D3D1F-007C-4144-805B-D0E93E78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5915B38-D5C1-4446-9402-D9894654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A62569-94BD-4AE4-8075-B6F5FFB9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8DBB02-CC81-4BAD-9DAB-C0E5F4D7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2EFA8C-3C8F-4443-BC43-35129029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DD5DFB-2696-4F6F-A0A2-6D243E64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1A8092-1BAE-4A9A-857E-2D074F8EF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991A00-5D8D-4171-8100-A10D8FC2C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6FDE22-EE9F-40A3-916D-A403ABC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6FE055-E16C-4730-938F-776B3F18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736C6C-EF57-4A9B-B428-FD98B1A8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2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7CE7E-BDFC-4A1C-BB2A-B78747F7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86DEF5-C182-4F7A-BA1D-D0DB8B45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F780D83-9B03-4812-B3B6-DA2340D54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FF28F9-897C-4040-980D-85BD4B81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B897AA3-E6D7-4F06-AA53-00D5CD0A1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2919BF7-0A28-4059-8C4B-2D37AD4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908E672-2A97-4A43-9846-4718E89C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FB9B1C6-A68B-41BC-9151-6AAE99B4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4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C8959-7607-4264-B27F-99F2197F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0C265D8-7107-44A2-9A9B-39D28F44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71C9F32-C604-4970-AFA0-50DE40EC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D446082-5004-452C-9D88-9E385C90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78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1D0DD91-5505-46F0-9A22-029CCB04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2274F9-69C0-41FE-BE52-FF5AF9EC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5E049D-72B4-4321-AB8B-FFB28F2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9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57EF8A-1193-4C7F-A15E-03AD8D40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B2B432-2A6B-43C8-B9DE-F502F29D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7EDD1F-C212-4DC0-9F0A-446CD3A4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6034BA-A3F6-4C0D-90E9-F45FC51F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96505B-9D13-4E75-8D3A-6B596648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2EE07A-AB09-47CF-BE49-3F408CF7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3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01BFB-2FA2-4B93-86D7-3237B107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9B6776A-5276-4B45-9BA5-140666262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4BC109-813D-4356-88DA-FAA0CDE1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DD1B85-5C52-4274-8E4D-D86112B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94BFDE-6270-4EA3-9D5A-9B70FC05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C8AFB3-922F-4E43-A29F-C61DD77F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7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27B4735-E74A-42F2-B2FF-832AFDA1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29CA38-8EE3-4EEB-BCCE-B243D34B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63859A-4AAA-4A70-976B-9DA8258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14AA-1942-40AF-8988-34E97E933AC6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BA4E7C-ADC3-4C0C-8653-9DFD42137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8A0FC4-EB87-4586-AC29-55699A1C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5A5B-9020-4B9C-9BBB-DE5DF790A0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05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12EFA-3295-4175-80B5-051795CC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300BC7-C825-472E-8E2E-DE8C3354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Plakat konferencji Dostępność cyfrowa - Misja (nie)możliwa?! Logotypy Warszawskiej Akademii Dostępności, Fundacji Kultury bez Barier oraz Miasta Stołecznego Warszawy. ">
            <a:extLst>
              <a:ext uri="{FF2B5EF4-FFF2-40B4-BE49-F238E27FC236}">
                <a16:creationId xmlns:a16="http://schemas.microsoft.com/office/drawing/2014/main" id="{94C0646A-0BAA-4E27-83C7-FDCAD75B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Grafika, ramka do slajdu. Konferencja Fundacji Kultury bez Barier.  Dostępność cyfrowa - Misja (nie)możliwa?! Logotypy Warszawskiej Akademii Dostępności, Fundacji Kultury bez Barier oraz Miasta Stołecznego Warszawy. ">
            <a:extLst>
              <a:ext uri="{FF2B5EF4-FFF2-40B4-BE49-F238E27FC236}">
                <a16:creationId xmlns:a16="http://schemas.microsoft.com/office/drawing/2014/main" id="{3821D7A9-248D-474E-B36C-7337D3F1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6CCD333-1B21-4F33-8801-FAE012B9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>
            <a:normAutofit/>
          </a:bodyPr>
          <a:lstStyle/>
          <a:p>
            <a:endParaRPr lang="pl-PL" sz="36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573734-9245-4F63-8210-803261A1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300"/>
            <a:ext cx="10515600" cy="3813175"/>
          </a:xfrm>
        </p:spPr>
        <p:txBody>
          <a:bodyPr>
            <a:normAutofit/>
          </a:bodyPr>
          <a:lstStyle/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3876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Grafika, tło do slajdu. Konferencja Fundacji Kultury bez Barier.  Dostępność cyfrowa - Misja (nie)możliwa?! Logotypy Warszawskiej Akademii Dostępności, Fundacji Kultury ">
            <a:extLst>
              <a:ext uri="{FF2B5EF4-FFF2-40B4-BE49-F238E27FC236}">
                <a16:creationId xmlns:a16="http://schemas.microsoft.com/office/drawing/2014/main" id="{F1F02A62-8965-4497-BADC-CF75E019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1A0547-691A-4FC2-A23C-CAFDACDC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37" y="2319747"/>
            <a:ext cx="779145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>
                <a:solidFill>
                  <a:schemeClr val="bg1"/>
                </a:solidFill>
              </a:rPr>
              <a:t>Weronika Kuna</a:t>
            </a:r>
            <a:br>
              <a:rPr lang="pl-PL" sz="3600" dirty="0">
                <a:solidFill>
                  <a:schemeClr val="bg1"/>
                </a:solidFill>
              </a:rPr>
            </a:br>
            <a:r>
              <a:rPr lang="pl-PL" sz="3600" dirty="0">
                <a:solidFill>
                  <a:schemeClr val="bg1"/>
                </a:solidFill>
              </a:rPr>
              <a:t>Microsoft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77E8D7-9B7A-4EB0-984D-8BD9FCE5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37" y="888334"/>
            <a:ext cx="9994797" cy="1325563"/>
          </a:xfrm>
        </p:spPr>
        <p:txBody>
          <a:bodyPr>
            <a:noAutofit/>
          </a:bodyPr>
          <a:lstStyle/>
          <a:p>
            <a:r>
              <a:rPr lang="pl-PL" b="1" i="0" dirty="0" err="1">
                <a:solidFill>
                  <a:schemeClr val="bg1"/>
                </a:solidFill>
                <a:effectLst/>
                <a:latin typeface="poppinsregular"/>
              </a:rPr>
              <a:t>Must</a:t>
            </a:r>
            <a:r>
              <a:rPr lang="pl-PL" b="1" i="0" dirty="0">
                <a:solidFill>
                  <a:schemeClr val="bg1"/>
                </a:solidFill>
                <a:effectLst/>
                <a:latin typeface="poppinsregular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latin typeface="poppinsregular"/>
              </a:rPr>
              <a:t>have</a:t>
            </a:r>
            <a:r>
              <a:rPr lang="pl-PL" b="1" i="0" dirty="0">
                <a:solidFill>
                  <a:schemeClr val="bg1"/>
                </a:solidFill>
                <a:effectLst/>
                <a:latin typeface="poppinsregular"/>
              </a:rPr>
              <a:t> - Cyfrowa dostępność MUSI być elementem technologii </a:t>
            </a:r>
            <a:endParaRPr lang="pl-P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771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</Words>
  <Application>Microsoft Office PowerPoint</Application>
  <PresentationFormat>Panoramiczny</PresentationFormat>
  <Paragraphs>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poppinsregular</vt:lpstr>
      <vt:lpstr>Motyw pakietu Office</vt:lpstr>
      <vt:lpstr>Prezentacja programu PowerPoint</vt:lpstr>
      <vt:lpstr>Prezentacja programu PowerPoint</vt:lpstr>
      <vt:lpstr>Must have - Cyfrowa dostępność MUSI być elementem technologii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Anka Bogucka</dc:creator>
  <cp:lastModifiedBy>Anka Bogucka</cp:lastModifiedBy>
  <cp:revision>6</cp:revision>
  <dcterms:created xsi:type="dcterms:W3CDTF">2021-05-14T10:17:13Z</dcterms:created>
  <dcterms:modified xsi:type="dcterms:W3CDTF">2021-05-17T08:47:48Z</dcterms:modified>
</cp:coreProperties>
</file>