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2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3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0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3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6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8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4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2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F8E9-0335-4A5C-A6A2-47D3716D371C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5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1" y="138691"/>
            <a:ext cx="8271164" cy="706436"/>
          </a:xfrm>
        </p:spPr>
        <p:txBody>
          <a:bodyPr>
            <a:noAutofit/>
          </a:bodyPr>
          <a:lstStyle/>
          <a:p>
            <a:r>
              <a:rPr lang="it-IT" sz="4800" u="sng" dirty="0" smtClean="0">
                <a:solidFill>
                  <a:srgbClr val="FF0000"/>
                </a:solidFill>
              </a:rPr>
              <a:t>Metodo A1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764922"/>
            <a:ext cx="5753596" cy="306903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" y="3797428"/>
            <a:ext cx="5452536" cy="30443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" y="801455"/>
            <a:ext cx="5429829" cy="299597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20" y="3797428"/>
            <a:ext cx="5861133" cy="30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18" y="371472"/>
            <a:ext cx="5129645" cy="30720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89639"/>
            <a:ext cx="5105400" cy="3057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1472"/>
            <a:ext cx="5105400" cy="30575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3689638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524001" y="138691"/>
            <a:ext cx="8271164" cy="706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u="sng" dirty="0" smtClean="0">
                <a:solidFill>
                  <a:srgbClr val="FF0000"/>
                </a:solidFill>
              </a:rPr>
              <a:t>Metodo A2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02649"/>
            <a:ext cx="5105400" cy="3057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45" y="3902650"/>
            <a:ext cx="5105400" cy="3057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845126"/>
            <a:ext cx="5105400" cy="30575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45" y="845125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81" y="3673617"/>
            <a:ext cx="5105400" cy="30575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673618"/>
            <a:ext cx="5105400" cy="3057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71473"/>
            <a:ext cx="5105400" cy="30575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54" y="371473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524001" y="138691"/>
            <a:ext cx="8271164" cy="706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u="sng" dirty="0" smtClean="0">
                <a:solidFill>
                  <a:srgbClr val="FF0000"/>
                </a:solidFill>
              </a:rPr>
              <a:t>Metodo A3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3800475"/>
            <a:ext cx="5105400" cy="3057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91" y="3800475"/>
            <a:ext cx="5105400" cy="3057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845126"/>
            <a:ext cx="5105400" cy="30575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91" y="845127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5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32055"/>
            <a:ext cx="5209309" cy="30575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3534563"/>
            <a:ext cx="5268191" cy="315501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9246"/>
            <a:ext cx="5209309" cy="311975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2" y="371475"/>
            <a:ext cx="5268191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1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Metodo A1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A1</dc:title>
  <dc:creator>annamaria rotondo</dc:creator>
  <cp:lastModifiedBy>annamaria rotondo</cp:lastModifiedBy>
  <cp:revision>5</cp:revision>
  <dcterms:created xsi:type="dcterms:W3CDTF">2021-06-29T10:53:29Z</dcterms:created>
  <dcterms:modified xsi:type="dcterms:W3CDTF">2021-06-29T18:04:39Z</dcterms:modified>
</cp:coreProperties>
</file>