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F8E9-0335-4A5C-A6A2-47D3716D371C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2A71-0E29-4B5C-8ED8-042B50213D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428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F8E9-0335-4A5C-A6A2-47D3716D371C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2A71-0E29-4B5C-8ED8-042B50213D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83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F8E9-0335-4A5C-A6A2-47D3716D371C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2A71-0E29-4B5C-8ED8-042B50213D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501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F8E9-0335-4A5C-A6A2-47D3716D371C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2A71-0E29-4B5C-8ED8-042B50213D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608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F8E9-0335-4A5C-A6A2-47D3716D371C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2A71-0E29-4B5C-8ED8-042B50213D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135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F8E9-0335-4A5C-A6A2-47D3716D371C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2A71-0E29-4B5C-8ED8-042B50213D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366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F8E9-0335-4A5C-A6A2-47D3716D371C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2A71-0E29-4B5C-8ED8-042B50213D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381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F8E9-0335-4A5C-A6A2-47D3716D371C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2A71-0E29-4B5C-8ED8-042B50213D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828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F8E9-0335-4A5C-A6A2-47D3716D371C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2A71-0E29-4B5C-8ED8-042B50213D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740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F8E9-0335-4A5C-A6A2-47D3716D371C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2A71-0E29-4B5C-8ED8-042B50213D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426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F8E9-0335-4A5C-A6A2-47D3716D371C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2A71-0E29-4B5C-8ED8-042B50213D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1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CF8E9-0335-4A5C-A6A2-47D3716D371C}" type="datetimeFigureOut">
              <a:rPr lang="it-IT" smtClean="0"/>
              <a:t>17/07/2021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52A71-0E29-4B5C-8ED8-042B50213D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350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1" y="138691"/>
            <a:ext cx="8271164" cy="706436"/>
          </a:xfrm>
        </p:spPr>
        <p:txBody>
          <a:bodyPr>
            <a:noAutofit/>
          </a:bodyPr>
          <a:lstStyle/>
          <a:p>
            <a:r>
              <a:rPr lang="it-IT" sz="4800" u="sng" dirty="0" smtClean="0">
                <a:solidFill>
                  <a:srgbClr val="FF0000"/>
                </a:solidFill>
              </a:rPr>
              <a:t>Metodo A1</a:t>
            </a:r>
            <a:endParaRPr lang="it-IT" sz="4800" u="sng" dirty="0">
              <a:solidFill>
                <a:srgbClr val="FF0000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57" y="764922"/>
            <a:ext cx="5753596" cy="306903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4" y="3797428"/>
            <a:ext cx="5452536" cy="304438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1" y="801455"/>
            <a:ext cx="5429829" cy="299597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320" y="3797428"/>
            <a:ext cx="5861133" cy="304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3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918" y="371472"/>
            <a:ext cx="5129645" cy="3072045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689639"/>
            <a:ext cx="5105400" cy="305752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1472"/>
            <a:ext cx="5105400" cy="305752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63" y="3689638"/>
            <a:ext cx="51054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0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524001" y="138691"/>
            <a:ext cx="8271164" cy="7064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800" u="sng" dirty="0" smtClean="0">
                <a:solidFill>
                  <a:srgbClr val="FF0000"/>
                </a:solidFill>
              </a:rPr>
              <a:t>Metodo A2</a:t>
            </a:r>
            <a:endParaRPr lang="it-IT" sz="4800" u="sng" dirty="0">
              <a:solidFill>
                <a:srgbClr val="FF0000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3902649"/>
            <a:ext cx="5105400" cy="30575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345" y="3902650"/>
            <a:ext cx="5105400" cy="305752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845126"/>
            <a:ext cx="5105400" cy="305752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345" y="845125"/>
            <a:ext cx="51054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2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3800474"/>
            <a:ext cx="5105400" cy="3057525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54" y="3800475"/>
            <a:ext cx="5105400" cy="305752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371473"/>
            <a:ext cx="5105400" cy="305752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54" y="371473"/>
            <a:ext cx="51054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0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524001" y="138691"/>
            <a:ext cx="8271164" cy="7064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800" u="sng" dirty="0" smtClean="0">
                <a:solidFill>
                  <a:srgbClr val="FF0000"/>
                </a:solidFill>
              </a:rPr>
              <a:t>Metodo A3</a:t>
            </a:r>
            <a:endParaRPr lang="it-IT" sz="4800" u="sng" dirty="0">
              <a:solidFill>
                <a:srgbClr val="FF0000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73" y="3800475"/>
            <a:ext cx="5105400" cy="30575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591" y="3800475"/>
            <a:ext cx="5105400" cy="305752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73" y="845126"/>
            <a:ext cx="5105400" cy="305752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591" y="845127"/>
            <a:ext cx="51054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5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32055"/>
            <a:ext cx="5209309" cy="3057525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73" y="3534563"/>
            <a:ext cx="5268191" cy="3155017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9246"/>
            <a:ext cx="5209309" cy="311975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72" y="371475"/>
            <a:ext cx="5268191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41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Metodo A1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 A1</dc:title>
  <dc:creator>annamaria rotondo</dc:creator>
  <cp:lastModifiedBy>annamaria rotondo</cp:lastModifiedBy>
  <cp:revision>6</cp:revision>
  <dcterms:created xsi:type="dcterms:W3CDTF">2021-06-29T10:53:29Z</dcterms:created>
  <dcterms:modified xsi:type="dcterms:W3CDTF">2021-07-17T15:24:14Z</dcterms:modified>
</cp:coreProperties>
</file>