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29260800" cy="38404800"/>
  <p:notesSz cx="6858000" cy="9144000"/>
  <p:defaultTextStyle>
    <a:defPPr>
      <a:defRPr lang="en-US"/>
    </a:defPPr>
    <a:lvl1pPr marL="0" algn="l" defTabSz="3247861" rtl="0" eaLnBrk="1" latinLnBrk="0" hangingPunct="1">
      <a:defRPr sz="6400" kern="1200">
        <a:solidFill>
          <a:schemeClr val="tx1"/>
        </a:solidFill>
        <a:latin typeface="+mn-lt"/>
        <a:ea typeface="+mn-ea"/>
        <a:cs typeface="+mn-cs"/>
      </a:defRPr>
    </a:lvl1pPr>
    <a:lvl2pPr marL="1623931" algn="l" defTabSz="3247861" rtl="0" eaLnBrk="1" latinLnBrk="0" hangingPunct="1">
      <a:defRPr sz="6400" kern="1200">
        <a:solidFill>
          <a:schemeClr val="tx1"/>
        </a:solidFill>
        <a:latin typeface="+mn-lt"/>
        <a:ea typeface="+mn-ea"/>
        <a:cs typeface="+mn-cs"/>
      </a:defRPr>
    </a:lvl2pPr>
    <a:lvl3pPr marL="3247861" algn="l" defTabSz="3247861" rtl="0" eaLnBrk="1" latinLnBrk="0" hangingPunct="1">
      <a:defRPr sz="6400" kern="1200">
        <a:solidFill>
          <a:schemeClr val="tx1"/>
        </a:solidFill>
        <a:latin typeface="+mn-lt"/>
        <a:ea typeface="+mn-ea"/>
        <a:cs typeface="+mn-cs"/>
      </a:defRPr>
    </a:lvl3pPr>
    <a:lvl4pPr marL="4871792" algn="l" defTabSz="3247861" rtl="0" eaLnBrk="1" latinLnBrk="0" hangingPunct="1">
      <a:defRPr sz="6400" kern="1200">
        <a:solidFill>
          <a:schemeClr val="tx1"/>
        </a:solidFill>
        <a:latin typeface="+mn-lt"/>
        <a:ea typeface="+mn-ea"/>
        <a:cs typeface="+mn-cs"/>
      </a:defRPr>
    </a:lvl4pPr>
    <a:lvl5pPr marL="6495722" algn="l" defTabSz="3247861" rtl="0" eaLnBrk="1" latinLnBrk="0" hangingPunct="1">
      <a:defRPr sz="6400" kern="1200">
        <a:solidFill>
          <a:schemeClr val="tx1"/>
        </a:solidFill>
        <a:latin typeface="+mn-lt"/>
        <a:ea typeface="+mn-ea"/>
        <a:cs typeface="+mn-cs"/>
      </a:defRPr>
    </a:lvl5pPr>
    <a:lvl6pPr marL="8119653" algn="l" defTabSz="3247861" rtl="0" eaLnBrk="1" latinLnBrk="0" hangingPunct="1">
      <a:defRPr sz="6400" kern="1200">
        <a:solidFill>
          <a:schemeClr val="tx1"/>
        </a:solidFill>
        <a:latin typeface="+mn-lt"/>
        <a:ea typeface="+mn-ea"/>
        <a:cs typeface="+mn-cs"/>
      </a:defRPr>
    </a:lvl6pPr>
    <a:lvl7pPr marL="9743583" algn="l" defTabSz="3247861" rtl="0" eaLnBrk="1" latinLnBrk="0" hangingPunct="1">
      <a:defRPr sz="6400" kern="1200">
        <a:solidFill>
          <a:schemeClr val="tx1"/>
        </a:solidFill>
        <a:latin typeface="+mn-lt"/>
        <a:ea typeface="+mn-ea"/>
        <a:cs typeface="+mn-cs"/>
      </a:defRPr>
    </a:lvl7pPr>
    <a:lvl8pPr marL="11367514" algn="l" defTabSz="3247861" rtl="0" eaLnBrk="1" latinLnBrk="0" hangingPunct="1">
      <a:defRPr sz="6400" kern="1200">
        <a:solidFill>
          <a:schemeClr val="tx1"/>
        </a:solidFill>
        <a:latin typeface="+mn-lt"/>
        <a:ea typeface="+mn-ea"/>
        <a:cs typeface="+mn-cs"/>
      </a:defRPr>
    </a:lvl8pPr>
    <a:lvl9pPr marL="12991444" algn="l" defTabSz="3247861" rtl="0" eaLnBrk="1" latinLnBrk="0" hangingPunct="1">
      <a:defRPr sz="64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0368">
          <p15:clr>
            <a:srgbClr val="A4A3A4"/>
          </p15:clr>
        </p15:guide>
        <p15:guide id="2" pos="6912">
          <p15:clr>
            <a:srgbClr val="A4A3A4"/>
          </p15:clr>
        </p15:guide>
        <p15:guide id="3" orient="horz" pos="12096">
          <p15:clr>
            <a:srgbClr val="A4A3A4"/>
          </p15:clr>
        </p15:guide>
        <p15:guide id="4" pos="921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B6D1"/>
    <a:srgbClr val="C3E1B1"/>
    <a:srgbClr val="F9FBB7"/>
    <a:srgbClr val="DDC88B"/>
    <a:srgbClr val="4198BF"/>
    <a:srgbClr val="77160D"/>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53" autoAdjust="0"/>
    <p:restoredTop sz="95941" autoAdjust="0"/>
  </p:normalViewPr>
  <p:slideViewPr>
    <p:cSldViewPr snapToGrid="0">
      <p:cViewPr>
        <p:scale>
          <a:sx n="40" d="100"/>
          <a:sy n="40" d="100"/>
        </p:scale>
        <p:origin x="-72" y="6504"/>
      </p:cViewPr>
      <p:guideLst>
        <p:guide orient="horz" pos="10368"/>
        <p:guide orient="horz" pos="12096"/>
        <p:guide pos="6912"/>
        <p:guide pos="921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7E5093-0172-4E69-A5FF-86974B35FC58}" type="doc">
      <dgm:prSet loTypeId="urn:microsoft.com/office/officeart/2005/8/layout/StepDownProcess" loCatId="process" qsTypeId="urn:microsoft.com/office/officeart/2005/8/quickstyle/simple1" qsCatId="simple" csTypeId="urn:microsoft.com/office/officeart/2005/8/colors/colorful5" csCatId="colorful" phldr="1"/>
      <dgm:spPr/>
      <dgm:t>
        <a:bodyPr/>
        <a:lstStyle/>
        <a:p>
          <a:endParaRPr lang="en-US"/>
        </a:p>
      </dgm:t>
    </dgm:pt>
    <dgm:pt modelId="{1534913F-6E15-4C7A-BC12-B9C972B1A880}">
      <dgm:prSet phldrT="[Text]"/>
      <dgm:spPr/>
      <dgm:t>
        <a:bodyPr/>
        <a:lstStyle/>
        <a:p>
          <a:r>
            <a:rPr lang="en-US" dirty="0" smtClean="0"/>
            <a:t>Predict the protein 3D structure or Amino Acid interaction network</a:t>
          </a:r>
          <a:endParaRPr lang="en-US" dirty="0"/>
        </a:p>
      </dgm:t>
    </dgm:pt>
    <dgm:pt modelId="{88FD4F2A-84EB-4563-B543-1A2B897A2646}" type="parTrans" cxnId="{55AED552-B8C2-4B00-BA99-C0DF4029FBF6}">
      <dgm:prSet/>
      <dgm:spPr/>
      <dgm:t>
        <a:bodyPr/>
        <a:lstStyle/>
        <a:p>
          <a:endParaRPr lang="en-US"/>
        </a:p>
      </dgm:t>
    </dgm:pt>
    <dgm:pt modelId="{F3542CDB-2495-4623-A24E-71D090391607}" type="sibTrans" cxnId="{55AED552-B8C2-4B00-BA99-C0DF4029FBF6}">
      <dgm:prSet/>
      <dgm:spPr/>
      <dgm:t>
        <a:bodyPr/>
        <a:lstStyle/>
        <a:p>
          <a:endParaRPr lang="en-US"/>
        </a:p>
      </dgm:t>
    </dgm:pt>
    <dgm:pt modelId="{568AA177-0D7A-409F-9AD9-F516CB675598}">
      <dgm:prSet phldrT="[Text]"/>
      <dgm:spPr/>
      <dgm:t>
        <a:bodyPr/>
        <a:lstStyle/>
        <a:p>
          <a:r>
            <a:rPr lang="en-US" dirty="0" smtClean="0"/>
            <a:t>Extract Topological Properties from predicted graph</a:t>
          </a:r>
          <a:endParaRPr lang="en-US" dirty="0"/>
        </a:p>
      </dgm:t>
    </dgm:pt>
    <dgm:pt modelId="{E08EE781-10E5-47DB-9327-6DF93DC57998}" type="parTrans" cxnId="{A30B0E95-81E6-4420-AA2B-D393F233BFF1}">
      <dgm:prSet/>
      <dgm:spPr/>
      <dgm:t>
        <a:bodyPr/>
        <a:lstStyle/>
        <a:p>
          <a:endParaRPr lang="en-US"/>
        </a:p>
      </dgm:t>
    </dgm:pt>
    <dgm:pt modelId="{655D637A-D54F-435F-8C59-710F8FD78250}" type="sibTrans" cxnId="{A30B0E95-81E6-4420-AA2B-D393F233BFF1}">
      <dgm:prSet/>
      <dgm:spPr/>
      <dgm:t>
        <a:bodyPr/>
        <a:lstStyle/>
        <a:p>
          <a:endParaRPr lang="en-US"/>
        </a:p>
      </dgm:t>
    </dgm:pt>
    <dgm:pt modelId="{3EBF4939-F0EB-46D4-93F8-FA34E9F83240}">
      <dgm:prSet phldrT="[Text]">
        <dgm:style>
          <a:lnRef idx="2">
            <a:schemeClr val="accent2">
              <a:shade val="50000"/>
            </a:schemeClr>
          </a:lnRef>
          <a:fillRef idx="1">
            <a:schemeClr val="accent2"/>
          </a:fillRef>
          <a:effectRef idx="0">
            <a:schemeClr val="accent2"/>
          </a:effectRef>
          <a:fontRef idx="minor">
            <a:schemeClr val="lt1"/>
          </a:fontRef>
        </dgm:style>
      </dgm:prSet>
      <dgm:spPr/>
      <dgm:t>
        <a:bodyPr/>
        <a:lstStyle/>
        <a:p>
          <a:r>
            <a:rPr lang="en-US" dirty="0" smtClean="0"/>
            <a:t>Classify a protein according to the graph theory properties</a:t>
          </a:r>
          <a:endParaRPr lang="en-US" dirty="0"/>
        </a:p>
      </dgm:t>
    </dgm:pt>
    <dgm:pt modelId="{F34D6A91-9774-4045-9949-328E9128FEA8}" type="parTrans" cxnId="{1B1BE64A-8FBE-459D-B5A9-50015869E249}">
      <dgm:prSet/>
      <dgm:spPr/>
      <dgm:t>
        <a:bodyPr/>
        <a:lstStyle/>
        <a:p>
          <a:endParaRPr lang="en-US"/>
        </a:p>
      </dgm:t>
    </dgm:pt>
    <dgm:pt modelId="{B5DA89D8-447A-442A-B185-2D790B454654}" type="sibTrans" cxnId="{1B1BE64A-8FBE-459D-B5A9-50015869E249}">
      <dgm:prSet/>
      <dgm:spPr/>
      <dgm:t>
        <a:bodyPr/>
        <a:lstStyle/>
        <a:p>
          <a:endParaRPr lang="en-US"/>
        </a:p>
      </dgm:t>
    </dgm:pt>
    <dgm:pt modelId="{97FD9967-A345-4A89-BCB5-F8A9A141400D}" type="pres">
      <dgm:prSet presAssocID="{2F7E5093-0172-4E69-A5FF-86974B35FC58}" presName="rootnode" presStyleCnt="0">
        <dgm:presLayoutVars>
          <dgm:chMax/>
          <dgm:chPref/>
          <dgm:dir/>
          <dgm:animLvl val="lvl"/>
        </dgm:presLayoutVars>
      </dgm:prSet>
      <dgm:spPr/>
      <dgm:t>
        <a:bodyPr/>
        <a:lstStyle/>
        <a:p>
          <a:endParaRPr lang="en-US"/>
        </a:p>
      </dgm:t>
    </dgm:pt>
    <dgm:pt modelId="{8FD50B1D-0F52-4450-9246-D58B4847CFC1}" type="pres">
      <dgm:prSet presAssocID="{1534913F-6E15-4C7A-BC12-B9C972B1A880}" presName="composite" presStyleCnt="0"/>
      <dgm:spPr/>
    </dgm:pt>
    <dgm:pt modelId="{9F001937-7BFB-4889-8B1A-35D25161C5D4}" type="pres">
      <dgm:prSet presAssocID="{1534913F-6E15-4C7A-BC12-B9C972B1A880}" presName="bentUpArrow1" presStyleLbl="alignImgPlace1" presStyleIdx="0" presStyleCnt="2" custScaleX="74788" custLinFactNeighborX="-88683" custLinFactNeighborY="-595">
        <dgm:style>
          <a:lnRef idx="1">
            <a:schemeClr val="accent6"/>
          </a:lnRef>
          <a:fillRef idx="2">
            <a:schemeClr val="accent6"/>
          </a:fillRef>
          <a:effectRef idx="1">
            <a:schemeClr val="accent6"/>
          </a:effectRef>
          <a:fontRef idx="minor">
            <a:schemeClr val="dk1"/>
          </a:fontRef>
        </dgm:style>
      </dgm:prSet>
      <dgm:spPr/>
    </dgm:pt>
    <dgm:pt modelId="{25CE17E6-B01D-4626-A3BE-7F27865E7766}" type="pres">
      <dgm:prSet presAssocID="{1534913F-6E15-4C7A-BC12-B9C972B1A880}" presName="ParentText" presStyleLbl="node1" presStyleIdx="0" presStyleCnt="3" custLinFactNeighborX="-45576" custLinFactNeighborY="-555">
        <dgm:presLayoutVars>
          <dgm:chMax val="1"/>
          <dgm:chPref val="1"/>
          <dgm:bulletEnabled val="1"/>
        </dgm:presLayoutVars>
      </dgm:prSet>
      <dgm:spPr/>
      <dgm:t>
        <a:bodyPr/>
        <a:lstStyle/>
        <a:p>
          <a:endParaRPr lang="en-US"/>
        </a:p>
      </dgm:t>
    </dgm:pt>
    <dgm:pt modelId="{8ECF5604-4C9B-4F12-ABDC-6D1A03C14C22}" type="pres">
      <dgm:prSet presAssocID="{1534913F-6E15-4C7A-BC12-B9C972B1A880}" presName="ChildText" presStyleLbl="revTx" presStyleIdx="0" presStyleCnt="2">
        <dgm:presLayoutVars>
          <dgm:chMax val="0"/>
          <dgm:chPref val="0"/>
          <dgm:bulletEnabled val="1"/>
        </dgm:presLayoutVars>
      </dgm:prSet>
      <dgm:spPr/>
      <dgm:t>
        <a:bodyPr/>
        <a:lstStyle/>
        <a:p>
          <a:endParaRPr lang="en-US"/>
        </a:p>
      </dgm:t>
    </dgm:pt>
    <dgm:pt modelId="{FE2DC385-3F08-4798-BF54-F2C2A9582E6E}" type="pres">
      <dgm:prSet presAssocID="{F3542CDB-2495-4623-A24E-71D090391607}" presName="sibTrans" presStyleCnt="0"/>
      <dgm:spPr/>
    </dgm:pt>
    <dgm:pt modelId="{80C7F730-BB01-4BAF-B729-FB814ECB67A6}" type="pres">
      <dgm:prSet presAssocID="{568AA177-0D7A-409F-9AD9-F516CB675598}" presName="composite" presStyleCnt="0"/>
      <dgm:spPr/>
    </dgm:pt>
    <dgm:pt modelId="{02C9744A-7D8E-4731-9DCD-552B8255D603}" type="pres">
      <dgm:prSet presAssocID="{568AA177-0D7A-409F-9AD9-F516CB675598}" presName="bentUpArrow1" presStyleLbl="alignImgPlace1" presStyleIdx="1" presStyleCnt="2" custScaleX="70696" custLinFactX="-31486" custLinFactNeighborX="-100000" custLinFactNeighborY="-3812">
        <dgm:style>
          <a:lnRef idx="2">
            <a:schemeClr val="accent2">
              <a:shade val="50000"/>
            </a:schemeClr>
          </a:lnRef>
          <a:fillRef idx="1">
            <a:schemeClr val="accent2"/>
          </a:fillRef>
          <a:effectRef idx="0">
            <a:schemeClr val="accent2"/>
          </a:effectRef>
          <a:fontRef idx="minor">
            <a:schemeClr val="lt1"/>
          </a:fontRef>
        </dgm:style>
      </dgm:prSet>
      <dgm:spPr/>
    </dgm:pt>
    <dgm:pt modelId="{A9EC5EB6-4EE2-46FF-ABC2-474D6DE01A2B}" type="pres">
      <dgm:prSet presAssocID="{568AA177-0D7A-409F-9AD9-F516CB675598}" presName="ParentText" presStyleLbl="node1" presStyleIdx="1" presStyleCnt="3" custLinFactNeighborX="-73889" custLinFactNeighborY="653">
        <dgm:presLayoutVars>
          <dgm:chMax val="1"/>
          <dgm:chPref val="1"/>
          <dgm:bulletEnabled val="1"/>
        </dgm:presLayoutVars>
      </dgm:prSet>
      <dgm:spPr/>
      <dgm:t>
        <a:bodyPr/>
        <a:lstStyle/>
        <a:p>
          <a:endParaRPr lang="en-US"/>
        </a:p>
      </dgm:t>
    </dgm:pt>
    <dgm:pt modelId="{946CD61D-0148-485A-BC46-565E7D50888A}" type="pres">
      <dgm:prSet presAssocID="{568AA177-0D7A-409F-9AD9-F516CB675598}" presName="ChildText" presStyleLbl="revTx" presStyleIdx="1" presStyleCnt="2">
        <dgm:presLayoutVars>
          <dgm:chMax val="0"/>
          <dgm:chPref val="0"/>
          <dgm:bulletEnabled val="1"/>
        </dgm:presLayoutVars>
      </dgm:prSet>
      <dgm:spPr/>
      <dgm:t>
        <a:bodyPr/>
        <a:lstStyle/>
        <a:p>
          <a:endParaRPr lang="en-US"/>
        </a:p>
      </dgm:t>
    </dgm:pt>
    <dgm:pt modelId="{C304E775-863A-470B-8CD9-6DBCE15DD78B}" type="pres">
      <dgm:prSet presAssocID="{655D637A-D54F-435F-8C59-710F8FD78250}" presName="sibTrans" presStyleCnt="0"/>
      <dgm:spPr/>
    </dgm:pt>
    <dgm:pt modelId="{A63388EF-DED6-4DD6-8D0C-64C72CFB9F21}" type="pres">
      <dgm:prSet presAssocID="{3EBF4939-F0EB-46D4-93F8-FA34E9F83240}" presName="composite" presStyleCnt="0"/>
      <dgm:spPr/>
    </dgm:pt>
    <dgm:pt modelId="{9A1475D6-01AB-4A07-BE97-8AEE5A4C157A}" type="pres">
      <dgm:prSet presAssocID="{3EBF4939-F0EB-46D4-93F8-FA34E9F83240}" presName="ParentText" presStyleLbl="node1" presStyleIdx="2" presStyleCnt="3" custLinFactX="-1630" custLinFactNeighborX="-100000" custLinFactNeighborY="2455">
        <dgm:presLayoutVars>
          <dgm:chMax val="1"/>
          <dgm:chPref val="1"/>
          <dgm:bulletEnabled val="1"/>
        </dgm:presLayoutVars>
      </dgm:prSet>
      <dgm:spPr/>
      <dgm:t>
        <a:bodyPr/>
        <a:lstStyle/>
        <a:p>
          <a:endParaRPr lang="en-US"/>
        </a:p>
      </dgm:t>
    </dgm:pt>
  </dgm:ptLst>
  <dgm:cxnLst>
    <dgm:cxn modelId="{BC264C6D-702B-4D37-AB68-F8FD5D467369}" type="presOf" srcId="{1534913F-6E15-4C7A-BC12-B9C972B1A880}" destId="{25CE17E6-B01D-4626-A3BE-7F27865E7766}" srcOrd="0" destOrd="0" presId="urn:microsoft.com/office/officeart/2005/8/layout/StepDownProcess"/>
    <dgm:cxn modelId="{FEEE8815-6F19-4189-9734-F69F64697736}" type="presOf" srcId="{2F7E5093-0172-4E69-A5FF-86974B35FC58}" destId="{97FD9967-A345-4A89-BCB5-F8A9A141400D}" srcOrd="0" destOrd="0" presId="urn:microsoft.com/office/officeart/2005/8/layout/StepDownProcess"/>
    <dgm:cxn modelId="{A30B0E95-81E6-4420-AA2B-D393F233BFF1}" srcId="{2F7E5093-0172-4E69-A5FF-86974B35FC58}" destId="{568AA177-0D7A-409F-9AD9-F516CB675598}" srcOrd="1" destOrd="0" parTransId="{E08EE781-10E5-47DB-9327-6DF93DC57998}" sibTransId="{655D637A-D54F-435F-8C59-710F8FD78250}"/>
    <dgm:cxn modelId="{41C68B02-C42B-420C-A6B2-FA1ED56320F0}" type="presOf" srcId="{568AA177-0D7A-409F-9AD9-F516CB675598}" destId="{A9EC5EB6-4EE2-46FF-ABC2-474D6DE01A2B}" srcOrd="0" destOrd="0" presId="urn:microsoft.com/office/officeart/2005/8/layout/StepDownProcess"/>
    <dgm:cxn modelId="{55AED552-B8C2-4B00-BA99-C0DF4029FBF6}" srcId="{2F7E5093-0172-4E69-A5FF-86974B35FC58}" destId="{1534913F-6E15-4C7A-BC12-B9C972B1A880}" srcOrd="0" destOrd="0" parTransId="{88FD4F2A-84EB-4563-B543-1A2B897A2646}" sibTransId="{F3542CDB-2495-4623-A24E-71D090391607}"/>
    <dgm:cxn modelId="{1B1BE64A-8FBE-459D-B5A9-50015869E249}" srcId="{2F7E5093-0172-4E69-A5FF-86974B35FC58}" destId="{3EBF4939-F0EB-46D4-93F8-FA34E9F83240}" srcOrd="2" destOrd="0" parTransId="{F34D6A91-9774-4045-9949-328E9128FEA8}" sibTransId="{B5DA89D8-447A-442A-B185-2D790B454654}"/>
    <dgm:cxn modelId="{17DB43C4-B224-44B5-B4FB-351EACE75720}" type="presOf" srcId="{3EBF4939-F0EB-46D4-93F8-FA34E9F83240}" destId="{9A1475D6-01AB-4A07-BE97-8AEE5A4C157A}" srcOrd="0" destOrd="0" presId="urn:microsoft.com/office/officeart/2005/8/layout/StepDownProcess"/>
    <dgm:cxn modelId="{21A3B87B-5987-478C-8100-A3FB0727E4A3}" type="presParOf" srcId="{97FD9967-A345-4A89-BCB5-F8A9A141400D}" destId="{8FD50B1D-0F52-4450-9246-D58B4847CFC1}" srcOrd="0" destOrd="0" presId="urn:microsoft.com/office/officeart/2005/8/layout/StepDownProcess"/>
    <dgm:cxn modelId="{EDE3F553-E201-43C4-B9CE-FDFCE407C170}" type="presParOf" srcId="{8FD50B1D-0F52-4450-9246-D58B4847CFC1}" destId="{9F001937-7BFB-4889-8B1A-35D25161C5D4}" srcOrd="0" destOrd="0" presId="urn:microsoft.com/office/officeart/2005/8/layout/StepDownProcess"/>
    <dgm:cxn modelId="{EC5A56AA-3EF7-4E02-A84C-8430D05D2B5C}" type="presParOf" srcId="{8FD50B1D-0F52-4450-9246-D58B4847CFC1}" destId="{25CE17E6-B01D-4626-A3BE-7F27865E7766}" srcOrd="1" destOrd="0" presId="urn:microsoft.com/office/officeart/2005/8/layout/StepDownProcess"/>
    <dgm:cxn modelId="{D3C0A07F-F0E3-4DAD-90DD-24D12167FD18}" type="presParOf" srcId="{8FD50B1D-0F52-4450-9246-D58B4847CFC1}" destId="{8ECF5604-4C9B-4F12-ABDC-6D1A03C14C22}" srcOrd="2" destOrd="0" presId="urn:microsoft.com/office/officeart/2005/8/layout/StepDownProcess"/>
    <dgm:cxn modelId="{266DA0C2-305D-4D29-A408-7A972B059935}" type="presParOf" srcId="{97FD9967-A345-4A89-BCB5-F8A9A141400D}" destId="{FE2DC385-3F08-4798-BF54-F2C2A9582E6E}" srcOrd="1" destOrd="0" presId="urn:microsoft.com/office/officeart/2005/8/layout/StepDownProcess"/>
    <dgm:cxn modelId="{4E9AF7F6-E720-43B1-A0DA-4CBC65B13329}" type="presParOf" srcId="{97FD9967-A345-4A89-BCB5-F8A9A141400D}" destId="{80C7F730-BB01-4BAF-B729-FB814ECB67A6}" srcOrd="2" destOrd="0" presId="urn:microsoft.com/office/officeart/2005/8/layout/StepDownProcess"/>
    <dgm:cxn modelId="{C7E4DB67-8407-4BA5-B6D7-F7EBAD2753CE}" type="presParOf" srcId="{80C7F730-BB01-4BAF-B729-FB814ECB67A6}" destId="{02C9744A-7D8E-4731-9DCD-552B8255D603}" srcOrd="0" destOrd="0" presId="urn:microsoft.com/office/officeart/2005/8/layout/StepDownProcess"/>
    <dgm:cxn modelId="{27AD840B-836E-4B68-A275-A77CF76C2176}" type="presParOf" srcId="{80C7F730-BB01-4BAF-B729-FB814ECB67A6}" destId="{A9EC5EB6-4EE2-46FF-ABC2-474D6DE01A2B}" srcOrd="1" destOrd="0" presId="urn:microsoft.com/office/officeart/2005/8/layout/StepDownProcess"/>
    <dgm:cxn modelId="{1B6821FE-2D1F-4B56-B121-2FB22CE002B3}" type="presParOf" srcId="{80C7F730-BB01-4BAF-B729-FB814ECB67A6}" destId="{946CD61D-0148-485A-BC46-565E7D50888A}" srcOrd="2" destOrd="0" presId="urn:microsoft.com/office/officeart/2005/8/layout/StepDownProcess"/>
    <dgm:cxn modelId="{71AB1A80-D6BB-4959-BDF3-7D903AFB9362}" type="presParOf" srcId="{97FD9967-A345-4A89-BCB5-F8A9A141400D}" destId="{C304E775-863A-470B-8CD9-6DBCE15DD78B}" srcOrd="3" destOrd="0" presId="urn:microsoft.com/office/officeart/2005/8/layout/StepDownProcess"/>
    <dgm:cxn modelId="{BAD1B488-1F71-4354-9F23-BEF1FAF6BF89}" type="presParOf" srcId="{97FD9967-A345-4A89-BCB5-F8A9A141400D}" destId="{A63388EF-DED6-4DD6-8D0C-64C72CFB9F21}" srcOrd="4" destOrd="0" presId="urn:microsoft.com/office/officeart/2005/8/layout/StepDownProcess"/>
    <dgm:cxn modelId="{8D8D84F1-BDCC-4A74-9E10-3E75AAC3D507}" type="presParOf" srcId="{A63388EF-DED6-4DD6-8D0C-64C72CFB9F21}" destId="{9A1475D6-01AB-4A07-BE97-8AEE5A4C157A}" srcOrd="0" destOrd="0" presId="urn:microsoft.com/office/officeart/2005/8/layout/StepDownProcess"/>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0DABAEA-9992-4240-B98B-EEDD1EDE3BB5}" type="doc">
      <dgm:prSet loTypeId="urn:microsoft.com/office/officeart/2005/8/layout/chevron1" loCatId="process" qsTypeId="urn:microsoft.com/office/officeart/2005/8/quickstyle/simple1" qsCatId="simple" csTypeId="urn:microsoft.com/office/officeart/2005/8/colors/accent1_2" csCatId="accent1" phldr="1"/>
      <dgm:spPr/>
    </dgm:pt>
    <dgm:pt modelId="{AB6CC885-51E7-47FE-B572-059A106748E1}">
      <dgm:prSet phldrT="[Text]"/>
      <dgm:spPr/>
      <dgm:t>
        <a:bodyPr/>
        <a:lstStyle/>
        <a:p>
          <a:r>
            <a:rPr lang="en-US" dirty="0" smtClean="0"/>
            <a:t>NSGA-II to predict Inter SSEIN</a:t>
          </a:r>
          <a:endParaRPr lang="en-US" dirty="0"/>
        </a:p>
      </dgm:t>
    </dgm:pt>
    <dgm:pt modelId="{BF994F69-66AD-448E-B986-EEF7C19E9B9D}" type="parTrans" cxnId="{0C85C28F-D904-480A-8595-84F809237605}">
      <dgm:prSet/>
      <dgm:spPr/>
      <dgm:t>
        <a:bodyPr/>
        <a:lstStyle/>
        <a:p>
          <a:endParaRPr lang="en-US"/>
        </a:p>
      </dgm:t>
    </dgm:pt>
    <dgm:pt modelId="{92D0D925-05C9-430A-A2E5-743A2058205B}" type="sibTrans" cxnId="{0C85C28F-D904-480A-8595-84F809237605}">
      <dgm:prSet/>
      <dgm:spPr/>
      <dgm:t>
        <a:bodyPr/>
        <a:lstStyle/>
        <a:p>
          <a:endParaRPr lang="en-US"/>
        </a:p>
      </dgm:t>
    </dgm:pt>
    <dgm:pt modelId="{0ECCFBDE-26EF-48F5-A289-3A5E5F5C046D}">
      <dgm:prSet phldrT="[Text]"/>
      <dgm:spPr/>
      <dgm:t>
        <a:bodyPr/>
        <a:lstStyle/>
        <a:p>
          <a:r>
            <a:rPr lang="en-US" dirty="0" smtClean="0"/>
            <a:t>Merge both to get final network</a:t>
          </a:r>
          <a:endParaRPr lang="en-US" dirty="0"/>
        </a:p>
      </dgm:t>
    </dgm:pt>
    <dgm:pt modelId="{C8AD590D-157A-4332-9104-E2EA3E2B4453}" type="parTrans" cxnId="{7EB92EE5-64FE-44AB-B73A-8D850EA41DF6}">
      <dgm:prSet/>
      <dgm:spPr/>
      <dgm:t>
        <a:bodyPr/>
        <a:lstStyle/>
        <a:p>
          <a:endParaRPr lang="en-US"/>
        </a:p>
      </dgm:t>
    </dgm:pt>
    <dgm:pt modelId="{05742344-4F0D-4BC3-9738-1B105F832DDC}" type="sibTrans" cxnId="{7EB92EE5-64FE-44AB-B73A-8D850EA41DF6}">
      <dgm:prSet/>
      <dgm:spPr/>
      <dgm:t>
        <a:bodyPr/>
        <a:lstStyle/>
        <a:p>
          <a:endParaRPr lang="en-US"/>
        </a:p>
      </dgm:t>
    </dgm:pt>
    <dgm:pt modelId="{AABDF2E5-7709-4427-902B-C08DED19CCE6}">
      <dgm:prSet phldrT="[Text]"/>
      <dgm:spPr/>
      <dgm:t>
        <a:bodyPr/>
        <a:lstStyle/>
        <a:p>
          <a:r>
            <a:rPr lang="en-US" dirty="0" smtClean="0"/>
            <a:t>Bat Optimization to Intra SSEIN</a:t>
          </a:r>
          <a:endParaRPr lang="en-US" dirty="0"/>
        </a:p>
      </dgm:t>
    </dgm:pt>
    <dgm:pt modelId="{57064427-040B-4FBE-930E-803B8084C8B6}" type="sibTrans" cxnId="{ECD16F85-7DDB-4CE0-9A55-145BD234674D}">
      <dgm:prSet/>
      <dgm:spPr/>
      <dgm:t>
        <a:bodyPr/>
        <a:lstStyle/>
        <a:p>
          <a:endParaRPr lang="en-US"/>
        </a:p>
      </dgm:t>
    </dgm:pt>
    <dgm:pt modelId="{C2A169AA-96CB-4F12-863E-8D52C67434A6}" type="parTrans" cxnId="{ECD16F85-7DDB-4CE0-9A55-145BD234674D}">
      <dgm:prSet/>
      <dgm:spPr/>
      <dgm:t>
        <a:bodyPr/>
        <a:lstStyle/>
        <a:p>
          <a:endParaRPr lang="en-US"/>
        </a:p>
      </dgm:t>
    </dgm:pt>
    <dgm:pt modelId="{75FA9D1A-D795-4A9A-A5F6-F1B3357C234B}" type="pres">
      <dgm:prSet presAssocID="{70DABAEA-9992-4240-B98B-EEDD1EDE3BB5}" presName="Name0" presStyleCnt="0">
        <dgm:presLayoutVars>
          <dgm:dir/>
          <dgm:animLvl val="lvl"/>
          <dgm:resizeHandles val="exact"/>
        </dgm:presLayoutVars>
      </dgm:prSet>
      <dgm:spPr/>
    </dgm:pt>
    <dgm:pt modelId="{F0D41411-1544-4CB7-BCAB-2360E4998E99}" type="pres">
      <dgm:prSet presAssocID="{AB6CC885-51E7-47FE-B572-059A106748E1}" presName="parTxOnly" presStyleLbl="node1" presStyleIdx="0" presStyleCnt="3">
        <dgm:presLayoutVars>
          <dgm:chMax val="0"/>
          <dgm:chPref val="0"/>
          <dgm:bulletEnabled val="1"/>
        </dgm:presLayoutVars>
      </dgm:prSet>
      <dgm:spPr/>
      <dgm:t>
        <a:bodyPr/>
        <a:lstStyle/>
        <a:p>
          <a:endParaRPr lang="en-US"/>
        </a:p>
      </dgm:t>
    </dgm:pt>
    <dgm:pt modelId="{95AD596D-2357-482E-A765-857798BA431A}" type="pres">
      <dgm:prSet presAssocID="{92D0D925-05C9-430A-A2E5-743A2058205B}" presName="parTxOnlySpace" presStyleCnt="0"/>
      <dgm:spPr/>
    </dgm:pt>
    <dgm:pt modelId="{2E905080-304A-45F3-B30B-782543002AED}" type="pres">
      <dgm:prSet presAssocID="{AABDF2E5-7709-4427-902B-C08DED19CCE6}" presName="parTxOnly" presStyleLbl="node1" presStyleIdx="1" presStyleCnt="3">
        <dgm:presLayoutVars>
          <dgm:chMax val="0"/>
          <dgm:chPref val="0"/>
          <dgm:bulletEnabled val="1"/>
        </dgm:presLayoutVars>
      </dgm:prSet>
      <dgm:spPr/>
      <dgm:t>
        <a:bodyPr/>
        <a:lstStyle/>
        <a:p>
          <a:endParaRPr lang="en-US"/>
        </a:p>
      </dgm:t>
    </dgm:pt>
    <dgm:pt modelId="{906B8C0C-D3F9-4384-B199-CD3663FB7D12}" type="pres">
      <dgm:prSet presAssocID="{57064427-040B-4FBE-930E-803B8084C8B6}" presName="parTxOnlySpace" presStyleCnt="0"/>
      <dgm:spPr/>
    </dgm:pt>
    <dgm:pt modelId="{B5E65947-DD30-4746-B087-6F1E6172E4CF}" type="pres">
      <dgm:prSet presAssocID="{0ECCFBDE-26EF-48F5-A289-3A5E5F5C046D}" presName="parTxOnly" presStyleLbl="node1" presStyleIdx="2" presStyleCnt="3">
        <dgm:presLayoutVars>
          <dgm:chMax val="0"/>
          <dgm:chPref val="0"/>
          <dgm:bulletEnabled val="1"/>
        </dgm:presLayoutVars>
      </dgm:prSet>
      <dgm:spPr/>
      <dgm:t>
        <a:bodyPr/>
        <a:lstStyle/>
        <a:p>
          <a:endParaRPr lang="en-US"/>
        </a:p>
      </dgm:t>
    </dgm:pt>
  </dgm:ptLst>
  <dgm:cxnLst>
    <dgm:cxn modelId="{553D2855-3350-46DB-AE96-36E160326029}" type="presOf" srcId="{0ECCFBDE-26EF-48F5-A289-3A5E5F5C046D}" destId="{B5E65947-DD30-4746-B087-6F1E6172E4CF}" srcOrd="0" destOrd="0" presId="urn:microsoft.com/office/officeart/2005/8/layout/chevron1"/>
    <dgm:cxn modelId="{8AE37EB4-C770-4C85-982B-5790768577F8}" type="presOf" srcId="{70DABAEA-9992-4240-B98B-EEDD1EDE3BB5}" destId="{75FA9D1A-D795-4A9A-A5F6-F1B3357C234B}" srcOrd="0" destOrd="0" presId="urn:microsoft.com/office/officeart/2005/8/layout/chevron1"/>
    <dgm:cxn modelId="{7EB92EE5-64FE-44AB-B73A-8D850EA41DF6}" srcId="{70DABAEA-9992-4240-B98B-EEDD1EDE3BB5}" destId="{0ECCFBDE-26EF-48F5-A289-3A5E5F5C046D}" srcOrd="2" destOrd="0" parTransId="{C8AD590D-157A-4332-9104-E2EA3E2B4453}" sibTransId="{05742344-4F0D-4BC3-9738-1B105F832DDC}"/>
    <dgm:cxn modelId="{ECD16F85-7DDB-4CE0-9A55-145BD234674D}" srcId="{70DABAEA-9992-4240-B98B-EEDD1EDE3BB5}" destId="{AABDF2E5-7709-4427-902B-C08DED19CCE6}" srcOrd="1" destOrd="0" parTransId="{C2A169AA-96CB-4F12-863E-8D52C67434A6}" sibTransId="{57064427-040B-4FBE-930E-803B8084C8B6}"/>
    <dgm:cxn modelId="{0C85C28F-D904-480A-8595-84F809237605}" srcId="{70DABAEA-9992-4240-B98B-EEDD1EDE3BB5}" destId="{AB6CC885-51E7-47FE-B572-059A106748E1}" srcOrd="0" destOrd="0" parTransId="{BF994F69-66AD-448E-B986-EEF7C19E9B9D}" sibTransId="{92D0D925-05C9-430A-A2E5-743A2058205B}"/>
    <dgm:cxn modelId="{59F6561F-8B5A-44CC-9D6C-AF0E2FFD2BB9}" type="presOf" srcId="{AB6CC885-51E7-47FE-B572-059A106748E1}" destId="{F0D41411-1544-4CB7-BCAB-2360E4998E99}" srcOrd="0" destOrd="0" presId="urn:microsoft.com/office/officeart/2005/8/layout/chevron1"/>
    <dgm:cxn modelId="{65EAF8CE-EFC0-41AD-9943-26A87ADC0C9A}" type="presOf" srcId="{AABDF2E5-7709-4427-902B-C08DED19CCE6}" destId="{2E905080-304A-45F3-B30B-782543002AED}" srcOrd="0" destOrd="0" presId="urn:microsoft.com/office/officeart/2005/8/layout/chevron1"/>
    <dgm:cxn modelId="{50358222-CF96-48FA-9785-469CEF576646}" type="presParOf" srcId="{75FA9D1A-D795-4A9A-A5F6-F1B3357C234B}" destId="{F0D41411-1544-4CB7-BCAB-2360E4998E99}" srcOrd="0" destOrd="0" presId="urn:microsoft.com/office/officeart/2005/8/layout/chevron1"/>
    <dgm:cxn modelId="{3BBB3FBB-C11A-4C74-88EA-4DB774809EEC}" type="presParOf" srcId="{75FA9D1A-D795-4A9A-A5F6-F1B3357C234B}" destId="{95AD596D-2357-482E-A765-857798BA431A}" srcOrd="1" destOrd="0" presId="urn:microsoft.com/office/officeart/2005/8/layout/chevron1"/>
    <dgm:cxn modelId="{B365BC6F-B47F-4123-887A-CAC73CAF87AA}" type="presParOf" srcId="{75FA9D1A-D795-4A9A-A5F6-F1B3357C234B}" destId="{2E905080-304A-45F3-B30B-782543002AED}" srcOrd="2" destOrd="0" presId="urn:microsoft.com/office/officeart/2005/8/layout/chevron1"/>
    <dgm:cxn modelId="{E18D141B-F154-436E-AB77-D14A82DEF630}" type="presParOf" srcId="{75FA9D1A-D795-4A9A-A5F6-F1B3357C234B}" destId="{906B8C0C-D3F9-4384-B199-CD3663FB7D12}" srcOrd="3" destOrd="0" presId="urn:microsoft.com/office/officeart/2005/8/layout/chevron1"/>
    <dgm:cxn modelId="{18D8C35A-5BA6-470F-B832-C8554C50310D}" type="presParOf" srcId="{75FA9D1A-D795-4A9A-A5F6-F1B3357C234B}" destId="{B5E65947-DD30-4746-B087-6F1E6172E4CF}" srcOrd="4" destOrd="0" presId="urn:microsoft.com/office/officeart/2005/8/layout/chevron1"/>
  </dgm:cxnLst>
  <dgm:bg/>
  <dgm:whole/>
  <dgm:extLst>
    <a:ext uri="http://schemas.microsoft.com/office/drawing/2008/diagram">
      <dsp:dataModelExt xmlns:dsp="http://schemas.microsoft.com/office/drawing/2008/diagram" relId="rId2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BCB617B-10CF-40F3-8403-E31DA81BA51B}" type="doc">
      <dgm:prSet loTypeId="urn:microsoft.com/office/officeart/2005/8/layout/hChevron3" loCatId="process" qsTypeId="urn:microsoft.com/office/officeart/2005/8/quickstyle/simple1" qsCatId="simple" csTypeId="urn:microsoft.com/office/officeart/2005/8/colors/accent1_2" csCatId="accent1" phldr="1"/>
      <dgm:spPr/>
    </dgm:pt>
    <dgm:pt modelId="{C9E2C2A0-6B97-4A6C-B041-E8D2191ACD65}">
      <dgm:prSet phldrT="[Text]"/>
      <dgm:spPr/>
      <dgm:t>
        <a:bodyPr/>
        <a:lstStyle/>
        <a:p>
          <a:r>
            <a:rPr lang="en-US" dirty="0" smtClean="0"/>
            <a:t>Distance</a:t>
          </a:r>
          <a:endParaRPr lang="en-US" dirty="0"/>
        </a:p>
      </dgm:t>
    </dgm:pt>
    <dgm:pt modelId="{FEA859A6-9BE2-488D-9118-D234E8479BCD}" type="parTrans" cxnId="{84FC4CD1-1685-4032-BA5C-6076965788A4}">
      <dgm:prSet/>
      <dgm:spPr/>
      <dgm:t>
        <a:bodyPr/>
        <a:lstStyle/>
        <a:p>
          <a:endParaRPr lang="en-US"/>
        </a:p>
      </dgm:t>
    </dgm:pt>
    <dgm:pt modelId="{26BF3C2D-0508-4CC4-ABE0-7585FF1A5733}" type="sibTrans" cxnId="{84FC4CD1-1685-4032-BA5C-6076965788A4}">
      <dgm:prSet/>
      <dgm:spPr/>
      <dgm:t>
        <a:bodyPr/>
        <a:lstStyle/>
        <a:p>
          <a:endParaRPr lang="en-US"/>
        </a:p>
      </dgm:t>
    </dgm:pt>
    <dgm:pt modelId="{8C8E106B-F38D-431B-AD16-70D5B75A20A0}">
      <dgm:prSet phldrT="[Text]"/>
      <dgm:spPr/>
      <dgm:t>
        <a:bodyPr/>
        <a:lstStyle/>
        <a:p>
          <a:r>
            <a:rPr lang="en-US" dirty="0" smtClean="0"/>
            <a:t>Diameter</a:t>
          </a:r>
          <a:endParaRPr lang="en-US" dirty="0"/>
        </a:p>
      </dgm:t>
    </dgm:pt>
    <dgm:pt modelId="{0BFC062A-A8C6-4CB9-9A0D-8CB2CF383047}" type="parTrans" cxnId="{ADC8AE27-EB10-4D5F-84BB-CA7A239BD781}">
      <dgm:prSet/>
      <dgm:spPr/>
      <dgm:t>
        <a:bodyPr/>
        <a:lstStyle/>
        <a:p>
          <a:endParaRPr lang="en-US"/>
        </a:p>
      </dgm:t>
    </dgm:pt>
    <dgm:pt modelId="{3F60D909-39E9-428C-9CC5-1100DE69F812}" type="sibTrans" cxnId="{ADC8AE27-EB10-4D5F-84BB-CA7A239BD781}">
      <dgm:prSet/>
      <dgm:spPr/>
      <dgm:t>
        <a:bodyPr/>
        <a:lstStyle/>
        <a:p>
          <a:endParaRPr lang="en-US"/>
        </a:p>
      </dgm:t>
    </dgm:pt>
    <dgm:pt modelId="{89971020-2461-4796-B188-C894C89250F7}">
      <dgm:prSet phldrT="[Text]"/>
      <dgm:spPr/>
      <dgm:t>
        <a:bodyPr/>
        <a:lstStyle/>
        <a:p>
          <a:r>
            <a:rPr lang="en-US" dirty="0" smtClean="0"/>
            <a:t>Density</a:t>
          </a:r>
          <a:endParaRPr lang="en-US" dirty="0"/>
        </a:p>
      </dgm:t>
    </dgm:pt>
    <dgm:pt modelId="{7EDC8211-052B-4BC1-A2B2-1242F267B038}" type="parTrans" cxnId="{E468203A-58F6-4ACE-8A1F-7DD5F9FD9ED8}">
      <dgm:prSet/>
      <dgm:spPr/>
      <dgm:t>
        <a:bodyPr/>
        <a:lstStyle/>
        <a:p>
          <a:endParaRPr lang="en-US"/>
        </a:p>
      </dgm:t>
    </dgm:pt>
    <dgm:pt modelId="{73201BCA-2A3B-47BE-ADF0-CA468D169DAE}" type="sibTrans" cxnId="{E468203A-58F6-4ACE-8A1F-7DD5F9FD9ED8}">
      <dgm:prSet/>
      <dgm:spPr/>
      <dgm:t>
        <a:bodyPr/>
        <a:lstStyle/>
        <a:p>
          <a:endParaRPr lang="en-US"/>
        </a:p>
      </dgm:t>
    </dgm:pt>
    <dgm:pt modelId="{96416C85-8FF1-4C1C-A038-ED021D19F5F3}">
      <dgm:prSet phldrT="[Text]"/>
      <dgm:spPr/>
      <dgm:t>
        <a:bodyPr/>
        <a:lstStyle/>
        <a:p>
          <a:r>
            <a:rPr lang="en-US" dirty="0" smtClean="0"/>
            <a:t>Mean Degree</a:t>
          </a:r>
          <a:endParaRPr lang="en-US" dirty="0"/>
        </a:p>
      </dgm:t>
    </dgm:pt>
    <dgm:pt modelId="{F4B911E8-0193-40A4-B429-356F126A0656}" type="parTrans" cxnId="{3BA6BCBE-DCF0-456C-9352-70DF6A55F5C7}">
      <dgm:prSet/>
      <dgm:spPr/>
      <dgm:t>
        <a:bodyPr/>
        <a:lstStyle/>
        <a:p>
          <a:endParaRPr lang="en-US"/>
        </a:p>
      </dgm:t>
    </dgm:pt>
    <dgm:pt modelId="{557F800A-8589-4365-B8BE-78259ABDF879}" type="sibTrans" cxnId="{3BA6BCBE-DCF0-456C-9352-70DF6A55F5C7}">
      <dgm:prSet/>
      <dgm:spPr/>
      <dgm:t>
        <a:bodyPr/>
        <a:lstStyle/>
        <a:p>
          <a:endParaRPr lang="en-US"/>
        </a:p>
      </dgm:t>
    </dgm:pt>
    <dgm:pt modelId="{6FC0048F-D1BF-43A6-BD57-E2FE8D9365BF}" type="pres">
      <dgm:prSet presAssocID="{7BCB617B-10CF-40F3-8403-E31DA81BA51B}" presName="Name0" presStyleCnt="0">
        <dgm:presLayoutVars>
          <dgm:dir/>
          <dgm:resizeHandles val="exact"/>
        </dgm:presLayoutVars>
      </dgm:prSet>
      <dgm:spPr/>
    </dgm:pt>
    <dgm:pt modelId="{AA0FECC0-6B6B-4472-85D5-18CBDDEF40FF}" type="pres">
      <dgm:prSet presAssocID="{C9E2C2A0-6B97-4A6C-B041-E8D2191ACD65}" presName="parTxOnly" presStyleLbl="node1" presStyleIdx="0" presStyleCnt="4">
        <dgm:presLayoutVars>
          <dgm:bulletEnabled val="1"/>
        </dgm:presLayoutVars>
      </dgm:prSet>
      <dgm:spPr/>
      <dgm:t>
        <a:bodyPr/>
        <a:lstStyle/>
        <a:p>
          <a:endParaRPr lang="en-US"/>
        </a:p>
      </dgm:t>
    </dgm:pt>
    <dgm:pt modelId="{518F6B5B-5992-417D-A4ED-B69918B38C45}" type="pres">
      <dgm:prSet presAssocID="{26BF3C2D-0508-4CC4-ABE0-7585FF1A5733}" presName="parSpace" presStyleCnt="0"/>
      <dgm:spPr/>
    </dgm:pt>
    <dgm:pt modelId="{8BE83E37-AEA4-4AE1-B84F-C59E648ACB61}" type="pres">
      <dgm:prSet presAssocID="{8C8E106B-F38D-431B-AD16-70D5B75A20A0}" presName="parTxOnly" presStyleLbl="node1" presStyleIdx="1" presStyleCnt="4">
        <dgm:presLayoutVars>
          <dgm:bulletEnabled val="1"/>
        </dgm:presLayoutVars>
      </dgm:prSet>
      <dgm:spPr/>
      <dgm:t>
        <a:bodyPr/>
        <a:lstStyle/>
        <a:p>
          <a:endParaRPr lang="en-US"/>
        </a:p>
      </dgm:t>
    </dgm:pt>
    <dgm:pt modelId="{B7647280-418F-42F7-810A-470077AFB2EF}" type="pres">
      <dgm:prSet presAssocID="{3F60D909-39E9-428C-9CC5-1100DE69F812}" presName="parSpace" presStyleCnt="0"/>
      <dgm:spPr/>
    </dgm:pt>
    <dgm:pt modelId="{3F181CAC-017C-4CD9-9834-5861FB4C2489}" type="pres">
      <dgm:prSet presAssocID="{89971020-2461-4796-B188-C894C89250F7}" presName="parTxOnly" presStyleLbl="node1" presStyleIdx="2" presStyleCnt="4">
        <dgm:presLayoutVars>
          <dgm:bulletEnabled val="1"/>
        </dgm:presLayoutVars>
      </dgm:prSet>
      <dgm:spPr/>
      <dgm:t>
        <a:bodyPr/>
        <a:lstStyle/>
        <a:p>
          <a:endParaRPr lang="en-US"/>
        </a:p>
      </dgm:t>
    </dgm:pt>
    <dgm:pt modelId="{67923CCC-4E72-4ABF-AADE-EC568BD84D9F}" type="pres">
      <dgm:prSet presAssocID="{73201BCA-2A3B-47BE-ADF0-CA468D169DAE}" presName="parSpace" presStyleCnt="0"/>
      <dgm:spPr/>
    </dgm:pt>
    <dgm:pt modelId="{7E5B73DC-7473-47E6-81C6-86C2F37BD7A7}" type="pres">
      <dgm:prSet presAssocID="{96416C85-8FF1-4C1C-A038-ED021D19F5F3}" presName="parTxOnly" presStyleLbl="node1" presStyleIdx="3" presStyleCnt="4">
        <dgm:presLayoutVars>
          <dgm:bulletEnabled val="1"/>
        </dgm:presLayoutVars>
      </dgm:prSet>
      <dgm:spPr/>
      <dgm:t>
        <a:bodyPr/>
        <a:lstStyle/>
        <a:p>
          <a:endParaRPr lang="en-US"/>
        </a:p>
      </dgm:t>
    </dgm:pt>
  </dgm:ptLst>
  <dgm:cxnLst>
    <dgm:cxn modelId="{E468203A-58F6-4ACE-8A1F-7DD5F9FD9ED8}" srcId="{7BCB617B-10CF-40F3-8403-E31DA81BA51B}" destId="{89971020-2461-4796-B188-C894C89250F7}" srcOrd="2" destOrd="0" parTransId="{7EDC8211-052B-4BC1-A2B2-1242F267B038}" sibTransId="{73201BCA-2A3B-47BE-ADF0-CA468D169DAE}"/>
    <dgm:cxn modelId="{3BA6BCBE-DCF0-456C-9352-70DF6A55F5C7}" srcId="{7BCB617B-10CF-40F3-8403-E31DA81BA51B}" destId="{96416C85-8FF1-4C1C-A038-ED021D19F5F3}" srcOrd="3" destOrd="0" parTransId="{F4B911E8-0193-40A4-B429-356F126A0656}" sibTransId="{557F800A-8589-4365-B8BE-78259ABDF879}"/>
    <dgm:cxn modelId="{9547089D-6E0A-43B0-835D-4A34AE9EDB9E}" type="presOf" srcId="{89971020-2461-4796-B188-C894C89250F7}" destId="{3F181CAC-017C-4CD9-9834-5861FB4C2489}" srcOrd="0" destOrd="0" presId="urn:microsoft.com/office/officeart/2005/8/layout/hChevron3"/>
    <dgm:cxn modelId="{84FC4CD1-1685-4032-BA5C-6076965788A4}" srcId="{7BCB617B-10CF-40F3-8403-E31DA81BA51B}" destId="{C9E2C2A0-6B97-4A6C-B041-E8D2191ACD65}" srcOrd="0" destOrd="0" parTransId="{FEA859A6-9BE2-488D-9118-D234E8479BCD}" sibTransId="{26BF3C2D-0508-4CC4-ABE0-7585FF1A5733}"/>
    <dgm:cxn modelId="{ADC8AE27-EB10-4D5F-84BB-CA7A239BD781}" srcId="{7BCB617B-10CF-40F3-8403-E31DA81BA51B}" destId="{8C8E106B-F38D-431B-AD16-70D5B75A20A0}" srcOrd="1" destOrd="0" parTransId="{0BFC062A-A8C6-4CB9-9A0D-8CB2CF383047}" sibTransId="{3F60D909-39E9-428C-9CC5-1100DE69F812}"/>
    <dgm:cxn modelId="{9BC42AD1-0609-4935-8BC0-B42B4F08303D}" type="presOf" srcId="{8C8E106B-F38D-431B-AD16-70D5B75A20A0}" destId="{8BE83E37-AEA4-4AE1-B84F-C59E648ACB61}" srcOrd="0" destOrd="0" presId="urn:microsoft.com/office/officeart/2005/8/layout/hChevron3"/>
    <dgm:cxn modelId="{DF02230F-9CD4-4535-AC37-D07250A3252F}" type="presOf" srcId="{C9E2C2A0-6B97-4A6C-B041-E8D2191ACD65}" destId="{AA0FECC0-6B6B-4472-85D5-18CBDDEF40FF}" srcOrd="0" destOrd="0" presId="urn:microsoft.com/office/officeart/2005/8/layout/hChevron3"/>
    <dgm:cxn modelId="{7D1A377A-B6E7-4C7E-87FD-56F4EA17031D}" type="presOf" srcId="{7BCB617B-10CF-40F3-8403-E31DA81BA51B}" destId="{6FC0048F-D1BF-43A6-BD57-E2FE8D9365BF}" srcOrd="0" destOrd="0" presId="urn:microsoft.com/office/officeart/2005/8/layout/hChevron3"/>
    <dgm:cxn modelId="{53A8C777-085F-4966-9AE3-6610D8BF9640}" type="presOf" srcId="{96416C85-8FF1-4C1C-A038-ED021D19F5F3}" destId="{7E5B73DC-7473-47E6-81C6-86C2F37BD7A7}" srcOrd="0" destOrd="0" presId="urn:microsoft.com/office/officeart/2005/8/layout/hChevron3"/>
    <dgm:cxn modelId="{C83999A6-5B63-41D7-8B7F-C76F3A81B93A}" type="presParOf" srcId="{6FC0048F-D1BF-43A6-BD57-E2FE8D9365BF}" destId="{AA0FECC0-6B6B-4472-85D5-18CBDDEF40FF}" srcOrd="0" destOrd="0" presId="urn:microsoft.com/office/officeart/2005/8/layout/hChevron3"/>
    <dgm:cxn modelId="{F6FC0DC6-FA93-474A-B7BD-09546763A734}" type="presParOf" srcId="{6FC0048F-D1BF-43A6-BD57-E2FE8D9365BF}" destId="{518F6B5B-5992-417D-A4ED-B69918B38C45}" srcOrd="1" destOrd="0" presId="urn:microsoft.com/office/officeart/2005/8/layout/hChevron3"/>
    <dgm:cxn modelId="{D32B321A-191D-4B78-B79A-93A5E1FAFB6E}" type="presParOf" srcId="{6FC0048F-D1BF-43A6-BD57-E2FE8D9365BF}" destId="{8BE83E37-AEA4-4AE1-B84F-C59E648ACB61}" srcOrd="2" destOrd="0" presId="urn:microsoft.com/office/officeart/2005/8/layout/hChevron3"/>
    <dgm:cxn modelId="{4B9E84D9-EB9E-4A15-BA21-FD3BCFF6DF91}" type="presParOf" srcId="{6FC0048F-D1BF-43A6-BD57-E2FE8D9365BF}" destId="{B7647280-418F-42F7-810A-470077AFB2EF}" srcOrd="3" destOrd="0" presId="urn:microsoft.com/office/officeart/2005/8/layout/hChevron3"/>
    <dgm:cxn modelId="{FADA5804-CB87-4E2A-9097-D575C94A2332}" type="presParOf" srcId="{6FC0048F-D1BF-43A6-BD57-E2FE8D9365BF}" destId="{3F181CAC-017C-4CD9-9834-5861FB4C2489}" srcOrd="4" destOrd="0" presId="urn:microsoft.com/office/officeart/2005/8/layout/hChevron3"/>
    <dgm:cxn modelId="{944C9067-EC5D-4434-9045-CC0D6C46E383}" type="presParOf" srcId="{6FC0048F-D1BF-43A6-BD57-E2FE8D9365BF}" destId="{67923CCC-4E72-4ABF-AADE-EC568BD84D9F}" srcOrd="5" destOrd="0" presId="urn:microsoft.com/office/officeart/2005/8/layout/hChevron3"/>
    <dgm:cxn modelId="{DCB32AF1-C3B8-407E-A77A-6DB1533028DE}" type="presParOf" srcId="{6FC0048F-D1BF-43A6-BD57-E2FE8D9365BF}" destId="{7E5B73DC-7473-47E6-81C6-86C2F37BD7A7}" srcOrd="6" destOrd="0" presId="urn:microsoft.com/office/officeart/2005/8/layout/hChevron3"/>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803FC5A-C416-46BC-9349-346D10A8F43D}" type="doc">
      <dgm:prSet loTypeId="urn:microsoft.com/office/officeart/2005/8/layout/hChevron3" loCatId="process" qsTypeId="urn:microsoft.com/office/officeart/2005/8/quickstyle/simple1" qsCatId="simple" csTypeId="urn:microsoft.com/office/officeart/2005/8/colors/accent1_2" csCatId="accent1" phldr="1"/>
      <dgm:spPr/>
    </dgm:pt>
    <dgm:pt modelId="{6FD3C22B-5EA5-4625-AF61-D8BE66027AD2}">
      <dgm:prSet phldrT="[Text]"/>
      <dgm:spPr/>
      <dgm:t>
        <a:bodyPr/>
        <a:lstStyle/>
        <a:p>
          <a:r>
            <a:rPr lang="en-US" dirty="0" smtClean="0"/>
            <a:t>Machine Learning Approach</a:t>
          </a:r>
          <a:endParaRPr lang="en-US" dirty="0"/>
        </a:p>
      </dgm:t>
    </dgm:pt>
    <dgm:pt modelId="{8038422B-D286-45F3-A86A-C606A0EE0082}" type="parTrans" cxnId="{23F407C2-E08D-4BB8-8BB5-7DD653A771A7}">
      <dgm:prSet/>
      <dgm:spPr/>
      <dgm:t>
        <a:bodyPr/>
        <a:lstStyle/>
        <a:p>
          <a:endParaRPr lang="en-US"/>
        </a:p>
      </dgm:t>
    </dgm:pt>
    <dgm:pt modelId="{1099649A-CDEE-450A-8E7E-6F8C432DF026}" type="sibTrans" cxnId="{23F407C2-E08D-4BB8-8BB5-7DD653A771A7}">
      <dgm:prSet/>
      <dgm:spPr/>
      <dgm:t>
        <a:bodyPr/>
        <a:lstStyle/>
        <a:p>
          <a:endParaRPr lang="en-US"/>
        </a:p>
      </dgm:t>
    </dgm:pt>
    <dgm:pt modelId="{6E648F0C-61A8-43FF-B54F-DC6289581724}">
      <dgm:prSet phldrT="[Text]"/>
      <dgm:spPr/>
      <dgm:t>
        <a:bodyPr/>
        <a:lstStyle/>
        <a:p>
          <a:r>
            <a:rPr lang="en-US" dirty="0" smtClean="0"/>
            <a:t>Artificial Neural Network (ANN)</a:t>
          </a:r>
          <a:endParaRPr lang="en-US" dirty="0"/>
        </a:p>
      </dgm:t>
    </dgm:pt>
    <dgm:pt modelId="{46A1C137-F237-4E6E-9F64-CC1A2E4CF432}" type="parTrans" cxnId="{13D585C3-7125-4719-8C5D-9BB2F6315F86}">
      <dgm:prSet/>
      <dgm:spPr/>
      <dgm:t>
        <a:bodyPr/>
        <a:lstStyle/>
        <a:p>
          <a:endParaRPr lang="en-US"/>
        </a:p>
      </dgm:t>
    </dgm:pt>
    <dgm:pt modelId="{37BA3634-1BD9-434F-9F1D-B97B7865EC34}" type="sibTrans" cxnId="{13D585C3-7125-4719-8C5D-9BB2F6315F86}">
      <dgm:prSet/>
      <dgm:spPr/>
      <dgm:t>
        <a:bodyPr/>
        <a:lstStyle/>
        <a:p>
          <a:endParaRPr lang="en-US"/>
        </a:p>
      </dgm:t>
    </dgm:pt>
    <dgm:pt modelId="{AE514C7B-3C9F-4A00-A06D-16B32AE52422}" type="pres">
      <dgm:prSet presAssocID="{8803FC5A-C416-46BC-9349-346D10A8F43D}" presName="Name0" presStyleCnt="0">
        <dgm:presLayoutVars>
          <dgm:dir/>
          <dgm:resizeHandles val="exact"/>
        </dgm:presLayoutVars>
      </dgm:prSet>
      <dgm:spPr/>
    </dgm:pt>
    <dgm:pt modelId="{CEEFA122-1526-4E29-97D9-A51CBB971DDD}" type="pres">
      <dgm:prSet presAssocID="{6FD3C22B-5EA5-4625-AF61-D8BE66027AD2}" presName="parTxOnly" presStyleLbl="node1" presStyleIdx="0" presStyleCnt="2">
        <dgm:presLayoutVars>
          <dgm:bulletEnabled val="1"/>
        </dgm:presLayoutVars>
      </dgm:prSet>
      <dgm:spPr/>
      <dgm:t>
        <a:bodyPr/>
        <a:lstStyle/>
        <a:p>
          <a:endParaRPr lang="en-US"/>
        </a:p>
      </dgm:t>
    </dgm:pt>
    <dgm:pt modelId="{7FF7477A-DC42-4043-9674-5B3ED12D19D4}" type="pres">
      <dgm:prSet presAssocID="{1099649A-CDEE-450A-8E7E-6F8C432DF026}" presName="parSpace" presStyleCnt="0"/>
      <dgm:spPr/>
    </dgm:pt>
    <dgm:pt modelId="{D2B69A0B-123B-4966-8007-9738CA21345C}" type="pres">
      <dgm:prSet presAssocID="{6E648F0C-61A8-43FF-B54F-DC6289581724}" presName="parTxOnly" presStyleLbl="node1" presStyleIdx="1" presStyleCnt="2">
        <dgm:presLayoutVars>
          <dgm:bulletEnabled val="1"/>
        </dgm:presLayoutVars>
      </dgm:prSet>
      <dgm:spPr/>
      <dgm:t>
        <a:bodyPr/>
        <a:lstStyle/>
        <a:p>
          <a:endParaRPr lang="en-US"/>
        </a:p>
      </dgm:t>
    </dgm:pt>
  </dgm:ptLst>
  <dgm:cxnLst>
    <dgm:cxn modelId="{2A53F143-FBE6-438C-B567-892E258FA42F}" type="presOf" srcId="{8803FC5A-C416-46BC-9349-346D10A8F43D}" destId="{AE514C7B-3C9F-4A00-A06D-16B32AE52422}" srcOrd="0" destOrd="0" presId="urn:microsoft.com/office/officeart/2005/8/layout/hChevron3"/>
    <dgm:cxn modelId="{91953624-90B3-4854-B124-BF6A08FF94BF}" type="presOf" srcId="{6FD3C22B-5EA5-4625-AF61-D8BE66027AD2}" destId="{CEEFA122-1526-4E29-97D9-A51CBB971DDD}" srcOrd="0" destOrd="0" presId="urn:microsoft.com/office/officeart/2005/8/layout/hChevron3"/>
    <dgm:cxn modelId="{23F407C2-E08D-4BB8-8BB5-7DD653A771A7}" srcId="{8803FC5A-C416-46BC-9349-346D10A8F43D}" destId="{6FD3C22B-5EA5-4625-AF61-D8BE66027AD2}" srcOrd="0" destOrd="0" parTransId="{8038422B-D286-45F3-A86A-C606A0EE0082}" sibTransId="{1099649A-CDEE-450A-8E7E-6F8C432DF026}"/>
    <dgm:cxn modelId="{13D585C3-7125-4719-8C5D-9BB2F6315F86}" srcId="{8803FC5A-C416-46BC-9349-346D10A8F43D}" destId="{6E648F0C-61A8-43FF-B54F-DC6289581724}" srcOrd="1" destOrd="0" parTransId="{46A1C137-F237-4E6E-9F64-CC1A2E4CF432}" sibTransId="{37BA3634-1BD9-434F-9F1D-B97B7865EC34}"/>
    <dgm:cxn modelId="{81C710F7-7474-45C3-89E7-4A2BFA1938E7}" type="presOf" srcId="{6E648F0C-61A8-43FF-B54F-DC6289581724}" destId="{D2B69A0B-123B-4966-8007-9738CA21345C}" srcOrd="0" destOrd="0" presId="urn:microsoft.com/office/officeart/2005/8/layout/hChevron3"/>
    <dgm:cxn modelId="{38D5A93C-FB35-4688-9224-318E811A1CAF}" type="presParOf" srcId="{AE514C7B-3C9F-4A00-A06D-16B32AE52422}" destId="{CEEFA122-1526-4E29-97D9-A51CBB971DDD}" srcOrd="0" destOrd="0" presId="urn:microsoft.com/office/officeart/2005/8/layout/hChevron3"/>
    <dgm:cxn modelId="{C0274B63-11BD-4C91-8E35-4FBDA2E898C0}" type="presParOf" srcId="{AE514C7B-3C9F-4A00-A06D-16B32AE52422}" destId="{7FF7477A-DC42-4043-9674-5B3ED12D19D4}" srcOrd="1" destOrd="0" presId="urn:microsoft.com/office/officeart/2005/8/layout/hChevron3"/>
    <dgm:cxn modelId="{460C93C8-1EA3-49B9-9820-247276A11408}" type="presParOf" srcId="{AE514C7B-3C9F-4A00-A06D-16B32AE52422}" destId="{D2B69A0B-123B-4966-8007-9738CA21345C}" srcOrd="2" destOrd="0" presId="urn:microsoft.com/office/officeart/2005/8/layout/hChevron3"/>
  </dgm:cxnLst>
  <dgm:bg/>
  <dgm:whole/>
  <dgm:extLst>
    <a:ext uri="http://schemas.microsoft.com/office/drawing/2008/diagram">
      <dsp:dataModelExt xmlns:dsp="http://schemas.microsoft.com/office/drawing/2008/diagram" relId="rId3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001937-7BFB-4889-8B1A-35D25161C5D4}">
      <dsp:nvSpPr>
        <dsp:cNvPr id="0" name=""/>
        <dsp:cNvSpPr/>
      </dsp:nvSpPr>
      <dsp:spPr>
        <a:xfrm rot="5400000">
          <a:off x="80071" y="2109820"/>
          <a:ext cx="1663559" cy="1416412"/>
        </a:xfrm>
        <a:prstGeom prst="bentUpArrow">
          <a:avLst>
            <a:gd name="adj1" fmla="val 32840"/>
            <a:gd name="adj2" fmla="val 25000"/>
            <a:gd name="adj3" fmla="val 35780"/>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sp>
    <dsp:sp modelId="{25CE17E6-B01D-4626-A3BE-7F27865E7766}">
      <dsp:nvSpPr>
        <dsp:cNvPr id="0" name=""/>
        <dsp:cNvSpPr/>
      </dsp:nvSpPr>
      <dsp:spPr>
        <a:xfrm>
          <a:off x="42564" y="26005"/>
          <a:ext cx="2800454" cy="1960227"/>
        </a:xfrm>
        <a:prstGeom prst="roundRect">
          <a:avLst>
            <a:gd name="adj" fmla="val 1667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Predict the protein 3D structure or Amino Acid interaction network</a:t>
          </a:r>
          <a:endParaRPr lang="en-US" sz="2300" kern="1200" dirty="0"/>
        </a:p>
      </dsp:txBody>
      <dsp:txXfrm>
        <a:off x="138272" y="121713"/>
        <a:ext cx="2609038" cy="1768811"/>
      </dsp:txXfrm>
    </dsp:sp>
    <dsp:sp modelId="{8ECF5604-4C9B-4F12-ABDC-6D1A03C14C22}">
      <dsp:nvSpPr>
        <dsp:cNvPr id="0" name=""/>
        <dsp:cNvSpPr/>
      </dsp:nvSpPr>
      <dsp:spPr>
        <a:xfrm>
          <a:off x="4119353" y="223837"/>
          <a:ext cx="2036783" cy="1584341"/>
        </a:xfrm>
        <a:prstGeom prst="rect">
          <a:avLst/>
        </a:prstGeom>
        <a:noFill/>
        <a:ln>
          <a:noFill/>
        </a:ln>
        <a:effectLst/>
      </dsp:spPr>
      <dsp:style>
        <a:lnRef idx="0">
          <a:scrgbClr r="0" g="0" b="0"/>
        </a:lnRef>
        <a:fillRef idx="0">
          <a:scrgbClr r="0" g="0" b="0"/>
        </a:fillRef>
        <a:effectRef idx="0">
          <a:scrgbClr r="0" g="0" b="0"/>
        </a:effectRef>
        <a:fontRef idx="minor"/>
      </dsp:style>
    </dsp:sp>
    <dsp:sp modelId="{02C9744A-7D8E-4731-9DCD-552B8255D603}">
      <dsp:nvSpPr>
        <dsp:cNvPr id="0" name=""/>
        <dsp:cNvSpPr/>
      </dsp:nvSpPr>
      <dsp:spPr>
        <a:xfrm rot="5400000">
          <a:off x="1591297" y="4297035"/>
          <a:ext cx="1663559" cy="1338913"/>
        </a:xfrm>
        <a:prstGeom prst="bentUpArrow">
          <a:avLst>
            <a:gd name="adj1" fmla="val 32840"/>
            <a:gd name="adj2" fmla="val 25000"/>
            <a:gd name="adj3" fmla="val 35780"/>
          </a:avLst>
        </a:prstGeom>
        <a:solidFill>
          <a:schemeClr val="accent2"/>
        </a:solidFill>
        <a:ln w="12700" cap="flat" cmpd="sng" algn="ctr">
          <a:solidFill>
            <a:schemeClr val="accent2">
              <a:shade val="50000"/>
            </a:schemeClr>
          </a:solidFill>
          <a:prstDash val="solid"/>
          <a:miter lim="800000"/>
        </a:ln>
        <a:effectLst/>
      </dsp:spPr>
      <dsp:style>
        <a:lnRef idx="2">
          <a:schemeClr val="accent2">
            <a:shade val="50000"/>
          </a:schemeClr>
        </a:lnRef>
        <a:fillRef idx="1">
          <a:schemeClr val="accent2"/>
        </a:fillRef>
        <a:effectRef idx="0">
          <a:schemeClr val="accent2"/>
        </a:effectRef>
        <a:fontRef idx="minor">
          <a:schemeClr val="lt1"/>
        </a:fontRef>
      </dsp:style>
    </dsp:sp>
    <dsp:sp modelId="{A9EC5EB6-4EE2-46FF-ABC2-474D6DE01A2B}">
      <dsp:nvSpPr>
        <dsp:cNvPr id="0" name=""/>
        <dsp:cNvSpPr/>
      </dsp:nvSpPr>
      <dsp:spPr>
        <a:xfrm>
          <a:off x="1571545" y="2251667"/>
          <a:ext cx="2800454" cy="1960227"/>
        </a:xfrm>
        <a:prstGeom prst="roundRect">
          <a:avLst>
            <a:gd name="adj" fmla="val 16670"/>
          </a:avLst>
        </a:prstGeom>
        <a:solidFill>
          <a:schemeClr val="accent5">
            <a:hueOff val="-3676673"/>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Extract Topological Properties from predicted graph</a:t>
          </a:r>
          <a:endParaRPr lang="en-US" sz="2300" kern="1200" dirty="0"/>
        </a:p>
      </dsp:txBody>
      <dsp:txXfrm>
        <a:off x="1667253" y="2347375"/>
        <a:ext cx="2609038" cy="1768811"/>
      </dsp:txXfrm>
    </dsp:sp>
    <dsp:sp modelId="{946CD61D-0148-485A-BC46-565E7D50888A}">
      <dsp:nvSpPr>
        <dsp:cNvPr id="0" name=""/>
        <dsp:cNvSpPr/>
      </dsp:nvSpPr>
      <dsp:spPr>
        <a:xfrm>
          <a:off x="6441227" y="2425819"/>
          <a:ext cx="2036783" cy="1584341"/>
        </a:xfrm>
        <a:prstGeom prst="rect">
          <a:avLst/>
        </a:prstGeom>
        <a:noFill/>
        <a:ln>
          <a:noFill/>
        </a:ln>
        <a:effectLst/>
      </dsp:spPr>
      <dsp:style>
        <a:lnRef idx="0">
          <a:scrgbClr r="0" g="0" b="0"/>
        </a:lnRef>
        <a:fillRef idx="0">
          <a:scrgbClr r="0" g="0" b="0"/>
        </a:fillRef>
        <a:effectRef idx="0">
          <a:scrgbClr r="0" g="0" b="0"/>
        </a:effectRef>
        <a:fontRef idx="minor"/>
      </dsp:style>
    </dsp:sp>
    <dsp:sp modelId="{9A1475D6-01AB-4A07-BE97-8AEE5A4C157A}">
      <dsp:nvSpPr>
        <dsp:cNvPr id="0" name=""/>
        <dsp:cNvSpPr/>
      </dsp:nvSpPr>
      <dsp:spPr>
        <a:xfrm>
          <a:off x="3116545" y="4477733"/>
          <a:ext cx="2800454" cy="1960227"/>
        </a:xfrm>
        <a:prstGeom prst="roundRect">
          <a:avLst>
            <a:gd name="adj" fmla="val 16670"/>
          </a:avLst>
        </a:prstGeom>
        <a:solidFill>
          <a:schemeClr val="accent2"/>
        </a:solidFill>
        <a:ln w="12700" cap="flat" cmpd="sng" algn="ctr">
          <a:solidFill>
            <a:schemeClr val="accent2">
              <a:shade val="50000"/>
            </a:schemeClr>
          </a:solidFill>
          <a:prstDash val="solid"/>
          <a:miter lim="800000"/>
        </a:ln>
        <a:effectLst/>
      </dsp:spPr>
      <dsp:style>
        <a:lnRef idx="2">
          <a:schemeClr val="accent2">
            <a:shade val="50000"/>
          </a:schemeClr>
        </a:lnRef>
        <a:fillRef idx="1">
          <a:schemeClr val="accent2"/>
        </a:fillRef>
        <a:effectRef idx="0">
          <a:schemeClr val="accent2"/>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Classify a protein according to the graph theory properties</a:t>
          </a:r>
          <a:endParaRPr lang="en-US" sz="2300" kern="1200" dirty="0"/>
        </a:p>
      </dsp:txBody>
      <dsp:txXfrm>
        <a:off x="3212253" y="4573441"/>
        <a:ext cx="2609038" cy="17688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D41411-1544-4CB7-BCAB-2360E4998E99}">
      <dsp:nvSpPr>
        <dsp:cNvPr id="0" name=""/>
        <dsp:cNvSpPr/>
      </dsp:nvSpPr>
      <dsp:spPr>
        <a:xfrm>
          <a:off x="2064" y="886833"/>
          <a:ext cx="2515848" cy="100633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en-US" sz="2000" kern="1200" dirty="0" smtClean="0"/>
            <a:t>NSGA-II to predict Inter SSEIN</a:t>
          </a:r>
          <a:endParaRPr lang="en-US" sz="2000" kern="1200" dirty="0"/>
        </a:p>
      </dsp:txBody>
      <dsp:txXfrm>
        <a:off x="505234" y="886833"/>
        <a:ext cx="1509509" cy="1006339"/>
      </dsp:txXfrm>
    </dsp:sp>
    <dsp:sp modelId="{2E905080-304A-45F3-B30B-782543002AED}">
      <dsp:nvSpPr>
        <dsp:cNvPr id="0" name=""/>
        <dsp:cNvSpPr/>
      </dsp:nvSpPr>
      <dsp:spPr>
        <a:xfrm>
          <a:off x="2266328" y="886833"/>
          <a:ext cx="2515848" cy="100633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en-US" sz="2000" kern="1200" dirty="0" smtClean="0"/>
            <a:t>Bat Optimization to Intra SSEIN</a:t>
          </a:r>
          <a:endParaRPr lang="en-US" sz="2000" kern="1200" dirty="0"/>
        </a:p>
      </dsp:txBody>
      <dsp:txXfrm>
        <a:off x="2769498" y="886833"/>
        <a:ext cx="1509509" cy="1006339"/>
      </dsp:txXfrm>
    </dsp:sp>
    <dsp:sp modelId="{B5E65947-DD30-4746-B087-6F1E6172E4CF}">
      <dsp:nvSpPr>
        <dsp:cNvPr id="0" name=""/>
        <dsp:cNvSpPr/>
      </dsp:nvSpPr>
      <dsp:spPr>
        <a:xfrm>
          <a:off x="4530592" y="886833"/>
          <a:ext cx="2515848" cy="1006339"/>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lang="en-US" sz="2000" kern="1200" dirty="0" smtClean="0"/>
            <a:t>Merge both to get final network</a:t>
          </a:r>
          <a:endParaRPr lang="en-US" sz="2000" kern="1200" dirty="0"/>
        </a:p>
      </dsp:txBody>
      <dsp:txXfrm>
        <a:off x="5033762" y="886833"/>
        <a:ext cx="1509509" cy="10063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0FECC0-6B6B-4472-85D5-18CBDDEF40FF}">
      <dsp:nvSpPr>
        <dsp:cNvPr id="0" name=""/>
        <dsp:cNvSpPr/>
      </dsp:nvSpPr>
      <dsp:spPr>
        <a:xfrm>
          <a:off x="1558" y="1077364"/>
          <a:ext cx="1563613" cy="62544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678" tIns="45339" rIns="22670" bIns="45339" numCol="1" spcCol="1270" anchor="ctr" anchorCtr="0">
          <a:noAutofit/>
        </a:bodyPr>
        <a:lstStyle/>
        <a:p>
          <a:pPr lvl="0" algn="ctr" defTabSz="755650">
            <a:lnSpc>
              <a:spcPct val="90000"/>
            </a:lnSpc>
            <a:spcBef>
              <a:spcPct val="0"/>
            </a:spcBef>
            <a:spcAft>
              <a:spcPct val="35000"/>
            </a:spcAft>
          </a:pPr>
          <a:r>
            <a:rPr lang="en-US" sz="1700" kern="1200" dirty="0" smtClean="0"/>
            <a:t>Distance</a:t>
          </a:r>
          <a:endParaRPr lang="en-US" sz="1700" kern="1200" dirty="0"/>
        </a:p>
      </dsp:txBody>
      <dsp:txXfrm>
        <a:off x="1558" y="1077364"/>
        <a:ext cx="1407252" cy="625445"/>
      </dsp:txXfrm>
    </dsp:sp>
    <dsp:sp modelId="{8BE83E37-AEA4-4AE1-B84F-C59E648ACB61}">
      <dsp:nvSpPr>
        <dsp:cNvPr id="0" name=""/>
        <dsp:cNvSpPr/>
      </dsp:nvSpPr>
      <dsp:spPr>
        <a:xfrm>
          <a:off x="1252449" y="1077364"/>
          <a:ext cx="1563613" cy="62544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lvl="0" algn="ctr" defTabSz="755650">
            <a:lnSpc>
              <a:spcPct val="90000"/>
            </a:lnSpc>
            <a:spcBef>
              <a:spcPct val="0"/>
            </a:spcBef>
            <a:spcAft>
              <a:spcPct val="35000"/>
            </a:spcAft>
          </a:pPr>
          <a:r>
            <a:rPr lang="en-US" sz="1700" kern="1200" dirty="0" smtClean="0"/>
            <a:t>Diameter</a:t>
          </a:r>
          <a:endParaRPr lang="en-US" sz="1700" kern="1200" dirty="0"/>
        </a:p>
      </dsp:txBody>
      <dsp:txXfrm>
        <a:off x="1565172" y="1077364"/>
        <a:ext cx="938168" cy="625445"/>
      </dsp:txXfrm>
    </dsp:sp>
    <dsp:sp modelId="{3F181CAC-017C-4CD9-9834-5861FB4C2489}">
      <dsp:nvSpPr>
        <dsp:cNvPr id="0" name=""/>
        <dsp:cNvSpPr/>
      </dsp:nvSpPr>
      <dsp:spPr>
        <a:xfrm>
          <a:off x="2503339" y="1077364"/>
          <a:ext cx="1563613" cy="62544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lvl="0" algn="ctr" defTabSz="755650">
            <a:lnSpc>
              <a:spcPct val="90000"/>
            </a:lnSpc>
            <a:spcBef>
              <a:spcPct val="0"/>
            </a:spcBef>
            <a:spcAft>
              <a:spcPct val="35000"/>
            </a:spcAft>
          </a:pPr>
          <a:r>
            <a:rPr lang="en-US" sz="1700" kern="1200" dirty="0" smtClean="0"/>
            <a:t>Density</a:t>
          </a:r>
          <a:endParaRPr lang="en-US" sz="1700" kern="1200" dirty="0"/>
        </a:p>
      </dsp:txBody>
      <dsp:txXfrm>
        <a:off x="2816062" y="1077364"/>
        <a:ext cx="938168" cy="625445"/>
      </dsp:txXfrm>
    </dsp:sp>
    <dsp:sp modelId="{7E5B73DC-7473-47E6-81C6-86C2F37BD7A7}">
      <dsp:nvSpPr>
        <dsp:cNvPr id="0" name=""/>
        <dsp:cNvSpPr/>
      </dsp:nvSpPr>
      <dsp:spPr>
        <a:xfrm>
          <a:off x="3754230" y="1077364"/>
          <a:ext cx="1563613" cy="62544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45339" rIns="22670" bIns="45339" numCol="1" spcCol="1270" anchor="ctr" anchorCtr="0">
          <a:noAutofit/>
        </a:bodyPr>
        <a:lstStyle/>
        <a:p>
          <a:pPr lvl="0" algn="ctr" defTabSz="755650">
            <a:lnSpc>
              <a:spcPct val="90000"/>
            </a:lnSpc>
            <a:spcBef>
              <a:spcPct val="0"/>
            </a:spcBef>
            <a:spcAft>
              <a:spcPct val="35000"/>
            </a:spcAft>
          </a:pPr>
          <a:r>
            <a:rPr lang="en-US" sz="1700" kern="1200" dirty="0" smtClean="0"/>
            <a:t>Mean Degree</a:t>
          </a:r>
          <a:endParaRPr lang="en-US" sz="1700" kern="1200" dirty="0"/>
        </a:p>
      </dsp:txBody>
      <dsp:txXfrm>
        <a:off x="4066953" y="1077364"/>
        <a:ext cx="938168" cy="62544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EFA122-1526-4E29-97D9-A51CBB971DDD}">
      <dsp:nvSpPr>
        <dsp:cNvPr id="0" name=""/>
        <dsp:cNvSpPr/>
      </dsp:nvSpPr>
      <dsp:spPr>
        <a:xfrm>
          <a:off x="2939" y="755979"/>
          <a:ext cx="2086942" cy="83477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Machine Learning Approach</a:t>
          </a:r>
          <a:endParaRPr lang="en-US" sz="1400" kern="1200" dirty="0"/>
        </a:p>
      </dsp:txBody>
      <dsp:txXfrm>
        <a:off x="2939" y="755979"/>
        <a:ext cx="1878248" cy="834777"/>
      </dsp:txXfrm>
    </dsp:sp>
    <dsp:sp modelId="{D2B69A0B-123B-4966-8007-9738CA21345C}">
      <dsp:nvSpPr>
        <dsp:cNvPr id="0" name=""/>
        <dsp:cNvSpPr/>
      </dsp:nvSpPr>
      <dsp:spPr>
        <a:xfrm>
          <a:off x="1672493" y="755979"/>
          <a:ext cx="2086942" cy="834777"/>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lvl="0" algn="ctr" defTabSz="622300">
            <a:lnSpc>
              <a:spcPct val="90000"/>
            </a:lnSpc>
            <a:spcBef>
              <a:spcPct val="0"/>
            </a:spcBef>
            <a:spcAft>
              <a:spcPct val="35000"/>
            </a:spcAft>
          </a:pPr>
          <a:r>
            <a:rPr lang="en-US" sz="1400" kern="1200" dirty="0" smtClean="0"/>
            <a:t>Artificial Neural Network (ANN)</a:t>
          </a:r>
          <a:endParaRPr lang="en-US" sz="1400" kern="1200" dirty="0"/>
        </a:p>
      </dsp:txBody>
      <dsp:txXfrm>
        <a:off x="2089882" y="755979"/>
        <a:ext cx="1252165" cy="834777"/>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BC31F4-2F1E-49E7-8987-AACDB0CA0040}" type="datetimeFigureOut">
              <a:rPr lang="en-US" smtClean="0"/>
              <a:pPr/>
              <a:t>3/27/2017</a:t>
            </a:fld>
            <a:endParaRPr lang="en-US"/>
          </a:p>
        </p:txBody>
      </p:sp>
      <p:sp>
        <p:nvSpPr>
          <p:cNvPr id="4" name="Slide Image Placeholder 3"/>
          <p:cNvSpPr>
            <a:spLocks noGrp="1" noRot="1" noChangeAspect="1"/>
          </p:cNvSpPr>
          <p:nvPr>
            <p:ph type="sldImg" idx="2"/>
          </p:nvPr>
        </p:nvSpPr>
        <p:spPr>
          <a:xfrm>
            <a:off x="2254250" y="1143000"/>
            <a:ext cx="23495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F8AB67-2A4E-4DA0-B9CE-4D9CA71EB6AC}" type="slidenum">
              <a:rPr lang="en-US" smtClean="0"/>
              <a:pPr/>
              <a:t>‹#›</a:t>
            </a:fld>
            <a:endParaRPr lang="en-US"/>
          </a:p>
        </p:txBody>
      </p:sp>
    </p:spTree>
    <p:extLst>
      <p:ext uri="{BB962C8B-B14F-4D97-AF65-F5344CB8AC3E}">
        <p14:creationId xmlns:p14="http://schemas.microsoft.com/office/powerpoint/2010/main" val="3426753697"/>
      </p:ext>
    </p:extLst>
  </p:cSld>
  <p:clrMap bg1="lt1" tx1="dk1" bg2="lt2" tx2="dk2" accent1="accent1" accent2="accent2" accent3="accent3" accent4="accent4" accent5="accent5" accent6="accent6" hlink="hlink" folHlink="folHlink"/>
  <p:notesStyle>
    <a:lvl1pPr marL="0" algn="l" defTabSz="1127730" rtl="0" eaLnBrk="1" latinLnBrk="0" hangingPunct="1">
      <a:defRPr sz="1500" kern="1200">
        <a:solidFill>
          <a:schemeClr val="tx1"/>
        </a:solidFill>
        <a:latin typeface="+mn-lt"/>
        <a:ea typeface="+mn-ea"/>
        <a:cs typeface="+mn-cs"/>
      </a:defRPr>
    </a:lvl1pPr>
    <a:lvl2pPr marL="563865" algn="l" defTabSz="1127730" rtl="0" eaLnBrk="1" latinLnBrk="0" hangingPunct="1">
      <a:defRPr sz="1500" kern="1200">
        <a:solidFill>
          <a:schemeClr val="tx1"/>
        </a:solidFill>
        <a:latin typeface="+mn-lt"/>
        <a:ea typeface="+mn-ea"/>
        <a:cs typeface="+mn-cs"/>
      </a:defRPr>
    </a:lvl2pPr>
    <a:lvl3pPr marL="1127730" algn="l" defTabSz="1127730" rtl="0" eaLnBrk="1" latinLnBrk="0" hangingPunct="1">
      <a:defRPr sz="1500" kern="1200">
        <a:solidFill>
          <a:schemeClr val="tx1"/>
        </a:solidFill>
        <a:latin typeface="+mn-lt"/>
        <a:ea typeface="+mn-ea"/>
        <a:cs typeface="+mn-cs"/>
      </a:defRPr>
    </a:lvl3pPr>
    <a:lvl4pPr marL="1691594" algn="l" defTabSz="1127730" rtl="0" eaLnBrk="1" latinLnBrk="0" hangingPunct="1">
      <a:defRPr sz="1500" kern="1200">
        <a:solidFill>
          <a:schemeClr val="tx1"/>
        </a:solidFill>
        <a:latin typeface="+mn-lt"/>
        <a:ea typeface="+mn-ea"/>
        <a:cs typeface="+mn-cs"/>
      </a:defRPr>
    </a:lvl4pPr>
    <a:lvl5pPr marL="2255459" algn="l" defTabSz="1127730" rtl="0" eaLnBrk="1" latinLnBrk="0" hangingPunct="1">
      <a:defRPr sz="1500" kern="1200">
        <a:solidFill>
          <a:schemeClr val="tx1"/>
        </a:solidFill>
        <a:latin typeface="+mn-lt"/>
        <a:ea typeface="+mn-ea"/>
        <a:cs typeface="+mn-cs"/>
      </a:defRPr>
    </a:lvl5pPr>
    <a:lvl6pPr marL="2819324" algn="l" defTabSz="1127730" rtl="0" eaLnBrk="1" latinLnBrk="0" hangingPunct="1">
      <a:defRPr sz="1500" kern="1200">
        <a:solidFill>
          <a:schemeClr val="tx1"/>
        </a:solidFill>
        <a:latin typeface="+mn-lt"/>
        <a:ea typeface="+mn-ea"/>
        <a:cs typeface="+mn-cs"/>
      </a:defRPr>
    </a:lvl6pPr>
    <a:lvl7pPr marL="3383189" algn="l" defTabSz="1127730" rtl="0" eaLnBrk="1" latinLnBrk="0" hangingPunct="1">
      <a:defRPr sz="1500" kern="1200">
        <a:solidFill>
          <a:schemeClr val="tx1"/>
        </a:solidFill>
        <a:latin typeface="+mn-lt"/>
        <a:ea typeface="+mn-ea"/>
        <a:cs typeface="+mn-cs"/>
      </a:defRPr>
    </a:lvl7pPr>
    <a:lvl8pPr marL="3947053" algn="l" defTabSz="1127730" rtl="0" eaLnBrk="1" latinLnBrk="0" hangingPunct="1">
      <a:defRPr sz="1500" kern="1200">
        <a:solidFill>
          <a:schemeClr val="tx1"/>
        </a:solidFill>
        <a:latin typeface="+mn-lt"/>
        <a:ea typeface="+mn-ea"/>
        <a:cs typeface="+mn-cs"/>
      </a:defRPr>
    </a:lvl8pPr>
    <a:lvl9pPr marL="4510918" algn="l" defTabSz="1127730" rtl="0" eaLnBrk="1" latinLnBrk="0" hangingPunct="1">
      <a:defRPr sz="1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17" Type="http://schemas.openxmlformats.org/officeDocument/2006/relationships/hyperlink" Target="https://www.facebook.com/groups/csebuet09/permalink/1031344536893400/?comment_id=1031350183559502&amp;offset=0&amp;total_comments=6" TargetMode="External"/><Relationship Id="rId299" Type="http://schemas.openxmlformats.org/officeDocument/2006/relationships/hyperlink" Target="https://www.facebook.com/messages/100000498423060" TargetMode="External"/><Relationship Id="rId21" Type="http://schemas.openxmlformats.org/officeDocument/2006/relationships/hyperlink" Target="https://www.facebook.com/saeef.sami" TargetMode="External"/><Relationship Id="rId42" Type="http://schemas.openxmlformats.org/officeDocument/2006/relationships/hyperlink" Target="https://www.facebook.com/browse/likes?id=1032322903462230" TargetMode="External"/><Relationship Id="rId63" Type="http://schemas.openxmlformats.org/officeDocument/2006/relationships/hyperlink" Target="https://www.facebook.com/shovan.livebd?fref=ufi" TargetMode="External"/><Relationship Id="rId84" Type="http://schemas.openxmlformats.org/officeDocument/2006/relationships/hyperlink" Target="https://www.facebook.com/groups/csebuet09/permalink/1032000866827767/" TargetMode="External"/><Relationship Id="rId138" Type="http://schemas.openxmlformats.org/officeDocument/2006/relationships/hyperlink" Target="https://www.facebook.com/sujon335?fref=nf" TargetMode="External"/><Relationship Id="rId159" Type="http://schemas.openxmlformats.org/officeDocument/2006/relationships/hyperlink" Target="https://www.facebook.com/browse/group_message_viewers?id=1030728780288309" TargetMode="External"/><Relationship Id="rId170" Type="http://schemas.openxmlformats.org/officeDocument/2006/relationships/hyperlink" Target="https://www.facebook.com/browse/group_message_viewers?id=1030702540290933" TargetMode="External"/><Relationship Id="rId191" Type="http://schemas.openxmlformats.org/officeDocument/2006/relationships/hyperlink" Target="https://www.facebook.com/nasik.nafi" TargetMode="External"/><Relationship Id="rId205" Type="http://schemas.openxmlformats.org/officeDocument/2006/relationships/hyperlink" Target="https://www.facebook.com/Mushfiq.Martinie.Xen?fref=ufi" TargetMode="External"/><Relationship Id="rId226" Type="http://schemas.openxmlformats.org/officeDocument/2006/relationships/hyperlink" Target="https://www.facebook.com/groups/csebuet09/permalink/1028194907208363/?comment_id=1028531877174666&amp;offset=0&amp;total_comments=9" TargetMode="External"/><Relationship Id="rId247" Type="http://schemas.openxmlformats.org/officeDocument/2006/relationships/hyperlink" Target="https://www.facebook.com/browse/group_message_viewers?id=1028518430509344" TargetMode="External"/><Relationship Id="rId107" Type="http://schemas.openxmlformats.org/officeDocument/2006/relationships/hyperlink" Target="https://www.facebook.com/groups/csebuet09/permalink/1031827580178429/?comment_id=1031885223505998&amp;offset=0&amp;total_comments=6" TargetMode="External"/><Relationship Id="rId268" Type="http://schemas.openxmlformats.org/officeDocument/2006/relationships/hyperlink" Target="https://www.facebook.com/browse/likes?id=1028206560540531" TargetMode="External"/><Relationship Id="rId289" Type="http://schemas.openxmlformats.org/officeDocument/2006/relationships/hyperlink" Target="https://www.facebook.com/Nahian12/posts/10206290417164508" TargetMode="External"/><Relationship Id="rId11" Type="http://schemas.openxmlformats.org/officeDocument/2006/relationships/hyperlink" Target="https://www.facebook.com/tarikul.papon" TargetMode="External"/><Relationship Id="rId32" Type="http://schemas.openxmlformats.org/officeDocument/2006/relationships/hyperlink" Target="https://www.facebook.com/browse/likes?id=1032309860130201" TargetMode="External"/><Relationship Id="rId53" Type="http://schemas.openxmlformats.org/officeDocument/2006/relationships/hyperlink" Target="https://www.facebook.com/groups/csebuet09/permalink/1032308073463713/?comment_id=1032328636794990&amp;offset=0&amp;total_comments=20" TargetMode="External"/><Relationship Id="rId74" Type="http://schemas.openxmlformats.org/officeDocument/2006/relationships/hyperlink" Target="https://www.facebook.com/tanzim.sss" TargetMode="External"/><Relationship Id="rId128" Type="http://schemas.openxmlformats.org/officeDocument/2006/relationships/hyperlink" Target="https://www.facebook.com/pages/Bangladesh-University-of-Engineering-and-Technology/109703582382227" TargetMode="External"/><Relationship Id="rId149" Type="http://schemas.openxmlformats.org/officeDocument/2006/relationships/hyperlink" Target="https://www.facebook.com/photo.php?fbid=10203803829718064&amp;set=p.10203803829718064&amp;type=1" TargetMode="External"/><Relationship Id="rId5" Type="http://schemas.openxmlformats.org/officeDocument/2006/relationships/hyperlink" Target="https://www.facebook.com/groups/csebuet09/permalink/1032308073463713/" TargetMode="External"/><Relationship Id="rId95" Type="http://schemas.openxmlformats.org/officeDocument/2006/relationships/hyperlink" Target="https://www.facebook.com/groups/csebuet09/permalink/1031827580178429/" TargetMode="External"/><Relationship Id="rId160" Type="http://schemas.openxmlformats.org/officeDocument/2006/relationships/hyperlink" Target="https://www.facebook.com/browse/likes?id=1030728780288309&amp;actorid=1289175914" TargetMode="External"/><Relationship Id="rId181" Type="http://schemas.openxmlformats.org/officeDocument/2006/relationships/hyperlink" Target="https://www.facebook.com/browse/group_message_viewers?id=1030556396972214" TargetMode="External"/><Relationship Id="rId216" Type="http://schemas.openxmlformats.org/officeDocument/2006/relationships/hyperlink" Target="https://www.facebook.com/browse/likes?id=1029218277106026&amp;actorid=100000551005405" TargetMode="External"/><Relationship Id="rId237" Type="http://schemas.openxmlformats.org/officeDocument/2006/relationships/hyperlink" Target="https://www.facebook.com/browse/likes?id=1028363720524815" TargetMode="External"/><Relationship Id="rId258" Type="http://schemas.openxmlformats.org/officeDocument/2006/relationships/hyperlink" Target="https://www.facebook.com/noman.nishad?fref=nf" TargetMode="External"/><Relationship Id="rId279" Type="http://schemas.openxmlformats.org/officeDocument/2006/relationships/hyperlink" Target="https://www.facebook.com/groups/csebuet09/permalink/1028203303874190/?comment_id=1028203940540793&amp;offset=0&amp;total_comments=3" TargetMode="External"/><Relationship Id="rId22" Type="http://schemas.openxmlformats.org/officeDocument/2006/relationships/hyperlink" Target="https://www.facebook.com/groups/csebuet09/permalink/1032308073463713/?comment_id=1032308433463677&amp;offset=0&amp;total_comments=20" TargetMode="External"/><Relationship Id="rId43" Type="http://schemas.openxmlformats.org/officeDocument/2006/relationships/hyperlink" Target="https://www.facebook.com/ashikee?fref=ufi" TargetMode="External"/><Relationship Id="rId64" Type="http://schemas.openxmlformats.org/officeDocument/2006/relationships/hyperlink" Target="https://www.facebook.com/groups/csebuet09/permalink/1032308073463713/?comment_id=1032362846791569&amp;offset=0&amp;total_comments=20" TargetMode="External"/><Relationship Id="rId118" Type="http://schemas.openxmlformats.org/officeDocument/2006/relationships/hyperlink" Target="https://www.facebook.com/browse/likes?id=1031350183559502" TargetMode="External"/><Relationship Id="rId139" Type="http://schemas.openxmlformats.org/officeDocument/2006/relationships/hyperlink" Target="https://www.facebook.com/groups/csebuet09/permalink/1030987586929095/" TargetMode="External"/><Relationship Id="rId290" Type="http://schemas.openxmlformats.org/officeDocument/2006/relationships/hyperlink" Target="https://www.facebook.com/naheean.hossain.7/posts/523116531162353:9" TargetMode="External"/><Relationship Id="rId85" Type="http://schemas.openxmlformats.org/officeDocument/2006/relationships/hyperlink" Target="https://www.facebook.com/pages/Dhaka-Bangladesh/101889586519301" TargetMode="External"/><Relationship Id="rId150" Type="http://schemas.openxmlformats.org/officeDocument/2006/relationships/hyperlink" Target="https://www.facebook.com/groups/csebuet09/permalink/1030987586929095/?comment_id=1031139280247259&amp;offset=0&amp;total_comments=3" TargetMode="External"/><Relationship Id="rId171" Type="http://schemas.openxmlformats.org/officeDocument/2006/relationships/hyperlink" Target="https://www.facebook.com/raju.ahmed.3572" TargetMode="External"/><Relationship Id="rId192" Type="http://schemas.openxmlformats.org/officeDocument/2006/relationships/hyperlink" Target="https://www.facebook.com/groups/csebuet09/permalink/1029913190369868/?comment_id=1029923067035547&amp;offset=0&amp;total_comments=5" TargetMode="External"/><Relationship Id="rId206" Type="http://schemas.openxmlformats.org/officeDocument/2006/relationships/hyperlink" Target="https://www.facebook.com/groups/csebuet09/permalink/1028741890486998/?comment_id=1028761537151700&amp;offset=0&amp;total_comments=3" TargetMode="External"/><Relationship Id="rId227" Type="http://schemas.openxmlformats.org/officeDocument/2006/relationships/hyperlink" Target="https://www.facebook.com/rezwan09?fref=ufi" TargetMode="External"/><Relationship Id="rId248" Type="http://schemas.openxmlformats.org/officeDocument/2006/relationships/hyperlink" Target="https://www.facebook.com/theKakashiMamun" TargetMode="External"/><Relationship Id="rId269" Type="http://schemas.openxmlformats.org/officeDocument/2006/relationships/hyperlink" Target="https://www.facebook.com/groups/csebuet09/permalink/1028202080540979/?comment_id=1028221237205730&amp;offset=0&amp;total_comments=3" TargetMode="External"/><Relationship Id="rId12" Type="http://schemas.openxmlformats.org/officeDocument/2006/relationships/hyperlink" Target="https://www.facebook.com/browse/group_message_viewers?id=1032308073463713" TargetMode="External"/><Relationship Id="rId33" Type="http://schemas.openxmlformats.org/officeDocument/2006/relationships/hyperlink" Target="https://www.facebook.com/shuvo0905063?fref=ufi" TargetMode="External"/><Relationship Id="rId108" Type="http://schemas.openxmlformats.org/officeDocument/2006/relationships/hyperlink" Target="https://www.facebook.com/groups/csebuet09/permalink/1031344536893400/" TargetMode="External"/><Relationship Id="rId129" Type="http://schemas.openxmlformats.org/officeDocument/2006/relationships/hyperlink" Target="https://www.facebook.com/browse/mutual_friends/?uid=100000408328065" TargetMode="External"/><Relationship Id="rId280" Type="http://schemas.openxmlformats.org/officeDocument/2006/relationships/hyperlink" Target="https://www.facebook.com/browse/likes?id=1028203940540793" TargetMode="External"/><Relationship Id="rId54" Type="http://schemas.openxmlformats.org/officeDocument/2006/relationships/hyperlink" Target="https://www.facebook.com/browse/likes?id=1032328636794990" TargetMode="External"/><Relationship Id="rId75" Type="http://schemas.openxmlformats.org/officeDocument/2006/relationships/hyperlink" Target="https://www.facebook.com/browse/likes?id=1032221480139039&amp;actorid=100000551005405" TargetMode="External"/><Relationship Id="rId96" Type="http://schemas.openxmlformats.org/officeDocument/2006/relationships/hyperlink" Target="https://www.facebook.com/browse/group_message_viewers?id=1031827580178429" TargetMode="External"/><Relationship Id="rId140" Type="http://schemas.openxmlformats.org/officeDocument/2006/relationships/hyperlink" Target="https://www.facebook.com/browse/group_message_viewers?id=1030987586929095" TargetMode="External"/><Relationship Id="rId161" Type="http://schemas.openxmlformats.org/officeDocument/2006/relationships/hyperlink" Target="https://www.facebook.com/alnoor.tareq?fref=ufi" TargetMode="External"/><Relationship Id="rId182" Type="http://schemas.openxmlformats.org/officeDocument/2006/relationships/hyperlink" Target="https://www.facebook.com/browse/likes?id=1030556396972214&amp;actorid=1289175914" TargetMode="External"/><Relationship Id="rId217" Type="http://schemas.openxmlformats.org/officeDocument/2006/relationships/hyperlink" Target="https://www.facebook.com/minar09?fref=nf" TargetMode="External"/><Relationship Id="rId6" Type="http://schemas.openxmlformats.org/officeDocument/2006/relationships/hyperlink" Target="https://www.facebook.com/sharif.shafat" TargetMode="External"/><Relationship Id="rId238" Type="http://schemas.openxmlformats.org/officeDocument/2006/relationships/hyperlink" Target="https://www.facebook.com/groups/csebuet09/permalink/1028276913866829/?comment_id=1028541053840415&amp;offset=0&amp;total_comments=4" TargetMode="External"/><Relationship Id="rId259" Type="http://schemas.openxmlformats.org/officeDocument/2006/relationships/hyperlink" Target="https://www.facebook.com/groups/csebuet09/permalink/1028202080540979/" TargetMode="External"/><Relationship Id="rId23" Type="http://schemas.openxmlformats.org/officeDocument/2006/relationships/hyperlink" Target="https://www.facebook.com/browse/likes?id=1032308433463677" TargetMode="External"/><Relationship Id="rId119" Type="http://schemas.openxmlformats.org/officeDocument/2006/relationships/hyperlink" Target="https://www.facebook.com/groups/csebuet09/permalink/1031344536893400/?comment_id=1031351296892724&amp;offset=0&amp;total_comments=6" TargetMode="External"/><Relationship Id="rId270" Type="http://schemas.openxmlformats.org/officeDocument/2006/relationships/hyperlink" Target="https://www.facebook.com/browse/likes?id=1028221237205730" TargetMode="External"/><Relationship Id="rId291" Type="http://schemas.openxmlformats.org/officeDocument/2006/relationships/hyperlink" Target="https://www.facebook.com/tasnur.tonoy/posts/10206107476750382:66" TargetMode="External"/><Relationship Id="rId44" Type="http://schemas.openxmlformats.org/officeDocument/2006/relationships/hyperlink" Target="https://www.facebook.com/groups/csebuet09/permalink/1032308073463713/?comment_id=1032324820128705&amp;offset=0&amp;total_comments=20" TargetMode="External"/><Relationship Id="rId65" Type="http://schemas.openxmlformats.org/officeDocument/2006/relationships/hyperlink" Target="https://www.facebook.com/browse/likes?id=1032362846791569" TargetMode="External"/><Relationship Id="rId86" Type="http://schemas.openxmlformats.org/officeDocument/2006/relationships/hyperlink" Target="https://www.facebook.com/browse/group_message_viewers?id=1032000866827767" TargetMode="External"/><Relationship Id="rId130" Type="http://schemas.openxmlformats.org/officeDocument/2006/relationships/hyperlink" Target="https://www.facebook.com/browse/group_message_viewers?id=1028285473865973" TargetMode="External"/><Relationship Id="rId151" Type="http://schemas.openxmlformats.org/officeDocument/2006/relationships/hyperlink" Target="https://www.facebook.com/browse/likes?id=1031139280247259" TargetMode="External"/><Relationship Id="rId172" Type="http://schemas.openxmlformats.org/officeDocument/2006/relationships/hyperlink" Target="https://www.facebook.com/browse/likes?id=1030702540290933&amp;actorid=1289175914" TargetMode="External"/><Relationship Id="rId193" Type="http://schemas.openxmlformats.org/officeDocument/2006/relationships/hyperlink" Target="https://www.facebook.com/shafiqul.islam.963434?fref=ufi" TargetMode="External"/><Relationship Id="rId207" Type="http://schemas.openxmlformats.org/officeDocument/2006/relationships/hyperlink" Target="https://www.facebook.com/browse/likes?id=1028761537151700" TargetMode="External"/><Relationship Id="rId228" Type="http://schemas.openxmlformats.org/officeDocument/2006/relationships/hyperlink" Target="https://www.facebook.com/groups/csebuet09/permalink/1028194907208363/?comment_id=1028676673826853&amp;offset=0&amp;total_comments=9" TargetMode="External"/><Relationship Id="rId249" Type="http://schemas.openxmlformats.org/officeDocument/2006/relationships/hyperlink" Target="https://www.facebook.com/SimonSyedee" TargetMode="External"/><Relationship Id="rId13" Type="http://schemas.openxmlformats.org/officeDocument/2006/relationships/hyperlink" Target="https://www.facebook.com/rifat.s.mansur" TargetMode="External"/><Relationship Id="rId109" Type="http://schemas.openxmlformats.org/officeDocument/2006/relationships/hyperlink" Target="https://www.facebook.com/browse/group_message_viewers?id=1031344536893400" TargetMode="External"/><Relationship Id="rId260" Type="http://schemas.openxmlformats.org/officeDocument/2006/relationships/hyperlink" Target="https://www.facebook.com/hasnat.cse" TargetMode="External"/><Relationship Id="rId281" Type="http://schemas.openxmlformats.org/officeDocument/2006/relationships/hyperlink" Target="https://www.facebook.com/groups/csebuet09/permalink/1028203303874190/?comment_id=1028213940539793&amp;offset=0&amp;total_comments=3" TargetMode="External"/><Relationship Id="rId34" Type="http://schemas.openxmlformats.org/officeDocument/2006/relationships/hyperlink" Target="https://www.facebook.com/groups/csebuet09/permalink/1032308073463713/?comment_id=1032309893463531&amp;offset=0&amp;total_comments=20" TargetMode="External"/><Relationship Id="rId55" Type="http://schemas.openxmlformats.org/officeDocument/2006/relationships/hyperlink" Target="https://www.facebook.com/096MP?fref=ufi" TargetMode="External"/><Relationship Id="rId76" Type="http://schemas.openxmlformats.org/officeDocument/2006/relationships/hyperlink" Target="https://www.facebook.com/arefin.612?fref=ufi" TargetMode="External"/><Relationship Id="rId97" Type="http://schemas.openxmlformats.org/officeDocument/2006/relationships/hyperlink" Target="https://www.facebook.com/ovi.majumder1" TargetMode="External"/><Relationship Id="rId120" Type="http://schemas.openxmlformats.org/officeDocument/2006/relationships/hyperlink" Target="https://www.facebook.com/niaz.morshed.775" TargetMode="External"/><Relationship Id="rId141" Type="http://schemas.openxmlformats.org/officeDocument/2006/relationships/hyperlink" Target="https://www.facebook.com/sakib.shafayat" TargetMode="External"/><Relationship Id="rId7" Type="http://schemas.openxmlformats.org/officeDocument/2006/relationships/hyperlink" Target="https://www.facebook.com/shuvo0905063" TargetMode="External"/><Relationship Id="rId162" Type="http://schemas.openxmlformats.org/officeDocument/2006/relationships/hyperlink" Target="https://www.facebook.com/groups/csebuet09/permalink/1030728780288309/?comment_id=1030731893621331&amp;offset=0&amp;total_comments=2" TargetMode="External"/><Relationship Id="rId183" Type="http://schemas.openxmlformats.org/officeDocument/2006/relationships/hyperlink" Target="https://www.facebook.com/groups/csebuet09/permalink/1030556396972214/?comment_id=1030720440289143&amp;offset=0&amp;total_comments=33" TargetMode="External"/><Relationship Id="rId218" Type="http://schemas.openxmlformats.org/officeDocument/2006/relationships/hyperlink" Target="https://www.facebook.com/groups/csebuet09/permalink/1028194907208363/" TargetMode="External"/><Relationship Id="rId239" Type="http://schemas.openxmlformats.org/officeDocument/2006/relationships/hyperlink" Target="https://www.facebook.com/ifty58?fref=nf" TargetMode="External"/><Relationship Id="rId2" Type="http://schemas.openxmlformats.org/officeDocument/2006/relationships/slide" Target="../slides/slide1.xml"/><Relationship Id="rId29" Type="http://schemas.openxmlformats.org/officeDocument/2006/relationships/hyperlink" Target="https://www.facebook.com/browse/likes?id=1032309586796895" TargetMode="External"/><Relationship Id="rId250" Type="http://schemas.openxmlformats.org/officeDocument/2006/relationships/hyperlink" Target="https://www.facebook.com/groups/csebuet09/permalink/1028518430509344/?comment_id=1028519753842545&amp;offset=0&amp;total_comments=1" TargetMode="External"/><Relationship Id="rId255" Type="http://schemas.openxmlformats.org/officeDocument/2006/relationships/hyperlink" Target="https://www.facebook.com/ifty58?fref=ufi" TargetMode="External"/><Relationship Id="rId271" Type="http://schemas.openxmlformats.org/officeDocument/2006/relationships/hyperlink" Target="https://www.facebook.com/maruf.zaber?fref=nf" TargetMode="External"/><Relationship Id="rId276" Type="http://schemas.openxmlformats.org/officeDocument/2006/relationships/hyperlink" Target="https://www.facebook.com/groups/csebuet09/permalink/1028203303874190/?comment_id=1028203927207461&amp;offset=0&amp;total_comments=3" TargetMode="External"/><Relationship Id="rId292" Type="http://schemas.openxmlformats.org/officeDocument/2006/relationships/hyperlink" Target="https://www.facebook.com/I.DA.DECEIVER/posts/10206187344548243:118" TargetMode="External"/><Relationship Id="rId297" Type="http://schemas.openxmlformats.org/officeDocument/2006/relationships/hyperlink" Target="https://www.facebook.com/messages/1356316240" TargetMode="External"/><Relationship Id="rId24" Type="http://schemas.openxmlformats.org/officeDocument/2006/relationships/hyperlink" Target="https://www.facebook.com/farhancse?fref=ufi" TargetMode="External"/><Relationship Id="rId40" Type="http://schemas.openxmlformats.org/officeDocument/2006/relationships/hyperlink" Target="https://www.facebook.com/maruf.zaber?fref=ufi" TargetMode="External"/><Relationship Id="rId45" Type="http://schemas.openxmlformats.org/officeDocument/2006/relationships/hyperlink" Target="https://www.facebook.com/browse/likes?id=1032324820128705" TargetMode="External"/><Relationship Id="rId66" Type="http://schemas.openxmlformats.org/officeDocument/2006/relationships/hyperlink" Target="https://www.facebook.com/asifanimepagla?fref=ufi" TargetMode="External"/><Relationship Id="rId87" Type="http://schemas.openxmlformats.org/officeDocument/2006/relationships/hyperlink" Target="https://www.facebook.com/Shrek0001" TargetMode="External"/><Relationship Id="rId110" Type="http://schemas.openxmlformats.org/officeDocument/2006/relationships/hyperlink" Target="https://www.facebook.com/anikrafat" TargetMode="External"/><Relationship Id="rId115" Type="http://schemas.openxmlformats.org/officeDocument/2006/relationships/hyperlink" Target="https://www.facebook.com/groups/csebuet09/permalink/1031344536893400/?comment_id=1031349573559563&amp;offset=0&amp;total_comments=6" TargetMode="External"/><Relationship Id="rId131" Type="http://schemas.openxmlformats.org/officeDocument/2006/relationships/hyperlink" Target="https://www.facebook.com/shourav9884" TargetMode="External"/><Relationship Id="rId136" Type="http://schemas.openxmlformats.org/officeDocument/2006/relationships/hyperlink" Target="https://www.facebook.com/groups/csebuet09/permalink/1028285473865973/?comment_id=1031146680246519&amp;offset=0&amp;total_comments=2" TargetMode="External"/><Relationship Id="rId157" Type="http://schemas.openxmlformats.org/officeDocument/2006/relationships/hyperlink" Target="https://www.facebook.com/depessimist?fref=nf" TargetMode="External"/><Relationship Id="rId178" Type="http://schemas.openxmlformats.org/officeDocument/2006/relationships/hyperlink" Target="https://www.facebook.com/browse/likes?id=1030718130289374" TargetMode="External"/><Relationship Id="rId301" Type="http://schemas.openxmlformats.org/officeDocument/2006/relationships/hyperlink" Target="https://www.facebook.com/messages/100000507164596" TargetMode="External"/><Relationship Id="rId61" Type="http://schemas.openxmlformats.org/officeDocument/2006/relationships/hyperlink" Target="https://www.facebook.com/groups/csebuet09/permalink/1032308073463713/?comment_id=1032356643458856&amp;offset=0&amp;total_comments=20" TargetMode="External"/><Relationship Id="rId82" Type="http://schemas.openxmlformats.org/officeDocument/2006/relationships/hyperlink" Target="https://www.facebook.com/browse/likes?id=1032421270119060" TargetMode="External"/><Relationship Id="rId152" Type="http://schemas.openxmlformats.org/officeDocument/2006/relationships/hyperlink" Target="https://www.facebook.com/towfiq.buetcse?fref=nf" TargetMode="External"/><Relationship Id="rId173" Type="http://schemas.openxmlformats.org/officeDocument/2006/relationships/hyperlink" Target="https://www.facebook.com/096MP" TargetMode="External"/><Relationship Id="rId194" Type="http://schemas.openxmlformats.org/officeDocument/2006/relationships/hyperlink" Target="https://www.facebook.com/groups/csebuet09/permalink/1029913190369868/?comment_id=1030008780360309&amp;offset=0&amp;total_comments=5" TargetMode="External"/><Relationship Id="rId199" Type="http://schemas.openxmlformats.org/officeDocument/2006/relationships/hyperlink" Target="https://www.facebook.com/browse/group_message_viewers?id=1028741890486998" TargetMode="External"/><Relationship Id="rId203" Type="http://schemas.openxmlformats.org/officeDocument/2006/relationships/hyperlink" Target="https://www.facebook.com/groups/csebuet09/permalink/1028741890486998/?comment_id=1028759657151888&amp;offset=0&amp;total_comments=3" TargetMode="External"/><Relationship Id="rId208" Type="http://schemas.openxmlformats.org/officeDocument/2006/relationships/hyperlink" Target="https://www.facebook.com/groups/csebuet09/permalink/1028741890486998/?comment_id=1029935620367625&amp;offset=0&amp;total_comments=3" TargetMode="External"/><Relationship Id="rId229" Type="http://schemas.openxmlformats.org/officeDocument/2006/relationships/hyperlink" Target="https://www.facebook.com/browse/likes?id=1028676673826853" TargetMode="External"/><Relationship Id="rId19" Type="http://schemas.openxmlformats.org/officeDocument/2006/relationships/hyperlink" Target="https://www.facebook.com/browse/likes?id=1032308203463700" TargetMode="External"/><Relationship Id="rId224" Type="http://schemas.openxmlformats.org/officeDocument/2006/relationships/hyperlink" Target="https://www.facebook.com/browse/likes?id=1028272680533919" TargetMode="External"/><Relationship Id="rId240" Type="http://schemas.openxmlformats.org/officeDocument/2006/relationships/hyperlink" Target="https://www.facebook.com/groups/csebuet09/permalink/1028260293868491/" TargetMode="External"/><Relationship Id="rId245" Type="http://schemas.openxmlformats.org/officeDocument/2006/relationships/hyperlink" Target="https://www.facebook.com/shourav9884?fref=nf" TargetMode="External"/><Relationship Id="rId261" Type="http://schemas.openxmlformats.org/officeDocument/2006/relationships/hyperlink" Target="https://www.facebook.com/noman.nishad" TargetMode="External"/><Relationship Id="rId266" Type="http://schemas.openxmlformats.org/officeDocument/2006/relationships/hyperlink" Target="https://www.facebook.com/needhelp.amit?fref=ufi" TargetMode="External"/><Relationship Id="rId287" Type="http://schemas.openxmlformats.org/officeDocument/2006/relationships/hyperlink" Target="https://www.facebook.com/groups/csebuet09/permalink/1028211860540001/?comment_id=1028212017206652&amp;offset=0&amp;total_comments=1" TargetMode="External"/><Relationship Id="rId14" Type="http://schemas.openxmlformats.org/officeDocument/2006/relationships/hyperlink" Target="https://www.facebook.com/shamir.ahmedshohan" TargetMode="External"/><Relationship Id="rId30" Type="http://schemas.openxmlformats.org/officeDocument/2006/relationships/hyperlink" Target="https://www.facebook.com/maitraye.urmi?fref=ufi" TargetMode="External"/><Relationship Id="rId35" Type="http://schemas.openxmlformats.org/officeDocument/2006/relationships/hyperlink" Target="https://www.facebook.com/browse/likes?id=1032309893463531" TargetMode="External"/><Relationship Id="rId56" Type="http://schemas.openxmlformats.org/officeDocument/2006/relationships/hyperlink" Target="https://www.facebook.com/groups/csebuet09/permalink/1032308073463713/?comment_id=1032330620128125&amp;offset=0&amp;total_comments=20" TargetMode="External"/><Relationship Id="rId77" Type="http://schemas.openxmlformats.org/officeDocument/2006/relationships/hyperlink" Target="https://www.facebook.com/groups/csebuet09/permalink/1032221480139039/?comment_id=1032295813464939&amp;offset=0&amp;total_comments=6" TargetMode="External"/><Relationship Id="rId100" Type="http://schemas.openxmlformats.org/officeDocument/2006/relationships/hyperlink" Target="https://www.facebook.com/browse/likes?id=1031827580178429&amp;actorid=100000501543465" TargetMode="External"/><Relationship Id="rId105" Type="http://schemas.openxmlformats.org/officeDocument/2006/relationships/hyperlink" Target="https://www.facebook.com/browse/likes?id=1031866290174558" TargetMode="External"/><Relationship Id="rId126" Type="http://schemas.openxmlformats.org/officeDocument/2006/relationships/hyperlink" Target="https://www.facebook.com/needhelp.amit" TargetMode="External"/><Relationship Id="rId147" Type="http://schemas.openxmlformats.org/officeDocument/2006/relationships/hyperlink" Target="https://www.facebook.com/groups/csebuet09/permalink/1030987586929095/?comment_id=1031042990256888&amp;offset=0&amp;total_comments=3" TargetMode="External"/><Relationship Id="rId168" Type="http://schemas.openxmlformats.org/officeDocument/2006/relationships/hyperlink" Target="https://www.facebook.com/download/preview/644758809000957" TargetMode="External"/><Relationship Id="rId282" Type="http://schemas.openxmlformats.org/officeDocument/2006/relationships/hyperlink" Target="https://www.facebook.com/browse/likes?id=1028213940539793" TargetMode="External"/><Relationship Id="rId8" Type="http://schemas.openxmlformats.org/officeDocument/2006/relationships/hyperlink" Target="https://www.facebook.com/siddiqur.rahman077" TargetMode="External"/><Relationship Id="rId51" Type="http://schemas.openxmlformats.org/officeDocument/2006/relationships/hyperlink" Target="https://www.facebook.com/groups/csebuet09/permalink/1032308073463713/?comment_id=1032327786795075&amp;offset=0&amp;total_comments=20" TargetMode="External"/><Relationship Id="rId72" Type="http://schemas.openxmlformats.org/officeDocument/2006/relationships/hyperlink" Target="https://www.facebook.com/groups/csebuet09/permalink/1032221480139039/" TargetMode="External"/><Relationship Id="rId93" Type="http://schemas.openxmlformats.org/officeDocument/2006/relationships/hyperlink" Target="https://www.facebook.com/groups/csebuet09/permalink/1032000866827767/?comment_id=1032170846810769&amp;offset=0&amp;total_comments=2" TargetMode="External"/><Relationship Id="rId98" Type="http://schemas.openxmlformats.org/officeDocument/2006/relationships/hyperlink" Target="https://www.facebook.com/minar09" TargetMode="External"/><Relationship Id="rId121" Type="http://schemas.openxmlformats.org/officeDocument/2006/relationships/hyperlink" Target="https://www.facebook.com/events/349786218555790/?ref=4&amp;source=4" TargetMode="External"/><Relationship Id="rId142" Type="http://schemas.openxmlformats.org/officeDocument/2006/relationships/hyperlink" Target="https://www.facebook.com/depessimist" TargetMode="External"/><Relationship Id="rId163" Type="http://schemas.openxmlformats.org/officeDocument/2006/relationships/hyperlink" Target="https://www.facebook.com/browse/likes?id=1030731893621331" TargetMode="External"/><Relationship Id="rId184" Type="http://schemas.openxmlformats.org/officeDocument/2006/relationships/hyperlink" Target="https://www.facebook.com/browse/likes?id=1030720440289143" TargetMode="External"/><Relationship Id="rId189" Type="http://schemas.openxmlformats.org/officeDocument/2006/relationships/hyperlink" Target="https://www.facebook.com/groups/csebuet09/permalink/1029913190369868/" TargetMode="External"/><Relationship Id="rId219" Type="http://schemas.openxmlformats.org/officeDocument/2006/relationships/hyperlink" Target="https://www.facebook.com/hashtag/just_saying?source=feed_text" TargetMode="External"/><Relationship Id="rId3" Type="http://schemas.openxmlformats.org/officeDocument/2006/relationships/hyperlink" Target="https://www.facebook.com/groups/csebuet09/" TargetMode="External"/><Relationship Id="rId214" Type="http://schemas.openxmlformats.org/officeDocument/2006/relationships/hyperlink" Target="https://www.facebook.com/browse/event_members/?id=892170160833019&amp;edge=temporal_groups:member_of_temporal_group" TargetMode="External"/><Relationship Id="rId230" Type="http://schemas.openxmlformats.org/officeDocument/2006/relationships/hyperlink" Target="https://www.facebook.com/siddiqur.rahman077?fref=nf" TargetMode="External"/><Relationship Id="rId235" Type="http://schemas.openxmlformats.org/officeDocument/2006/relationships/hyperlink" Target="https://www.facebook.com/groups/csebuet09/permalink/1028276913866829/?comment_id=1028278573866663&amp;offset=0&amp;total_comments=4" TargetMode="External"/><Relationship Id="rId251" Type="http://schemas.openxmlformats.org/officeDocument/2006/relationships/hyperlink" Target="https://www.facebook.com/groups/csebuet09/permalink/1027984417229412/" TargetMode="External"/><Relationship Id="rId256" Type="http://schemas.openxmlformats.org/officeDocument/2006/relationships/hyperlink" Target="https://www.facebook.com/groups/csebuet09/permalink/1027984417229412/?comment_id=1028261137201740&amp;offset=0&amp;total_comments=64" TargetMode="External"/><Relationship Id="rId277" Type="http://schemas.openxmlformats.org/officeDocument/2006/relationships/hyperlink" Target="https://www.facebook.com/browse/likes?id=1028203927207461" TargetMode="External"/><Relationship Id="rId298" Type="http://schemas.openxmlformats.org/officeDocument/2006/relationships/hyperlink" Target="https://www.facebook.com/messages/100003123006922" TargetMode="External"/><Relationship Id="rId25" Type="http://schemas.openxmlformats.org/officeDocument/2006/relationships/hyperlink" Target="https://www.facebook.com/groups/csebuet09/permalink/1032308073463713/?comment_id=1032309060130281&amp;offset=0&amp;total_comments=20" TargetMode="External"/><Relationship Id="rId46" Type="http://schemas.openxmlformats.org/officeDocument/2006/relationships/hyperlink" Target="https://www.facebook.com/tarikul.papon?fref=ufi" TargetMode="External"/><Relationship Id="rId67" Type="http://schemas.openxmlformats.org/officeDocument/2006/relationships/hyperlink" Target="https://www.facebook.com/groups/csebuet09/permalink/1032308073463713/?comment_id=1032499846777869&amp;offset=0&amp;total_comments=20" TargetMode="External"/><Relationship Id="rId116" Type="http://schemas.openxmlformats.org/officeDocument/2006/relationships/hyperlink" Target="https://www.facebook.com/browse/likes?id=1031349573559563" TargetMode="External"/><Relationship Id="rId137" Type="http://schemas.openxmlformats.org/officeDocument/2006/relationships/hyperlink" Target="https://www.facebook.com/browse/likes?id=1031146680246519" TargetMode="External"/><Relationship Id="rId158" Type="http://schemas.openxmlformats.org/officeDocument/2006/relationships/hyperlink" Target="https://www.facebook.com/groups/csebuet09/permalink/1030728780288309/" TargetMode="External"/><Relationship Id="rId272" Type="http://schemas.openxmlformats.org/officeDocument/2006/relationships/hyperlink" Target="https://www.facebook.com/groups/csebuet09/permalink/1028203303874190/" TargetMode="External"/><Relationship Id="rId293" Type="http://schemas.openxmlformats.org/officeDocument/2006/relationships/hyperlink" Target="https://www.facebook.com/nahad.nirjor/posts/10203962879447668:13" TargetMode="External"/><Relationship Id="rId302" Type="http://schemas.openxmlformats.org/officeDocument/2006/relationships/hyperlink" Target="https://www.facebook.com/messages/100000501543465" TargetMode="External"/><Relationship Id="rId20" Type="http://schemas.openxmlformats.org/officeDocument/2006/relationships/hyperlink" Target="https://www.facebook.com/Shrek0001?fref=ufi" TargetMode="External"/><Relationship Id="rId41" Type="http://schemas.openxmlformats.org/officeDocument/2006/relationships/hyperlink" Target="https://www.facebook.com/groups/csebuet09/permalink/1032308073463713/?comment_id=1032322903462230&amp;offset=0&amp;total_comments=20" TargetMode="External"/><Relationship Id="rId62" Type="http://schemas.openxmlformats.org/officeDocument/2006/relationships/hyperlink" Target="https://www.facebook.com/browse/likes?id=1032356643458856" TargetMode="External"/><Relationship Id="rId83" Type="http://schemas.openxmlformats.org/officeDocument/2006/relationships/hyperlink" Target="https://www.facebook.com/charpokaRafsan?fref=nf" TargetMode="External"/><Relationship Id="rId88" Type="http://schemas.openxmlformats.org/officeDocument/2006/relationships/hyperlink" Target="https://www.facebook.com/sinthia.kabir.oishee" TargetMode="External"/><Relationship Id="rId111" Type="http://schemas.openxmlformats.org/officeDocument/2006/relationships/hyperlink" Target="https://www.facebook.com/browse/likes?id=1031344536893400&amp;actorid=100000501543465" TargetMode="External"/><Relationship Id="rId132" Type="http://schemas.openxmlformats.org/officeDocument/2006/relationships/hyperlink" Target="https://www.facebook.com/groups/csebuet09/permalink/1028285473865973/?comment_id=1028576847170169&amp;offset=0&amp;total_comments=2" TargetMode="External"/><Relationship Id="rId153" Type="http://schemas.openxmlformats.org/officeDocument/2006/relationships/hyperlink" Target="https://www.facebook.com/groups/csebuet09/permalink/1031046356923218/" TargetMode="External"/><Relationship Id="rId174" Type="http://schemas.openxmlformats.org/officeDocument/2006/relationships/hyperlink" Target="https://www.facebook.com/maruf.zaber" TargetMode="External"/><Relationship Id="rId179" Type="http://schemas.openxmlformats.org/officeDocument/2006/relationships/hyperlink" Target="https://www.facebook.com/groups/csebuet09/1030702540290933/?comment_id=1030727130288474&amp;offset=0&amp;total_comments=12" TargetMode="External"/><Relationship Id="rId195" Type="http://schemas.openxmlformats.org/officeDocument/2006/relationships/hyperlink" Target="https://www.facebook.com/photo.php?fbid=10203899942642122&amp;set=p.10203899942642122&amp;type=1" TargetMode="External"/><Relationship Id="rId209" Type="http://schemas.openxmlformats.org/officeDocument/2006/relationships/hyperlink" Target="https://www.facebook.com/browse/likes?id=1029935620367625" TargetMode="External"/><Relationship Id="rId190" Type="http://schemas.openxmlformats.org/officeDocument/2006/relationships/hyperlink" Target="https://www.facebook.com/browse/group_message_viewers?id=1029913190369868" TargetMode="External"/><Relationship Id="rId204" Type="http://schemas.openxmlformats.org/officeDocument/2006/relationships/hyperlink" Target="https://www.facebook.com/browse/likes?id=1028759657151888" TargetMode="External"/><Relationship Id="rId220" Type="http://schemas.openxmlformats.org/officeDocument/2006/relationships/hyperlink" Target="https://www.facebook.com/hashtag/none_of_our_business?source=feed_text" TargetMode="External"/><Relationship Id="rId225" Type="http://schemas.openxmlformats.org/officeDocument/2006/relationships/hyperlink" Target="https://www.facebook.com/samia.liya?fref=ufi" TargetMode="External"/><Relationship Id="rId241" Type="http://schemas.openxmlformats.org/officeDocument/2006/relationships/hyperlink" Target="https://www.facebook.com/browse/group_message_viewers?id=1028260293868491" TargetMode="External"/><Relationship Id="rId246" Type="http://schemas.openxmlformats.org/officeDocument/2006/relationships/hyperlink" Target="https://www.facebook.com/groups/csebuet09/permalink/1028518430509344/" TargetMode="External"/><Relationship Id="rId267" Type="http://schemas.openxmlformats.org/officeDocument/2006/relationships/hyperlink" Target="https://www.facebook.com/groups/csebuet09/permalink/1028202080540979/?comment_id=1028206560540531&amp;offset=0&amp;total_comments=3" TargetMode="External"/><Relationship Id="rId288" Type="http://schemas.openxmlformats.org/officeDocument/2006/relationships/hyperlink" Target="https://www.facebook.com/browse/likes?id=1028212017206652" TargetMode="External"/><Relationship Id="rId15" Type="http://schemas.openxmlformats.org/officeDocument/2006/relationships/hyperlink" Target="https://www.facebook.com/shahla.farzana" TargetMode="External"/><Relationship Id="rId36" Type="http://schemas.openxmlformats.org/officeDocument/2006/relationships/hyperlink" Target="https://www.facebook.com/groups/csebuet09/permalink/1032308073463713/?comment_id=1032310010130186&amp;offset=0&amp;total_comments=20" TargetMode="External"/><Relationship Id="rId57" Type="http://schemas.openxmlformats.org/officeDocument/2006/relationships/hyperlink" Target="https://www.facebook.com/browse/likes?id=1032330620128125" TargetMode="External"/><Relationship Id="rId106" Type="http://schemas.openxmlformats.org/officeDocument/2006/relationships/hyperlink" Target="https://www.facebook.com/groups/csebuet09/permalink/1031827580178429/?comment_id=1031883966839457&amp;offset=0&amp;total_comments=6" TargetMode="External"/><Relationship Id="rId127" Type="http://schemas.openxmlformats.org/officeDocument/2006/relationships/hyperlink" Target="https://www.facebook.com/groups/csebuet09/permalink/1028285473865973/" TargetMode="External"/><Relationship Id="rId262" Type="http://schemas.openxmlformats.org/officeDocument/2006/relationships/hyperlink" Target="https://www.facebook.com/browse/group_message_viewers?id=1028202080540979" TargetMode="External"/><Relationship Id="rId283" Type="http://schemas.openxmlformats.org/officeDocument/2006/relationships/hyperlink" Target="https://www.facebook.com/sakibmalek39?fref=nf" TargetMode="External"/><Relationship Id="rId10" Type="http://schemas.openxmlformats.org/officeDocument/2006/relationships/hyperlink" Target="https://www.facebook.com/mehrab.morshed" TargetMode="External"/><Relationship Id="rId31" Type="http://schemas.openxmlformats.org/officeDocument/2006/relationships/hyperlink" Target="https://www.facebook.com/groups/csebuet09/permalink/1032308073463713/?comment_id=1032309860130201&amp;offset=0&amp;total_comments=20" TargetMode="External"/><Relationship Id="rId52" Type="http://schemas.openxmlformats.org/officeDocument/2006/relationships/hyperlink" Target="https://www.facebook.com/browse/likes?id=1032327786795075" TargetMode="External"/><Relationship Id="rId73" Type="http://schemas.openxmlformats.org/officeDocument/2006/relationships/hyperlink" Target="https://www.facebook.com/browse/group_message_viewers?id=1032221480139039" TargetMode="External"/><Relationship Id="rId78" Type="http://schemas.openxmlformats.org/officeDocument/2006/relationships/hyperlink" Target="https://www.facebook.com/browse/likes?id=1032295813464939" TargetMode="External"/><Relationship Id="rId94" Type="http://schemas.openxmlformats.org/officeDocument/2006/relationships/hyperlink" Target="https://www.facebook.com/browse/likes?id=1032170846810769" TargetMode="External"/><Relationship Id="rId99" Type="http://schemas.openxmlformats.org/officeDocument/2006/relationships/hyperlink" Target="https://www.facebook.com/ashikee" TargetMode="External"/><Relationship Id="rId101" Type="http://schemas.openxmlformats.org/officeDocument/2006/relationships/hyperlink" Target="https://www.facebook.com/groups/csebuet09/permalink/1031827580178429/?comment_id=1031835463510974&amp;offset=0&amp;total_comments=6" TargetMode="External"/><Relationship Id="rId122" Type="http://schemas.openxmlformats.org/officeDocument/2006/relationships/hyperlink" Target="https://www.facebook.com/groups/csebuet09/permalink/1031325600228627/" TargetMode="External"/><Relationship Id="rId143" Type="http://schemas.openxmlformats.org/officeDocument/2006/relationships/hyperlink" Target="https://www.facebook.com/browse/likes?id=1030987586929095&amp;actorid=100001047391857" TargetMode="External"/><Relationship Id="rId148" Type="http://schemas.openxmlformats.org/officeDocument/2006/relationships/hyperlink" Target="https://www.facebook.com/browse/likes?id=1031042990256888" TargetMode="External"/><Relationship Id="rId164" Type="http://schemas.openxmlformats.org/officeDocument/2006/relationships/hyperlink" Target="https://www.facebook.com/groups/csebuet09/permalink/1030728780288309/?comment_id=1030735066954347&amp;offset=0&amp;total_comments=2" TargetMode="External"/><Relationship Id="rId169" Type="http://schemas.openxmlformats.org/officeDocument/2006/relationships/hyperlink" Target="https://www.facebook.com/groups/csebuet09/1030702540290933/" TargetMode="External"/><Relationship Id="rId185" Type="http://schemas.openxmlformats.org/officeDocument/2006/relationships/hyperlink" Target="https://www.facebook.com/groups/csebuet09/permalink/1030556396972214/?comment_id=1030720866955767&amp;offset=0&amp;total_comments=33" TargetMode="External"/><Relationship Id="rId4" Type="http://schemas.openxmlformats.org/officeDocument/2006/relationships/hyperlink" Target="https://www.facebook.com/farhancse?fref=nf" TargetMode="External"/><Relationship Id="rId9" Type="http://schemas.openxmlformats.org/officeDocument/2006/relationships/hyperlink" Target="https://www.facebook.com/farhancse" TargetMode="External"/><Relationship Id="rId180" Type="http://schemas.openxmlformats.org/officeDocument/2006/relationships/hyperlink" Target="https://www.facebook.com/groups/csebuet09/permalink/1030556396972214/" TargetMode="External"/><Relationship Id="rId210" Type="http://schemas.openxmlformats.org/officeDocument/2006/relationships/hyperlink" Target="https://www.facebook.com/samia.shafique.3" TargetMode="External"/><Relationship Id="rId215" Type="http://schemas.openxmlformats.org/officeDocument/2006/relationships/hyperlink" Target="https://www.facebook.com/browse/group_message_viewers?id=1029218277106026" TargetMode="External"/><Relationship Id="rId236" Type="http://schemas.openxmlformats.org/officeDocument/2006/relationships/hyperlink" Target="https://www.facebook.com/groups/csebuet09/permalink/1028276913866829/?comment_id=1028363720524815&amp;offset=0&amp;total_comments=4" TargetMode="External"/><Relationship Id="rId257" Type="http://schemas.openxmlformats.org/officeDocument/2006/relationships/hyperlink" Target="https://www.facebook.com/groups/csebuet09/permalink/1027984417229412/?comment_id=1028263203868200&amp;offset=0&amp;total_comments=64" TargetMode="External"/><Relationship Id="rId278" Type="http://schemas.openxmlformats.org/officeDocument/2006/relationships/hyperlink" Target="https://www.facebook.com/ovi.majumder1?fref=ufi" TargetMode="External"/><Relationship Id="rId26" Type="http://schemas.openxmlformats.org/officeDocument/2006/relationships/hyperlink" Target="https://www.facebook.com/browse/likes?id=1032309060130281" TargetMode="External"/><Relationship Id="rId231" Type="http://schemas.openxmlformats.org/officeDocument/2006/relationships/hyperlink" Target="https://www.facebook.com/groups/csebuet09/permalink/1028276913866829/" TargetMode="External"/><Relationship Id="rId252" Type="http://schemas.openxmlformats.org/officeDocument/2006/relationships/hyperlink" Target="https://www.facebook.com/browse/group_message_viewers?id=1027984417229412" TargetMode="External"/><Relationship Id="rId273" Type="http://schemas.openxmlformats.org/officeDocument/2006/relationships/hyperlink" Target="https://www.facebook.com/browse/group_message_viewers?id=1028203303874190" TargetMode="External"/><Relationship Id="rId294" Type="http://schemas.openxmlformats.org/officeDocument/2006/relationships/hyperlink" Target="https://www.facebook.com/mohammad.j.hossain.399/posts/847169455348967:88" TargetMode="External"/><Relationship Id="rId47" Type="http://schemas.openxmlformats.org/officeDocument/2006/relationships/hyperlink" Target="https://www.facebook.com/groups/csebuet09/permalink/1032308073463713/?comment_id=1032325963461924&amp;offset=0&amp;total_comments=20" TargetMode="External"/><Relationship Id="rId68" Type="http://schemas.openxmlformats.org/officeDocument/2006/relationships/hyperlink" Target="https://www.facebook.com/browse/likes?id=1032499846777869" TargetMode="External"/><Relationship Id="rId89" Type="http://schemas.openxmlformats.org/officeDocument/2006/relationships/hyperlink" Target="https://www.facebook.com/nahid.mim08?fref=ufi" TargetMode="External"/><Relationship Id="rId112" Type="http://schemas.openxmlformats.org/officeDocument/2006/relationships/hyperlink" Target="https://www.facebook.com/mamumit07?fref=ufi" TargetMode="External"/><Relationship Id="rId133" Type="http://schemas.openxmlformats.org/officeDocument/2006/relationships/hyperlink" Target="https://www.facebook.com/browse/likes?id=1028576847170169" TargetMode="External"/><Relationship Id="rId154" Type="http://schemas.openxmlformats.org/officeDocument/2006/relationships/hyperlink" Target="http://l.facebook.com/l.php?u=http://teacher.buet.ac.bd/fatematz/Feb_15_CSE409/&amp;h=3AQFPA1U6&amp;enc=AZMDrZdiY68ikiz8txy0dJGBg5Q3ya9Y1B02AWKAA3yIpvEShWzBY3OupnJmPGJ5MR0PCL4O2PwLsnIcmWpzUPL5hqinsNv0GvfDfVjD66ESNOubW3nL9gjjwNmlIsTK_wv1nxDuZJvYzwNj4r00m6Fq&amp;s=1" TargetMode="External"/><Relationship Id="rId175" Type="http://schemas.openxmlformats.org/officeDocument/2006/relationships/hyperlink" Target="https://www.facebook.com/groups/csebuet09/1030702540290933/?comment_id=1030715036956350&amp;offset=0&amp;total_comments=12" TargetMode="External"/><Relationship Id="rId196" Type="http://schemas.openxmlformats.org/officeDocument/2006/relationships/hyperlink" Target="https://www.facebook.com/groups/csebuet09/permalink/1029913190369868/?comment_id=1030498776977976&amp;offset=0&amp;total_comments=5" TargetMode="External"/><Relationship Id="rId200" Type="http://schemas.openxmlformats.org/officeDocument/2006/relationships/hyperlink" Target="https://www.facebook.com/charpokaRafsan" TargetMode="External"/><Relationship Id="rId16" Type="http://schemas.openxmlformats.org/officeDocument/2006/relationships/hyperlink" Target="https://www.facebook.com/browse/likes?id=1032308073463713&amp;actorid=100000501543465" TargetMode="External"/><Relationship Id="rId221" Type="http://schemas.openxmlformats.org/officeDocument/2006/relationships/hyperlink" Target="https://www.facebook.com/browse/group_message_viewers?id=1028194907208363" TargetMode="External"/><Relationship Id="rId242" Type="http://schemas.openxmlformats.org/officeDocument/2006/relationships/hyperlink" Target="https://www.facebook.com/groups/csebuet09/permalink/1028260293868491/?comment_id=1028262330534954&amp;offset=0&amp;total_comments=2" TargetMode="External"/><Relationship Id="rId263" Type="http://schemas.openxmlformats.org/officeDocument/2006/relationships/hyperlink" Target="https://www.facebook.com/browse/likes?id=1028202080540979&amp;actorid=100001445515692" TargetMode="External"/><Relationship Id="rId284" Type="http://schemas.openxmlformats.org/officeDocument/2006/relationships/hyperlink" Target="https://www.facebook.com/groups/csebuet09/permalink/1028211860540001/" TargetMode="External"/><Relationship Id="rId37" Type="http://schemas.openxmlformats.org/officeDocument/2006/relationships/hyperlink" Target="https://www.facebook.com/browse/likes?id=1032310010130186" TargetMode="External"/><Relationship Id="rId58" Type="http://schemas.openxmlformats.org/officeDocument/2006/relationships/hyperlink" Target="https://www.facebook.com/groups/csebuet09/permalink/1032308073463713/?comment_id=1032333660127821&amp;offset=0&amp;total_comments=20" TargetMode="External"/><Relationship Id="rId79" Type="http://schemas.openxmlformats.org/officeDocument/2006/relationships/hyperlink" Target="https://www.facebook.com/groups/csebuet09/permalink/1032221480139039/?comment_id=1032364930124694&amp;offset=0&amp;total_comments=6" TargetMode="External"/><Relationship Id="rId102" Type="http://schemas.openxmlformats.org/officeDocument/2006/relationships/hyperlink" Target="https://www.facebook.com/browse/likes?id=1031835463510974" TargetMode="External"/><Relationship Id="rId123" Type="http://schemas.openxmlformats.org/officeDocument/2006/relationships/hyperlink" Target="https://www.facebook.com/events/349786218555790/?ref=4" TargetMode="External"/><Relationship Id="rId144" Type="http://schemas.openxmlformats.org/officeDocument/2006/relationships/hyperlink" Target="https://www.facebook.com/groups/csebuet09/permalink/1030987586929095/?comment_id=1030990026928851&amp;offset=0&amp;total_comments=3" TargetMode="External"/><Relationship Id="rId90" Type="http://schemas.openxmlformats.org/officeDocument/2006/relationships/hyperlink" Target="https://www.facebook.com/groups/csebuet09/permalink/1032000866827767/?comment_id=1032005203494000&amp;offset=0&amp;total_comments=2" TargetMode="External"/><Relationship Id="rId165" Type="http://schemas.openxmlformats.org/officeDocument/2006/relationships/hyperlink" Target="https://www.facebook.com/browse/likes?id=1030735066954347" TargetMode="External"/><Relationship Id="rId186" Type="http://schemas.openxmlformats.org/officeDocument/2006/relationships/hyperlink" Target="https://www.facebook.com/groups/csebuet09/permalink/1030556396972214/?comment_id=1030720973622423&amp;offset=0&amp;total_comments=33" TargetMode="External"/><Relationship Id="rId211" Type="http://schemas.openxmlformats.org/officeDocument/2006/relationships/hyperlink" Target="https://www.facebook.com/events/892170160833019/?ref=4&amp;source=4" TargetMode="External"/><Relationship Id="rId232" Type="http://schemas.openxmlformats.org/officeDocument/2006/relationships/hyperlink" Target="https://www.facebook.com/browse/group_message_viewers?id=1028276913866829" TargetMode="External"/><Relationship Id="rId253" Type="http://schemas.openxmlformats.org/officeDocument/2006/relationships/hyperlink" Target="https://www.facebook.com/browse/likes?id=1027984417229412&amp;actorid=100003093189962" TargetMode="External"/><Relationship Id="rId274" Type="http://schemas.openxmlformats.org/officeDocument/2006/relationships/hyperlink" Target="https://www.facebook.com/browse/likes?id=1028203303874190&amp;actorid=100001443360945" TargetMode="External"/><Relationship Id="rId295" Type="http://schemas.openxmlformats.org/officeDocument/2006/relationships/hyperlink" Target="https://www.facebook.com/sadman.saadi/posts/862712870434278:96" TargetMode="External"/><Relationship Id="rId27" Type="http://schemas.openxmlformats.org/officeDocument/2006/relationships/hyperlink" Target="https://www.facebook.com/mehrab.morshed?fref=ufi" TargetMode="External"/><Relationship Id="rId48" Type="http://schemas.openxmlformats.org/officeDocument/2006/relationships/hyperlink" Target="https://www.facebook.com/browse/likes?id=1032325963461924" TargetMode="External"/><Relationship Id="rId69" Type="http://schemas.openxmlformats.org/officeDocument/2006/relationships/hyperlink" Target="https://www.facebook.com/groups/csebuet09/permalink/1032308073463713/?comment_id=1032504786777375&amp;offset=0&amp;total_comments=20" TargetMode="External"/><Relationship Id="rId113" Type="http://schemas.openxmlformats.org/officeDocument/2006/relationships/hyperlink" Target="https://www.facebook.com/groups/csebuet09/permalink/1031344536893400/?comment_id=1031346200226567&amp;offset=0&amp;total_comments=6" TargetMode="External"/><Relationship Id="rId134" Type="http://schemas.openxmlformats.org/officeDocument/2006/relationships/hyperlink" Target="https://www.facebook.com/depessimist?fref=ufi" TargetMode="External"/><Relationship Id="rId80" Type="http://schemas.openxmlformats.org/officeDocument/2006/relationships/hyperlink" Target="https://www.facebook.com/groups/csebuet09/permalink/1032221480139039/?comment_id=1032420683452452&amp;offset=0&amp;total_comments=6" TargetMode="External"/><Relationship Id="rId155" Type="http://schemas.openxmlformats.org/officeDocument/2006/relationships/hyperlink" Target="https://www.facebook.com/browse/group_message_viewers?id=1031046356923218" TargetMode="External"/><Relationship Id="rId176" Type="http://schemas.openxmlformats.org/officeDocument/2006/relationships/hyperlink" Target="https://www.facebook.com/browse/likes?id=1030715036956350" TargetMode="External"/><Relationship Id="rId197" Type="http://schemas.openxmlformats.org/officeDocument/2006/relationships/hyperlink" Target="https://www.facebook.com/Mushfiq.Martinie.Xen?fref=nf" TargetMode="External"/><Relationship Id="rId201" Type="http://schemas.openxmlformats.org/officeDocument/2006/relationships/hyperlink" Target="https://www.facebook.com/browse/likes?id=1028741890486998&amp;actorid=835417768" TargetMode="External"/><Relationship Id="rId222" Type="http://schemas.openxmlformats.org/officeDocument/2006/relationships/hyperlink" Target="https://www.facebook.com/browse/likes?id=1028194907208363&amp;actorid=100000667872234" TargetMode="External"/><Relationship Id="rId243" Type="http://schemas.openxmlformats.org/officeDocument/2006/relationships/hyperlink" Target="https://www.facebook.com/groups/csebuet09/permalink/1028260293868491/?comment_id=1028535873840933&amp;offset=0&amp;total_comments=2" TargetMode="External"/><Relationship Id="rId264" Type="http://schemas.openxmlformats.org/officeDocument/2006/relationships/hyperlink" Target="https://www.facebook.com/groups/csebuet09/permalink/1028202080540979/?comment_id=1028203530540834&amp;offset=0&amp;total_comments=3" TargetMode="External"/><Relationship Id="rId285" Type="http://schemas.openxmlformats.org/officeDocument/2006/relationships/hyperlink" Target="https://www.facebook.com/browse/group_message_viewers?id=1028211860540001" TargetMode="External"/><Relationship Id="rId17" Type="http://schemas.openxmlformats.org/officeDocument/2006/relationships/hyperlink" Target="https://www.facebook.com/saeef.sami?fref=ufi" TargetMode="External"/><Relationship Id="rId38" Type="http://schemas.openxmlformats.org/officeDocument/2006/relationships/hyperlink" Target="https://www.facebook.com/groups/csebuet09/permalink/1032308073463713/?comment_id=1032310406796813&amp;offset=0&amp;total_comments=20" TargetMode="External"/><Relationship Id="rId59" Type="http://schemas.openxmlformats.org/officeDocument/2006/relationships/hyperlink" Target="https://www.facebook.com/browse/likes?id=1032333660127821" TargetMode="External"/><Relationship Id="rId103" Type="http://schemas.openxmlformats.org/officeDocument/2006/relationships/hyperlink" Target="https://www.facebook.com/kawser.habib.97?fref=ufi" TargetMode="External"/><Relationship Id="rId124" Type="http://schemas.openxmlformats.org/officeDocument/2006/relationships/hyperlink" Target="https://www.facebook.com/browse/event_members/?id=349786218555790&amp;edge=temporal_groups:member_of_temporal_group" TargetMode="External"/><Relationship Id="rId70" Type="http://schemas.openxmlformats.org/officeDocument/2006/relationships/hyperlink" Target="https://www.facebook.com/browse/likes?id=1032504786777375" TargetMode="External"/><Relationship Id="rId91" Type="http://schemas.openxmlformats.org/officeDocument/2006/relationships/hyperlink" Target="https://www.facebook.com/browse/likes?id=1032005203494000" TargetMode="External"/><Relationship Id="rId145" Type="http://schemas.openxmlformats.org/officeDocument/2006/relationships/hyperlink" Target="https://www.facebook.com/browse/likes?id=1030990026928851" TargetMode="External"/><Relationship Id="rId166" Type="http://schemas.openxmlformats.org/officeDocument/2006/relationships/hyperlink" Target="https://www.facebook.com/groups/csebuet09/1030702546957599/" TargetMode="External"/><Relationship Id="rId187" Type="http://schemas.openxmlformats.org/officeDocument/2006/relationships/hyperlink" Target="https://www.facebook.com/browse/likes?id=1030720973622423" TargetMode="External"/><Relationship Id="rId1" Type="http://schemas.openxmlformats.org/officeDocument/2006/relationships/notesMaster" Target="../notesMasters/notesMaster1.xml"/><Relationship Id="rId212" Type="http://schemas.openxmlformats.org/officeDocument/2006/relationships/hyperlink" Target="https://www.facebook.com/groups/csebuet09/permalink/1029218277106026/" TargetMode="External"/><Relationship Id="rId233" Type="http://schemas.openxmlformats.org/officeDocument/2006/relationships/hyperlink" Target="https://www.facebook.com/browse/likes?id=1028276913866829&amp;actorid=100000716985683" TargetMode="External"/><Relationship Id="rId254" Type="http://schemas.openxmlformats.org/officeDocument/2006/relationships/hyperlink" Target="https://www.facebook.com/groups/csebuet09/permalink/1027984417229412/?comment_id=1028250503869470&amp;offset=0&amp;total_comments=64" TargetMode="External"/><Relationship Id="rId28" Type="http://schemas.openxmlformats.org/officeDocument/2006/relationships/hyperlink" Target="https://www.facebook.com/groups/csebuet09/permalink/1032308073463713/?comment_id=1032309586796895&amp;offset=0&amp;total_comments=20" TargetMode="External"/><Relationship Id="rId49" Type="http://schemas.openxmlformats.org/officeDocument/2006/relationships/hyperlink" Target="https://www.facebook.com/groups/csebuet09/permalink/1032308073463713/?comment_id=1032327146795139&amp;offset=0&amp;total_comments=20" TargetMode="External"/><Relationship Id="rId114" Type="http://schemas.openxmlformats.org/officeDocument/2006/relationships/hyperlink" Target="https://www.facebook.com/browse/likes?id=1031346200226567" TargetMode="External"/><Relationship Id="rId275" Type="http://schemas.openxmlformats.org/officeDocument/2006/relationships/hyperlink" Target="https://www.facebook.com/walid.muku?fref=ufi" TargetMode="External"/><Relationship Id="rId296" Type="http://schemas.openxmlformats.org/officeDocument/2006/relationships/hyperlink" Target="https://www.facebook.com/messages/100000667872234" TargetMode="External"/><Relationship Id="rId300" Type="http://schemas.openxmlformats.org/officeDocument/2006/relationships/hyperlink" Target="https://www.facebook.com/messages/100002040461512" TargetMode="External"/><Relationship Id="rId60" Type="http://schemas.openxmlformats.org/officeDocument/2006/relationships/hyperlink" Target="https://www.facebook.com/sinthia.kabir.oishee?fref=ufi" TargetMode="External"/><Relationship Id="rId81" Type="http://schemas.openxmlformats.org/officeDocument/2006/relationships/hyperlink" Target="https://www.facebook.com/groups/csebuet09/permalink/1032221480139039/?comment_id=1032421270119060&amp;offset=0&amp;total_comments=6" TargetMode="External"/><Relationship Id="rId135" Type="http://schemas.openxmlformats.org/officeDocument/2006/relationships/hyperlink" Target="https://www.facebook.com/photo.php?fbid=10203803904839942&amp;set=p.10203803904839942&amp;type=1" TargetMode="External"/><Relationship Id="rId156" Type="http://schemas.openxmlformats.org/officeDocument/2006/relationships/hyperlink" Target="https://www.facebook.com/browse/likes?id=1031046356923218&amp;actorid=1335499037" TargetMode="External"/><Relationship Id="rId177" Type="http://schemas.openxmlformats.org/officeDocument/2006/relationships/hyperlink" Target="https://www.facebook.com/groups/csebuet09/1030702540290933/?comment_id=1030718130289374&amp;offset=0&amp;total_comments=12" TargetMode="External"/><Relationship Id="rId198" Type="http://schemas.openxmlformats.org/officeDocument/2006/relationships/hyperlink" Target="https://www.facebook.com/groups/csebuet09/permalink/1028741890486998/" TargetMode="External"/><Relationship Id="rId202" Type="http://schemas.openxmlformats.org/officeDocument/2006/relationships/hyperlink" Target="https://www.facebook.com/sharmin.afrose.7?fref=ufi" TargetMode="External"/><Relationship Id="rId223" Type="http://schemas.openxmlformats.org/officeDocument/2006/relationships/hyperlink" Target="https://www.facebook.com/groups/csebuet09/permalink/1028194907208363/?comment_id=1028272680533919&amp;offset=0&amp;total_comments=9" TargetMode="External"/><Relationship Id="rId244" Type="http://schemas.openxmlformats.org/officeDocument/2006/relationships/hyperlink" Target="https://www.facebook.com/browse/likes?id=1028535873840933" TargetMode="External"/><Relationship Id="rId18" Type="http://schemas.openxmlformats.org/officeDocument/2006/relationships/hyperlink" Target="https://www.facebook.com/groups/csebuet09/permalink/1032308073463713/?comment_id=1032308203463700&amp;offset=0&amp;total_comments=20" TargetMode="External"/><Relationship Id="rId39" Type="http://schemas.openxmlformats.org/officeDocument/2006/relationships/hyperlink" Target="https://www.facebook.com/browse/likes?id=1032310406796813" TargetMode="External"/><Relationship Id="rId265" Type="http://schemas.openxmlformats.org/officeDocument/2006/relationships/hyperlink" Target="https://www.facebook.com/browse/likes?id=1028203530540834" TargetMode="External"/><Relationship Id="rId286" Type="http://schemas.openxmlformats.org/officeDocument/2006/relationships/hyperlink" Target="https://www.facebook.com/browse/likes?id=1028211860540001&amp;actorid=551609299" TargetMode="External"/><Relationship Id="rId50" Type="http://schemas.openxmlformats.org/officeDocument/2006/relationships/hyperlink" Target="https://www.facebook.com/browse/likes?id=1032327146795139" TargetMode="External"/><Relationship Id="rId104" Type="http://schemas.openxmlformats.org/officeDocument/2006/relationships/hyperlink" Target="https://www.facebook.com/groups/csebuet09/permalink/1031827580178429/?comment_id=1031866290174558&amp;offset=0&amp;total_comments=6" TargetMode="External"/><Relationship Id="rId125" Type="http://schemas.openxmlformats.org/officeDocument/2006/relationships/hyperlink" Target="https://www.facebook.com/browse/group_message_viewers?id=1031325600228627" TargetMode="External"/><Relationship Id="rId146" Type="http://schemas.openxmlformats.org/officeDocument/2006/relationships/hyperlink" Target="https://www.facebook.com/charpokaRafsan?fref=ufi" TargetMode="External"/><Relationship Id="rId167" Type="http://schemas.openxmlformats.org/officeDocument/2006/relationships/hyperlink" Target="https://www.facebook.com/download/644758809000957/application.docx" TargetMode="External"/><Relationship Id="rId188" Type="http://schemas.openxmlformats.org/officeDocument/2006/relationships/hyperlink" Target="https://www.facebook.com/mehrab.morshed?fref=nf" TargetMode="External"/><Relationship Id="rId71" Type="http://schemas.openxmlformats.org/officeDocument/2006/relationships/hyperlink" Target="https://www.facebook.com/sinthia.kabir.oishee?fref=nf" TargetMode="External"/><Relationship Id="rId92" Type="http://schemas.openxmlformats.org/officeDocument/2006/relationships/hyperlink" Target="https://www.facebook.com/TaksirHasan007?fref=ufi" TargetMode="External"/><Relationship Id="rId213" Type="http://schemas.openxmlformats.org/officeDocument/2006/relationships/hyperlink" Target="https://www.facebook.com/events/892170160833019/?ref=4" TargetMode="External"/><Relationship Id="rId234" Type="http://schemas.openxmlformats.org/officeDocument/2006/relationships/hyperlink" Target="https://www.facebook.com/siddiqur.rahman077?fref=ufi"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54250" y="1143000"/>
            <a:ext cx="2349500" cy="3086100"/>
          </a:xfrm>
        </p:spPr>
      </p:sp>
      <p:sp>
        <p:nvSpPr>
          <p:cNvPr id="3" name="Notes Placeholder 2"/>
          <p:cNvSpPr>
            <a:spLocks noGrp="1"/>
          </p:cNvSpPr>
          <p:nvPr>
            <p:ph type="body" idx="1"/>
          </p:nvPr>
        </p:nvSpPr>
        <p:spPr/>
        <p:txBody>
          <a:bodyPr/>
          <a:lstStyle/>
          <a:p>
            <a:endParaRPr lang="en-US" dirty="0" smtClean="0">
              <a:effectLst/>
            </a:endParaRPr>
          </a:p>
          <a:p>
            <a:r>
              <a:rPr lang="en-US" dirty="0" smtClean="0"/>
              <a:t>  </a:t>
            </a:r>
          </a:p>
          <a:p>
            <a:pPr>
              <a:buFont typeface="Arial" panose="020B0604020202020204" pitchFamily="34" charset="0"/>
              <a:buChar char="•"/>
            </a:pPr>
            <a:r>
              <a:rPr lang="en-US" dirty="0" smtClean="0">
                <a:hlinkClick r:id="rId3"/>
              </a:rPr>
              <a:t>Write Post</a:t>
            </a:r>
            <a:endParaRPr lang="en-US" dirty="0" smtClean="0"/>
          </a:p>
          <a:p>
            <a:pPr>
              <a:buFont typeface="Arial" panose="020B0604020202020204" pitchFamily="34" charset="0"/>
              <a:buChar char="•"/>
            </a:pPr>
            <a:r>
              <a:rPr lang="en-US" dirty="0" smtClean="0">
                <a:hlinkClick r:id="rId3"/>
              </a:rPr>
              <a:t>Add Photo / Video</a:t>
            </a:r>
            <a:endParaRPr lang="en-US" dirty="0" smtClean="0"/>
          </a:p>
          <a:p>
            <a:pPr>
              <a:buFont typeface="Arial" panose="020B0604020202020204" pitchFamily="34" charset="0"/>
              <a:buChar char="•"/>
            </a:pPr>
            <a:r>
              <a:rPr lang="en-US" dirty="0" smtClean="0">
                <a:hlinkClick r:id="rId3"/>
              </a:rPr>
              <a:t>Ask Question</a:t>
            </a:r>
            <a:endParaRPr lang="en-US" dirty="0" smtClean="0"/>
          </a:p>
          <a:p>
            <a:pPr>
              <a:buFont typeface="Arial" panose="020B0604020202020204" pitchFamily="34" charset="0"/>
              <a:buChar char="•"/>
            </a:pPr>
            <a:r>
              <a:rPr lang="en-US" dirty="0" smtClean="0">
                <a:hlinkClick r:id="rId3"/>
              </a:rPr>
              <a:t>Add File</a:t>
            </a:r>
            <a:endParaRPr lang="en-US" dirty="0" smtClean="0"/>
          </a:p>
          <a:p>
            <a:r>
              <a:rPr lang="en-US" dirty="0" smtClean="0"/>
              <a:t>Drag Link/Photos Here</a:t>
            </a:r>
          </a:p>
          <a:p>
            <a:pPr>
              <a:buFont typeface="Arial" panose="020B0604020202020204" pitchFamily="34" charset="0"/>
              <a:buChar char="•"/>
            </a:pPr>
            <a:r>
              <a:rPr lang="en-US" dirty="0" smtClean="0"/>
              <a:t>CSE BUET 2009</a:t>
            </a:r>
          </a:p>
          <a:p>
            <a:r>
              <a:rPr lang="en-US" b="1" dirty="0" smtClean="0">
                <a:effectLst/>
              </a:rPr>
              <a:t>News Feed</a:t>
            </a:r>
          </a:p>
          <a:p>
            <a:r>
              <a:rPr lang="en-US" dirty="0" smtClean="0">
                <a:effectLst/>
              </a:rPr>
              <a:t>RECENT ACTIVITY</a:t>
            </a:r>
          </a:p>
          <a:p>
            <a:r>
              <a:rPr lang="as-IN" b="1" dirty="0" smtClean="0">
                <a:effectLst/>
                <a:hlinkClick r:id="rId4"/>
              </a:rPr>
              <a:t>আখতার আল আমিন</a:t>
            </a:r>
            <a:endParaRPr lang="as-IN" b="1" dirty="0" smtClean="0">
              <a:effectLst/>
            </a:endParaRPr>
          </a:p>
          <a:p>
            <a:r>
              <a:rPr lang="as-IN" dirty="0" smtClean="0">
                <a:effectLst/>
                <a:hlinkClick r:id="rId5"/>
              </a:rPr>
              <a:t>13 </a:t>
            </a:r>
            <a:r>
              <a:rPr lang="en-US" dirty="0" err="1" smtClean="0">
                <a:effectLst/>
                <a:hlinkClick r:id="rId5"/>
              </a:rPr>
              <a:t>hrs</a:t>
            </a:r>
            <a:endParaRPr lang="en-US" dirty="0" smtClean="0">
              <a:effectLst/>
            </a:endParaRPr>
          </a:p>
          <a:p>
            <a:r>
              <a:rPr lang="as-IN" dirty="0" smtClean="0">
                <a:effectLst/>
              </a:rPr>
              <a:t>একটা নরমাল রিমাইন্ডার দিচ্ছি আমি এখানে। বুধবার টাকা জমা দেয়ার শেষদিন । তাই যারা যেতে চাস বুধবার মনে করে ২০০০ টাকা নিয়ে আসিস।</a:t>
            </a:r>
            <a:br>
              <a:rPr lang="as-IN" dirty="0" smtClean="0">
                <a:effectLst/>
              </a:rPr>
            </a:br>
            <a:r>
              <a:rPr lang="as-IN" dirty="0" smtClean="0">
                <a:effectLst/>
              </a:rPr>
              <a:t>টাকা যাদের কাছে দিতে পারবিঃ </a:t>
            </a:r>
            <a:r>
              <a:rPr lang="en-US" dirty="0" err="1" smtClean="0">
                <a:effectLst/>
                <a:hlinkClick r:id="rId6"/>
              </a:rPr>
              <a:t>Shafat</a:t>
            </a:r>
            <a:r>
              <a:rPr lang="en-US" dirty="0" smtClean="0">
                <a:effectLst/>
                <a:hlinkClick r:id="rId6"/>
              </a:rPr>
              <a:t> Sharif</a:t>
            </a:r>
            <a:r>
              <a:rPr lang="en-US" dirty="0" smtClean="0">
                <a:effectLst/>
              </a:rPr>
              <a:t> , </a:t>
            </a:r>
            <a:r>
              <a:rPr lang="en-US" dirty="0" err="1" smtClean="0">
                <a:effectLst/>
                <a:hlinkClick r:id="rId7"/>
              </a:rPr>
              <a:t>Shamim</a:t>
            </a:r>
            <a:r>
              <a:rPr lang="en-US" dirty="0" smtClean="0">
                <a:effectLst/>
                <a:hlinkClick r:id="rId7"/>
              </a:rPr>
              <a:t> </a:t>
            </a:r>
            <a:r>
              <a:rPr lang="en-US" dirty="0" err="1" smtClean="0">
                <a:effectLst/>
                <a:hlinkClick r:id="rId7"/>
              </a:rPr>
              <a:t>Seraj</a:t>
            </a:r>
            <a:r>
              <a:rPr lang="en-US" dirty="0" smtClean="0">
                <a:effectLst/>
                <a:hlinkClick r:id="rId7"/>
              </a:rPr>
              <a:t> </a:t>
            </a:r>
            <a:r>
              <a:rPr lang="en-US" dirty="0" err="1" smtClean="0">
                <a:effectLst/>
                <a:hlinkClick r:id="rId7"/>
              </a:rPr>
              <a:t>Shuvo</a:t>
            </a:r>
            <a:r>
              <a:rPr lang="en-US" dirty="0" smtClean="0">
                <a:effectLst/>
              </a:rPr>
              <a:t>, </a:t>
            </a:r>
            <a:r>
              <a:rPr lang="en-US" dirty="0" err="1" smtClean="0">
                <a:effectLst/>
                <a:hlinkClick r:id="rId8"/>
              </a:rPr>
              <a:t>Siddiqur</a:t>
            </a:r>
            <a:r>
              <a:rPr lang="en-US" dirty="0" smtClean="0">
                <a:effectLst/>
                <a:hlinkClick r:id="rId8"/>
              </a:rPr>
              <a:t> Rahman</a:t>
            </a:r>
            <a:r>
              <a:rPr lang="en-US" dirty="0" smtClean="0">
                <a:effectLst/>
              </a:rPr>
              <a:t>.</a:t>
            </a:r>
            <a:br>
              <a:rPr lang="en-US" dirty="0" smtClean="0">
                <a:effectLst/>
              </a:rPr>
            </a:br>
            <a:r>
              <a:rPr lang="as-IN" dirty="0" smtClean="0">
                <a:effectLst/>
                <a:hlinkClick r:id="rId9"/>
              </a:rPr>
              <a:t>আখতার আল আমিন</a:t>
            </a:r>
            <a:r>
              <a:rPr lang="as-IN" dirty="0" smtClean="0">
                <a:effectLst/>
              </a:rPr>
              <a:t> , </a:t>
            </a:r>
            <a:r>
              <a:rPr lang="en-US" dirty="0" err="1" smtClean="0">
                <a:effectLst/>
                <a:hlinkClick r:id="rId10"/>
              </a:rPr>
              <a:t>Mehrab</a:t>
            </a:r>
            <a:r>
              <a:rPr lang="en-US" dirty="0" smtClean="0">
                <a:effectLst/>
                <a:hlinkClick r:id="rId10"/>
              </a:rPr>
              <a:t> Bin </a:t>
            </a:r>
            <a:r>
              <a:rPr lang="en-US" dirty="0" err="1" smtClean="0">
                <a:effectLst/>
                <a:hlinkClick r:id="rId10"/>
              </a:rPr>
              <a:t>Morshed</a:t>
            </a:r>
            <a:r>
              <a:rPr lang="en-US" dirty="0" smtClean="0">
                <a:effectLst/>
              </a:rPr>
              <a:t> , </a:t>
            </a:r>
            <a:r>
              <a:rPr lang="en-US" dirty="0" err="1" smtClean="0">
                <a:effectLst/>
                <a:hlinkClick r:id="rId11"/>
              </a:rPr>
              <a:t>Tarikul</a:t>
            </a:r>
            <a:r>
              <a:rPr lang="en-US" dirty="0" smtClean="0">
                <a:effectLst/>
                <a:hlinkClick r:id="rId11"/>
              </a:rPr>
              <a:t> Islam </a:t>
            </a:r>
            <a:r>
              <a:rPr lang="en-US" dirty="0" err="1" smtClean="0">
                <a:effectLst/>
                <a:hlinkClick r:id="rId11"/>
              </a:rPr>
              <a:t>Papon</a:t>
            </a:r>
            <a:r>
              <a:rPr lang="en-US" dirty="0" smtClean="0">
                <a:effectLst/>
              </a:rPr>
              <a:t> .</a:t>
            </a:r>
            <a:br>
              <a:rPr lang="en-US" dirty="0" smtClean="0">
                <a:effectLst/>
              </a:rPr>
            </a:br>
            <a:r>
              <a:rPr lang="as-IN" dirty="0" smtClean="0">
                <a:effectLst/>
              </a:rPr>
              <a:t>ভালো বাস, লঞ্চ বুকিং সব কিছুই নির্ভর করছে টাকা হাতে আসার উপর।</a:t>
            </a:r>
          </a:p>
          <a:p>
            <a:r>
              <a:rPr lang="en-US" dirty="0" smtClean="0">
                <a:effectLst/>
                <a:hlinkClick r:id="rId3" tooltip="Like this"/>
              </a:rPr>
              <a:t>Like</a:t>
            </a:r>
            <a:r>
              <a:rPr lang="en-US" dirty="0" smtClean="0">
                <a:effectLst/>
              </a:rPr>
              <a:t> · </a:t>
            </a:r>
            <a:r>
              <a:rPr lang="en-US" dirty="0" smtClean="0">
                <a:effectLst/>
                <a:hlinkClick r:id="rId3" tooltip="Leave a comment"/>
              </a:rPr>
              <a:t>Comment</a:t>
            </a:r>
            <a:endParaRPr lang="en-US" dirty="0" smtClean="0">
              <a:effectLst/>
            </a:endParaRPr>
          </a:p>
          <a:p>
            <a:pPr>
              <a:buFont typeface="Arial" panose="020B0604020202020204" pitchFamily="34" charset="0"/>
              <a:buChar char="•"/>
            </a:pPr>
            <a:r>
              <a:rPr lang="en-US" dirty="0" smtClean="0">
                <a:effectLst/>
                <a:hlinkClick r:id="rId12"/>
              </a:rPr>
              <a:t>Seen by 75</a:t>
            </a:r>
            <a:endParaRPr lang="en-US" dirty="0" smtClean="0">
              <a:effectLst/>
            </a:endParaRPr>
          </a:p>
          <a:p>
            <a:pPr>
              <a:buFont typeface="Arial" panose="020B0604020202020204" pitchFamily="34" charset="0"/>
              <a:buChar char="•"/>
            </a:pPr>
            <a:r>
              <a:rPr lang="en-US" dirty="0" err="1" smtClean="0">
                <a:effectLst/>
                <a:hlinkClick r:id="rId13"/>
              </a:rPr>
              <a:t>Rifat</a:t>
            </a:r>
            <a:r>
              <a:rPr lang="en-US" dirty="0" smtClean="0">
                <a:effectLst/>
                <a:hlinkClick r:id="rId13"/>
              </a:rPr>
              <a:t> </a:t>
            </a:r>
            <a:r>
              <a:rPr lang="en-US" dirty="0" err="1" smtClean="0">
                <a:effectLst/>
                <a:hlinkClick r:id="rId13"/>
              </a:rPr>
              <a:t>Sabbir</a:t>
            </a:r>
            <a:r>
              <a:rPr lang="en-US" dirty="0" smtClean="0">
                <a:effectLst/>
                <a:hlinkClick r:id="rId13"/>
              </a:rPr>
              <a:t> Mansur</a:t>
            </a:r>
            <a:r>
              <a:rPr lang="en-US" dirty="0" smtClean="0">
                <a:effectLst/>
              </a:rPr>
              <a:t>, </a:t>
            </a:r>
            <a:r>
              <a:rPr lang="en-US" dirty="0" smtClean="0">
                <a:effectLst/>
                <a:hlinkClick r:id="rId14"/>
              </a:rPr>
              <a:t>Shamir Ahmed </a:t>
            </a:r>
            <a:r>
              <a:rPr lang="en-US" dirty="0" err="1" smtClean="0">
                <a:effectLst/>
                <a:hlinkClick r:id="rId14"/>
              </a:rPr>
              <a:t>Shohan</a:t>
            </a:r>
            <a:r>
              <a:rPr lang="en-US" dirty="0" smtClean="0">
                <a:effectLst/>
              </a:rPr>
              <a:t>, </a:t>
            </a:r>
            <a:r>
              <a:rPr lang="en-US" dirty="0" err="1" smtClean="0">
                <a:effectLst/>
                <a:hlinkClick r:id="rId15"/>
              </a:rPr>
              <a:t>Shahla</a:t>
            </a:r>
            <a:r>
              <a:rPr lang="en-US" dirty="0" smtClean="0">
                <a:effectLst/>
                <a:hlinkClick r:id="rId15"/>
              </a:rPr>
              <a:t> </a:t>
            </a:r>
            <a:r>
              <a:rPr lang="en-US" dirty="0" err="1" smtClean="0">
                <a:effectLst/>
                <a:hlinkClick r:id="rId15"/>
              </a:rPr>
              <a:t>Farzana</a:t>
            </a:r>
            <a:r>
              <a:rPr lang="en-US" dirty="0" smtClean="0">
                <a:effectLst/>
              </a:rPr>
              <a:t> and </a:t>
            </a:r>
            <a:r>
              <a:rPr lang="en-US" dirty="0" smtClean="0">
                <a:effectLst/>
                <a:hlinkClick r:id="rId16"/>
              </a:rPr>
              <a:t>5 others</a:t>
            </a:r>
            <a:r>
              <a:rPr lang="en-US" dirty="0" smtClean="0">
                <a:effectLst/>
              </a:rPr>
              <a:t> like this.</a:t>
            </a:r>
          </a:p>
          <a:p>
            <a:r>
              <a:rPr lang="en-US" dirty="0" smtClean="0">
                <a:hlinkClick r:id="rId17"/>
              </a:rPr>
              <a:t>Sami Al </a:t>
            </a:r>
            <a:r>
              <a:rPr lang="en-US" dirty="0" err="1" smtClean="0">
                <a:hlinkClick r:id="rId17"/>
              </a:rPr>
              <a:t>Saeef</a:t>
            </a:r>
            <a:r>
              <a:rPr lang="en-US" dirty="0" smtClean="0"/>
              <a:t> </a:t>
            </a:r>
            <a:r>
              <a:rPr lang="as-IN" dirty="0" smtClean="0"/>
              <a:t>সব জার্নি কি দিনের বেলায় হবে কিনা এটা একটু জানা প্লিজ</a:t>
            </a:r>
          </a:p>
          <a:p>
            <a:r>
              <a:rPr lang="as-IN" dirty="0" smtClean="0">
                <a:hlinkClick r:id="rId18"/>
              </a:rPr>
              <a:t>13 </a:t>
            </a:r>
            <a:r>
              <a:rPr lang="en-US" dirty="0" err="1" smtClean="0">
                <a:hlinkClick r:id="rId18"/>
              </a:rPr>
              <a:t>hrs</a:t>
            </a:r>
            <a:r>
              <a:rPr lang="en-US" dirty="0" smtClean="0"/>
              <a:t> · </a:t>
            </a:r>
            <a:r>
              <a:rPr lang="en-US" dirty="0" smtClean="0">
                <a:hlinkClick r:id="rId3" tooltip="Like this comment"/>
              </a:rPr>
              <a:t>Like</a:t>
            </a:r>
            <a:r>
              <a:rPr lang="en-US" dirty="0" smtClean="0"/>
              <a:t> · </a:t>
            </a:r>
            <a:r>
              <a:rPr lang="en-US" dirty="0" smtClean="0">
                <a:hlinkClick r:id="rId19"/>
              </a:rPr>
              <a:t>1</a:t>
            </a:r>
            <a:endParaRPr lang="en-US" dirty="0" smtClean="0"/>
          </a:p>
          <a:p>
            <a:r>
              <a:rPr lang="en-US" dirty="0" err="1" smtClean="0">
                <a:hlinkClick r:id="rId20"/>
              </a:rPr>
              <a:t>Alam</a:t>
            </a:r>
            <a:r>
              <a:rPr lang="en-US" dirty="0" smtClean="0">
                <a:hlinkClick r:id="rId20"/>
              </a:rPr>
              <a:t> </a:t>
            </a:r>
            <a:r>
              <a:rPr lang="en-US" dirty="0" err="1" smtClean="0">
                <a:hlinkClick r:id="rId20"/>
              </a:rPr>
              <a:t>Ashraful</a:t>
            </a:r>
            <a:r>
              <a:rPr lang="en-US" dirty="0" smtClean="0"/>
              <a:t> Tore </a:t>
            </a:r>
            <a:r>
              <a:rPr lang="en-US" dirty="0" err="1" smtClean="0"/>
              <a:t>naki</a:t>
            </a:r>
            <a:r>
              <a:rPr lang="en-US" dirty="0" smtClean="0"/>
              <a:t> </a:t>
            </a:r>
            <a:r>
              <a:rPr lang="en-US" dirty="0" err="1" smtClean="0"/>
              <a:t>jaite</a:t>
            </a:r>
            <a:r>
              <a:rPr lang="en-US" dirty="0" smtClean="0"/>
              <a:t> </a:t>
            </a:r>
            <a:r>
              <a:rPr lang="en-US" dirty="0" err="1" smtClean="0"/>
              <a:t>dibe</a:t>
            </a:r>
            <a:r>
              <a:rPr lang="en-US" dirty="0" smtClean="0"/>
              <a:t> </a:t>
            </a:r>
            <a:r>
              <a:rPr lang="en-US" dirty="0" err="1" smtClean="0"/>
              <a:t>na.rat</a:t>
            </a:r>
            <a:r>
              <a:rPr lang="en-US" dirty="0" smtClean="0"/>
              <a:t> din </a:t>
            </a:r>
            <a:r>
              <a:rPr lang="en-US" dirty="0" err="1" smtClean="0"/>
              <a:t>diya</a:t>
            </a:r>
            <a:r>
              <a:rPr lang="en-US" dirty="0" smtClean="0"/>
              <a:t> </a:t>
            </a:r>
            <a:r>
              <a:rPr lang="en-US" dirty="0" err="1" smtClean="0"/>
              <a:t>ki</a:t>
            </a:r>
            <a:r>
              <a:rPr lang="en-US" dirty="0" smtClean="0"/>
              <a:t> </a:t>
            </a:r>
            <a:r>
              <a:rPr lang="en-US" dirty="0" err="1" smtClean="0"/>
              <a:t>korbi</a:t>
            </a:r>
            <a:r>
              <a:rPr lang="en-US" dirty="0" smtClean="0"/>
              <a:t> </a:t>
            </a:r>
            <a:r>
              <a:rPr lang="en-US" dirty="0" smtClean="0">
                <a:hlinkClick r:id="rId21"/>
              </a:rPr>
              <a:t>Sami</a:t>
            </a:r>
            <a:endParaRPr lang="en-US" dirty="0" smtClean="0"/>
          </a:p>
          <a:p>
            <a:r>
              <a:rPr lang="en-US" dirty="0" smtClean="0">
                <a:hlinkClick r:id="rId22"/>
              </a:rPr>
              <a:t>13 </a:t>
            </a:r>
            <a:r>
              <a:rPr lang="en-US" dirty="0" err="1" smtClean="0">
                <a:hlinkClick r:id="rId22"/>
              </a:rPr>
              <a:t>hrs</a:t>
            </a:r>
            <a:r>
              <a:rPr lang="en-US" dirty="0" smtClean="0"/>
              <a:t> · </a:t>
            </a:r>
            <a:r>
              <a:rPr lang="en-US" dirty="0" smtClean="0">
                <a:hlinkClick r:id="rId3" tooltip="Like this comment"/>
              </a:rPr>
              <a:t>Like</a:t>
            </a:r>
            <a:r>
              <a:rPr lang="en-US" dirty="0" smtClean="0"/>
              <a:t> · </a:t>
            </a:r>
            <a:r>
              <a:rPr lang="en-US" dirty="0" smtClean="0">
                <a:hlinkClick r:id="rId23"/>
              </a:rPr>
              <a:t>3</a:t>
            </a:r>
            <a:endParaRPr lang="en-US" dirty="0" smtClean="0"/>
          </a:p>
          <a:p>
            <a:r>
              <a:rPr lang="as-IN" dirty="0" smtClean="0">
                <a:hlinkClick r:id="rId24"/>
              </a:rPr>
              <a:t>আখতার আল আমিন</a:t>
            </a:r>
            <a:r>
              <a:rPr lang="as-IN" dirty="0" smtClean="0"/>
              <a:t> আমার ইচ্ছা দিনে করা । কিন্তু যারা টাকা দিবে তাদের সবার মতামতের উপর ব্যাপারটা ডিপেন্ড করতেছে।</a:t>
            </a:r>
          </a:p>
          <a:p>
            <a:r>
              <a:rPr lang="as-IN" dirty="0" smtClean="0">
                <a:hlinkClick r:id="rId25"/>
              </a:rPr>
              <a:t>13 </a:t>
            </a:r>
            <a:r>
              <a:rPr lang="en-US" dirty="0" err="1" smtClean="0">
                <a:hlinkClick r:id="rId25"/>
              </a:rPr>
              <a:t>hrs</a:t>
            </a:r>
            <a:r>
              <a:rPr lang="en-US" dirty="0" smtClean="0"/>
              <a:t> · </a:t>
            </a:r>
            <a:r>
              <a:rPr lang="en-US" dirty="0" smtClean="0">
                <a:hlinkClick r:id="rId3" tooltip="Like this comment"/>
              </a:rPr>
              <a:t>Like</a:t>
            </a:r>
            <a:r>
              <a:rPr lang="en-US" dirty="0" smtClean="0"/>
              <a:t> · </a:t>
            </a:r>
            <a:r>
              <a:rPr lang="en-US" dirty="0" smtClean="0">
                <a:hlinkClick r:id="rId26"/>
              </a:rPr>
              <a:t>1</a:t>
            </a:r>
            <a:endParaRPr lang="en-US" dirty="0" smtClean="0"/>
          </a:p>
          <a:p>
            <a:r>
              <a:rPr lang="en-US" dirty="0" err="1" smtClean="0">
                <a:hlinkClick r:id="rId27"/>
              </a:rPr>
              <a:t>Mehrab</a:t>
            </a:r>
            <a:r>
              <a:rPr lang="en-US" dirty="0" smtClean="0">
                <a:hlinkClick r:id="rId27"/>
              </a:rPr>
              <a:t> Bin </a:t>
            </a:r>
            <a:r>
              <a:rPr lang="en-US" dirty="0" err="1" smtClean="0">
                <a:hlinkClick r:id="rId27"/>
              </a:rPr>
              <a:t>Morshed</a:t>
            </a:r>
            <a:r>
              <a:rPr lang="en-US" dirty="0" smtClean="0"/>
              <a:t> </a:t>
            </a:r>
            <a:r>
              <a:rPr lang="en-US" dirty="0" err="1" smtClean="0"/>
              <a:t>amar</a:t>
            </a:r>
            <a:r>
              <a:rPr lang="en-US" dirty="0" smtClean="0"/>
              <a:t> basically rate </a:t>
            </a:r>
            <a:r>
              <a:rPr lang="en-US" dirty="0" err="1" smtClean="0"/>
              <a:t>jawar</a:t>
            </a:r>
            <a:r>
              <a:rPr lang="en-US" dirty="0" smtClean="0"/>
              <a:t> </a:t>
            </a:r>
            <a:r>
              <a:rPr lang="en-US" dirty="0" err="1" smtClean="0"/>
              <a:t>iccha</a:t>
            </a:r>
            <a:r>
              <a:rPr lang="en-US" dirty="0" smtClean="0"/>
              <a:t>, </a:t>
            </a:r>
            <a:r>
              <a:rPr lang="en-US" dirty="0" err="1" smtClean="0"/>
              <a:t>tahole</a:t>
            </a:r>
            <a:r>
              <a:rPr lang="en-US" dirty="0" smtClean="0"/>
              <a:t> </a:t>
            </a:r>
            <a:r>
              <a:rPr lang="en-US" dirty="0" err="1" smtClean="0"/>
              <a:t>jawar</a:t>
            </a:r>
            <a:r>
              <a:rPr lang="en-US" dirty="0" smtClean="0"/>
              <a:t> </a:t>
            </a:r>
            <a:r>
              <a:rPr lang="en-US" dirty="0" err="1" smtClean="0"/>
              <a:t>somoy</a:t>
            </a:r>
            <a:r>
              <a:rPr lang="en-US" dirty="0" smtClean="0"/>
              <a:t> extra journey plus taka </a:t>
            </a:r>
            <a:r>
              <a:rPr lang="en-US" dirty="0" err="1" smtClean="0"/>
              <a:t>duitai</a:t>
            </a:r>
            <a:r>
              <a:rPr lang="en-US" dirty="0" smtClean="0"/>
              <a:t> save hoy </a:t>
            </a:r>
          </a:p>
          <a:p>
            <a:r>
              <a:rPr lang="en-US" dirty="0" smtClean="0">
                <a:hlinkClick r:id="rId28"/>
              </a:rPr>
              <a:t>13 </a:t>
            </a:r>
            <a:r>
              <a:rPr lang="en-US" dirty="0" err="1" smtClean="0">
                <a:hlinkClick r:id="rId28"/>
              </a:rPr>
              <a:t>hrs</a:t>
            </a:r>
            <a:r>
              <a:rPr lang="en-US" dirty="0" smtClean="0"/>
              <a:t> · </a:t>
            </a:r>
            <a:r>
              <a:rPr lang="en-US" dirty="0" smtClean="0">
                <a:hlinkClick r:id="rId3" tooltip="Like this comment"/>
              </a:rPr>
              <a:t>Like</a:t>
            </a:r>
            <a:r>
              <a:rPr lang="en-US" dirty="0" smtClean="0"/>
              <a:t> · </a:t>
            </a:r>
            <a:r>
              <a:rPr lang="en-US" dirty="0" smtClean="0">
                <a:hlinkClick r:id="rId29"/>
              </a:rPr>
              <a:t>2</a:t>
            </a:r>
            <a:endParaRPr lang="en-US" dirty="0" smtClean="0"/>
          </a:p>
          <a:p>
            <a:r>
              <a:rPr lang="en-US" dirty="0" err="1" smtClean="0">
                <a:hlinkClick r:id="rId30"/>
              </a:rPr>
              <a:t>Maitraye</a:t>
            </a:r>
            <a:r>
              <a:rPr lang="en-US" dirty="0" smtClean="0">
                <a:hlinkClick r:id="rId30"/>
              </a:rPr>
              <a:t> Das</a:t>
            </a:r>
            <a:r>
              <a:rPr lang="en-US" dirty="0" smtClean="0"/>
              <a:t> </a:t>
            </a:r>
            <a:r>
              <a:rPr lang="as-IN" dirty="0" smtClean="0"/>
              <a:t>আসলে দিনের জার্নিটা অনেক </a:t>
            </a:r>
            <a:r>
              <a:rPr lang="en-US" dirty="0" smtClean="0"/>
              <a:t>tiring </a:t>
            </a:r>
            <a:r>
              <a:rPr lang="as-IN" dirty="0" smtClean="0"/>
              <a:t>হবে, এখন গরমের টাইমে আরো বেশি সমস্যা হইতে পারে, পার্সোনালি রাতে যাওয়া সাপোর্ট করি, তারপরেও সবাই মিলে যেকোন ডিসিশন নিলে আপত্তি নাই</a:t>
            </a:r>
          </a:p>
          <a:p>
            <a:r>
              <a:rPr lang="as-IN" dirty="0" smtClean="0">
                <a:hlinkClick r:id="rId31"/>
              </a:rPr>
              <a:t>13 </a:t>
            </a:r>
            <a:r>
              <a:rPr lang="en-US" dirty="0" err="1" smtClean="0">
                <a:hlinkClick r:id="rId31"/>
              </a:rPr>
              <a:t>hrs</a:t>
            </a:r>
            <a:r>
              <a:rPr lang="en-US" dirty="0" smtClean="0"/>
              <a:t> · </a:t>
            </a:r>
            <a:r>
              <a:rPr lang="en-US" dirty="0" smtClean="0">
                <a:hlinkClick r:id="rId3" tooltip="Like this comment"/>
              </a:rPr>
              <a:t>Like</a:t>
            </a:r>
            <a:r>
              <a:rPr lang="en-US" dirty="0" smtClean="0"/>
              <a:t> · </a:t>
            </a:r>
            <a:r>
              <a:rPr lang="en-US" dirty="0" smtClean="0">
                <a:hlinkClick r:id="rId32"/>
              </a:rPr>
              <a:t>5</a:t>
            </a:r>
            <a:endParaRPr lang="en-US" dirty="0" smtClean="0"/>
          </a:p>
          <a:p>
            <a:r>
              <a:rPr lang="en-US" dirty="0" err="1" smtClean="0">
                <a:hlinkClick r:id="rId33"/>
              </a:rPr>
              <a:t>Shamim</a:t>
            </a:r>
            <a:r>
              <a:rPr lang="en-US" dirty="0" smtClean="0">
                <a:hlinkClick r:id="rId33"/>
              </a:rPr>
              <a:t> </a:t>
            </a:r>
            <a:r>
              <a:rPr lang="en-US" dirty="0" err="1" smtClean="0">
                <a:hlinkClick r:id="rId33"/>
              </a:rPr>
              <a:t>Seraj</a:t>
            </a:r>
            <a:r>
              <a:rPr lang="en-US" dirty="0" smtClean="0">
                <a:hlinkClick r:id="rId33"/>
              </a:rPr>
              <a:t> </a:t>
            </a:r>
            <a:r>
              <a:rPr lang="en-US" dirty="0" err="1" smtClean="0">
                <a:hlinkClick r:id="rId33"/>
              </a:rPr>
              <a:t>Shuvo</a:t>
            </a:r>
            <a:r>
              <a:rPr lang="en-US" dirty="0" smtClean="0"/>
              <a:t> </a:t>
            </a:r>
            <a:r>
              <a:rPr lang="as-IN" dirty="0" smtClean="0">
                <a:hlinkClick r:id="rId9"/>
              </a:rPr>
              <a:t>আখতার আল আমিন</a:t>
            </a:r>
            <a:r>
              <a:rPr lang="as-IN" dirty="0" smtClean="0"/>
              <a:t> ইনবক্স চেক কর</a:t>
            </a:r>
          </a:p>
          <a:p>
            <a:r>
              <a:rPr lang="as-IN" dirty="0" smtClean="0">
                <a:hlinkClick r:id="rId34"/>
              </a:rPr>
              <a:t>13 </a:t>
            </a:r>
            <a:r>
              <a:rPr lang="en-US" dirty="0" err="1" smtClean="0">
                <a:hlinkClick r:id="rId34"/>
              </a:rPr>
              <a:t>hrs</a:t>
            </a:r>
            <a:r>
              <a:rPr lang="en-US" dirty="0" smtClean="0"/>
              <a:t> · </a:t>
            </a:r>
            <a:r>
              <a:rPr lang="en-US" dirty="0" smtClean="0">
                <a:hlinkClick r:id="rId3" tooltip="Like this comment"/>
              </a:rPr>
              <a:t>Like</a:t>
            </a:r>
            <a:r>
              <a:rPr lang="en-US" dirty="0" smtClean="0"/>
              <a:t> · </a:t>
            </a:r>
            <a:r>
              <a:rPr lang="en-US" dirty="0" smtClean="0">
                <a:hlinkClick r:id="rId35"/>
              </a:rPr>
              <a:t>1</a:t>
            </a:r>
            <a:endParaRPr lang="en-US" dirty="0" smtClean="0"/>
          </a:p>
          <a:p>
            <a:r>
              <a:rPr lang="as-IN" dirty="0" smtClean="0">
                <a:hlinkClick r:id="rId24"/>
              </a:rPr>
              <a:t>আখতার আল আমিন</a:t>
            </a:r>
            <a:r>
              <a:rPr lang="as-IN" dirty="0" smtClean="0"/>
              <a:t> </a:t>
            </a:r>
            <a:endParaRPr lang="as-IN" dirty="0" smtClean="0">
              <a:effectLst/>
            </a:endParaRPr>
          </a:p>
          <a:p>
            <a:r>
              <a:rPr lang="as-IN" dirty="0" smtClean="0">
                <a:hlinkClick r:id="rId36"/>
              </a:rPr>
              <a:t>13 </a:t>
            </a:r>
            <a:r>
              <a:rPr lang="en-US" dirty="0" err="1" smtClean="0">
                <a:hlinkClick r:id="rId36"/>
              </a:rPr>
              <a:t>hrs</a:t>
            </a:r>
            <a:r>
              <a:rPr lang="en-US" dirty="0" smtClean="0"/>
              <a:t> · </a:t>
            </a:r>
            <a:r>
              <a:rPr lang="en-US" dirty="0" smtClean="0">
                <a:hlinkClick r:id="rId3" tooltip="Like this comment"/>
              </a:rPr>
              <a:t>Like</a:t>
            </a:r>
            <a:r>
              <a:rPr lang="en-US" dirty="0" smtClean="0"/>
              <a:t> · </a:t>
            </a:r>
            <a:r>
              <a:rPr lang="en-US" dirty="0" smtClean="0">
                <a:hlinkClick r:id="rId37"/>
              </a:rPr>
              <a:t>1</a:t>
            </a:r>
            <a:endParaRPr lang="en-US" dirty="0" smtClean="0"/>
          </a:p>
          <a:p>
            <a:r>
              <a:rPr lang="as-IN" dirty="0" smtClean="0">
                <a:hlinkClick r:id="rId24"/>
              </a:rPr>
              <a:t>আখতার আল আমিন</a:t>
            </a:r>
            <a:r>
              <a:rPr lang="as-IN" dirty="0" smtClean="0"/>
              <a:t> তাহলে আসার সময় একটা দিন কক্স বাজার স্টে করতে হবে। কারণ অনেকে কক্সবাজারে ঘুওরতে চায়।</a:t>
            </a:r>
          </a:p>
          <a:p>
            <a:r>
              <a:rPr lang="as-IN" dirty="0" smtClean="0">
                <a:hlinkClick r:id="rId38"/>
              </a:rPr>
              <a:t>13 </a:t>
            </a:r>
            <a:r>
              <a:rPr lang="en-US" dirty="0" err="1" smtClean="0">
                <a:hlinkClick r:id="rId38"/>
              </a:rPr>
              <a:t>hrs</a:t>
            </a:r>
            <a:r>
              <a:rPr lang="en-US" dirty="0" smtClean="0"/>
              <a:t> · </a:t>
            </a:r>
            <a:r>
              <a:rPr lang="en-US" dirty="0" smtClean="0">
                <a:hlinkClick r:id="rId3" tooltip="Like this comment"/>
              </a:rPr>
              <a:t>Like</a:t>
            </a:r>
            <a:r>
              <a:rPr lang="en-US" dirty="0" smtClean="0"/>
              <a:t> · </a:t>
            </a:r>
            <a:r>
              <a:rPr lang="en-US" dirty="0" smtClean="0">
                <a:hlinkClick r:id="rId39"/>
              </a:rPr>
              <a:t>2</a:t>
            </a:r>
            <a:endParaRPr lang="en-US" dirty="0" smtClean="0"/>
          </a:p>
          <a:p>
            <a:r>
              <a:rPr lang="en-US" dirty="0" err="1" smtClean="0">
                <a:hlinkClick r:id="rId40"/>
              </a:rPr>
              <a:t>Maruf</a:t>
            </a:r>
            <a:r>
              <a:rPr lang="en-US" dirty="0" smtClean="0">
                <a:hlinkClick r:id="rId40"/>
              </a:rPr>
              <a:t> </a:t>
            </a:r>
            <a:r>
              <a:rPr lang="en-US" dirty="0" err="1" smtClean="0">
                <a:hlinkClick r:id="rId40"/>
              </a:rPr>
              <a:t>Zaber</a:t>
            </a:r>
            <a:r>
              <a:rPr lang="en-US" dirty="0" smtClean="0"/>
              <a:t> St martin </a:t>
            </a:r>
            <a:r>
              <a:rPr lang="en-US" dirty="0" err="1" smtClean="0"/>
              <a:t>ghure</a:t>
            </a:r>
            <a:r>
              <a:rPr lang="en-US" dirty="0" smtClean="0"/>
              <a:t> </a:t>
            </a:r>
            <a:r>
              <a:rPr lang="en-US" dirty="0" err="1" smtClean="0"/>
              <a:t>ar</a:t>
            </a:r>
            <a:r>
              <a:rPr lang="en-US" dirty="0" smtClean="0"/>
              <a:t> Cox Bazar </a:t>
            </a:r>
            <a:r>
              <a:rPr lang="en-US" dirty="0" err="1" smtClean="0"/>
              <a:t>jete</a:t>
            </a:r>
            <a:r>
              <a:rPr lang="en-US" dirty="0" smtClean="0"/>
              <a:t> </a:t>
            </a:r>
            <a:r>
              <a:rPr lang="en-US" dirty="0" err="1" smtClean="0"/>
              <a:t>valo</a:t>
            </a:r>
            <a:r>
              <a:rPr lang="en-US" dirty="0" smtClean="0"/>
              <a:t> </a:t>
            </a:r>
            <a:r>
              <a:rPr lang="en-US" dirty="0" err="1" smtClean="0"/>
              <a:t>lagbe</a:t>
            </a:r>
            <a:r>
              <a:rPr lang="en-US" dirty="0" smtClean="0"/>
              <a:t> </a:t>
            </a:r>
            <a:r>
              <a:rPr lang="en-US" dirty="0" err="1" smtClean="0"/>
              <a:t>na</a:t>
            </a:r>
            <a:r>
              <a:rPr lang="en-US" dirty="0" smtClean="0"/>
              <a:t> ... but group decision is my decision </a:t>
            </a:r>
          </a:p>
          <a:p>
            <a:r>
              <a:rPr lang="en-US" dirty="0" smtClean="0">
                <a:hlinkClick r:id="rId41"/>
              </a:rPr>
              <a:t>13 </a:t>
            </a:r>
            <a:r>
              <a:rPr lang="en-US" dirty="0" err="1" smtClean="0">
                <a:hlinkClick r:id="rId41"/>
              </a:rPr>
              <a:t>hrs</a:t>
            </a:r>
            <a:r>
              <a:rPr lang="en-US" dirty="0" smtClean="0"/>
              <a:t> · </a:t>
            </a:r>
            <a:r>
              <a:rPr lang="en-US" dirty="0" smtClean="0">
                <a:hlinkClick r:id="rId3" tooltip="Like this comment"/>
              </a:rPr>
              <a:t>Like</a:t>
            </a:r>
            <a:r>
              <a:rPr lang="en-US" dirty="0" smtClean="0"/>
              <a:t> · </a:t>
            </a:r>
            <a:r>
              <a:rPr lang="en-US" dirty="0" smtClean="0">
                <a:hlinkClick r:id="rId42"/>
              </a:rPr>
              <a:t>3</a:t>
            </a:r>
            <a:endParaRPr lang="en-US" dirty="0" smtClean="0"/>
          </a:p>
          <a:p>
            <a:r>
              <a:rPr lang="en-US" dirty="0" err="1" smtClean="0">
                <a:hlinkClick r:id="rId43"/>
              </a:rPr>
              <a:t>Ashikee</a:t>
            </a:r>
            <a:r>
              <a:rPr lang="en-US" dirty="0" smtClean="0">
                <a:hlinkClick r:id="rId43"/>
              </a:rPr>
              <a:t> </a:t>
            </a:r>
            <a:r>
              <a:rPr lang="en-US" dirty="0" err="1" smtClean="0">
                <a:hlinkClick r:id="rId43"/>
              </a:rPr>
              <a:t>AbHi</a:t>
            </a:r>
            <a:r>
              <a:rPr lang="en-US" dirty="0" smtClean="0"/>
              <a:t> </a:t>
            </a:r>
            <a:r>
              <a:rPr lang="as-IN" dirty="0" smtClean="0"/>
              <a:t>আমার মনে হয় রাতে রউনা দিলাম। পরদিন সকালে ১১ টা নাগাদ সেন্ট মার্টিন্স । এর পর দিন পুরোটা সেন্ট মার্টিন্স এ। যারা ছেড়া দ্বীপ যেতে চায় গেলো। এর পর দিন দুটা নাগাত রউনা দিবো সেন্ট মার্টিন্স থেকে। যদি কক্সবাজার না থাকি সেদিন রাতেই ঢাকা রউনা দিলাম। আর থাকলে নেক্সট ডে রাতে।</a:t>
            </a:r>
          </a:p>
          <a:p>
            <a:r>
              <a:rPr lang="as-IN" dirty="0" smtClean="0">
                <a:hlinkClick r:id="rId44"/>
              </a:rPr>
              <a:t>13 </a:t>
            </a:r>
            <a:r>
              <a:rPr lang="en-US" dirty="0" err="1" smtClean="0">
                <a:hlinkClick r:id="rId44"/>
              </a:rPr>
              <a:t>hrs</a:t>
            </a:r>
            <a:r>
              <a:rPr lang="en-US" dirty="0" smtClean="0"/>
              <a:t> · </a:t>
            </a:r>
            <a:r>
              <a:rPr lang="en-US" dirty="0" smtClean="0">
                <a:hlinkClick r:id="rId3" tooltip="Like this comment"/>
              </a:rPr>
              <a:t>Like</a:t>
            </a:r>
            <a:r>
              <a:rPr lang="en-US" dirty="0" smtClean="0"/>
              <a:t> · </a:t>
            </a:r>
            <a:r>
              <a:rPr lang="en-US" dirty="0" smtClean="0">
                <a:hlinkClick r:id="rId45"/>
              </a:rPr>
              <a:t>2</a:t>
            </a:r>
            <a:endParaRPr lang="en-US" dirty="0" smtClean="0"/>
          </a:p>
          <a:p>
            <a:r>
              <a:rPr lang="en-US" dirty="0" err="1" smtClean="0">
                <a:hlinkClick r:id="rId46"/>
              </a:rPr>
              <a:t>Tarikul</a:t>
            </a:r>
            <a:r>
              <a:rPr lang="en-US" dirty="0" smtClean="0">
                <a:hlinkClick r:id="rId46"/>
              </a:rPr>
              <a:t> Islam </a:t>
            </a:r>
            <a:r>
              <a:rPr lang="en-US" dirty="0" err="1" smtClean="0">
                <a:hlinkClick r:id="rId46"/>
              </a:rPr>
              <a:t>Papon</a:t>
            </a:r>
            <a:r>
              <a:rPr lang="en-US" dirty="0" smtClean="0"/>
              <a:t> </a:t>
            </a:r>
            <a:r>
              <a:rPr lang="as-IN" dirty="0" smtClean="0"/>
              <a:t>যাওয়ার সময় রাতেই যাই। বুধবার ক্লাস শেষ করে বৃহস্পতিবার সকালে রওনা দেয়াটা কষ্ট হয়ে যাবে। বুধবার রাতে মনে হয় র‍্যাগ পোকার হবে। তাই সকালে যাওয়াটা পেইন হয়ে যাবে + দিনে যাওয়াটা অনেক বোরিং হবে। আর প্লিজ, দুই দিন (দুই রাত) সেন্ট মার্টিনে থাকি আমরা। গিয়ে পরদিন চলে আসলে এইটা কিছু হইল? </a:t>
            </a:r>
          </a:p>
          <a:p>
            <a:r>
              <a:rPr lang="as-IN" dirty="0" smtClean="0">
                <a:hlinkClick r:id="rId47"/>
              </a:rPr>
              <a:t>13 </a:t>
            </a:r>
            <a:r>
              <a:rPr lang="en-US" dirty="0" err="1" smtClean="0">
                <a:hlinkClick r:id="rId47"/>
              </a:rPr>
              <a:t>hrs</a:t>
            </a:r>
            <a:r>
              <a:rPr lang="en-US" dirty="0" smtClean="0"/>
              <a:t> · </a:t>
            </a:r>
            <a:r>
              <a:rPr lang="en-US" dirty="0" smtClean="0">
                <a:hlinkClick r:id="rId3" tooltip="Like this comment"/>
              </a:rPr>
              <a:t>Like</a:t>
            </a:r>
            <a:r>
              <a:rPr lang="en-US" dirty="0" smtClean="0"/>
              <a:t> · </a:t>
            </a:r>
            <a:r>
              <a:rPr lang="en-US" dirty="0" smtClean="0">
                <a:hlinkClick r:id="rId48"/>
              </a:rPr>
              <a:t>4</a:t>
            </a:r>
            <a:endParaRPr lang="en-US" dirty="0" smtClean="0"/>
          </a:p>
          <a:p>
            <a:r>
              <a:rPr lang="en-US" dirty="0" err="1" smtClean="0">
                <a:hlinkClick r:id="rId43"/>
              </a:rPr>
              <a:t>Ashikee</a:t>
            </a:r>
            <a:r>
              <a:rPr lang="en-US" dirty="0" smtClean="0">
                <a:hlinkClick r:id="rId43"/>
              </a:rPr>
              <a:t> </a:t>
            </a:r>
            <a:r>
              <a:rPr lang="en-US" dirty="0" err="1" smtClean="0">
                <a:hlinkClick r:id="rId43"/>
              </a:rPr>
              <a:t>AbHi</a:t>
            </a:r>
            <a:r>
              <a:rPr lang="en-US" dirty="0" smtClean="0"/>
              <a:t> </a:t>
            </a:r>
            <a:r>
              <a:rPr lang="as-IN" dirty="0" smtClean="0"/>
              <a:t>পাপন আমি যেটা বললাম সেটাতে দুই দিন দুই রাতই হয়।</a:t>
            </a:r>
          </a:p>
          <a:p>
            <a:r>
              <a:rPr lang="as-IN" dirty="0" smtClean="0">
                <a:hlinkClick r:id="rId49"/>
              </a:rPr>
              <a:t>13 </a:t>
            </a:r>
            <a:r>
              <a:rPr lang="en-US" dirty="0" err="1" smtClean="0">
                <a:hlinkClick r:id="rId49"/>
              </a:rPr>
              <a:t>hrs</a:t>
            </a:r>
            <a:r>
              <a:rPr lang="en-US" dirty="0" smtClean="0"/>
              <a:t> · </a:t>
            </a:r>
            <a:r>
              <a:rPr lang="en-US" dirty="0" smtClean="0">
                <a:hlinkClick r:id="rId3" tooltip="Like this comment"/>
              </a:rPr>
              <a:t>Like</a:t>
            </a:r>
            <a:r>
              <a:rPr lang="en-US" dirty="0" smtClean="0"/>
              <a:t> · </a:t>
            </a:r>
            <a:r>
              <a:rPr lang="en-US" dirty="0" smtClean="0">
                <a:hlinkClick r:id="rId50"/>
              </a:rPr>
              <a:t>3</a:t>
            </a:r>
            <a:endParaRPr lang="en-US" dirty="0" smtClean="0"/>
          </a:p>
          <a:p>
            <a:r>
              <a:rPr lang="en-US" dirty="0" err="1" smtClean="0">
                <a:hlinkClick r:id="rId46"/>
              </a:rPr>
              <a:t>Tarikul</a:t>
            </a:r>
            <a:r>
              <a:rPr lang="en-US" dirty="0" smtClean="0">
                <a:hlinkClick r:id="rId46"/>
              </a:rPr>
              <a:t> Islam </a:t>
            </a:r>
            <a:r>
              <a:rPr lang="en-US" dirty="0" err="1" smtClean="0">
                <a:hlinkClick r:id="rId46"/>
              </a:rPr>
              <a:t>Papon</a:t>
            </a:r>
            <a:r>
              <a:rPr lang="en-US" dirty="0" smtClean="0"/>
              <a:t> </a:t>
            </a:r>
            <a:r>
              <a:rPr lang="as-IN" dirty="0" smtClean="0"/>
              <a:t>২ তারিখ রাতে যাই। ৩+৪ সেন্ট মার্টিন থাকলাম। ৫ এ ফিরা আসি। ফিরার টাইমে কক্সবাজার থাকলে থাকলাম। নাইলে নাই। অভি, সরি ম্যান বুঝতে ভুল করসি </a:t>
            </a:r>
          </a:p>
          <a:p>
            <a:r>
              <a:rPr lang="as-IN" dirty="0" smtClean="0">
                <a:hlinkClick r:id="rId51"/>
              </a:rPr>
              <a:t>13 </a:t>
            </a:r>
            <a:r>
              <a:rPr lang="en-US" dirty="0" err="1" smtClean="0">
                <a:hlinkClick r:id="rId51"/>
              </a:rPr>
              <a:t>hrs</a:t>
            </a:r>
            <a:r>
              <a:rPr lang="en-US" dirty="0" smtClean="0"/>
              <a:t> · </a:t>
            </a:r>
            <a:r>
              <a:rPr lang="en-US" dirty="0" smtClean="0">
                <a:hlinkClick r:id="rId3" tooltip="Like this comment"/>
              </a:rPr>
              <a:t>Like</a:t>
            </a:r>
            <a:r>
              <a:rPr lang="en-US" dirty="0" smtClean="0"/>
              <a:t> · </a:t>
            </a:r>
            <a:r>
              <a:rPr lang="en-US" dirty="0" smtClean="0">
                <a:hlinkClick r:id="rId52"/>
              </a:rPr>
              <a:t>4</a:t>
            </a:r>
            <a:endParaRPr lang="en-US" dirty="0" smtClean="0"/>
          </a:p>
          <a:p>
            <a:r>
              <a:rPr lang="en-US" dirty="0" err="1" smtClean="0">
                <a:hlinkClick r:id="rId43"/>
              </a:rPr>
              <a:t>Ashikee</a:t>
            </a:r>
            <a:r>
              <a:rPr lang="en-US" dirty="0" smtClean="0">
                <a:hlinkClick r:id="rId43"/>
              </a:rPr>
              <a:t> </a:t>
            </a:r>
            <a:r>
              <a:rPr lang="en-US" dirty="0" err="1" smtClean="0">
                <a:hlinkClick r:id="rId43"/>
              </a:rPr>
              <a:t>AbHi</a:t>
            </a:r>
            <a:r>
              <a:rPr lang="en-US" dirty="0" smtClean="0"/>
              <a:t> </a:t>
            </a:r>
          </a:p>
          <a:p>
            <a:r>
              <a:rPr lang="en-US" dirty="0" smtClean="0">
                <a:hlinkClick r:id="rId53"/>
              </a:rPr>
              <a:t>13 </a:t>
            </a:r>
            <a:r>
              <a:rPr lang="en-US" dirty="0" err="1" smtClean="0">
                <a:hlinkClick r:id="rId53"/>
              </a:rPr>
              <a:t>hrs</a:t>
            </a:r>
            <a:r>
              <a:rPr lang="en-US" dirty="0" smtClean="0"/>
              <a:t> · </a:t>
            </a:r>
            <a:r>
              <a:rPr lang="en-US" dirty="0" smtClean="0">
                <a:hlinkClick r:id="rId3" tooltip="Like this comment"/>
              </a:rPr>
              <a:t>Like</a:t>
            </a:r>
            <a:r>
              <a:rPr lang="en-US" dirty="0" smtClean="0"/>
              <a:t> · </a:t>
            </a:r>
            <a:r>
              <a:rPr lang="en-US" dirty="0" smtClean="0">
                <a:hlinkClick r:id="rId54"/>
              </a:rPr>
              <a:t>1</a:t>
            </a:r>
            <a:endParaRPr lang="en-US" dirty="0" smtClean="0"/>
          </a:p>
          <a:p>
            <a:r>
              <a:rPr lang="en-US" dirty="0" err="1" smtClean="0">
                <a:hlinkClick r:id="rId55"/>
              </a:rPr>
              <a:t>Parvez</a:t>
            </a:r>
            <a:r>
              <a:rPr lang="en-US" dirty="0" smtClean="0">
                <a:hlinkClick r:id="rId55"/>
              </a:rPr>
              <a:t> Mohammad</a:t>
            </a:r>
            <a:r>
              <a:rPr lang="en-US" dirty="0" smtClean="0"/>
              <a:t> </a:t>
            </a:r>
            <a:r>
              <a:rPr lang="as-IN" dirty="0" smtClean="0"/>
              <a:t>দিনে যাইতে চাওয়ার কারন কিন্তু একটাই, আর কারনটা কিন্তু একেবারে উড়াই দেওয়ার মত না </a:t>
            </a:r>
          </a:p>
          <a:p>
            <a:r>
              <a:rPr lang="as-IN" dirty="0" smtClean="0">
                <a:hlinkClick r:id="rId56"/>
              </a:rPr>
              <a:t>13 </a:t>
            </a:r>
            <a:r>
              <a:rPr lang="en-US" dirty="0" err="1" smtClean="0">
                <a:hlinkClick r:id="rId56"/>
              </a:rPr>
              <a:t>hrs</a:t>
            </a:r>
            <a:r>
              <a:rPr lang="en-US" dirty="0" smtClean="0"/>
              <a:t> · </a:t>
            </a:r>
            <a:r>
              <a:rPr lang="en-US" dirty="0" smtClean="0">
                <a:hlinkClick r:id="rId3" tooltip="Like this comment"/>
              </a:rPr>
              <a:t>Like</a:t>
            </a:r>
            <a:r>
              <a:rPr lang="en-US" dirty="0" smtClean="0"/>
              <a:t> · </a:t>
            </a:r>
            <a:r>
              <a:rPr lang="en-US" dirty="0" smtClean="0">
                <a:hlinkClick r:id="rId57"/>
              </a:rPr>
              <a:t>4</a:t>
            </a:r>
            <a:endParaRPr lang="en-US" dirty="0" smtClean="0"/>
          </a:p>
          <a:p>
            <a:r>
              <a:rPr lang="en-US" dirty="0" err="1" smtClean="0">
                <a:hlinkClick r:id="rId27"/>
              </a:rPr>
              <a:t>Mehrab</a:t>
            </a:r>
            <a:r>
              <a:rPr lang="en-US" dirty="0" smtClean="0">
                <a:hlinkClick r:id="rId27"/>
              </a:rPr>
              <a:t> Bin </a:t>
            </a:r>
            <a:r>
              <a:rPr lang="en-US" dirty="0" err="1" smtClean="0">
                <a:hlinkClick r:id="rId27"/>
              </a:rPr>
              <a:t>Morshed</a:t>
            </a:r>
            <a:r>
              <a:rPr lang="en-US" dirty="0" smtClean="0"/>
              <a:t> </a:t>
            </a:r>
            <a:r>
              <a:rPr lang="as-IN" dirty="0" smtClean="0"/>
              <a:t>এই ব্যাপারে স্যার ইশতিয়াক বলেছেন উনি বাসের ছাদে দুইটা বোমা হাতে বসে থাকতে রাজি আছেন </a:t>
            </a:r>
          </a:p>
          <a:p>
            <a:r>
              <a:rPr lang="as-IN" dirty="0" smtClean="0">
                <a:hlinkClick r:id="rId58"/>
              </a:rPr>
              <a:t>12 </a:t>
            </a:r>
            <a:r>
              <a:rPr lang="en-US" dirty="0" err="1" smtClean="0">
                <a:hlinkClick r:id="rId58"/>
              </a:rPr>
              <a:t>hrs</a:t>
            </a:r>
            <a:r>
              <a:rPr lang="en-US" dirty="0" smtClean="0"/>
              <a:t> · </a:t>
            </a:r>
            <a:r>
              <a:rPr lang="en-US" dirty="0" smtClean="0">
                <a:hlinkClick r:id="rId3" tooltip="Like this comment"/>
              </a:rPr>
              <a:t>Like</a:t>
            </a:r>
            <a:r>
              <a:rPr lang="en-US" dirty="0" smtClean="0"/>
              <a:t> · </a:t>
            </a:r>
            <a:r>
              <a:rPr lang="en-US" dirty="0" smtClean="0">
                <a:hlinkClick r:id="rId59"/>
              </a:rPr>
              <a:t>4</a:t>
            </a:r>
            <a:endParaRPr lang="en-US" dirty="0" smtClean="0"/>
          </a:p>
          <a:p>
            <a:r>
              <a:rPr lang="en-US" dirty="0" err="1" smtClean="0">
                <a:hlinkClick r:id="rId60"/>
              </a:rPr>
              <a:t>Sinthia</a:t>
            </a:r>
            <a:r>
              <a:rPr lang="en-US" dirty="0" smtClean="0">
                <a:hlinkClick r:id="rId60"/>
              </a:rPr>
              <a:t> </a:t>
            </a:r>
            <a:r>
              <a:rPr lang="en-US" dirty="0" err="1" smtClean="0">
                <a:hlinkClick r:id="rId60"/>
              </a:rPr>
              <a:t>Kabir</a:t>
            </a:r>
            <a:r>
              <a:rPr lang="en-US" dirty="0" smtClean="0"/>
              <a:t> </a:t>
            </a:r>
            <a:r>
              <a:rPr lang="as-IN" dirty="0" smtClean="0"/>
              <a:t>আমি পড়সি ভালোবাসা নির্ভর করতেসে টাকা হাতে আসার উপর... কি ভয়ানক </a:t>
            </a:r>
          </a:p>
          <a:p>
            <a:r>
              <a:rPr lang="as-IN" dirty="0" smtClean="0">
                <a:hlinkClick r:id="rId61"/>
              </a:rPr>
              <a:t>12 </a:t>
            </a:r>
            <a:r>
              <a:rPr lang="en-US" dirty="0" err="1" smtClean="0">
                <a:hlinkClick r:id="rId61"/>
              </a:rPr>
              <a:t>hrs</a:t>
            </a:r>
            <a:r>
              <a:rPr lang="en-US" dirty="0" smtClean="0"/>
              <a:t> · </a:t>
            </a:r>
            <a:r>
              <a:rPr lang="en-US" dirty="0" smtClean="0">
                <a:hlinkClick r:id="rId3" tooltip="Like this comment"/>
              </a:rPr>
              <a:t>Like</a:t>
            </a:r>
            <a:r>
              <a:rPr lang="en-US" dirty="0" smtClean="0"/>
              <a:t> · </a:t>
            </a:r>
            <a:r>
              <a:rPr lang="en-US" dirty="0" smtClean="0">
                <a:hlinkClick r:id="rId62"/>
              </a:rPr>
              <a:t>2</a:t>
            </a:r>
            <a:endParaRPr lang="en-US" dirty="0" smtClean="0"/>
          </a:p>
          <a:p>
            <a:r>
              <a:rPr lang="en-US" dirty="0" err="1" smtClean="0">
                <a:hlinkClick r:id="rId63"/>
              </a:rPr>
              <a:t>Bidrohi</a:t>
            </a:r>
            <a:r>
              <a:rPr lang="en-US" dirty="0" smtClean="0">
                <a:hlinkClick r:id="rId63"/>
              </a:rPr>
              <a:t> </a:t>
            </a:r>
            <a:r>
              <a:rPr lang="en-US" dirty="0" err="1" smtClean="0">
                <a:hlinkClick r:id="rId63"/>
              </a:rPr>
              <a:t>Shovan</a:t>
            </a:r>
            <a:r>
              <a:rPr lang="en-US" dirty="0" smtClean="0"/>
              <a:t> </a:t>
            </a:r>
            <a:endParaRPr lang="en-US" dirty="0" smtClean="0">
              <a:effectLst/>
            </a:endParaRPr>
          </a:p>
          <a:p>
            <a:r>
              <a:rPr lang="en-US" dirty="0" smtClean="0">
                <a:hlinkClick r:id="rId64"/>
              </a:rPr>
              <a:t>12 </a:t>
            </a:r>
            <a:r>
              <a:rPr lang="en-US" dirty="0" err="1" smtClean="0">
                <a:hlinkClick r:id="rId64"/>
              </a:rPr>
              <a:t>hrs</a:t>
            </a:r>
            <a:r>
              <a:rPr lang="en-US" dirty="0" smtClean="0"/>
              <a:t> · </a:t>
            </a:r>
            <a:r>
              <a:rPr lang="en-US" dirty="0" smtClean="0">
                <a:hlinkClick r:id="rId3" tooltip="Like this comment"/>
              </a:rPr>
              <a:t>Like</a:t>
            </a:r>
            <a:r>
              <a:rPr lang="en-US" dirty="0" smtClean="0"/>
              <a:t> · </a:t>
            </a:r>
            <a:r>
              <a:rPr lang="en-US" dirty="0" smtClean="0">
                <a:hlinkClick r:id="rId65"/>
              </a:rPr>
              <a:t>1</a:t>
            </a:r>
            <a:endParaRPr lang="en-US" dirty="0" smtClean="0"/>
          </a:p>
          <a:p>
            <a:r>
              <a:rPr lang="en-US" dirty="0" err="1" smtClean="0">
                <a:hlinkClick r:id="rId66"/>
              </a:rPr>
              <a:t>Md</a:t>
            </a:r>
            <a:r>
              <a:rPr lang="en-US" dirty="0" smtClean="0">
                <a:hlinkClick r:id="rId66"/>
              </a:rPr>
              <a:t> </a:t>
            </a:r>
            <a:r>
              <a:rPr lang="en-US" dirty="0" err="1" smtClean="0">
                <a:hlinkClick r:id="rId66"/>
              </a:rPr>
              <a:t>Asiful</a:t>
            </a:r>
            <a:r>
              <a:rPr lang="en-US" dirty="0" smtClean="0">
                <a:hlinkClick r:id="rId66"/>
              </a:rPr>
              <a:t> </a:t>
            </a:r>
            <a:r>
              <a:rPr lang="en-US" dirty="0" err="1" smtClean="0">
                <a:hlinkClick r:id="rId66"/>
              </a:rPr>
              <a:t>Haque</a:t>
            </a:r>
            <a:r>
              <a:rPr lang="en-US" dirty="0" smtClean="0"/>
              <a:t> </a:t>
            </a:r>
            <a:r>
              <a:rPr lang="as-IN" dirty="0" smtClean="0"/>
              <a:t>রাতে ট্যুরের ব্যাপারে আপত্তি জানিয়ে যাচ্ছি।</a:t>
            </a:r>
          </a:p>
          <a:p>
            <a:r>
              <a:rPr lang="as-IN" dirty="0" smtClean="0">
                <a:hlinkClick r:id="rId67"/>
              </a:rPr>
              <a:t>9 </a:t>
            </a:r>
            <a:r>
              <a:rPr lang="en-US" dirty="0" err="1" smtClean="0">
                <a:hlinkClick r:id="rId67"/>
              </a:rPr>
              <a:t>hrs</a:t>
            </a:r>
            <a:r>
              <a:rPr lang="en-US" dirty="0" smtClean="0"/>
              <a:t> · </a:t>
            </a:r>
            <a:r>
              <a:rPr lang="en-US" dirty="0" smtClean="0">
                <a:hlinkClick r:id="rId3" tooltip="Like this comment"/>
              </a:rPr>
              <a:t>Like</a:t>
            </a:r>
            <a:r>
              <a:rPr lang="en-US" dirty="0" smtClean="0"/>
              <a:t> · </a:t>
            </a:r>
            <a:r>
              <a:rPr lang="en-US" dirty="0" smtClean="0">
                <a:hlinkClick r:id="rId68"/>
              </a:rPr>
              <a:t>1</a:t>
            </a:r>
            <a:endParaRPr lang="en-US" dirty="0" smtClean="0"/>
          </a:p>
          <a:p>
            <a:pPr>
              <a:buFont typeface="Arial" panose="020B0604020202020204" pitchFamily="34" charset="0"/>
              <a:buChar char="•"/>
            </a:pPr>
            <a:r>
              <a:rPr lang="en-US" dirty="0" err="1" smtClean="0">
                <a:hlinkClick r:id="rId20"/>
              </a:rPr>
              <a:t>Alam</a:t>
            </a:r>
            <a:r>
              <a:rPr lang="en-US" dirty="0" smtClean="0">
                <a:hlinkClick r:id="rId20"/>
              </a:rPr>
              <a:t> </a:t>
            </a:r>
            <a:r>
              <a:rPr lang="en-US" dirty="0" err="1" smtClean="0">
                <a:hlinkClick r:id="rId20"/>
              </a:rPr>
              <a:t>Ashraful</a:t>
            </a:r>
            <a:r>
              <a:rPr lang="en-US" dirty="0" smtClean="0"/>
              <a:t> Joto jai </a:t>
            </a:r>
            <a:r>
              <a:rPr lang="en-US" dirty="0" err="1" smtClean="0"/>
              <a:t>hok</a:t>
            </a:r>
            <a:r>
              <a:rPr lang="en-US" dirty="0" smtClean="0"/>
              <a:t> saint martin e 2 rat </a:t>
            </a:r>
            <a:r>
              <a:rPr lang="en-US" dirty="0" err="1" smtClean="0"/>
              <a:t>thakte</a:t>
            </a:r>
            <a:r>
              <a:rPr lang="en-US" dirty="0" smtClean="0"/>
              <a:t> </a:t>
            </a:r>
            <a:r>
              <a:rPr lang="en-US" dirty="0" err="1" smtClean="0"/>
              <a:t>chai.dine</a:t>
            </a:r>
            <a:r>
              <a:rPr lang="en-US" dirty="0" smtClean="0"/>
              <a:t> </a:t>
            </a:r>
            <a:r>
              <a:rPr lang="en-US" dirty="0" err="1" smtClean="0"/>
              <a:t>gelam</a:t>
            </a:r>
            <a:r>
              <a:rPr lang="en-US" dirty="0" smtClean="0"/>
              <a:t> </a:t>
            </a:r>
            <a:r>
              <a:rPr lang="en-US" dirty="0" err="1" smtClean="0"/>
              <a:t>naki</a:t>
            </a:r>
            <a:r>
              <a:rPr lang="en-US" dirty="0" smtClean="0"/>
              <a:t> rat e </a:t>
            </a:r>
            <a:r>
              <a:rPr lang="en-US" dirty="0" err="1" smtClean="0"/>
              <a:t>gelam</a:t>
            </a:r>
            <a:r>
              <a:rPr lang="en-US" dirty="0" smtClean="0"/>
              <a:t> </a:t>
            </a:r>
            <a:r>
              <a:rPr lang="en-US" dirty="0" err="1" smtClean="0"/>
              <a:t>doesnt</a:t>
            </a:r>
            <a:r>
              <a:rPr lang="en-US" dirty="0" smtClean="0"/>
              <a:t> matter to me.</a:t>
            </a:r>
          </a:p>
          <a:p>
            <a:pPr>
              <a:buFont typeface="Arial" panose="020B0604020202020204" pitchFamily="34" charset="0"/>
              <a:buChar char="•"/>
            </a:pPr>
            <a:r>
              <a:rPr lang="en-US" dirty="0" smtClean="0">
                <a:hlinkClick r:id="rId69"/>
              </a:rPr>
              <a:t>9 </a:t>
            </a:r>
            <a:r>
              <a:rPr lang="en-US" dirty="0" err="1" smtClean="0">
                <a:hlinkClick r:id="rId69"/>
              </a:rPr>
              <a:t>hrs</a:t>
            </a:r>
            <a:r>
              <a:rPr lang="en-US" dirty="0" smtClean="0"/>
              <a:t> · </a:t>
            </a:r>
            <a:r>
              <a:rPr lang="en-US" dirty="0" smtClean="0">
                <a:hlinkClick r:id="rId3" tooltip="Like this comment"/>
              </a:rPr>
              <a:t>Like</a:t>
            </a:r>
            <a:r>
              <a:rPr lang="en-US" dirty="0" smtClean="0"/>
              <a:t> · </a:t>
            </a:r>
            <a:r>
              <a:rPr lang="en-US" dirty="0" smtClean="0">
                <a:hlinkClick r:id="rId70"/>
              </a:rPr>
              <a:t>1</a:t>
            </a:r>
            <a:endParaRPr lang="en-US" dirty="0" smtClean="0"/>
          </a:p>
          <a:p>
            <a:pPr>
              <a:buFont typeface="Arial" panose="020B0604020202020204" pitchFamily="34" charset="0"/>
              <a:buChar char="•"/>
            </a:pPr>
            <a:r>
              <a:rPr lang="en-US" dirty="0" smtClean="0"/>
              <a:t>Write a comment...</a:t>
            </a:r>
          </a:p>
          <a:p>
            <a:r>
              <a:rPr lang="en-US" b="1" dirty="0" err="1" smtClean="0">
                <a:hlinkClick r:id="rId71"/>
              </a:rPr>
              <a:t>Sinthia</a:t>
            </a:r>
            <a:r>
              <a:rPr lang="en-US" b="1" dirty="0" smtClean="0">
                <a:hlinkClick r:id="rId71"/>
              </a:rPr>
              <a:t> </a:t>
            </a:r>
            <a:r>
              <a:rPr lang="en-US" b="1" dirty="0" err="1" smtClean="0">
                <a:hlinkClick r:id="rId71"/>
              </a:rPr>
              <a:t>Kabir</a:t>
            </a:r>
            <a:endParaRPr lang="en-US" b="1" dirty="0" smtClean="0"/>
          </a:p>
          <a:p>
            <a:r>
              <a:rPr lang="en-US" dirty="0" smtClean="0">
                <a:hlinkClick r:id="rId72"/>
              </a:rPr>
              <a:t>17 </a:t>
            </a:r>
            <a:r>
              <a:rPr lang="en-US" dirty="0" err="1" smtClean="0">
                <a:hlinkClick r:id="rId72"/>
              </a:rPr>
              <a:t>hrs</a:t>
            </a:r>
            <a:endParaRPr lang="en-US" dirty="0" smtClean="0"/>
          </a:p>
          <a:p>
            <a:r>
              <a:rPr lang="as-IN" dirty="0" smtClean="0"/>
              <a:t>যারা যারা কালকের </a:t>
            </a:r>
            <a:r>
              <a:rPr lang="en-US" dirty="0" smtClean="0"/>
              <a:t>SC15 session attend </a:t>
            </a:r>
            <a:r>
              <a:rPr lang="as-IN" dirty="0" smtClean="0"/>
              <a:t>করতেচাস/করবি, তোরা দুপুর ২ টায় </a:t>
            </a:r>
            <a:r>
              <a:rPr lang="en-US" dirty="0" smtClean="0"/>
              <a:t>Graduate Seminar Room </a:t>
            </a:r>
            <a:r>
              <a:rPr lang="as-IN" dirty="0" smtClean="0"/>
              <a:t>এ থাকিস। ঐ শিওর ক্যাশের সেমিনার এর লাঞ্চ খেয়ে ওখানেই থাকবি, পরপর দুইটা </a:t>
            </a:r>
            <a:r>
              <a:rPr lang="en-US" i="1" u="sng" dirty="0" smtClean="0"/>
              <a:t>wink emoticon</a:t>
            </a:r>
            <a:endParaRPr lang="en-US" dirty="0" smtClean="0"/>
          </a:p>
          <a:p>
            <a:r>
              <a:rPr lang="en-US" dirty="0" smtClean="0">
                <a:hlinkClick r:id="rId3" tooltip="Like this"/>
              </a:rPr>
              <a:t>Like</a:t>
            </a:r>
            <a:r>
              <a:rPr lang="en-US" dirty="0" smtClean="0"/>
              <a:t> · </a:t>
            </a:r>
            <a:r>
              <a:rPr lang="en-US" dirty="0" smtClean="0">
                <a:hlinkClick r:id="rId3" tooltip="Leave a comment"/>
              </a:rPr>
              <a:t>Comment</a:t>
            </a:r>
            <a:endParaRPr lang="en-US" dirty="0" smtClean="0"/>
          </a:p>
          <a:p>
            <a:pPr>
              <a:buFont typeface="Arial" panose="020B0604020202020204" pitchFamily="34" charset="0"/>
              <a:buChar char="•"/>
            </a:pPr>
            <a:r>
              <a:rPr lang="en-US" dirty="0" smtClean="0">
                <a:hlinkClick r:id="rId73"/>
              </a:rPr>
              <a:t>Seen by 85</a:t>
            </a:r>
            <a:endParaRPr lang="en-US" dirty="0" smtClean="0"/>
          </a:p>
          <a:p>
            <a:pPr>
              <a:buFont typeface="Arial" panose="020B0604020202020204" pitchFamily="34" charset="0"/>
              <a:buChar char="•"/>
            </a:pPr>
            <a:r>
              <a:rPr lang="as-IN" dirty="0" smtClean="0">
                <a:hlinkClick r:id="rId9"/>
              </a:rPr>
              <a:t>আখতার আল আমিন</a:t>
            </a:r>
            <a:r>
              <a:rPr lang="as-IN" dirty="0" smtClean="0"/>
              <a:t>, </a:t>
            </a:r>
            <a:r>
              <a:rPr lang="en-US" dirty="0" smtClean="0">
                <a:hlinkClick r:id="rId14"/>
              </a:rPr>
              <a:t>Shamir Ahmed </a:t>
            </a:r>
            <a:r>
              <a:rPr lang="en-US" dirty="0" err="1" smtClean="0">
                <a:hlinkClick r:id="rId14"/>
              </a:rPr>
              <a:t>Shohan</a:t>
            </a:r>
            <a:r>
              <a:rPr lang="en-US" dirty="0" smtClean="0"/>
              <a:t>, </a:t>
            </a:r>
            <a:r>
              <a:rPr lang="en-US" dirty="0" err="1" smtClean="0">
                <a:hlinkClick r:id="rId74"/>
              </a:rPr>
              <a:t>Tanzim</a:t>
            </a:r>
            <a:r>
              <a:rPr lang="en-US" dirty="0" smtClean="0">
                <a:hlinkClick r:id="rId74"/>
              </a:rPr>
              <a:t> Ahmed </a:t>
            </a:r>
            <a:r>
              <a:rPr lang="en-US" dirty="0" err="1" smtClean="0">
                <a:hlinkClick r:id="rId74"/>
              </a:rPr>
              <a:t>Rusho</a:t>
            </a:r>
            <a:r>
              <a:rPr lang="en-US" dirty="0" smtClean="0"/>
              <a:t> and </a:t>
            </a:r>
            <a:r>
              <a:rPr lang="en-US" dirty="0" smtClean="0">
                <a:hlinkClick r:id="rId75"/>
              </a:rPr>
              <a:t>8 others</a:t>
            </a:r>
            <a:r>
              <a:rPr lang="en-US" dirty="0" smtClean="0"/>
              <a:t> like this.</a:t>
            </a:r>
          </a:p>
          <a:p>
            <a:pPr>
              <a:buFont typeface="Arial" panose="020B0604020202020204" pitchFamily="34" charset="0"/>
              <a:buChar char="•"/>
            </a:pPr>
            <a:r>
              <a:rPr lang="en-US" dirty="0" smtClean="0">
                <a:hlinkClick r:id="rId3"/>
              </a:rPr>
              <a:t>View 2 more comments</a:t>
            </a:r>
            <a:endParaRPr lang="en-US" dirty="0" smtClean="0"/>
          </a:p>
          <a:p>
            <a:r>
              <a:rPr lang="en-US" dirty="0" err="1" smtClean="0">
                <a:hlinkClick r:id="rId76"/>
              </a:rPr>
              <a:t>Arefin</a:t>
            </a:r>
            <a:r>
              <a:rPr lang="en-US" dirty="0" smtClean="0">
                <a:hlinkClick r:id="rId76"/>
              </a:rPr>
              <a:t> Khan</a:t>
            </a:r>
            <a:r>
              <a:rPr lang="en-US" dirty="0" smtClean="0"/>
              <a:t> SC15 </a:t>
            </a:r>
            <a:r>
              <a:rPr lang="en-US" dirty="0" err="1" smtClean="0"/>
              <a:t>ki</a:t>
            </a:r>
            <a:r>
              <a:rPr lang="en-US" dirty="0" smtClean="0"/>
              <a:t>?</a:t>
            </a:r>
          </a:p>
          <a:p>
            <a:r>
              <a:rPr lang="en-US" dirty="0" smtClean="0">
                <a:hlinkClick r:id="rId77"/>
              </a:rPr>
              <a:t>14 </a:t>
            </a:r>
            <a:r>
              <a:rPr lang="en-US" dirty="0" err="1" smtClean="0">
                <a:hlinkClick r:id="rId77"/>
              </a:rPr>
              <a:t>hrs</a:t>
            </a:r>
            <a:r>
              <a:rPr lang="en-US" dirty="0" smtClean="0"/>
              <a:t> · </a:t>
            </a:r>
            <a:r>
              <a:rPr lang="en-US" dirty="0" smtClean="0">
                <a:hlinkClick r:id="rId3" tooltip="Like this comment"/>
              </a:rPr>
              <a:t>Like</a:t>
            </a:r>
            <a:r>
              <a:rPr lang="en-US" dirty="0" smtClean="0"/>
              <a:t> · </a:t>
            </a:r>
            <a:r>
              <a:rPr lang="en-US" dirty="0" smtClean="0">
                <a:hlinkClick r:id="rId78"/>
              </a:rPr>
              <a:t>1</a:t>
            </a:r>
            <a:endParaRPr lang="en-US" dirty="0" smtClean="0"/>
          </a:p>
          <a:p>
            <a:r>
              <a:rPr lang="en-US" dirty="0" err="1" smtClean="0">
                <a:hlinkClick r:id="rId60"/>
              </a:rPr>
              <a:t>Sinthia</a:t>
            </a:r>
            <a:r>
              <a:rPr lang="en-US" dirty="0" smtClean="0">
                <a:hlinkClick r:id="rId60"/>
              </a:rPr>
              <a:t> </a:t>
            </a:r>
            <a:r>
              <a:rPr lang="en-US" dirty="0" err="1" smtClean="0">
                <a:hlinkClick r:id="rId60"/>
              </a:rPr>
              <a:t>Kabir</a:t>
            </a:r>
            <a:r>
              <a:rPr lang="en-US" dirty="0" smtClean="0"/>
              <a:t> </a:t>
            </a:r>
            <a:r>
              <a:rPr lang="as-IN" dirty="0" smtClean="0"/>
              <a:t>দিলি তো অপমান কইরা। </a:t>
            </a:r>
            <a:r>
              <a:rPr lang="en-US" dirty="0" smtClean="0"/>
              <a:t>SC15 </a:t>
            </a:r>
            <a:r>
              <a:rPr lang="as-IN" dirty="0" smtClean="0"/>
              <a:t>হল আমরা যেই কনফারেন্সে গেসিলাম ঐটার ২০১৫ ভার্সন</a:t>
            </a:r>
          </a:p>
          <a:p>
            <a:r>
              <a:rPr lang="as-IN" dirty="0" smtClean="0">
                <a:hlinkClick r:id="rId79"/>
              </a:rPr>
              <a:t>12 </a:t>
            </a:r>
            <a:r>
              <a:rPr lang="en-US" dirty="0" err="1" smtClean="0">
                <a:hlinkClick r:id="rId79"/>
              </a:rPr>
              <a:t>hrs</a:t>
            </a:r>
            <a:r>
              <a:rPr lang="en-US" dirty="0" smtClean="0"/>
              <a:t> · </a:t>
            </a:r>
            <a:r>
              <a:rPr lang="en-US" dirty="0" smtClean="0">
                <a:hlinkClick r:id="rId3" tooltip="Like this comment"/>
              </a:rPr>
              <a:t>Like</a:t>
            </a:r>
            <a:endParaRPr lang="en-US" dirty="0" smtClean="0"/>
          </a:p>
          <a:p>
            <a:r>
              <a:rPr lang="en-US" dirty="0" err="1" smtClean="0">
                <a:hlinkClick r:id="rId76"/>
              </a:rPr>
              <a:t>Arefin</a:t>
            </a:r>
            <a:r>
              <a:rPr lang="en-US" dirty="0" smtClean="0">
                <a:hlinkClick r:id="rId76"/>
              </a:rPr>
              <a:t> Khan</a:t>
            </a:r>
            <a:r>
              <a:rPr lang="en-US" dirty="0" smtClean="0"/>
              <a:t> </a:t>
            </a:r>
            <a:r>
              <a:rPr lang="as-IN" dirty="0" smtClean="0"/>
              <a:t>ওইটা </a:t>
            </a:r>
            <a:r>
              <a:rPr lang="en-US" dirty="0" smtClean="0"/>
              <a:t>HPC </a:t>
            </a:r>
            <a:r>
              <a:rPr lang="as-IN" dirty="0" smtClean="0"/>
              <a:t>ছিল না? :-</a:t>
            </a:r>
            <a:r>
              <a:rPr lang="en-US" dirty="0" smtClean="0"/>
              <a:t>s </a:t>
            </a:r>
            <a:r>
              <a:rPr lang="as-IN" dirty="0" smtClean="0"/>
              <a:t>কালকে কি হবে? আগে কোন পোস্ট দিয়ে থাকলে খেয়াল করিনি </a:t>
            </a:r>
          </a:p>
          <a:p>
            <a:r>
              <a:rPr lang="as-IN" dirty="0" smtClean="0">
                <a:hlinkClick r:id="rId80"/>
              </a:rPr>
              <a:t>11 </a:t>
            </a:r>
            <a:r>
              <a:rPr lang="en-US" dirty="0" err="1" smtClean="0">
                <a:hlinkClick r:id="rId80"/>
              </a:rPr>
              <a:t>hrs</a:t>
            </a:r>
            <a:r>
              <a:rPr lang="en-US" dirty="0" smtClean="0"/>
              <a:t> · </a:t>
            </a:r>
            <a:r>
              <a:rPr lang="en-US" dirty="0" smtClean="0">
                <a:hlinkClick r:id="rId3" tooltip="Like this comment"/>
              </a:rPr>
              <a:t>Like</a:t>
            </a:r>
            <a:endParaRPr lang="en-US" dirty="0" smtClean="0"/>
          </a:p>
          <a:p>
            <a:pPr>
              <a:buFont typeface="Arial" panose="020B0604020202020204" pitchFamily="34" charset="0"/>
              <a:buChar char="•"/>
            </a:pPr>
            <a:r>
              <a:rPr lang="en-US" dirty="0" err="1" smtClean="0">
                <a:hlinkClick r:id="rId60"/>
              </a:rPr>
              <a:t>Sinthia</a:t>
            </a:r>
            <a:r>
              <a:rPr lang="en-US" dirty="0" smtClean="0">
                <a:hlinkClick r:id="rId60"/>
              </a:rPr>
              <a:t> </a:t>
            </a:r>
            <a:r>
              <a:rPr lang="en-US" dirty="0" err="1" smtClean="0">
                <a:hlinkClick r:id="rId60"/>
              </a:rPr>
              <a:t>Kabir</a:t>
            </a:r>
            <a:r>
              <a:rPr lang="en-US" dirty="0" smtClean="0"/>
              <a:t> HPC </a:t>
            </a:r>
            <a:r>
              <a:rPr lang="en-US" dirty="0" err="1" smtClean="0"/>
              <a:t>er</a:t>
            </a:r>
            <a:r>
              <a:rPr lang="en-US" dirty="0" smtClean="0"/>
              <a:t> conference. </a:t>
            </a:r>
            <a:r>
              <a:rPr lang="as-IN" dirty="0" smtClean="0"/>
              <a:t>ডাকনাম </a:t>
            </a:r>
            <a:r>
              <a:rPr lang="en-US" dirty="0" smtClean="0"/>
              <a:t>SC. </a:t>
            </a:r>
            <a:r>
              <a:rPr lang="as-IN" dirty="0" smtClean="0"/>
              <a:t>আর সাথে সাল মিলে </a:t>
            </a:r>
            <a:r>
              <a:rPr lang="en-US" dirty="0" smtClean="0"/>
              <a:t>SC15. </a:t>
            </a:r>
            <a:r>
              <a:rPr lang="as-IN" dirty="0" smtClean="0"/>
              <a:t>এবারের জন্য </a:t>
            </a:r>
            <a:r>
              <a:rPr lang="en-US" dirty="0" smtClean="0"/>
              <a:t>student program </a:t>
            </a:r>
            <a:r>
              <a:rPr lang="as-IN" dirty="0" smtClean="0"/>
              <a:t>এর </a:t>
            </a:r>
            <a:r>
              <a:rPr lang="en-US" dirty="0" smtClean="0"/>
              <a:t>application </a:t>
            </a:r>
            <a:r>
              <a:rPr lang="as-IN" dirty="0" smtClean="0"/>
              <a:t>নেয়া শুরু হইসে। তো কিভাবে এপ্লাই করতে হয়, ঐখানে কি কি হয় , গেলে কি লাভ এইসব নিয়ে সেশন।</a:t>
            </a:r>
          </a:p>
          <a:p>
            <a:pPr>
              <a:buFont typeface="Arial" panose="020B0604020202020204" pitchFamily="34" charset="0"/>
              <a:buChar char="•"/>
            </a:pPr>
            <a:r>
              <a:rPr lang="as-IN" dirty="0" smtClean="0">
                <a:hlinkClick r:id="rId81"/>
              </a:rPr>
              <a:t>11 </a:t>
            </a:r>
            <a:r>
              <a:rPr lang="en-US" dirty="0" err="1" smtClean="0">
                <a:hlinkClick r:id="rId81"/>
              </a:rPr>
              <a:t>hrs</a:t>
            </a:r>
            <a:r>
              <a:rPr lang="en-US" dirty="0" smtClean="0"/>
              <a:t> · </a:t>
            </a:r>
            <a:r>
              <a:rPr lang="en-US" dirty="0" smtClean="0">
                <a:hlinkClick r:id="rId3" tooltip="Like this comment"/>
              </a:rPr>
              <a:t>Like</a:t>
            </a:r>
            <a:r>
              <a:rPr lang="en-US" dirty="0" smtClean="0"/>
              <a:t> · </a:t>
            </a:r>
            <a:r>
              <a:rPr lang="en-US" dirty="0" smtClean="0">
                <a:hlinkClick r:id="rId82"/>
              </a:rPr>
              <a:t>1</a:t>
            </a:r>
            <a:endParaRPr lang="en-US" dirty="0" smtClean="0"/>
          </a:p>
          <a:p>
            <a:pPr>
              <a:buFont typeface="Arial" panose="020B0604020202020204" pitchFamily="34" charset="0"/>
              <a:buChar char="•"/>
            </a:pPr>
            <a:r>
              <a:rPr lang="en-US" dirty="0" smtClean="0"/>
              <a:t>Write a comment...</a:t>
            </a:r>
          </a:p>
          <a:p>
            <a:r>
              <a:rPr lang="en-US" b="1" dirty="0" err="1" smtClean="0">
                <a:hlinkClick r:id="rId83"/>
              </a:rPr>
              <a:t>Rafsan</a:t>
            </a:r>
            <a:r>
              <a:rPr lang="en-US" b="1" dirty="0" smtClean="0">
                <a:hlinkClick r:id="rId83"/>
              </a:rPr>
              <a:t> </a:t>
            </a:r>
            <a:r>
              <a:rPr lang="en-US" b="1" dirty="0" err="1" smtClean="0">
                <a:hlinkClick r:id="rId83"/>
              </a:rPr>
              <a:t>Rubaiyat</a:t>
            </a:r>
            <a:r>
              <a:rPr lang="en-US" b="1" dirty="0" smtClean="0">
                <a:hlinkClick r:id="rId83"/>
              </a:rPr>
              <a:t> Siddiqui</a:t>
            </a:r>
            <a:endParaRPr lang="en-US" b="1" dirty="0" smtClean="0"/>
          </a:p>
          <a:p>
            <a:r>
              <a:rPr lang="en-US" dirty="0" smtClean="0">
                <a:hlinkClick r:id="rId84"/>
              </a:rPr>
              <a:t>Yesterday at 4:05am</a:t>
            </a:r>
            <a:r>
              <a:rPr lang="en-US" dirty="0" smtClean="0"/>
              <a:t> · </a:t>
            </a:r>
            <a:r>
              <a:rPr lang="en-US" dirty="0" smtClean="0">
                <a:hlinkClick r:id="rId85"/>
              </a:rPr>
              <a:t>Dhaka</a:t>
            </a:r>
            <a:endParaRPr lang="en-US" dirty="0" smtClean="0"/>
          </a:p>
          <a:p>
            <a:r>
              <a:rPr lang="as-IN" dirty="0" smtClean="0"/>
              <a:t>কাইলকা টিসিএস পাট্টির সিটি আছে নাকি? @টিসিএস পাট্টি</a:t>
            </a:r>
          </a:p>
          <a:p>
            <a:r>
              <a:rPr lang="en-US" dirty="0" smtClean="0">
                <a:hlinkClick r:id="rId3" tooltip="Like this"/>
              </a:rPr>
              <a:t>Like</a:t>
            </a:r>
            <a:r>
              <a:rPr lang="en-US" dirty="0" smtClean="0"/>
              <a:t> · </a:t>
            </a:r>
            <a:r>
              <a:rPr lang="en-US" dirty="0" smtClean="0">
                <a:hlinkClick r:id="rId3" tooltip="Leave a comment"/>
              </a:rPr>
              <a:t>Comment</a:t>
            </a:r>
            <a:endParaRPr lang="en-US" dirty="0" smtClean="0"/>
          </a:p>
          <a:p>
            <a:pPr>
              <a:buFont typeface="Arial" panose="020B0604020202020204" pitchFamily="34" charset="0"/>
              <a:buChar char="•"/>
            </a:pPr>
            <a:r>
              <a:rPr lang="en-US" dirty="0" smtClean="0">
                <a:hlinkClick r:id="rId86"/>
              </a:rPr>
              <a:t>Seen by 95</a:t>
            </a:r>
            <a:endParaRPr lang="en-US" dirty="0" smtClean="0"/>
          </a:p>
          <a:p>
            <a:pPr>
              <a:buFont typeface="Arial" panose="020B0604020202020204" pitchFamily="34" charset="0"/>
              <a:buChar char="•"/>
            </a:pPr>
            <a:r>
              <a:rPr lang="as-IN" dirty="0" smtClean="0">
                <a:hlinkClick r:id="rId9"/>
              </a:rPr>
              <a:t>আখতার আল আমিন</a:t>
            </a:r>
            <a:r>
              <a:rPr lang="as-IN" dirty="0" smtClean="0"/>
              <a:t>, </a:t>
            </a:r>
            <a:r>
              <a:rPr lang="en-US" dirty="0" err="1" smtClean="0">
                <a:hlinkClick r:id="rId87"/>
              </a:rPr>
              <a:t>Alam</a:t>
            </a:r>
            <a:r>
              <a:rPr lang="en-US" dirty="0" smtClean="0">
                <a:hlinkClick r:id="rId87"/>
              </a:rPr>
              <a:t> </a:t>
            </a:r>
            <a:r>
              <a:rPr lang="en-US" dirty="0" err="1" smtClean="0">
                <a:hlinkClick r:id="rId87"/>
              </a:rPr>
              <a:t>Ashraful</a:t>
            </a:r>
            <a:r>
              <a:rPr lang="en-US" dirty="0" smtClean="0"/>
              <a:t> and </a:t>
            </a:r>
            <a:r>
              <a:rPr lang="en-US" dirty="0" err="1" smtClean="0">
                <a:hlinkClick r:id="rId88"/>
              </a:rPr>
              <a:t>Sinthia</a:t>
            </a:r>
            <a:r>
              <a:rPr lang="en-US" dirty="0" smtClean="0">
                <a:hlinkClick r:id="rId88"/>
              </a:rPr>
              <a:t> </a:t>
            </a:r>
            <a:r>
              <a:rPr lang="en-US" dirty="0" err="1" smtClean="0">
                <a:hlinkClick r:id="rId88"/>
              </a:rPr>
              <a:t>Kabir</a:t>
            </a:r>
            <a:r>
              <a:rPr lang="en-US" dirty="0" smtClean="0"/>
              <a:t> like this.</a:t>
            </a:r>
          </a:p>
          <a:p>
            <a:r>
              <a:rPr lang="en-US" dirty="0" err="1" smtClean="0">
                <a:hlinkClick r:id="rId89"/>
              </a:rPr>
              <a:t>Nahid</a:t>
            </a:r>
            <a:r>
              <a:rPr lang="en-US" dirty="0" smtClean="0">
                <a:hlinkClick r:id="rId89"/>
              </a:rPr>
              <a:t> Hassan</a:t>
            </a:r>
            <a:r>
              <a:rPr lang="en-US" dirty="0" smtClean="0"/>
              <a:t> </a:t>
            </a:r>
            <a:r>
              <a:rPr lang="en-US" dirty="0" err="1" smtClean="0"/>
              <a:t>naaaaaaaaaaaaaaaaaaaaaaaaaa</a:t>
            </a:r>
            <a:r>
              <a:rPr lang="en-US" dirty="0" smtClean="0"/>
              <a:t> </a:t>
            </a:r>
          </a:p>
          <a:p>
            <a:r>
              <a:rPr lang="en-US" dirty="0" smtClean="0">
                <a:hlinkClick r:id="rId90"/>
              </a:rPr>
              <a:t>Yesterday at 4:19am</a:t>
            </a:r>
            <a:r>
              <a:rPr lang="en-US" dirty="0" smtClean="0"/>
              <a:t> · </a:t>
            </a:r>
            <a:r>
              <a:rPr lang="en-US" dirty="0" smtClean="0">
                <a:hlinkClick r:id="rId3" tooltip="Like this comment"/>
              </a:rPr>
              <a:t>Like</a:t>
            </a:r>
            <a:r>
              <a:rPr lang="en-US" dirty="0" smtClean="0"/>
              <a:t> · </a:t>
            </a:r>
            <a:r>
              <a:rPr lang="en-US" dirty="0" smtClean="0">
                <a:hlinkClick r:id="rId91"/>
              </a:rPr>
              <a:t>2</a:t>
            </a:r>
            <a:endParaRPr lang="en-US" dirty="0" smtClean="0"/>
          </a:p>
          <a:p>
            <a:pPr>
              <a:buFont typeface="Arial" panose="020B0604020202020204" pitchFamily="34" charset="0"/>
              <a:buChar char="•"/>
            </a:pPr>
            <a:r>
              <a:rPr lang="en-US" dirty="0" err="1" smtClean="0">
                <a:hlinkClick r:id="rId92"/>
              </a:rPr>
              <a:t>Taksir</a:t>
            </a:r>
            <a:r>
              <a:rPr lang="en-US" dirty="0" smtClean="0">
                <a:hlinkClick r:id="rId92"/>
              </a:rPr>
              <a:t> </a:t>
            </a:r>
            <a:r>
              <a:rPr lang="en-US" dirty="0" err="1" smtClean="0">
                <a:hlinkClick r:id="rId92"/>
              </a:rPr>
              <a:t>Hasan</a:t>
            </a:r>
            <a:r>
              <a:rPr lang="en-US" dirty="0" smtClean="0"/>
              <a:t> </a:t>
            </a:r>
            <a:r>
              <a:rPr lang="en-US" dirty="0" err="1" smtClean="0"/>
              <a:t>tcs</a:t>
            </a:r>
            <a:r>
              <a:rPr lang="en-US" dirty="0" smtClean="0"/>
              <a:t> </a:t>
            </a:r>
            <a:r>
              <a:rPr lang="en-US" dirty="0" err="1" smtClean="0"/>
              <a:t>rockz</a:t>
            </a:r>
            <a:r>
              <a:rPr lang="en-US" dirty="0" smtClean="0"/>
              <a:t> </a:t>
            </a:r>
            <a:r>
              <a:rPr lang="en-US" dirty="0" err="1" smtClean="0"/>
              <a:t>ai</a:t>
            </a:r>
            <a:r>
              <a:rPr lang="en-US" dirty="0" smtClean="0"/>
              <a:t> </a:t>
            </a:r>
            <a:r>
              <a:rPr lang="en-US" dirty="0" err="1" smtClean="0"/>
              <a:t>shockz</a:t>
            </a:r>
            <a:r>
              <a:rPr lang="en-US" dirty="0" smtClean="0"/>
              <a:t> </a:t>
            </a:r>
          </a:p>
          <a:p>
            <a:pPr>
              <a:buFont typeface="Arial" panose="020B0604020202020204" pitchFamily="34" charset="0"/>
              <a:buChar char="•"/>
            </a:pPr>
            <a:r>
              <a:rPr lang="en-US" dirty="0" smtClean="0">
                <a:hlinkClick r:id="rId93"/>
              </a:rPr>
              <a:t>21 </a:t>
            </a:r>
            <a:r>
              <a:rPr lang="en-US" dirty="0" err="1" smtClean="0">
                <a:hlinkClick r:id="rId93"/>
              </a:rPr>
              <a:t>hrs</a:t>
            </a:r>
            <a:r>
              <a:rPr lang="en-US" dirty="0" smtClean="0"/>
              <a:t> · </a:t>
            </a:r>
            <a:r>
              <a:rPr lang="en-US" dirty="0" smtClean="0">
                <a:hlinkClick r:id="rId3" tooltip="Like this comment"/>
              </a:rPr>
              <a:t>Like</a:t>
            </a:r>
            <a:r>
              <a:rPr lang="en-US" dirty="0" smtClean="0"/>
              <a:t> · </a:t>
            </a:r>
            <a:r>
              <a:rPr lang="en-US" dirty="0" smtClean="0">
                <a:hlinkClick r:id="rId94"/>
              </a:rPr>
              <a:t>2</a:t>
            </a:r>
            <a:endParaRPr lang="en-US" dirty="0" smtClean="0"/>
          </a:p>
          <a:p>
            <a:pPr>
              <a:buFont typeface="Arial" panose="020B0604020202020204" pitchFamily="34" charset="0"/>
              <a:buChar char="•"/>
            </a:pPr>
            <a:r>
              <a:rPr lang="en-US" dirty="0" smtClean="0"/>
              <a:t>Write a comment...</a:t>
            </a:r>
          </a:p>
          <a:p>
            <a:r>
              <a:rPr lang="as-IN" b="1" dirty="0" smtClean="0">
                <a:hlinkClick r:id="rId4"/>
              </a:rPr>
              <a:t>আখতার আল আমিন</a:t>
            </a:r>
            <a:endParaRPr lang="as-IN" b="1" dirty="0" smtClean="0"/>
          </a:p>
          <a:p>
            <a:r>
              <a:rPr lang="en-US" dirty="0" smtClean="0">
                <a:hlinkClick r:id="rId95"/>
              </a:rPr>
              <a:t>March 22 at 9:04pm</a:t>
            </a:r>
            <a:endParaRPr lang="en-US" dirty="0" smtClean="0"/>
          </a:p>
          <a:p>
            <a:r>
              <a:rPr lang="en-US" dirty="0" err="1" smtClean="0"/>
              <a:t>Progoti</a:t>
            </a:r>
            <a:r>
              <a:rPr lang="en-US" dirty="0" smtClean="0"/>
              <a:t> Systems Limited is going to hold a seminar on Mar 24, 2015 at 1:00 PM at Graduate Seminar Room in CSE, BUET. </a:t>
            </a:r>
            <a:br>
              <a:rPr lang="en-US" dirty="0" smtClean="0"/>
            </a:br>
            <a:r>
              <a:rPr lang="en-US" dirty="0" smtClean="0"/>
              <a:t>The seminar title is: "Scalable Technology for </a:t>
            </a:r>
            <a:r>
              <a:rPr lang="en-US" dirty="0" err="1" smtClean="0"/>
              <a:t>SureCash</a:t>
            </a:r>
            <a:r>
              <a:rPr lang="en-US" dirty="0" smtClean="0"/>
              <a:t>".</a:t>
            </a:r>
            <a:br>
              <a:rPr lang="en-US" dirty="0" smtClean="0"/>
            </a:br>
            <a:r>
              <a:rPr lang="en-US" dirty="0" smtClean="0"/>
              <a:t>Lunch will be provided for attendees in the seminar.</a:t>
            </a:r>
          </a:p>
          <a:p>
            <a:r>
              <a:rPr lang="en-US" dirty="0" smtClean="0">
                <a:hlinkClick r:id="rId3" tooltip="Like this"/>
              </a:rPr>
              <a:t>Like</a:t>
            </a:r>
            <a:r>
              <a:rPr lang="en-US" dirty="0" smtClean="0"/>
              <a:t> · </a:t>
            </a:r>
            <a:r>
              <a:rPr lang="en-US" dirty="0" smtClean="0">
                <a:hlinkClick r:id="rId3" tooltip="Leave a comment"/>
              </a:rPr>
              <a:t>Comment</a:t>
            </a:r>
            <a:endParaRPr lang="en-US" dirty="0" smtClean="0"/>
          </a:p>
          <a:p>
            <a:pPr>
              <a:buFont typeface="Arial" panose="020B0604020202020204" pitchFamily="34" charset="0"/>
              <a:buChar char="•"/>
            </a:pPr>
            <a:r>
              <a:rPr lang="en-US" dirty="0" smtClean="0">
                <a:hlinkClick r:id="rId96"/>
              </a:rPr>
              <a:t>Seen by 101</a:t>
            </a:r>
            <a:endParaRPr lang="en-US" dirty="0" smtClean="0"/>
          </a:p>
          <a:p>
            <a:pPr>
              <a:buFont typeface="Arial" panose="020B0604020202020204" pitchFamily="34" charset="0"/>
              <a:buChar char="•"/>
            </a:pPr>
            <a:r>
              <a:rPr lang="en-US" dirty="0" err="1" smtClean="0">
                <a:hlinkClick r:id="rId97"/>
              </a:rPr>
              <a:t>Ovi</a:t>
            </a:r>
            <a:r>
              <a:rPr lang="en-US" dirty="0" smtClean="0">
                <a:hlinkClick r:id="rId97"/>
              </a:rPr>
              <a:t> </a:t>
            </a:r>
            <a:r>
              <a:rPr lang="en-US" dirty="0" err="1" smtClean="0">
                <a:hlinkClick r:id="rId97"/>
              </a:rPr>
              <a:t>Majumder</a:t>
            </a:r>
            <a:r>
              <a:rPr lang="en-US" dirty="0" smtClean="0"/>
              <a:t>, </a:t>
            </a:r>
            <a:r>
              <a:rPr lang="en-US" dirty="0" err="1" smtClean="0">
                <a:hlinkClick r:id="rId98"/>
              </a:rPr>
              <a:t>Matiur</a:t>
            </a:r>
            <a:r>
              <a:rPr lang="en-US" dirty="0" smtClean="0">
                <a:hlinkClick r:id="rId98"/>
              </a:rPr>
              <a:t> Rahman </a:t>
            </a:r>
            <a:r>
              <a:rPr lang="en-US" dirty="0" err="1" smtClean="0">
                <a:hlinkClick r:id="rId98"/>
              </a:rPr>
              <a:t>Minar</a:t>
            </a:r>
            <a:r>
              <a:rPr lang="en-US" dirty="0" smtClean="0"/>
              <a:t>, </a:t>
            </a:r>
            <a:r>
              <a:rPr lang="en-US" dirty="0" err="1" smtClean="0">
                <a:hlinkClick r:id="rId99"/>
              </a:rPr>
              <a:t>Ashikee</a:t>
            </a:r>
            <a:r>
              <a:rPr lang="en-US" dirty="0" smtClean="0">
                <a:hlinkClick r:id="rId99"/>
              </a:rPr>
              <a:t> </a:t>
            </a:r>
            <a:r>
              <a:rPr lang="en-US" dirty="0" err="1" smtClean="0">
                <a:hlinkClick r:id="rId99"/>
              </a:rPr>
              <a:t>AbHi</a:t>
            </a:r>
            <a:r>
              <a:rPr lang="en-US" dirty="0" smtClean="0"/>
              <a:t> and </a:t>
            </a:r>
            <a:r>
              <a:rPr lang="en-US" dirty="0" smtClean="0">
                <a:hlinkClick r:id="rId100"/>
              </a:rPr>
              <a:t>23 others</a:t>
            </a:r>
            <a:r>
              <a:rPr lang="en-US" dirty="0" smtClean="0"/>
              <a:t> like this.</a:t>
            </a:r>
          </a:p>
          <a:p>
            <a:pPr>
              <a:buFont typeface="Arial" panose="020B0604020202020204" pitchFamily="34" charset="0"/>
              <a:buChar char="•"/>
            </a:pPr>
            <a:r>
              <a:rPr lang="en-US" dirty="0" smtClean="0">
                <a:hlinkClick r:id="rId3"/>
              </a:rPr>
              <a:t>View 2 more comments</a:t>
            </a:r>
            <a:endParaRPr lang="en-US" dirty="0" smtClean="0"/>
          </a:p>
          <a:p>
            <a:r>
              <a:rPr lang="as-IN" dirty="0" smtClean="0">
                <a:hlinkClick r:id="rId24"/>
              </a:rPr>
              <a:t>আখতার আল আমিন</a:t>
            </a:r>
            <a:r>
              <a:rPr lang="as-IN" dirty="0" smtClean="0"/>
              <a:t> </a:t>
            </a:r>
            <a:r>
              <a:rPr lang="en-US" dirty="0" smtClean="0"/>
              <a:t>nah</a:t>
            </a:r>
          </a:p>
          <a:p>
            <a:r>
              <a:rPr lang="en-US" dirty="0" smtClean="0">
                <a:hlinkClick r:id="rId101"/>
              </a:rPr>
              <a:t>March 22 at 9:22pm</a:t>
            </a:r>
            <a:r>
              <a:rPr lang="en-US" dirty="0" smtClean="0"/>
              <a:t> · </a:t>
            </a:r>
            <a:r>
              <a:rPr lang="en-US" dirty="0" smtClean="0">
                <a:hlinkClick r:id="rId3" tooltip="Like this comment"/>
              </a:rPr>
              <a:t>Like</a:t>
            </a:r>
            <a:r>
              <a:rPr lang="en-US" dirty="0" smtClean="0"/>
              <a:t> · </a:t>
            </a:r>
            <a:r>
              <a:rPr lang="en-US" dirty="0" smtClean="0">
                <a:hlinkClick r:id="rId102"/>
              </a:rPr>
              <a:t>3</a:t>
            </a:r>
            <a:endParaRPr lang="en-US" dirty="0" smtClean="0"/>
          </a:p>
          <a:p>
            <a:r>
              <a:rPr lang="en-US" dirty="0" err="1" smtClean="0">
                <a:hlinkClick r:id="rId103"/>
              </a:rPr>
              <a:t>Kawser</a:t>
            </a:r>
            <a:r>
              <a:rPr lang="en-US" dirty="0" smtClean="0">
                <a:hlinkClick r:id="rId103"/>
              </a:rPr>
              <a:t> Habib</a:t>
            </a:r>
            <a:r>
              <a:rPr lang="en-US" dirty="0" smtClean="0"/>
              <a:t> </a:t>
            </a:r>
            <a:r>
              <a:rPr lang="as-IN" dirty="0" smtClean="0"/>
              <a:t>বিষয়টা ভাল লাগল ।</a:t>
            </a:r>
          </a:p>
          <a:p>
            <a:r>
              <a:rPr lang="en-US" dirty="0" smtClean="0">
                <a:hlinkClick r:id="rId104"/>
              </a:rPr>
              <a:t>March 22 at 10:34pm</a:t>
            </a:r>
            <a:r>
              <a:rPr lang="en-US" dirty="0" smtClean="0"/>
              <a:t> · </a:t>
            </a:r>
            <a:r>
              <a:rPr lang="en-US" dirty="0" smtClean="0">
                <a:hlinkClick r:id="rId3" tooltip="Like this comment"/>
              </a:rPr>
              <a:t>Like</a:t>
            </a:r>
            <a:r>
              <a:rPr lang="en-US" dirty="0" smtClean="0"/>
              <a:t> · </a:t>
            </a:r>
            <a:r>
              <a:rPr lang="en-US" dirty="0" smtClean="0">
                <a:hlinkClick r:id="rId105"/>
              </a:rPr>
              <a:t>1</a:t>
            </a:r>
            <a:endParaRPr lang="en-US" dirty="0" smtClean="0"/>
          </a:p>
          <a:p>
            <a:r>
              <a:rPr lang="en-US" dirty="0" err="1" smtClean="0">
                <a:hlinkClick r:id="rId60"/>
              </a:rPr>
              <a:t>Sinthia</a:t>
            </a:r>
            <a:r>
              <a:rPr lang="en-US" dirty="0" smtClean="0">
                <a:hlinkClick r:id="rId60"/>
              </a:rPr>
              <a:t> </a:t>
            </a:r>
            <a:r>
              <a:rPr lang="en-US" dirty="0" err="1" smtClean="0">
                <a:hlinkClick r:id="rId60"/>
              </a:rPr>
              <a:t>Kabir</a:t>
            </a:r>
            <a:r>
              <a:rPr lang="en-US" dirty="0" smtClean="0"/>
              <a:t> </a:t>
            </a:r>
            <a:endParaRPr lang="en-US" dirty="0" smtClean="0">
              <a:effectLst/>
            </a:endParaRPr>
          </a:p>
          <a:p>
            <a:r>
              <a:rPr lang="en-US" dirty="0" smtClean="0">
                <a:hlinkClick r:id="rId106"/>
              </a:rPr>
              <a:t>March 22 at 11:12pm</a:t>
            </a:r>
            <a:r>
              <a:rPr lang="en-US" dirty="0" smtClean="0"/>
              <a:t> · </a:t>
            </a:r>
            <a:r>
              <a:rPr lang="en-US" dirty="0" smtClean="0">
                <a:hlinkClick r:id="rId3" tooltip="Like this comment"/>
              </a:rPr>
              <a:t>Like</a:t>
            </a:r>
            <a:endParaRPr lang="en-US" dirty="0" smtClean="0"/>
          </a:p>
          <a:p>
            <a:pPr>
              <a:buFont typeface="Arial" panose="020B0604020202020204" pitchFamily="34" charset="0"/>
              <a:buChar char="•"/>
            </a:pPr>
            <a:r>
              <a:rPr lang="en-US" dirty="0" err="1" smtClean="0">
                <a:hlinkClick r:id="rId60"/>
              </a:rPr>
              <a:t>Sinthia</a:t>
            </a:r>
            <a:r>
              <a:rPr lang="en-US" dirty="0" smtClean="0">
                <a:hlinkClick r:id="rId60"/>
              </a:rPr>
              <a:t> </a:t>
            </a:r>
            <a:r>
              <a:rPr lang="en-US" dirty="0" err="1" smtClean="0">
                <a:hlinkClick r:id="rId60"/>
              </a:rPr>
              <a:t>Kabir</a:t>
            </a:r>
            <a:r>
              <a:rPr lang="en-US" dirty="0" smtClean="0"/>
              <a:t> </a:t>
            </a:r>
            <a:r>
              <a:rPr lang="en-US" dirty="0" err="1" smtClean="0"/>
              <a:t>kotokhon</a:t>
            </a:r>
            <a:r>
              <a:rPr lang="en-US" dirty="0" smtClean="0"/>
              <a:t> </a:t>
            </a:r>
            <a:r>
              <a:rPr lang="en-US" dirty="0" err="1" smtClean="0"/>
              <a:t>cholbe</a:t>
            </a:r>
            <a:r>
              <a:rPr lang="en-US" dirty="0" smtClean="0"/>
              <a:t>?</a:t>
            </a:r>
          </a:p>
          <a:p>
            <a:pPr>
              <a:buFont typeface="Arial" panose="020B0604020202020204" pitchFamily="34" charset="0"/>
              <a:buChar char="•"/>
            </a:pPr>
            <a:r>
              <a:rPr lang="en-US" dirty="0" smtClean="0">
                <a:hlinkClick r:id="rId107"/>
              </a:rPr>
              <a:t>March 22 at 11:16pm</a:t>
            </a:r>
            <a:r>
              <a:rPr lang="en-US" dirty="0" smtClean="0"/>
              <a:t> · </a:t>
            </a:r>
            <a:r>
              <a:rPr lang="en-US" dirty="0" smtClean="0">
                <a:hlinkClick r:id="rId3" tooltip="Like this comment"/>
              </a:rPr>
              <a:t>Like</a:t>
            </a:r>
            <a:endParaRPr lang="en-US" dirty="0" smtClean="0"/>
          </a:p>
          <a:p>
            <a:pPr>
              <a:buFont typeface="Arial" panose="020B0604020202020204" pitchFamily="34" charset="0"/>
              <a:buChar char="•"/>
            </a:pPr>
            <a:r>
              <a:rPr lang="en-US" dirty="0" smtClean="0"/>
              <a:t>Write a comment...</a:t>
            </a:r>
          </a:p>
          <a:p>
            <a:r>
              <a:rPr lang="as-IN" b="1" dirty="0" smtClean="0">
                <a:hlinkClick r:id="rId4"/>
              </a:rPr>
              <a:t>আখতার আল আমিন</a:t>
            </a:r>
            <a:endParaRPr lang="as-IN" b="1" dirty="0" smtClean="0"/>
          </a:p>
          <a:p>
            <a:r>
              <a:rPr lang="en-US" dirty="0" smtClean="0">
                <a:hlinkClick r:id="rId108"/>
              </a:rPr>
              <a:t>March 21 at 11:20pm</a:t>
            </a:r>
            <a:endParaRPr lang="en-US" dirty="0" smtClean="0"/>
          </a:p>
          <a:p>
            <a:r>
              <a:rPr lang="as-IN" dirty="0" smtClean="0"/>
              <a:t>আমি র‍্যাগ ট্যুরের যে ৪৬০০ টাকার হিসেব দিয়েছিলাম সেটা শুধুমাত্র যাতায়াত আর হোটেল ভাড়া হিসেব করে। খাওয়া দাওয়া এই হিসেবের আওতামুক্ত। </a:t>
            </a:r>
            <a:br>
              <a:rPr lang="as-IN" dirty="0" smtClean="0"/>
            </a:br>
            <a:r>
              <a:rPr lang="as-IN" dirty="0" smtClean="0"/>
              <a:t>প্রথমত ২০০০ টাকা ২৫ তারিখের মধ্যে দিয়ে দেয়ার অনুরোধ করছি ।</a:t>
            </a:r>
            <a:br>
              <a:rPr lang="as-IN" dirty="0" smtClean="0"/>
            </a:br>
            <a:r>
              <a:rPr lang="as-IN" dirty="0" smtClean="0"/>
              <a:t>খাওয়া দাওয়া বাবদ ১৫০০ থেকে ২০০০ টাকা সাথে নেয়ার পরামর্শ রইল।</a:t>
            </a:r>
          </a:p>
          <a:p>
            <a:r>
              <a:rPr lang="en-US" dirty="0" smtClean="0">
                <a:hlinkClick r:id="rId3" tooltip="Like this"/>
              </a:rPr>
              <a:t>Like</a:t>
            </a:r>
            <a:r>
              <a:rPr lang="en-US" dirty="0" smtClean="0"/>
              <a:t> · </a:t>
            </a:r>
            <a:r>
              <a:rPr lang="en-US" dirty="0" smtClean="0">
                <a:hlinkClick r:id="rId3" tooltip="Leave a comment"/>
              </a:rPr>
              <a:t>Comment</a:t>
            </a:r>
            <a:endParaRPr lang="en-US" dirty="0" smtClean="0"/>
          </a:p>
          <a:p>
            <a:pPr>
              <a:buFont typeface="Arial" panose="020B0604020202020204" pitchFamily="34" charset="0"/>
              <a:buChar char="•"/>
            </a:pPr>
            <a:r>
              <a:rPr lang="en-US" dirty="0" smtClean="0">
                <a:hlinkClick r:id="rId109"/>
              </a:rPr>
              <a:t>Seen by 103</a:t>
            </a:r>
            <a:endParaRPr lang="en-US" dirty="0" smtClean="0"/>
          </a:p>
          <a:p>
            <a:pPr>
              <a:buFont typeface="Arial" panose="020B0604020202020204" pitchFamily="34" charset="0"/>
              <a:buChar char="•"/>
            </a:pPr>
            <a:r>
              <a:rPr lang="en-US" dirty="0" err="1" smtClean="0">
                <a:hlinkClick r:id="rId110"/>
              </a:rPr>
              <a:t>Anik</a:t>
            </a:r>
            <a:r>
              <a:rPr lang="en-US" dirty="0" smtClean="0">
                <a:hlinkClick r:id="rId110"/>
              </a:rPr>
              <a:t> </a:t>
            </a:r>
            <a:r>
              <a:rPr lang="en-US" dirty="0" err="1" smtClean="0">
                <a:hlinkClick r:id="rId110"/>
              </a:rPr>
              <a:t>Rafat</a:t>
            </a:r>
            <a:r>
              <a:rPr lang="en-US" dirty="0" smtClean="0">
                <a:hlinkClick r:id="rId110"/>
              </a:rPr>
              <a:t> Amin</a:t>
            </a:r>
            <a:r>
              <a:rPr lang="en-US" dirty="0" smtClean="0"/>
              <a:t>, </a:t>
            </a:r>
            <a:r>
              <a:rPr lang="en-US" dirty="0" err="1" smtClean="0">
                <a:hlinkClick r:id="rId87"/>
              </a:rPr>
              <a:t>Alam</a:t>
            </a:r>
            <a:r>
              <a:rPr lang="en-US" dirty="0" smtClean="0">
                <a:hlinkClick r:id="rId87"/>
              </a:rPr>
              <a:t> </a:t>
            </a:r>
            <a:r>
              <a:rPr lang="en-US" dirty="0" err="1" smtClean="0">
                <a:hlinkClick r:id="rId87"/>
              </a:rPr>
              <a:t>Ashraful</a:t>
            </a:r>
            <a:r>
              <a:rPr lang="en-US" dirty="0" smtClean="0"/>
              <a:t>, </a:t>
            </a:r>
            <a:r>
              <a:rPr lang="en-US" dirty="0" err="1" smtClean="0">
                <a:hlinkClick r:id="rId11"/>
              </a:rPr>
              <a:t>Tarikul</a:t>
            </a:r>
            <a:r>
              <a:rPr lang="en-US" dirty="0" smtClean="0">
                <a:hlinkClick r:id="rId11"/>
              </a:rPr>
              <a:t> Islam </a:t>
            </a:r>
            <a:r>
              <a:rPr lang="en-US" dirty="0" err="1" smtClean="0">
                <a:hlinkClick r:id="rId11"/>
              </a:rPr>
              <a:t>Papon</a:t>
            </a:r>
            <a:r>
              <a:rPr lang="en-US" dirty="0" smtClean="0"/>
              <a:t> and </a:t>
            </a:r>
            <a:r>
              <a:rPr lang="en-US" dirty="0" smtClean="0">
                <a:hlinkClick r:id="rId111"/>
              </a:rPr>
              <a:t>2 others</a:t>
            </a:r>
            <a:r>
              <a:rPr lang="en-US" dirty="0" smtClean="0"/>
              <a:t> like this.</a:t>
            </a:r>
          </a:p>
          <a:p>
            <a:pPr>
              <a:buFont typeface="Arial" panose="020B0604020202020204" pitchFamily="34" charset="0"/>
              <a:buChar char="•"/>
            </a:pPr>
            <a:r>
              <a:rPr lang="en-US" dirty="0" smtClean="0">
                <a:hlinkClick r:id="rId3"/>
              </a:rPr>
              <a:t>View 2 more comments</a:t>
            </a:r>
            <a:endParaRPr lang="en-US" dirty="0" smtClean="0"/>
          </a:p>
          <a:p>
            <a:r>
              <a:rPr lang="en-US" dirty="0" smtClean="0">
                <a:hlinkClick r:id="rId112"/>
              </a:rPr>
              <a:t>Abdul </a:t>
            </a:r>
            <a:r>
              <a:rPr lang="en-US" dirty="0" err="1" smtClean="0">
                <a:hlinkClick r:id="rId112"/>
              </a:rPr>
              <a:t>Mumit</a:t>
            </a:r>
            <a:r>
              <a:rPr lang="en-US" dirty="0" smtClean="0"/>
              <a:t> </a:t>
            </a:r>
            <a:r>
              <a:rPr lang="as-IN" dirty="0" smtClean="0"/>
              <a:t>ক্র্যাবস খাবো শুধু!</a:t>
            </a:r>
          </a:p>
          <a:p>
            <a:r>
              <a:rPr lang="en-US" dirty="0" smtClean="0">
                <a:hlinkClick r:id="rId113"/>
              </a:rPr>
              <a:t>March 21 at 11:24pm</a:t>
            </a:r>
            <a:r>
              <a:rPr lang="en-US" dirty="0" smtClean="0"/>
              <a:t> · </a:t>
            </a:r>
            <a:r>
              <a:rPr lang="en-US" dirty="0" smtClean="0">
                <a:hlinkClick r:id="rId3" tooltip="Like this comment"/>
              </a:rPr>
              <a:t>Like</a:t>
            </a:r>
            <a:r>
              <a:rPr lang="en-US" dirty="0" smtClean="0"/>
              <a:t> · </a:t>
            </a:r>
            <a:r>
              <a:rPr lang="en-US" dirty="0" smtClean="0">
                <a:hlinkClick r:id="rId114"/>
              </a:rPr>
              <a:t>3</a:t>
            </a:r>
            <a:endParaRPr lang="en-US" dirty="0" smtClean="0"/>
          </a:p>
          <a:p>
            <a:r>
              <a:rPr lang="en-US" dirty="0" err="1" smtClean="0">
                <a:hlinkClick r:id="rId60"/>
              </a:rPr>
              <a:t>Sinthia</a:t>
            </a:r>
            <a:r>
              <a:rPr lang="en-US" dirty="0" smtClean="0">
                <a:hlinkClick r:id="rId60"/>
              </a:rPr>
              <a:t> </a:t>
            </a:r>
            <a:r>
              <a:rPr lang="en-US" dirty="0" err="1" smtClean="0">
                <a:hlinkClick r:id="rId60"/>
              </a:rPr>
              <a:t>Kabir</a:t>
            </a:r>
            <a:r>
              <a:rPr lang="en-US" dirty="0" smtClean="0"/>
              <a:t> </a:t>
            </a:r>
            <a:r>
              <a:rPr lang="as-IN" dirty="0" smtClean="0"/>
              <a:t>ইয়ে মানে, তোদের মাথায় কি হইসে?</a:t>
            </a:r>
          </a:p>
          <a:p>
            <a:r>
              <a:rPr lang="en-US" dirty="0" smtClean="0">
                <a:hlinkClick r:id="rId115"/>
              </a:rPr>
              <a:t>March 21 at 11:34pm</a:t>
            </a:r>
            <a:r>
              <a:rPr lang="en-US" dirty="0" smtClean="0"/>
              <a:t> · </a:t>
            </a:r>
            <a:r>
              <a:rPr lang="en-US" dirty="0" smtClean="0">
                <a:hlinkClick r:id="rId3" tooltip="Like this comment"/>
              </a:rPr>
              <a:t>Like</a:t>
            </a:r>
            <a:r>
              <a:rPr lang="en-US" dirty="0" smtClean="0"/>
              <a:t> · </a:t>
            </a:r>
            <a:r>
              <a:rPr lang="en-US" dirty="0" smtClean="0">
                <a:hlinkClick r:id="rId116"/>
              </a:rPr>
              <a:t>4</a:t>
            </a:r>
            <a:endParaRPr lang="en-US" dirty="0" smtClean="0"/>
          </a:p>
          <a:p>
            <a:r>
              <a:rPr lang="en-US" dirty="0" err="1" smtClean="0">
                <a:hlinkClick r:id="rId55"/>
              </a:rPr>
              <a:t>Parvez</a:t>
            </a:r>
            <a:r>
              <a:rPr lang="en-US" dirty="0" smtClean="0">
                <a:hlinkClick r:id="rId55"/>
              </a:rPr>
              <a:t> Mohammad</a:t>
            </a:r>
            <a:r>
              <a:rPr lang="en-US" dirty="0" smtClean="0"/>
              <a:t> </a:t>
            </a:r>
            <a:r>
              <a:rPr lang="as-IN" dirty="0" smtClean="0"/>
              <a:t>গরুচুরি করতে গিয়া ধরা খাইছিলাম, সবটির মাথা ন্যাড়া কইরা দিসে </a:t>
            </a:r>
          </a:p>
          <a:p>
            <a:r>
              <a:rPr lang="en-US" dirty="0" smtClean="0">
                <a:hlinkClick r:id="rId117"/>
              </a:rPr>
              <a:t>March 21 at 11:36pm</a:t>
            </a:r>
            <a:r>
              <a:rPr lang="en-US" dirty="0" smtClean="0"/>
              <a:t> · </a:t>
            </a:r>
            <a:r>
              <a:rPr lang="en-US" dirty="0" smtClean="0">
                <a:hlinkClick r:id="rId3" tooltip="Like this comment"/>
              </a:rPr>
              <a:t>Like</a:t>
            </a:r>
            <a:r>
              <a:rPr lang="en-US" dirty="0" smtClean="0"/>
              <a:t> · </a:t>
            </a:r>
            <a:r>
              <a:rPr lang="en-US" dirty="0" smtClean="0">
                <a:hlinkClick r:id="rId118"/>
              </a:rPr>
              <a:t>3</a:t>
            </a:r>
            <a:endParaRPr lang="en-US" dirty="0" smtClean="0"/>
          </a:p>
          <a:p>
            <a:pPr>
              <a:buFont typeface="Arial" panose="020B0604020202020204" pitchFamily="34" charset="0"/>
              <a:buChar char="•"/>
            </a:pPr>
            <a:r>
              <a:rPr lang="en-US" dirty="0" err="1" smtClean="0">
                <a:hlinkClick r:id="rId60"/>
              </a:rPr>
              <a:t>Sinthia</a:t>
            </a:r>
            <a:r>
              <a:rPr lang="en-US" dirty="0" smtClean="0">
                <a:hlinkClick r:id="rId60"/>
              </a:rPr>
              <a:t> </a:t>
            </a:r>
            <a:r>
              <a:rPr lang="en-US" dirty="0" err="1" smtClean="0">
                <a:hlinkClick r:id="rId60"/>
              </a:rPr>
              <a:t>Kabir</a:t>
            </a:r>
            <a:r>
              <a:rPr lang="en-US" dirty="0" smtClean="0"/>
              <a:t> </a:t>
            </a:r>
            <a:r>
              <a:rPr lang="as-IN" dirty="0" smtClean="0"/>
              <a:t>ওওও, তাইলে তোদের ভয়েই সকালে পলাশীর গরু আর মুরগী গুলা দৌড়াদৌড়ি করে...</a:t>
            </a:r>
          </a:p>
          <a:p>
            <a:pPr>
              <a:buFont typeface="Arial" panose="020B0604020202020204" pitchFamily="34" charset="0"/>
              <a:buChar char="•"/>
            </a:pPr>
            <a:r>
              <a:rPr lang="en-US" dirty="0" smtClean="0">
                <a:hlinkClick r:id="rId119"/>
              </a:rPr>
              <a:t>March 21 at 11:38pm</a:t>
            </a:r>
            <a:r>
              <a:rPr lang="en-US" dirty="0" smtClean="0"/>
              <a:t> · </a:t>
            </a:r>
            <a:r>
              <a:rPr lang="en-US" dirty="0" smtClean="0">
                <a:hlinkClick r:id="rId3" tooltip="Like this comment"/>
              </a:rPr>
              <a:t>Like</a:t>
            </a:r>
            <a:endParaRPr lang="en-US" dirty="0" smtClean="0"/>
          </a:p>
          <a:p>
            <a:pPr>
              <a:buFont typeface="Arial" panose="020B0604020202020204" pitchFamily="34" charset="0"/>
              <a:buChar char="•"/>
            </a:pPr>
            <a:r>
              <a:rPr lang="en-US" dirty="0" smtClean="0"/>
              <a:t>Write a comment...</a:t>
            </a:r>
          </a:p>
          <a:p>
            <a:r>
              <a:rPr lang="as-IN" b="1" dirty="0" smtClean="0">
                <a:hlinkClick r:id="rId9"/>
              </a:rPr>
              <a:t>আখতার আল আমিন</a:t>
            </a:r>
            <a:r>
              <a:rPr lang="as-IN" b="1" dirty="0" smtClean="0"/>
              <a:t> </a:t>
            </a:r>
            <a:r>
              <a:rPr lang="en-US" b="1" dirty="0" smtClean="0"/>
              <a:t>shared </a:t>
            </a:r>
            <a:r>
              <a:rPr lang="en-US" b="1" dirty="0" err="1" smtClean="0">
                <a:hlinkClick r:id="rId120"/>
              </a:rPr>
              <a:t>Niaz</a:t>
            </a:r>
            <a:r>
              <a:rPr lang="en-US" b="1" dirty="0" smtClean="0">
                <a:hlinkClick r:id="rId120"/>
              </a:rPr>
              <a:t> </a:t>
            </a:r>
            <a:r>
              <a:rPr lang="en-US" b="1" dirty="0" err="1" smtClean="0">
                <a:hlinkClick r:id="rId120"/>
              </a:rPr>
              <a:t>Morshed</a:t>
            </a:r>
            <a:r>
              <a:rPr lang="en-US" b="1" dirty="0" smtClean="0">
                <a:hlinkClick r:id="rId120"/>
              </a:rPr>
              <a:t> </a:t>
            </a:r>
            <a:r>
              <a:rPr lang="en-US" b="1" dirty="0" err="1" smtClean="0">
                <a:hlinkClick r:id="rId120"/>
              </a:rPr>
              <a:t>Tanvir</a:t>
            </a:r>
            <a:r>
              <a:rPr lang="en-US" b="1" dirty="0" err="1" smtClean="0"/>
              <a:t>'s</a:t>
            </a:r>
            <a:r>
              <a:rPr lang="en-US" b="1" dirty="0" smtClean="0"/>
              <a:t> </a:t>
            </a:r>
            <a:r>
              <a:rPr lang="en-US" b="1" dirty="0" smtClean="0">
                <a:hlinkClick r:id="rId121"/>
              </a:rPr>
              <a:t>event</a:t>
            </a:r>
            <a:r>
              <a:rPr lang="en-US" b="1" dirty="0" smtClean="0"/>
              <a:t>.</a:t>
            </a:r>
          </a:p>
          <a:p>
            <a:r>
              <a:rPr lang="en-US" dirty="0" smtClean="0">
                <a:hlinkClick r:id="rId122"/>
              </a:rPr>
              <a:t>March 21 at 10:30pm</a:t>
            </a:r>
            <a:endParaRPr lang="en-US" dirty="0" smtClean="0"/>
          </a:p>
          <a:p>
            <a:r>
              <a:rPr lang="as-IN" dirty="0" smtClean="0"/>
              <a:t>যে যা পারিস হেল্প করার ট্রাই করিস।</a:t>
            </a:r>
          </a:p>
          <a:p>
            <a:r>
              <a:rPr lang="en-US" dirty="0" smtClean="0">
                <a:effectLst/>
                <a:hlinkClick r:id="rId3"/>
              </a:rPr>
              <a:t>Join</a:t>
            </a:r>
            <a:endParaRPr lang="en-US" dirty="0" smtClean="0">
              <a:effectLst/>
            </a:endParaRPr>
          </a:p>
          <a:p>
            <a:r>
              <a:rPr lang="en-US" dirty="0" smtClean="0">
                <a:hlinkClick r:id="rId123"/>
              </a:rPr>
              <a:t>Cure </a:t>
            </a:r>
            <a:r>
              <a:rPr lang="en-US" dirty="0" err="1" smtClean="0">
                <a:hlinkClick r:id="rId123"/>
              </a:rPr>
              <a:t>Cancer,Cure</a:t>
            </a:r>
            <a:r>
              <a:rPr lang="en-US" dirty="0" smtClean="0">
                <a:hlinkClick r:id="rId123"/>
              </a:rPr>
              <a:t> Our </a:t>
            </a:r>
            <a:r>
              <a:rPr lang="en-US" dirty="0" err="1" smtClean="0">
                <a:hlinkClick r:id="rId123"/>
              </a:rPr>
              <a:t>Mother</a:t>
            </a:r>
            <a:r>
              <a:rPr lang="en-US" dirty="0" err="1" smtClean="0"/>
              <a:t>April</a:t>
            </a:r>
            <a:r>
              <a:rPr lang="en-US" dirty="0" smtClean="0"/>
              <a:t> 2</a:t>
            </a:r>
          </a:p>
          <a:p>
            <a:r>
              <a:rPr lang="en-US" dirty="0" smtClean="0">
                <a:hlinkClick r:id="rId124"/>
              </a:rPr>
              <a:t>1,325 people joined</a:t>
            </a:r>
            <a:endParaRPr lang="en-US" dirty="0" smtClean="0"/>
          </a:p>
          <a:p>
            <a:r>
              <a:rPr lang="en-US" dirty="0" smtClean="0">
                <a:hlinkClick r:id="rId3" tooltip="Like this"/>
              </a:rPr>
              <a:t>Like</a:t>
            </a:r>
            <a:r>
              <a:rPr lang="en-US" dirty="0" smtClean="0"/>
              <a:t> · </a:t>
            </a:r>
            <a:r>
              <a:rPr lang="en-US" dirty="0" smtClean="0">
                <a:hlinkClick r:id="rId3" tooltip="Leave a comment"/>
              </a:rPr>
              <a:t>Comment</a:t>
            </a:r>
            <a:endParaRPr lang="en-US" dirty="0" smtClean="0"/>
          </a:p>
          <a:p>
            <a:pPr>
              <a:buFont typeface="Arial" panose="020B0604020202020204" pitchFamily="34" charset="0"/>
              <a:buChar char="•"/>
            </a:pPr>
            <a:r>
              <a:rPr lang="en-US" dirty="0" smtClean="0">
                <a:hlinkClick r:id="rId125"/>
              </a:rPr>
              <a:t>Seen by 104</a:t>
            </a:r>
            <a:endParaRPr lang="en-US" dirty="0" smtClean="0"/>
          </a:p>
          <a:p>
            <a:pPr>
              <a:buFont typeface="Arial" panose="020B0604020202020204" pitchFamily="34" charset="0"/>
              <a:buChar char="•"/>
            </a:pPr>
            <a:r>
              <a:rPr lang="en-US" dirty="0" smtClean="0">
                <a:hlinkClick r:id="rId126"/>
              </a:rPr>
              <a:t>Amit Biswas</a:t>
            </a:r>
            <a:r>
              <a:rPr lang="en-US" dirty="0" smtClean="0"/>
              <a:t> likes this.</a:t>
            </a:r>
          </a:p>
          <a:p>
            <a:pPr>
              <a:buFont typeface="Arial" panose="020B0604020202020204" pitchFamily="34" charset="0"/>
              <a:buChar char="•"/>
            </a:pPr>
            <a:r>
              <a:rPr lang="en-US" dirty="0" smtClean="0"/>
              <a:t>Write a comment...</a:t>
            </a:r>
          </a:p>
          <a:p>
            <a:r>
              <a:rPr lang="en-US" b="1" dirty="0" err="1" smtClean="0">
                <a:hlinkClick r:id="rId10"/>
              </a:rPr>
              <a:t>Mehrab</a:t>
            </a:r>
            <a:r>
              <a:rPr lang="en-US" b="1" dirty="0" smtClean="0">
                <a:hlinkClick r:id="rId10"/>
              </a:rPr>
              <a:t> Bin </a:t>
            </a:r>
            <a:r>
              <a:rPr lang="en-US" b="1" dirty="0" err="1" smtClean="0">
                <a:hlinkClick r:id="rId10"/>
              </a:rPr>
              <a:t>Morshed</a:t>
            </a:r>
            <a:r>
              <a:rPr lang="en-US" b="1" dirty="0" smtClean="0"/>
              <a:t> made </a:t>
            </a:r>
            <a:r>
              <a:rPr lang="en-US" b="1" dirty="0" err="1" smtClean="0">
                <a:hlinkClick r:id="rId11"/>
              </a:rPr>
              <a:t>Tarikul</a:t>
            </a:r>
            <a:r>
              <a:rPr lang="en-US" b="1" dirty="0" smtClean="0">
                <a:hlinkClick r:id="rId11"/>
              </a:rPr>
              <a:t> Islam </a:t>
            </a:r>
            <a:r>
              <a:rPr lang="en-US" b="1" dirty="0" err="1" smtClean="0">
                <a:hlinkClick r:id="rId11"/>
              </a:rPr>
              <a:t>Papon</a:t>
            </a:r>
            <a:r>
              <a:rPr lang="en-US" b="1" dirty="0" smtClean="0"/>
              <a:t> an admin.</a:t>
            </a:r>
          </a:p>
          <a:p>
            <a:r>
              <a:rPr lang="en-US" dirty="0" smtClean="0">
                <a:hlinkClick r:id="rId127"/>
              </a:rPr>
              <a:t>March 17 at 1:52am</a:t>
            </a:r>
            <a:endParaRPr lang="en-US" dirty="0" smtClean="0"/>
          </a:p>
          <a:p>
            <a:r>
              <a:rPr lang="en-US" dirty="0" err="1" smtClean="0">
                <a:hlinkClick r:id="rId11"/>
              </a:rPr>
              <a:t>Tarikul</a:t>
            </a:r>
            <a:r>
              <a:rPr lang="en-US" dirty="0" smtClean="0">
                <a:hlinkClick r:id="rId11"/>
              </a:rPr>
              <a:t> Islam </a:t>
            </a:r>
            <a:r>
              <a:rPr lang="en-US" dirty="0" err="1" smtClean="0">
                <a:hlinkClick r:id="rId11"/>
              </a:rPr>
              <a:t>Papon</a:t>
            </a:r>
            <a:endParaRPr lang="en-US" dirty="0" smtClean="0"/>
          </a:p>
          <a:p>
            <a:pPr>
              <a:buFont typeface="Arial" panose="020B0604020202020204" pitchFamily="34" charset="0"/>
              <a:buChar char="•"/>
            </a:pPr>
            <a:r>
              <a:rPr lang="en-US" dirty="0" smtClean="0">
                <a:hlinkClick r:id="rId128"/>
              </a:rPr>
              <a:t>Bangladesh University of Engineering and Technology</a:t>
            </a:r>
            <a:endParaRPr lang="en-US" dirty="0" smtClean="0"/>
          </a:p>
          <a:p>
            <a:r>
              <a:rPr lang="en-US" dirty="0" smtClean="0"/>
              <a:t>· </a:t>
            </a:r>
            <a:r>
              <a:rPr lang="en-US" dirty="0" smtClean="0">
                <a:hlinkClick r:id="rId129"/>
              </a:rPr>
              <a:t>182 Mutual Friends</a:t>
            </a:r>
            <a:endParaRPr lang="en-US" dirty="0" smtClean="0"/>
          </a:p>
          <a:p>
            <a:r>
              <a:rPr lang="en-US" i="1" u="sng" dirty="0" err="1" smtClean="0">
                <a:hlinkClick r:id="rId3"/>
              </a:rPr>
              <a:t>Friend</a:t>
            </a:r>
            <a:r>
              <a:rPr lang="en-US" dirty="0" err="1" smtClean="0">
                <a:hlinkClick r:id="rId3"/>
              </a:rPr>
              <a:t>Friends</a:t>
            </a:r>
            <a:endParaRPr lang="en-US" dirty="0" smtClean="0"/>
          </a:p>
          <a:p>
            <a:r>
              <a:rPr lang="en-US" dirty="0" smtClean="0">
                <a:hlinkClick r:id="rId3" tooltip="Like this"/>
              </a:rPr>
              <a:t>Like</a:t>
            </a:r>
            <a:r>
              <a:rPr lang="en-US" dirty="0" smtClean="0"/>
              <a:t> · </a:t>
            </a:r>
            <a:r>
              <a:rPr lang="en-US" dirty="0" smtClean="0">
                <a:hlinkClick r:id="rId3" tooltip="Leave a comment"/>
              </a:rPr>
              <a:t>Comment</a:t>
            </a:r>
            <a:endParaRPr lang="en-US" dirty="0" smtClean="0"/>
          </a:p>
          <a:p>
            <a:pPr>
              <a:buFont typeface="Arial" panose="020B0604020202020204" pitchFamily="34" charset="0"/>
              <a:buChar char="•"/>
            </a:pPr>
            <a:r>
              <a:rPr lang="en-US" dirty="0" smtClean="0">
                <a:hlinkClick r:id="rId130"/>
              </a:rPr>
              <a:t>Seen by 114</a:t>
            </a:r>
            <a:endParaRPr lang="en-US" dirty="0" smtClean="0"/>
          </a:p>
          <a:p>
            <a:pPr>
              <a:buFont typeface="Arial" panose="020B0604020202020204" pitchFamily="34" charset="0"/>
              <a:buChar char="•"/>
            </a:pPr>
            <a:r>
              <a:rPr lang="en-US" dirty="0" smtClean="0">
                <a:hlinkClick r:id="rId131"/>
              </a:rPr>
              <a:t>Unimaginative </a:t>
            </a:r>
            <a:r>
              <a:rPr lang="en-US" dirty="0" err="1" smtClean="0">
                <a:hlinkClick r:id="rId131"/>
              </a:rPr>
              <a:t>Shourav</a:t>
            </a:r>
            <a:r>
              <a:rPr lang="en-US" dirty="0" smtClean="0"/>
              <a:t>, </a:t>
            </a:r>
            <a:r>
              <a:rPr lang="en-US" dirty="0" err="1" smtClean="0">
                <a:hlinkClick r:id="rId87"/>
              </a:rPr>
              <a:t>Alam</a:t>
            </a:r>
            <a:r>
              <a:rPr lang="en-US" dirty="0" smtClean="0">
                <a:hlinkClick r:id="rId87"/>
              </a:rPr>
              <a:t> </a:t>
            </a:r>
            <a:r>
              <a:rPr lang="en-US" dirty="0" err="1" smtClean="0">
                <a:hlinkClick r:id="rId87"/>
              </a:rPr>
              <a:t>Ashraful</a:t>
            </a:r>
            <a:r>
              <a:rPr lang="en-US" dirty="0" smtClean="0"/>
              <a:t> and </a:t>
            </a:r>
            <a:r>
              <a:rPr lang="en-US" dirty="0" err="1" smtClean="0">
                <a:hlinkClick r:id="rId88"/>
              </a:rPr>
              <a:t>Sinthia</a:t>
            </a:r>
            <a:r>
              <a:rPr lang="en-US" dirty="0" smtClean="0">
                <a:hlinkClick r:id="rId88"/>
              </a:rPr>
              <a:t> </a:t>
            </a:r>
            <a:r>
              <a:rPr lang="en-US" dirty="0" err="1" smtClean="0">
                <a:hlinkClick r:id="rId88"/>
              </a:rPr>
              <a:t>Kabir</a:t>
            </a:r>
            <a:r>
              <a:rPr lang="en-US" dirty="0" smtClean="0"/>
              <a:t> like this.</a:t>
            </a:r>
          </a:p>
          <a:p>
            <a:r>
              <a:rPr lang="en-US" dirty="0" smtClean="0">
                <a:hlinkClick r:id="rId112"/>
              </a:rPr>
              <a:t>Abdul </a:t>
            </a:r>
            <a:r>
              <a:rPr lang="en-US" dirty="0" err="1" smtClean="0">
                <a:hlinkClick r:id="rId112"/>
              </a:rPr>
              <a:t>Mumit</a:t>
            </a:r>
            <a:r>
              <a:rPr lang="en-US" dirty="0" smtClean="0"/>
              <a:t> </a:t>
            </a:r>
            <a:r>
              <a:rPr lang="as-IN" dirty="0" smtClean="0"/>
              <a:t>লাপ্পু সোনা জাদুর কণা।</a:t>
            </a:r>
          </a:p>
          <a:p>
            <a:r>
              <a:rPr lang="en-US" dirty="0" smtClean="0">
                <a:hlinkClick r:id="rId132"/>
              </a:rPr>
              <a:t>March 17 at 4:36pm</a:t>
            </a:r>
            <a:r>
              <a:rPr lang="en-US" dirty="0" smtClean="0"/>
              <a:t> · </a:t>
            </a:r>
            <a:r>
              <a:rPr lang="en-US" dirty="0" smtClean="0">
                <a:hlinkClick r:id="rId3" tooltip="Like this comment"/>
              </a:rPr>
              <a:t>Like</a:t>
            </a:r>
            <a:r>
              <a:rPr lang="en-US" dirty="0" smtClean="0"/>
              <a:t> · </a:t>
            </a:r>
            <a:r>
              <a:rPr lang="en-US" dirty="0" smtClean="0">
                <a:hlinkClick r:id="rId133"/>
              </a:rPr>
              <a:t>3</a:t>
            </a:r>
            <a:endParaRPr lang="en-US" dirty="0" smtClean="0"/>
          </a:p>
          <a:p>
            <a:pPr>
              <a:buFont typeface="Arial" panose="020B0604020202020204" pitchFamily="34" charset="0"/>
              <a:buChar char="•"/>
            </a:pPr>
            <a:r>
              <a:rPr lang="en-US" dirty="0" err="1" smtClean="0">
                <a:hlinkClick r:id="rId134"/>
              </a:rPr>
              <a:t>Naimul</a:t>
            </a:r>
            <a:r>
              <a:rPr lang="en-US" dirty="0" smtClean="0">
                <a:hlinkClick r:id="rId134"/>
              </a:rPr>
              <a:t> </a:t>
            </a:r>
            <a:r>
              <a:rPr lang="en-US" dirty="0" err="1" smtClean="0">
                <a:hlinkClick r:id="rId134"/>
              </a:rPr>
              <a:t>Arif</a:t>
            </a:r>
            <a:r>
              <a:rPr lang="en-US" dirty="0" smtClean="0"/>
              <a:t> </a:t>
            </a:r>
            <a:endParaRPr lang="en-US" dirty="0" smtClean="0">
              <a:effectLst/>
              <a:hlinkClick r:id="rId135"/>
            </a:endParaRPr>
          </a:p>
          <a:p>
            <a:pPr>
              <a:buFont typeface="Arial" panose="020B0604020202020204" pitchFamily="34" charset="0"/>
              <a:buChar char="•"/>
            </a:pPr>
            <a:r>
              <a:rPr lang="en-US" dirty="0" smtClean="0">
                <a:hlinkClick r:id="rId136"/>
              </a:rPr>
              <a:t>March 21 at 7:38pm</a:t>
            </a:r>
            <a:r>
              <a:rPr lang="en-US" dirty="0" smtClean="0"/>
              <a:t> · </a:t>
            </a:r>
            <a:r>
              <a:rPr lang="en-US" dirty="0" smtClean="0">
                <a:hlinkClick r:id="rId3" tooltip="Like this comment"/>
              </a:rPr>
              <a:t>Like</a:t>
            </a:r>
            <a:r>
              <a:rPr lang="en-US" dirty="0" smtClean="0"/>
              <a:t> · </a:t>
            </a:r>
            <a:r>
              <a:rPr lang="en-US" dirty="0" smtClean="0">
                <a:hlinkClick r:id="rId137"/>
              </a:rPr>
              <a:t>2</a:t>
            </a:r>
            <a:endParaRPr lang="en-US" dirty="0" smtClean="0"/>
          </a:p>
          <a:p>
            <a:pPr>
              <a:buFont typeface="Arial" panose="020B0604020202020204" pitchFamily="34" charset="0"/>
              <a:buChar char="•"/>
            </a:pPr>
            <a:r>
              <a:rPr lang="en-US" dirty="0" smtClean="0"/>
              <a:t>Write a comment...</a:t>
            </a:r>
          </a:p>
          <a:p>
            <a:r>
              <a:rPr lang="en-US" b="1" dirty="0" err="1" smtClean="0">
                <a:hlinkClick r:id="rId138"/>
              </a:rPr>
              <a:t>Saidur</a:t>
            </a:r>
            <a:r>
              <a:rPr lang="en-US" b="1" dirty="0" smtClean="0">
                <a:hlinkClick r:id="rId138"/>
              </a:rPr>
              <a:t> Rahman </a:t>
            </a:r>
            <a:r>
              <a:rPr lang="en-US" b="1" dirty="0" err="1" smtClean="0">
                <a:hlinkClick r:id="rId138"/>
              </a:rPr>
              <a:t>Sujon</a:t>
            </a:r>
            <a:endParaRPr lang="en-US" b="1" dirty="0" smtClean="0"/>
          </a:p>
          <a:p>
            <a:r>
              <a:rPr lang="en-US" dirty="0" smtClean="0">
                <a:hlinkClick r:id="rId139"/>
              </a:rPr>
              <a:t>March 21 at 11:07am</a:t>
            </a:r>
            <a:r>
              <a:rPr lang="en-US" dirty="0" smtClean="0"/>
              <a:t> · </a:t>
            </a:r>
            <a:r>
              <a:rPr lang="en-US" dirty="0" smtClean="0">
                <a:hlinkClick r:id="rId3"/>
              </a:rPr>
              <a:t>Edited</a:t>
            </a:r>
            <a:endParaRPr lang="en-US" dirty="0" smtClean="0"/>
          </a:p>
          <a:p>
            <a:r>
              <a:rPr lang="as-IN" dirty="0" smtClean="0"/>
              <a:t>পোস্টার প্রেজেন্টেশনঃ</a:t>
            </a:r>
            <a:br>
              <a:rPr lang="as-IN" dirty="0" smtClean="0"/>
            </a:br>
            <a:r>
              <a:rPr lang="as-IN" dirty="0" smtClean="0"/>
              <a:t>ফাতেমা ম্যাম বলেছেন,"পোস্টার প্রেজেন্টেশনে গ্রেডিং হবে না ,মানে </a:t>
            </a:r>
            <a:r>
              <a:rPr lang="en-US" dirty="0" smtClean="0"/>
              <a:t>CGPA </a:t>
            </a:r>
            <a:r>
              <a:rPr lang="as-IN" dirty="0" smtClean="0"/>
              <a:t>এর উপর এর কোন প্রভাব নেই তবে সবার অংশগ্রহণ বাধ্যতামুলক এবং বেস্ট প্রেজেন্টেশন গুলোকে </a:t>
            </a:r>
            <a:r>
              <a:rPr lang="en-US" dirty="0" smtClean="0"/>
              <a:t>Award </a:t>
            </a:r>
            <a:r>
              <a:rPr lang="as-IN" dirty="0" smtClean="0"/>
              <a:t>দেওয়া হবে"</a:t>
            </a:r>
          </a:p>
          <a:p>
            <a:r>
              <a:rPr lang="en-US" dirty="0" smtClean="0">
                <a:hlinkClick r:id="rId3" tooltip="Like this"/>
              </a:rPr>
              <a:t>Like</a:t>
            </a:r>
            <a:r>
              <a:rPr lang="en-US" dirty="0" smtClean="0"/>
              <a:t> · </a:t>
            </a:r>
            <a:r>
              <a:rPr lang="en-US" dirty="0" smtClean="0">
                <a:hlinkClick r:id="rId3" tooltip="Leave a comment"/>
              </a:rPr>
              <a:t>Comment</a:t>
            </a:r>
            <a:endParaRPr lang="en-US" dirty="0" smtClean="0"/>
          </a:p>
          <a:p>
            <a:pPr>
              <a:buFont typeface="Arial" panose="020B0604020202020204" pitchFamily="34" charset="0"/>
              <a:buChar char="•"/>
            </a:pPr>
            <a:r>
              <a:rPr lang="en-US" dirty="0" smtClean="0">
                <a:hlinkClick r:id="rId140"/>
              </a:rPr>
              <a:t>Seen by 106</a:t>
            </a:r>
            <a:endParaRPr lang="en-US" dirty="0" smtClean="0"/>
          </a:p>
          <a:p>
            <a:pPr>
              <a:buFont typeface="Arial" panose="020B0604020202020204" pitchFamily="34" charset="0"/>
              <a:buChar char="•"/>
            </a:pPr>
            <a:r>
              <a:rPr lang="en-US" dirty="0" err="1" smtClean="0">
                <a:hlinkClick r:id="rId141"/>
              </a:rPr>
              <a:t>Sakib</a:t>
            </a:r>
            <a:r>
              <a:rPr lang="en-US" dirty="0" smtClean="0">
                <a:hlinkClick r:id="rId141"/>
              </a:rPr>
              <a:t> </a:t>
            </a:r>
            <a:r>
              <a:rPr lang="en-US" dirty="0" err="1" smtClean="0">
                <a:hlinkClick r:id="rId141"/>
              </a:rPr>
              <a:t>Shafayat</a:t>
            </a:r>
            <a:r>
              <a:rPr lang="en-US" dirty="0" smtClean="0"/>
              <a:t>, </a:t>
            </a:r>
            <a:r>
              <a:rPr lang="en-US" dirty="0" err="1" smtClean="0">
                <a:hlinkClick r:id="rId10"/>
              </a:rPr>
              <a:t>Mehrab</a:t>
            </a:r>
            <a:r>
              <a:rPr lang="en-US" dirty="0" smtClean="0">
                <a:hlinkClick r:id="rId10"/>
              </a:rPr>
              <a:t> Bin </a:t>
            </a:r>
            <a:r>
              <a:rPr lang="en-US" dirty="0" err="1" smtClean="0">
                <a:hlinkClick r:id="rId10"/>
              </a:rPr>
              <a:t>Morshed</a:t>
            </a:r>
            <a:r>
              <a:rPr lang="en-US" dirty="0" smtClean="0"/>
              <a:t>, </a:t>
            </a:r>
            <a:r>
              <a:rPr lang="en-US" dirty="0" err="1" smtClean="0">
                <a:hlinkClick r:id="rId142"/>
              </a:rPr>
              <a:t>Naimul</a:t>
            </a:r>
            <a:r>
              <a:rPr lang="en-US" dirty="0" smtClean="0">
                <a:hlinkClick r:id="rId142"/>
              </a:rPr>
              <a:t> </a:t>
            </a:r>
            <a:r>
              <a:rPr lang="en-US" dirty="0" err="1" smtClean="0">
                <a:hlinkClick r:id="rId142"/>
              </a:rPr>
              <a:t>Arif</a:t>
            </a:r>
            <a:r>
              <a:rPr lang="en-US" dirty="0" smtClean="0"/>
              <a:t> and </a:t>
            </a:r>
            <a:r>
              <a:rPr lang="en-US" dirty="0" smtClean="0">
                <a:hlinkClick r:id="rId143"/>
              </a:rPr>
              <a:t>18 others</a:t>
            </a:r>
            <a:r>
              <a:rPr lang="en-US" dirty="0" smtClean="0"/>
              <a:t> like this.</a:t>
            </a:r>
          </a:p>
          <a:p>
            <a:r>
              <a:rPr lang="en-US" dirty="0" err="1" smtClean="0">
                <a:hlinkClick r:id="rId60"/>
              </a:rPr>
              <a:t>Sinthia</a:t>
            </a:r>
            <a:r>
              <a:rPr lang="en-US" dirty="0" smtClean="0">
                <a:hlinkClick r:id="rId60"/>
              </a:rPr>
              <a:t> </a:t>
            </a:r>
            <a:r>
              <a:rPr lang="en-US" dirty="0" err="1" smtClean="0">
                <a:hlinkClick r:id="rId60"/>
              </a:rPr>
              <a:t>Kabir</a:t>
            </a:r>
            <a:r>
              <a:rPr lang="en-US" dirty="0" smtClean="0"/>
              <a:t> </a:t>
            </a:r>
            <a:r>
              <a:rPr lang="en-US" dirty="0" err="1" smtClean="0"/>
              <a:t>shiram</a:t>
            </a:r>
            <a:r>
              <a:rPr lang="en-US" dirty="0" smtClean="0"/>
              <a:t> news</a:t>
            </a:r>
          </a:p>
          <a:p>
            <a:r>
              <a:rPr lang="en-US" dirty="0" smtClean="0">
                <a:hlinkClick r:id="rId144"/>
              </a:rPr>
              <a:t>March 21 at 11:21am</a:t>
            </a:r>
            <a:r>
              <a:rPr lang="en-US" dirty="0" smtClean="0"/>
              <a:t> · </a:t>
            </a:r>
            <a:r>
              <a:rPr lang="en-US" dirty="0" smtClean="0">
                <a:hlinkClick r:id="rId3" tooltip="Like this comment"/>
              </a:rPr>
              <a:t>Like</a:t>
            </a:r>
            <a:r>
              <a:rPr lang="en-US" dirty="0" smtClean="0"/>
              <a:t> · </a:t>
            </a:r>
            <a:r>
              <a:rPr lang="en-US" dirty="0" smtClean="0">
                <a:hlinkClick r:id="rId145"/>
              </a:rPr>
              <a:t>2</a:t>
            </a:r>
            <a:endParaRPr lang="en-US" dirty="0" smtClean="0"/>
          </a:p>
          <a:p>
            <a:r>
              <a:rPr lang="en-US" dirty="0" err="1" smtClean="0">
                <a:hlinkClick r:id="rId146"/>
              </a:rPr>
              <a:t>Rafsan</a:t>
            </a:r>
            <a:r>
              <a:rPr lang="en-US" dirty="0" smtClean="0">
                <a:hlinkClick r:id="rId146"/>
              </a:rPr>
              <a:t> </a:t>
            </a:r>
            <a:r>
              <a:rPr lang="en-US" dirty="0" err="1" smtClean="0">
                <a:hlinkClick r:id="rId146"/>
              </a:rPr>
              <a:t>Rubaiyat</a:t>
            </a:r>
            <a:r>
              <a:rPr lang="en-US" dirty="0" smtClean="0">
                <a:hlinkClick r:id="rId146"/>
              </a:rPr>
              <a:t> Siddiqui</a:t>
            </a:r>
            <a:r>
              <a:rPr lang="en-US" dirty="0" smtClean="0"/>
              <a:t> Do you want to see an almost blank poster? </a:t>
            </a:r>
            <a:br>
              <a:rPr lang="en-US" dirty="0" smtClean="0"/>
            </a:br>
            <a:r>
              <a:rPr lang="en-US" dirty="0" smtClean="0"/>
              <a:t>Because that's how you get an almost blank poster. </a:t>
            </a:r>
          </a:p>
          <a:p>
            <a:r>
              <a:rPr lang="en-US" dirty="0" smtClean="0">
                <a:hlinkClick r:id="rId147"/>
              </a:rPr>
              <a:t>March 21 at 2:27pm</a:t>
            </a:r>
            <a:r>
              <a:rPr lang="en-US" dirty="0" smtClean="0"/>
              <a:t> · </a:t>
            </a:r>
            <a:r>
              <a:rPr lang="en-US" dirty="0" smtClean="0">
                <a:hlinkClick r:id="rId3" tooltip="Like this comment"/>
              </a:rPr>
              <a:t>Like</a:t>
            </a:r>
            <a:r>
              <a:rPr lang="en-US" dirty="0" smtClean="0"/>
              <a:t> · </a:t>
            </a:r>
            <a:r>
              <a:rPr lang="en-US" dirty="0" smtClean="0">
                <a:hlinkClick r:id="rId148"/>
              </a:rPr>
              <a:t>16</a:t>
            </a:r>
            <a:endParaRPr lang="en-US" dirty="0" smtClean="0"/>
          </a:p>
          <a:p>
            <a:pPr>
              <a:buFont typeface="Arial" panose="020B0604020202020204" pitchFamily="34" charset="0"/>
              <a:buChar char="•"/>
            </a:pPr>
            <a:r>
              <a:rPr lang="en-US" dirty="0" err="1" smtClean="0">
                <a:hlinkClick r:id="rId134"/>
              </a:rPr>
              <a:t>Naimul</a:t>
            </a:r>
            <a:r>
              <a:rPr lang="en-US" dirty="0" smtClean="0">
                <a:hlinkClick r:id="rId134"/>
              </a:rPr>
              <a:t> </a:t>
            </a:r>
            <a:r>
              <a:rPr lang="en-US" dirty="0" err="1" smtClean="0">
                <a:hlinkClick r:id="rId134"/>
              </a:rPr>
              <a:t>Arif</a:t>
            </a:r>
            <a:r>
              <a:rPr lang="en-US" dirty="0" smtClean="0"/>
              <a:t> </a:t>
            </a:r>
            <a:endParaRPr lang="en-US" dirty="0" smtClean="0">
              <a:effectLst/>
              <a:hlinkClick r:id="rId149"/>
            </a:endParaRPr>
          </a:p>
          <a:p>
            <a:pPr>
              <a:buFont typeface="Arial" panose="020B0604020202020204" pitchFamily="34" charset="0"/>
              <a:buChar char="•"/>
            </a:pPr>
            <a:r>
              <a:rPr lang="en-US" dirty="0" smtClean="0">
                <a:hlinkClick r:id="rId150"/>
              </a:rPr>
              <a:t>March 21 at 7:20pm</a:t>
            </a:r>
            <a:r>
              <a:rPr lang="en-US" dirty="0" smtClean="0"/>
              <a:t> · </a:t>
            </a:r>
            <a:r>
              <a:rPr lang="en-US" dirty="0" smtClean="0">
                <a:hlinkClick r:id="rId3" tooltip="Like this comment"/>
              </a:rPr>
              <a:t>Like</a:t>
            </a:r>
            <a:r>
              <a:rPr lang="en-US" dirty="0" smtClean="0"/>
              <a:t> · </a:t>
            </a:r>
            <a:r>
              <a:rPr lang="en-US" dirty="0" smtClean="0">
                <a:hlinkClick r:id="rId151"/>
              </a:rPr>
              <a:t>7</a:t>
            </a:r>
            <a:endParaRPr lang="en-US" dirty="0" smtClean="0"/>
          </a:p>
          <a:p>
            <a:pPr>
              <a:buFont typeface="Arial" panose="020B0604020202020204" pitchFamily="34" charset="0"/>
              <a:buChar char="•"/>
            </a:pPr>
            <a:r>
              <a:rPr lang="en-US" dirty="0" smtClean="0"/>
              <a:t>Write a comment...</a:t>
            </a:r>
          </a:p>
          <a:p>
            <a:r>
              <a:rPr lang="en-US" b="1" dirty="0" err="1" smtClean="0">
                <a:hlinkClick r:id="rId152"/>
              </a:rPr>
              <a:t>Towfiqur</a:t>
            </a:r>
            <a:r>
              <a:rPr lang="en-US" b="1" dirty="0" smtClean="0">
                <a:hlinkClick r:id="rId152"/>
              </a:rPr>
              <a:t> Rahman </a:t>
            </a:r>
            <a:r>
              <a:rPr lang="en-US" b="1" dirty="0" err="1" smtClean="0">
                <a:hlinkClick r:id="rId152"/>
              </a:rPr>
              <a:t>Tonoy</a:t>
            </a:r>
            <a:endParaRPr lang="en-US" b="1" dirty="0" smtClean="0"/>
          </a:p>
          <a:p>
            <a:r>
              <a:rPr lang="en-US" dirty="0" smtClean="0">
                <a:hlinkClick r:id="rId153"/>
              </a:rPr>
              <a:t>March 21 at 2:40pm</a:t>
            </a:r>
            <a:r>
              <a:rPr lang="en-US" dirty="0" smtClean="0"/>
              <a:t> · </a:t>
            </a:r>
            <a:r>
              <a:rPr lang="en-US" dirty="0" smtClean="0">
                <a:hlinkClick r:id="rId3"/>
              </a:rPr>
              <a:t>Edited</a:t>
            </a:r>
            <a:endParaRPr lang="en-US" dirty="0" smtClean="0"/>
          </a:p>
          <a:p>
            <a:r>
              <a:rPr lang="en-US" dirty="0" smtClean="0"/>
              <a:t>slides for next </a:t>
            </a:r>
            <a:r>
              <a:rPr lang="en-US" dirty="0" err="1" smtClean="0"/>
              <a:t>ct</a:t>
            </a:r>
            <a:r>
              <a:rPr lang="en-US" dirty="0" smtClean="0"/>
              <a:t>:</a:t>
            </a:r>
          </a:p>
          <a:p>
            <a:r>
              <a:rPr lang="en-US" dirty="0" smtClean="0">
                <a:hlinkClick r:id="rId154"/>
              </a:rPr>
              <a:t>http://teacher.buet.ac.bd/fatematz/Feb_15_CSE409/</a:t>
            </a:r>
            <a:endParaRPr lang="en-US" dirty="0" smtClean="0"/>
          </a:p>
          <a:p>
            <a:r>
              <a:rPr lang="en-US" dirty="0" smtClean="0">
                <a:hlinkClick r:id="rId3" tooltip="Like this"/>
              </a:rPr>
              <a:t>Like</a:t>
            </a:r>
            <a:r>
              <a:rPr lang="en-US" dirty="0" smtClean="0"/>
              <a:t> · </a:t>
            </a:r>
            <a:r>
              <a:rPr lang="en-US" dirty="0" smtClean="0">
                <a:hlinkClick r:id="rId3" tooltip="Leave a comment"/>
              </a:rPr>
              <a:t>Comment</a:t>
            </a:r>
            <a:endParaRPr lang="en-US" dirty="0" smtClean="0"/>
          </a:p>
          <a:p>
            <a:pPr>
              <a:buFont typeface="Arial" panose="020B0604020202020204" pitchFamily="34" charset="0"/>
              <a:buChar char="•"/>
            </a:pPr>
            <a:r>
              <a:rPr lang="en-US" dirty="0" smtClean="0">
                <a:hlinkClick r:id="rId155"/>
              </a:rPr>
              <a:t>Seen by 105</a:t>
            </a:r>
            <a:endParaRPr lang="en-US" dirty="0" smtClean="0"/>
          </a:p>
          <a:p>
            <a:pPr>
              <a:buFont typeface="Arial" panose="020B0604020202020204" pitchFamily="34" charset="0"/>
              <a:buChar char="•"/>
            </a:pPr>
            <a:r>
              <a:rPr lang="en-US" dirty="0" err="1" smtClean="0">
                <a:hlinkClick r:id="rId98"/>
              </a:rPr>
              <a:t>Matiur</a:t>
            </a:r>
            <a:r>
              <a:rPr lang="en-US" dirty="0" smtClean="0">
                <a:hlinkClick r:id="rId98"/>
              </a:rPr>
              <a:t> Rahman </a:t>
            </a:r>
            <a:r>
              <a:rPr lang="en-US" dirty="0" err="1" smtClean="0">
                <a:hlinkClick r:id="rId98"/>
              </a:rPr>
              <a:t>Minar</a:t>
            </a:r>
            <a:r>
              <a:rPr lang="en-US" dirty="0" smtClean="0"/>
              <a:t>, </a:t>
            </a:r>
            <a:r>
              <a:rPr lang="as-IN" dirty="0" smtClean="0">
                <a:hlinkClick r:id="rId9"/>
              </a:rPr>
              <a:t>আখতার আল আমিন</a:t>
            </a:r>
            <a:r>
              <a:rPr lang="as-IN" dirty="0" smtClean="0"/>
              <a:t>, </a:t>
            </a:r>
            <a:r>
              <a:rPr lang="en-US" dirty="0" err="1" smtClean="0">
                <a:hlinkClick r:id="rId99"/>
              </a:rPr>
              <a:t>Ashikee</a:t>
            </a:r>
            <a:r>
              <a:rPr lang="en-US" dirty="0" smtClean="0">
                <a:hlinkClick r:id="rId99"/>
              </a:rPr>
              <a:t> </a:t>
            </a:r>
            <a:r>
              <a:rPr lang="en-US" dirty="0" err="1" smtClean="0">
                <a:hlinkClick r:id="rId99"/>
              </a:rPr>
              <a:t>AbHi</a:t>
            </a:r>
            <a:r>
              <a:rPr lang="en-US" dirty="0" smtClean="0"/>
              <a:t> and </a:t>
            </a:r>
            <a:r>
              <a:rPr lang="en-US" dirty="0" smtClean="0">
                <a:hlinkClick r:id="rId156"/>
              </a:rPr>
              <a:t>12 others</a:t>
            </a:r>
            <a:r>
              <a:rPr lang="en-US" dirty="0" smtClean="0"/>
              <a:t> like this.</a:t>
            </a:r>
          </a:p>
          <a:p>
            <a:pPr>
              <a:buFont typeface="Arial" panose="020B0604020202020204" pitchFamily="34" charset="0"/>
              <a:buChar char="•"/>
            </a:pPr>
            <a:r>
              <a:rPr lang="en-US" dirty="0" smtClean="0"/>
              <a:t>Write a comment...</a:t>
            </a:r>
          </a:p>
          <a:p>
            <a:r>
              <a:rPr lang="en-US" dirty="0" smtClean="0"/>
              <a:t>OLDER</a:t>
            </a:r>
          </a:p>
          <a:p>
            <a:r>
              <a:rPr lang="en-US" b="1" dirty="0" err="1" smtClean="0">
                <a:hlinkClick r:id="rId157"/>
              </a:rPr>
              <a:t>Naimul</a:t>
            </a:r>
            <a:r>
              <a:rPr lang="en-US" b="1" dirty="0" smtClean="0">
                <a:hlinkClick r:id="rId157"/>
              </a:rPr>
              <a:t> </a:t>
            </a:r>
            <a:r>
              <a:rPr lang="en-US" b="1" dirty="0" err="1" smtClean="0">
                <a:hlinkClick r:id="rId157"/>
              </a:rPr>
              <a:t>Arif</a:t>
            </a:r>
            <a:endParaRPr lang="en-US" b="1" dirty="0" smtClean="0"/>
          </a:p>
          <a:p>
            <a:r>
              <a:rPr lang="en-US" dirty="0" smtClean="0">
                <a:hlinkClick r:id="rId158"/>
              </a:rPr>
              <a:t>March 20 at 11:15pm</a:t>
            </a:r>
            <a:r>
              <a:rPr lang="en-US" dirty="0" smtClean="0"/>
              <a:t> · </a:t>
            </a:r>
            <a:r>
              <a:rPr lang="en-US" dirty="0" smtClean="0">
                <a:hlinkClick r:id="rId85"/>
              </a:rPr>
              <a:t>Dhaka</a:t>
            </a:r>
            <a:endParaRPr lang="en-US" dirty="0" smtClean="0"/>
          </a:p>
          <a:p>
            <a:r>
              <a:rPr lang="as-IN" dirty="0" smtClean="0"/>
              <a:t>সুকর্ণ স্যারকে দেখলে একটা ডায়ালগ মাথায় আসেঃ </a:t>
            </a:r>
            <a:r>
              <a:rPr lang="en-US" dirty="0" smtClean="0"/>
              <a:t>you either leave a hero or you stay long enough to see yourself become the bullshit.</a:t>
            </a:r>
            <a:br>
              <a:rPr lang="en-US" dirty="0" smtClean="0"/>
            </a:br>
            <a:r>
              <a:rPr lang="as-IN" dirty="0" smtClean="0"/>
              <a:t>আরেকটা কথাঃ তোরা কেউ কি </a:t>
            </a:r>
            <a:r>
              <a:rPr lang="en-US" dirty="0" err="1" smtClean="0"/>
              <a:t>moodle</a:t>
            </a:r>
            <a:r>
              <a:rPr lang="en-US" dirty="0" smtClean="0"/>
              <a:t> </a:t>
            </a:r>
            <a:r>
              <a:rPr lang="as-IN" dirty="0" smtClean="0"/>
              <a:t>হ্যাক করতে পারবি? </a:t>
            </a:r>
            <a:r>
              <a:rPr lang="en-US" i="1" u="sng" dirty="0" smtClean="0"/>
              <a:t>tongue emoticon</a:t>
            </a:r>
            <a:endParaRPr lang="en-US" dirty="0" smtClean="0"/>
          </a:p>
          <a:p>
            <a:r>
              <a:rPr lang="en-US" dirty="0" smtClean="0">
                <a:hlinkClick r:id="rId3" tooltip="Like this"/>
              </a:rPr>
              <a:t>Like</a:t>
            </a:r>
            <a:r>
              <a:rPr lang="en-US" dirty="0" smtClean="0"/>
              <a:t> · </a:t>
            </a:r>
            <a:r>
              <a:rPr lang="en-US" dirty="0" smtClean="0">
                <a:hlinkClick r:id="rId3" tooltip="Leave a comment"/>
              </a:rPr>
              <a:t>Comment</a:t>
            </a:r>
            <a:endParaRPr lang="en-US" dirty="0" smtClean="0"/>
          </a:p>
          <a:p>
            <a:pPr>
              <a:buFont typeface="Arial" panose="020B0604020202020204" pitchFamily="34" charset="0"/>
              <a:buChar char="•"/>
            </a:pPr>
            <a:r>
              <a:rPr lang="en-US" dirty="0" smtClean="0">
                <a:hlinkClick r:id="rId159"/>
              </a:rPr>
              <a:t>Seen by 108</a:t>
            </a:r>
            <a:endParaRPr lang="en-US" dirty="0" smtClean="0"/>
          </a:p>
          <a:p>
            <a:pPr>
              <a:buFont typeface="Arial" panose="020B0604020202020204" pitchFamily="34" charset="0"/>
              <a:buChar char="•"/>
            </a:pPr>
            <a:r>
              <a:rPr lang="en-US" dirty="0" err="1" smtClean="0">
                <a:hlinkClick r:id="rId98"/>
              </a:rPr>
              <a:t>Matiur</a:t>
            </a:r>
            <a:r>
              <a:rPr lang="en-US" dirty="0" smtClean="0">
                <a:hlinkClick r:id="rId98"/>
              </a:rPr>
              <a:t> Rahman </a:t>
            </a:r>
            <a:r>
              <a:rPr lang="en-US" dirty="0" err="1" smtClean="0">
                <a:hlinkClick r:id="rId98"/>
              </a:rPr>
              <a:t>Minar</a:t>
            </a:r>
            <a:r>
              <a:rPr lang="en-US" dirty="0" smtClean="0"/>
              <a:t>, </a:t>
            </a:r>
            <a:r>
              <a:rPr lang="en-US" dirty="0" err="1" smtClean="0">
                <a:hlinkClick r:id="rId13"/>
              </a:rPr>
              <a:t>Rifat</a:t>
            </a:r>
            <a:r>
              <a:rPr lang="en-US" dirty="0" smtClean="0">
                <a:hlinkClick r:id="rId13"/>
              </a:rPr>
              <a:t> </a:t>
            </a:r>
            <a:r>
              <a:rPr lang="en-US" dirty="0" err="1" smtClean="0">
                <a:hlinkClick r:id="rId13"/>
              </a:rPr>
              <a:t>Sabbir</a:t>
            </a:r>
            <a:r>
              <a:rPr lang="en-US" dirty="0" smtClean="0">
                <a:hlinkClick r:id="rId13"/>
              </a:rPr>
              <a:t> Mansur</a:t>
            </a:r>
            <a:r>
              <a:rPr lang="en-US" dirty="0" smtClean="0"/>
              <a:t>, </a:t>
            </a:r>
            <a:r>
              <a:rPr lang="as-IN" dirty="0" smtClean="0">
                <a:hlinkClick r:id="rId9"/>
              </a:rPr>
              <a:t>আখতার আল আমিন</a:t>
            </a:r>
            <a:r>
              <a:rPr lang="as-IN" dirty="0" smtClean="0"/>
              <a:t> </a:t>
            </a:r>
            <a:r>
              <a:rPr lang="en-US" dirty="0" smtClean="0"/>
              <a:t>and </a:t>
            </a:r>
            <a:r>
              <a:rPr lang="en-US" dirty="0" smtClean="0">
                <a:hlinkClick r:id="rId160"/>
              </a:rPr>
              <a:t>20 others</a:t>
            </a:r>
            <a:r>
              <a:rPr lang="en-US" dirty="0" smtClean="0"/>
              <a:t> like this.</a:t>
            </a:r>
          </a:p>
          <a:p>
            <a:r>
              <a:rPr lang="en-US" dirty="0" smtClean="0">
                <a:hlinkClick r:id="rId161"/>
              </a:rPr>
              <a:t>Mahmud Al-Noor </a:t>
            </a:r>
            <a:r>
              <a:rPr lang="en-US" dirty="0" err="1" smtClean="0">
                <a:hlinkClick r:id="rId161"/>
              </a:rPr>
              <a:t>Tareq</a:t>
            </a:r>
            <a:r>
              <a:rPr lang="en-US" dirty="0" smtClean="0"/>
              <a:t> </a:t>
            </a:r>
            <a:r>
              <a:rPr lang="as-IN" dirty="0" smtClean="0"/>
              <a:t>স্যার কী করলো?</a:t>
            </a:r>
          </a:p>
          <a:p>
            <a:r>
              <a:rPr lang="en-US" dirty="0" smtClean="0">
                <a:hlinkClick r:id="rId162"/>
              </a:rPr>
              <a:t>March 20 at 11:23pm</a:t>
            </a:r>
            <a:r>
              <a:rPr lang="en-US" dirty="0" smtClean="0"/>
              <a:t> · </a:t>
            </a:r>
            <a:r>
              <a:rPr lang="en-US" dirty="0" smtClean="0">
                <a:hlinkClick r:id="rId3" tooltip="Like this comment"/>
              </a:rPr>
              <a:t>Like</a:t>
            </a:r>
            <a:r>
              <a:rPr lang="en-US" dirty="0" smtClean="0"/>
              <a:t> · </a:t>
            </a:r>
            <a:r>
              <a:rPr lang="en-US" dirty="0" smtClean="0">
                <a:hlinkClick r:id="rId163"/>
              </a:rPr>
              <a:t>2</a:t>
            </a:r>
            <a:endParaRPr lang="en-US" dirty="0" smtClean="0"/>
          </a:p>
          <a:p>
            <a:pPr>
              <a:buFont typeface="Arial" panose="020B0604020202020204" pitchFamily="34" charset="0"/>
              <a:buChar char="•"/>
            </a:pPr>
            <a:r>
              <a:rPr lang="en-US" dirty="0" err="1" smtClean="0">
                <a:hlinkClick r:id="rId134"/>
              </a:rPr>
              <a:t>Naimul</a:t>
            </a:r>
            <a:r>
              <a:rPr lang="en-US" dirty="0" smtClean="0">
                <a:hlinkClick r:id="rId134"/>
              </a:rPr>
              <a:t> </a:t>
            </a:r>
            <a:r>
              <a:rPr lang="en-US" dirty="0" err="1" smtClean="0">
                <a:hlinkClick r:id="rId134"/>
              </a:rPr>
              <a:t>Arif</a:t>
            </a:r>
            <a:r>
              <a:rPr lang="en-US" dirty="0" smtClean="0"/>
              <a:t> </a:t>
            </a:r>
            <a:r>
              <a:rPr lang="as-IN" dirty="0" smtClean="0"/>
              <a:t>এযাবত কালে যে যে পেইন খাচ্ছি ম্যাক্সিমাম তাহারই আইডিয়া।</a:t>
            </a:r>
          </a:p>
          <a:p>
            <a:pPr>
              <a:buFont typeface="Arial" panose="020B0604020202020204" pitchFamily="34" charset="0"/>
              <a:buChar char="•"/>
            </a:pPr>
            <a:r>
              <a:rPr lang="en-US" dirty="0" smtClean="0">
                <a:hlinkClick r:id="rId164"/>
              </a:rPr>
              <a:t>March 20 at 11:33pm</a:t>
            </a:r>
            <a:r>
              <a:rPr lang="en-US" dirty="0" smtClean="0"/>
              <a:t> · </a:t>
            </a:r>
            <a:r>
              <a:rPr lang="en-US" dirty="0" smtClean="0">
                <a:hlinkClick r:id="rId3" tooltip="Like this comment"/>
              </a:rPr>
              <a:t>Like</a:t>
            </a:r>
            <a:r>
              <a:rPr lang="en-US" dirty="0" smtClean="0"/>
              <a:t> · </a:t>
            </a:r>
            <a:r>
              <a:rPr lang="en-US" dirty="0" smtClean="0">
                <a:hlinkClick r:id="rId165"/>
              </a:rPr>
              <a:t>10</a:t>
            </a:r>
            <a:endParaRPr lang="en-US" dirty="0" smtClean="0"/>
          </a:p>
          <a:p>
            <a:pPr>
              <a:buFont typeface="Arial" panose="020B0604020202020204" pitchFamily="34" charset="0"/>
              <a:buChar char="•"/>
            </a:pPr>
            <a:r>
              <a:rPr lang="en-US" dirty="0" smtClean="0"/>
              <a:t>Write a comment...</a:t>
            </a:r>
          </a:p>
          <a:p>
            <a:pPr>
              <a:buFont typeface="Arial" panose="020B0604020202020204" pitchFamily="34" charset="0"/>
              <a:buChar char="•"/>
            </a:pPr>
            <a:r>
              <a:rPr lang="en-US" dirty="0" smtClean="0"/>
              <a:t/>
            </a:r>
            <a:br>
              <a:rPr lang="en-US" dirty="0" smtClean="0"/>
            </a:br>
            <a:endParaRPr lang="en-US" dirty="0" smtClean="0"/>
          </a:p>
          <a:p>
            <a:r>
              <a:rPr lang="en-US" b="1" dirty="0" err="1" smtClean="0">
                <a:hlinkClick r:id="rId142"/>
              </a:rPr>
              <a:t>Naimul</a:t>
            </a:r>
            <a:r>
              <a:rPr lang="en-US" b="1" dirty="0" smtClean="0">
                <a:hlinkClick r:id="rId142"/>
              </a:rPr>
              <a:t> </a:t>
            </a:r>
            <a:r>
              <a:rPr lang="en-US" b="1" dirty="0" err="1" smtClean="0">
                <a:hlinkClick r:id="rId142"/>
              </a:rPr>
              <a:t>Arif</a:t>
            </a:r>
            <a:r>
              <a:rPr lang="en-US" b="1" dirty="0" smtClean="0"/>
              <a:t> uploaded a file.</a:t>
            </a:r>
          </a:p>
          <a:p>
            <a:r>
              <a:rPr lang="en-US" dirty="0" smtClean="0">
                <a:hlinkClick r:id="rId166"/>
              </a:rPr>
              <a:t>March 20 at 10:12pm</a:t>
            </a:r>
            <a:endParaRPr lang="en-US" dirty="0" smtClean="0"/>
          </a:p>
          <a:p>
            <a:r>
              <a:rPr lang="en-US" dirty="0" smtClean="0"/>
              <a:t>Application sample</a:t>
            </a:r>
            <a:br>
              <a:rPr lang="en-US" dirty="0" smtClean="0"/>
            </a:br>
            <a:r>
              <a:rPr lang="as-IN" dirty="0" smtClean="0"/>
              <a:t>দয়া করে দেখ এবং বল ঠিক আছে কি না।</a:t>
            </a:r>
          </a:p>
          <a:p>
            <a:r>
              <a:rPr lang="en-US" dirty="0" smtClean="0">
                <a:hlinkClick r:id="rId167"/>
              </a:rPr>
              <a:t>application.docx</a:t>
            </a:r>
            <a:endParaRPr lang="en-US" dirty="0" smtClean="0"/>
          </a:p>
          <a:p>
            <a:r>
              <a:rPr lang="en-US" dirty="0" err="1" smtClean="0"/>
              <a:t>Document</a:t>
            </a:r>
            <a:r>
              <a:rPr lang="en-US" dirty="0" err="1" smtClean="0">
                <a:hlinkClick r:id="rId167"/>
              </a:rPr>
              <a:t>Download</a:t>
            </a:r>
            <a:r>
              <a:rPr lang="en-US" dirty="0" err="1" smtClean="0">
                <a:hlinkClick r:id="rId168"/>
              </a:rPr>
              <a:t>Preview</a:t>
            </a:r>
            <a:r>
              <a:rPr lang="en-US" dirty="0" err="1" smtClean="0">
                <a:hlinkClick r:id="rId169"/>
              </a:rPr>
              <a:t>Upload</a:t>
            </a:r>
            <a:r>
              <a:rPr lang="en-US" dirty="0" smtClean="0">
                <a:hlinkClick r:id="rId169"/>
              </a:rPr>
              <a:t> Revision</a:t>
            </a:r>
            <a:endParaRPr lang="en-US" dirty="0" smtClean="0"/>
          </a:p>
          <a:p>
            <a:r>
              <a:rPr lang="en-US" dirty="0" smtClean="0">
                <a:hlinkClick r:id="rId3" tooltip="Like this"/>
              </a:rPr>
              <a:t>Like</a:t>
            </a:r>
            <a:r>
              <a:rPr lang="en-US" dirty="0" smtClean="0"/>
              <a:t> · </a:t>
            </a:r>
            <a:r>
              <a:rPr lang="en-US" dirty="0" smtClean="0">
                <a:hlinkClick r:id="rId3" tooltip="Leave a comment"/>
              </a:rPr>
              <a:t>Comment</a:t>
            </a:r>
            <a:endParaRPr lang="en-US" dirty="0" smtClean="0"/>
          </a:p>
          <a:p>
            <a:pPr>
              <a:buFont typeface="Arial" panose="020B0604020202020204" pitchFamily="34" charset="0"/>
              <a:buChar char="•"/>
            </a:pPr>
            <a:r>
              <a:rPr lang="en-US" dirty="0" smtClean="0">
                <a:hlinkClick r:id="rId170"/>
              </a:rPr>
              <a:t>Seen by 109</a:t>
            </a:r>
            <a:endParaRPr lang="en-US" dirty="0" smtClean="0"/>
          </a:p>
          <a:p>
            <a:pPr>
              <a:buFont typeface="Arial" panose="020B0604020202020204" pitchFamily="34" charset="0"/>
              <a:buChar char="•"/>
            </a:pPr>
            <a:r>
              <a:rPr lang="en-US" dirty="0" smtClean="0">
                <a:hlinkClick r:id="rId14"/>
              </a:rPr>
              <a:t>Shamir Ahmed </a:t>
            </a:r>
            <a:r>
              <a:rPr lang="en-US" dirty="0" err="1" smtClean="0">
                <a:hlinkClick r:id="rId14"/>
              </a:rPr>
              <a:t>Shohan</a:t>
            </a:r>
            <a:r>
              <a:rPr lang="en-US" dirty="0" smtClean="0"/>
              <a:t>, </a:t>
            </a:r>
            <a:r>
              <a:rPr lang="en-US" dirty="0" err="1" smtClean="0">
                <a:hlinkClick r:id="rId171"/>
              </a:rPr>
              <a:t>Raju</a:t>
            </a:r>
            <a:r>
              <a:rPr lang="en-US" dirty="0" smtClean="0">
                <a:hlinkClick r:id="rId171"/>
              </a:rPr>
              <a:t> Ahmed</a:t>
            </a:r>
            <a:r>
              <a:rPr lang="en-US" dirty="0" smtClean="0"/>
              <a:t> and </a:t>
            </a:r>
            <a:r>
              <a:rPr lang="en-US" dirty="0" smtClean="0">
                <a:hlinkClick r:id="rId172"/>
              </a:rPr>
              <a:t>7 others</a:t>
            </a:r>
            <a:r>
              <a:rPr lang="en-US" dirty="0" smtClean="0"/>
              <a:t> like this.</a:t>
            </a:r>
          </a:p>
          <a:p>
            <a:pPr>
              <a:buFont typeface="Arial" panose="020B0604020202020204" pitchFamily="34" charset="0"/>
              <a:buChar char="•"/>
            </a:pPr>
            <a:r>
              <a:rPr lang="en-US" dirty="0" smtClean="0">
                <a:hlinkClick r:id="rId3"/>
              </a:rPr>
              <a:t>View 9 more comments</a:t>
            </a:r>
            <a:endParaRPr lang="en-US" dirty="0" smtClean="0"/>
          </a:p>
          <a:p>
            <a:r>
              <a:rPr lang="en-US" dirty="0" err="1" smtClean="0">
                <a:hlinkClick r:id="rId134"/>
              </a:rPr>
              <a:t>Naimul</a:t>
            </a:r>
            <a:r>
              <a:rPr lang="en-US" dirty="0" smtClean="0">
                <a:hlinkClick r:id="rId134"/>
              </a:rPr>
              <a:t> </a:t>
            </a:r>
            <a:r>
              <a:rPr lang="en-US" dirty="0" err="1" smtClean="0">
                <a:hlinkClick r:id="rId134"/>
              </a:rPr>
              <a:t>Arif</a:t>
            </a:r>
            <a:r>
              <a:rPr lang="en-US" dirty="0" smtClean="0"/>
              <a:t> </a:t>
            </a:r>
            <a:r>
              <a:rPr lang="en-US" dirty="0" err="1" smtClean="0">
                <a:hlinkClick r:id="rId173"/>
              </a:rPr>
              <a:t>Parvez</a:t>
            </a:r>
            <a:r>
              <a:rPr lang="en-US" dirty="0" smtClean="0">
                <a:hlinkClick r:id="rId173"/>
              </a:rPr>
              <a:t> Mohammad</a:t>
            </a:r>
            <a:r>
              <a:rPr lang="en-US" dirty="0" smtClean="0"/>
              <a:t> and </a:t>
            </a:r>
            <a:r>
              <a:rPr lang="en-US" dirty="0" err="1" smtClean="0">
                <a:hlinkClick r:id="rId174"/>
              </a:rPr>
              <a:t>Maruf</a:t>
            </a:r>
            <a:r>
              <a:rPr lang="en-US" dirty="0" smtClean="0">
                <a:hlinkClick r:id="rId174"/>
              </a:rPr>
              <a:t> </a:t>
            </a:r>
            <a:r>
              <a:rPr lang="en-US" dirty="0" err="1" smtClean="0">
                <a:hlinkClick r:id="rId174"/>
              </a:rPr>
              <a:t>Zaber</a:t>
            </a:r>
            <a:r>
              <a:rPr lang="en-US" dirty="0" smtClean="0"/>
              <a:t> , </a:t>
            </a:r>
            <a:r>
              <a:rPr lang="as-IN" dirty="0" smtClean="0"/>
              <a:t>সাইন না হয় কালেক্ট করে ফেলি। তোরাও স্যার দেরকে মেইল দিয়ে জানার চেষ্টা কর ওয়েইট কত।</a:t>
            </a:r>
          </a:p>
          <a:p>
            <a:r>
              <a:rPr lang="en-US" dirty="0" smtClean="0">
                <a:hlinkClick r:id="rId175"/>
              </a:rPr>
              <a:t>March 20 at 10:39pm</a:t>
            </a:r>
            <a:r>
              <a:rPr lang="en-US" dirty="0" smtClean="0"/>
              <a:t> · </a:t>
            </a:r>
            <a:r>
              <a:rPr lang="en-US" dirty="0" smtClean="0">
                <a:hlinkClick r:id="rId3" tooltip="Like this comment"/>
              </a:rPr>
              <a:t>Like</a:t>
            </a:r>
            <a:r>
              <a:rPr lang="en-US" dirty="0" smtClean="0"/>
              <a:t> · </a:t>
            </a:r>
            <a:r>
              <a:rPr lang="en-US" dirty="0" smtClean="0">
                <a:hlinkClick r:id="rId176"/>
              </a:rPr>
              <a:t>2</a:t>
            </a:r>
            <a:endParaRPr lang="en-US" dirty="0" smtClean="0"/>
          </a:p>
          <a:p>
            <a:r>
              <a:rPr lang="en-US" dirty="0" err="1" smtClean="0">
                <a:hlinkClick r:id="rId27"/>
              </a:rPr>
              <a:t>Mehrab</a:t>
            </a:r>
            <a:r>
              <a:rPr lang="en-US" dirty="0" smtClean="0">
                <a:hlinkClick r:id="rId27"/>
              </a:rPr>
              <a:t> Bin </a:t>
            </a:r>
            <a:r>
              <a:rPr lang="en-US" dirty="0" err="1" smtClean="0">
                <a:hlinkClick r:id="rId27"/>
              </a:rPr>
              <a:t>Morshed</a:t>
            </a:r>
            <a:r>
              <a:rPr lang="en-US" dirty="0" smtClean="0"/>
              <a:t> </a:t>
            </a:r>
            <a:r>
              <a:rPr lang="en-US" dirty="0" err="1" smtClean="0">
                <a:hlinkClick r:id="rId142"/>
              </a:rPr>
              <a:t>Naimul</a:t>
            </a:r>
            <a:r>
              <a:rPr lang="en-US" dirty="0" smtClean="0">
                <a:hlinkClick r:id="rId142"/>
              </a:rPr>
              <a:t> </a:t>
            </a:r>
            <a:r>
              <a:rPr lang="en-US" dirty="0" err="1" smtClean="0">
                <a:hlinkClick r:id="rId142"/>
              </a:rPr>
              <a:t>Arif</a:t>
            </a:r>
            <a:r>
              <a:rPr lang="en-US" dirty="0" smtClean="0"/>
              <a:t> application </a:t>
            </a:r>
            <a:r>
              <a:rPr lang="en-US" dirty="0" err="1" smtClean="0"/>
              <a:t>er</a:t>
            </a:r>
            <a:r>
              <a:rPr lang="en-US" dirty="0" smtClean="0"/>
              <a:t> </a:t>
            </a:r>
            <a:r>
              <a:rPr lang="en-US" dirty="0" err="1" smtClean="0"/>
              <a:t>sheshe</a:t>
            </a:r>
            <a:r>
              <a:rPr lang="en-US" dirty="0" smtClean="0"/>
              <a:t> </a:t>
            </a:r>
            <a:r>
              <a:rPr lang="en-US" dirty="0" err="1" smtClean="0"/>
              <a:t>likhte</a:t>
            </a:r>
            <a:r>
              <a:rPr lang="en-US" dirty="0" smtClean="0"/>
              <a:t> parish je: the signature of majority of the students confirming their opinion along with their student number is attached herewith.</a:t>
            </a:r>
          </a:p>
          <a:p>
            <a:r>
              <a:rPr lang="en-US" dirty="0" smtClean="0">
                <a:hlinkClick r:id="rId177"/>
              </a:rPr>
              <a:t>March 20 at 10:48pm</a:t>
            </a:r>
            <a:r>
              <a:rPr lang="en-US" dirty="0" smtClean="0"/>
              <a:t> · </a:t>
            </a:r>
            <a:r>
              <a:rPr lang="en-US" dirty="0" smtClean="0">
                <a:hlinkClick r:id="rId3" tooltip="Show edit history"/>
              </a:rPr>
              <a:t>Edited</a:t>
            </a:r>
            <a:r>
              <a:rPr lang="en-US" dirty="0" smtClean="0"/>
              <a:t> · </a:t>
            </a:r>
            <a:r>
              <a:rPr lang="en-US" dirty="0" smtClean="0">
                <a:hlinkClick r:id="rId3" tooltip="Like this comment"/>
              </a:rPr>
              <a:t>Like</a:t>
            </a:r>
            <a:r>
              <a:rPr lang="en-US" dirty="0" smtClean="0"/>
              <a:t> · </a:t>
            </a:r>
            <a:r>
              <a:rPr lang="en-US" dirty="0" smtClean="0">
                <a:hlinkClick r:id="rId178"/>
              </a:rPr>
              <a:t>2</a:t>
            </a:r>
            <a:endParaRPr lang="en-US" dirty="0" smtClean="0"/>
          </a:p>
          <a:p>
            <a:pPr>
              <a:buFont typeface="Arial" panose="020B0604020202020204" pitchFamily="34" charset="0"/>
              <a:buChar char="•"/>
            </a:pPr>
            <a:r>
              <a:rPr lang="en-US" dirty="0" err="1" smtClean="0">
                <a:hlinkClick r:id="rId134"/>
              </a:rPr>
              <a:t>Naimul</a:t>
            </a:r>
            <a:r>
              <a:rPr lang="en-US" dirty="0" smtClean="0">
                <a:hlinkClick r:id="rId134"/>
              </a:rPr>
              <a:t> </a:t>
            </a:r>
            <a:r>
              <a:rPr lang="en-US" dirty="0" err="1" smtClean="0">
                <a:hlinkClick r:id="rId134"/>
              </a:rPr>
              <a:t>Arif</a:t>
            </a:r>
            <a:r>
              <a:rPr lang="en-US" dirty="0" smtClean="0"/>
              <a:t> </a:t>
            </a:r>
            <a:r>
              <a:rPr lang="as-IN" dirty="0" smtClean="0"/>
              <a:t>প্রিন্ট করে চলে আসলাম। যাই হোক ওই কথা ছাড়াও তেমন কোন সমস্যা হবে না।</a:t>
            </a:r>
          </a:p>
          <a:p>
            <a:pPr>
              <a:buFont typeface="Arial" panose="020B0604020202020204" pitchFamily="34" charset="0"/>
              <a:buChar char="•"/>
            </a:pPr>
            <a:r>
              <a:rPr lang="en-US" dirty="0" smtClean="0">
                <a:hlinkClick r:id="rId179"/>
              </a:rPr>
              <a:t>March 20 at 11:10pm</a:t>
            </a:r>
            <a:r>
              <a:rPr lang="en-US" dirty="0" smtClean="0"/>
              <a:t> · </a:t>
            </a:r>
            <a:r>
              <a:rPr lang="en-US" dirty="0" smtClean="0">
                <a:hlinkClick r:id="rId3" tooltip="Like this comment"/>
              </a:rPr>
              <a:t>Like</a:t>
            </a:r>
            <a:endParaRPr lang="en-US" dirty="0" smtClean="0"/>
          </a:p>
          <a:p>
            <a:pPr>
              <a:buFont typeface="Arial" panose="020B0604020202020204" pitchFamily="34" charset="0"/>
              <a:buChar char="•"/>
            </a:pPr>
            <a:r>
              <a:rPr lang="en-US" dirty="0" smtClean="0"/>
              <a:t>Write a comment...</a:t>
            </a:r>
          </a:p>
          <a:p>
            <a:r>
              <a:rPr lang="en-US" b="1" dirty="0" err="1" smtClean="0">
                <a:hlinkClick r:id="rId157"/>
              </a:rPr>
              <a:t>Naimul</a:t>
            </a:r>
            <a:r>
              <a:rPr lang="en-US" b="1" dirty="0" smtClean="0">
                <a:hlinkClick r:id="rId157"/>
              </a:rPr>
              <a:t> </a:t>
            </a:r>
            <a:r>
              <a:rPr lang="en-US" b="1" dirty="0" err="1" smtClean="0">
                <a:hlinkClick r:id="rId157"/>
              </a:rPr>
              <a:t>Arif</a:t>
            </a:r>
            <a:endParaRPr lang="en-US" b="1" dirty="0" smtClean="0"/>
          </a:p>
          <a:p>
            <a:r>
              <a:rPr lang="en-US" dirty="0" smtClean="0">
                <a:hlinkClick r:id="rId180"/>
              </a:rPr>
              <a:t>March 20 at 3:57pm</a:t>
            </a:r>
            <a:r>
              <a:rPr lang="en-US" dirty="0" smtClean="0"/>
              <a:t> · </a:t>
            </a:r>
            <a:r>
              <a:rPr lang="en-US" dirty="0" smtClean="0">
                <a:hlinkClick r:id="rId85"/>
              </a:rPr>
              <a:t>Dhaka</a:t>
            </a:r>
            <a:r>
              <a:rPr lang="en-US" dirty="0" smtClean="0"/>
              <a:t> · </a:t>
            </a:r>
            <a:r>
              <a:rPr lang="en-US" dirty="0" smtClean="0">
                <a:hlinkClick r:id="rId3"/>
              </a:rPr>
              <a:t>Edited</a:t>
            </a:r>
            <a:endParaRPr lang="en-US" dirty="0" smtClean="0"/>
          </a:p>
          <a:p>
            <a:r>
              <a:rPr lang="as-IN" dirty="0" smtClean="0"/>
              <a:t>পোস্টার প্রেজেন্টেশনঃ</a:t>
            </a:r>
            <a:br>
              <a:rPr lang="as-IN" dirty="0" smtClean="0"/>
            </a:br>
            <a:r>
              <a:rPr lang="as-IN" dirty="0" smtClean="0"/>
              <a:t>গত সপ্তাহে হঠাৎ করে বলে বসলো সামনে ৩১ মার্চ আমাদের পোস্টার প্রেজেন্টেশন। তাও জমা দিতে হবে ২৫ মার্চের মধ্যে। তোদের কার কি অবস্থা জানি না তবে কয়েজন বলছে যে তাদের এখনো থিসিস টপিকই ভালো মত ঠিক হয় নাই, আমার অবস্থাও তাই। </a:t>
            </a:r>
            <a:br>
              <a:rPr lang="as-IN" dirty="0" smtClean="0"/>
            </a:br>
            <a:r>
              <a:rPr lang="as-IN" dirty="0" smtClean="0"/>
              <a:t>তাই একটা এপ্লিকেশন করতে চাই প্রেজেন্টেশনটা যেন মিডটার্মের পরে নেয়া হয়। এখন যদি এই ধরণের এপ্লিকেশন করতে হয় তাহলে সবার সিগনেচার লাগবে, নতুবা এপ্লিকেশন গুরুত্ব পাবে না। </a:t>
            </a:r>
            <a:br>
              <a:rPr lang="as-IN" dirty="0" smtClean="0"/>
            </a:br>
            <a:r>
              <a:rPr lang="as-IN" dirty="0" smtClean="0"/>
              <a:t>তোদের মতামত দরকার। এপ্লিকেশন করলে তোরা সাইন করতে রাজী কি না।</a:t>
            </a:r>
          </a:p>
          <a:p>
            <a:r>
              <a:rPr lang="en-US" dirty="0" smtClean="0">
                <a:hlinkClick r:id="rId3" tooltip="Like this"/>
              </a:rPr>
              <a:t>Like</a:t>
            </a:r>
            <a:r>
              <a:rPr lang="en-US" dirty="0" smtClean="0"/>
              <a:t> · </a:t>
            </a:r>
            <a:r>
              <a:rPr lang="en-US" dirty="0" smtClean="0">
                <a:hlinkClick r:id="rId3" tooltip="Leave a comment"/>
              </a:rPr>
              <a:t>Comment</a:t>
            </a:r>
            <a:endParaRPr lang="en-US" dirty="0" smtClean="0"/>
          </a:p>
          <a:p>
            <a:pPr>
              <a:buFont typeface="Arial" panose="020B0604020202020204" pitchFamily="34" charset="0"/>
              <a:buChar char="•"/>
            </a:pPr>
            <a:r>
              <a:rPr lang="en-US" dirty="0" smtClean="0">
                <a:hlinkClick r:id="rId181"/>
              </a:rPr>
              <a:t>Seen by 109</a:t>
            </a:r>
            <a:endParaRPr lang="en-US" dirty="0" smtClean="0"/>
          </a:p>
          <a:p>
            <a:pPr>
              <a:buFont typeface="Arial" panose="020B0604020202020204" pitchFamily="34" charset="0"/>
              <a:buChar char="•"/>
            </a:pPr>
            <a:r>
              <a:rPr lang="en-US" dirty="0" err="1" smtClean="0">
                <a:hlinkClick r:id="rId97"/>
              </a:rPr>
              <a:t>Ovi</a:t>
            </a:r>
            <a:r>
              <a:rPr lang="en-US" dirty="0" smtClean="0">
                <a:hlinkClick r:id="rId97"/>
              </a:rPr>
              <a:t> </a:t>
            </a:r>
            <a:r>
              <a:rPr lang="en-US" dirty="0" err="1" smtClean="0">
                <a:hlinkClick r:id="rId97"/>
              </a:rPr>
              <a:t>Majumder</a:t>
            </a:r>
            <a:r>
              <a:rPr lang="en-US" dirty="0" smtClean="0"/>
              <a:t>, </a:t>
            </a:r>
            <a:r>
              <a:rPr lang="en-US" dirty="0" err="1" smtClean="0">
                <a:hlinkClick r:id="rId13"/>
              </a:rPr>
              <a:t>Rifat</a:t>
            </a:r>
            <a:r>
              <a:rPr lang="en-US" dirty="0" smtClean="0">
                <a:hlinkClick r:id="rId13"/>
              </a:rPr>
              <a:t> </a:t>
            </a:r>
            <a:r>
              <a:rPr lang="en-US" dirty="0" err="1" smtClean="0">
                <a:hlinkClick r:id="rId13"/>
              </a:rPr>
              <a:t>Sabbir</a:t>
            </a:r>
            <a:r>
              <a:rPr lang="en-US" dirty="0" smtClean="0">
                <a:hlinkClick r:id="rId13"/>
              </a:rPr>
              <a:t> Mansur</a:t>
            </a:r>
            <a:r>
              <a:rPr lang="en-US" dirty="0" smtClean="0"/>
              <a:t>, </a:t>
            </a:r>
            <a:r>
              <a:rPr lang="en-US" dirty="0" err="1" smtClean="0">
                <a:hlinkClick r:id="rId99"/>
              </a:rPr>
              <a:t>Ashikee</a:t>
            </a:r>
            <a:r>
              <a:rPr lang="en-US" dirty="0" smtClean="0">
                <a:hlinkClick r:id="rId99"/>
              </a:rPr>
              <a:t> </a:t>
            </a:r>
            <a:r>
              <a:rPr lang="en-US" dirty="0" err="1" smtClean="0">
                <a:hlinkClick r:id="rId99"/>
              </a:rPr>
              <a:t>AbHi</a:t>
            </a:r>
            <a:r>
              <a:rPr lang="en-US" dirty="0" smtClean="0"/>
              <a:t> and </a:t>
            </a:r>
            <a:r>
              <a:rPr lang="en-US" dirty="0" smtClean="0">
                <a:hlinkClick r:id="rId182"/>
              </a:rPr>
              <a:t>47 others</a:t>
            </a:r>
            <a:r>
              <a:rPr lang="en-US" dirty="0" smtClean="0"/>
              <a:t> like this.</a:t>
            </a:r>
          </a:p>
          <a:p>
            <a:pPr>
              <a:buFont typeface="Arial" panose="020B0604020202020204" pitchFamily="34" charset="0"/>
              <a:buChar char="•"/>
            </a:pPr>
            <a:r>
              <a:rPr lang="en-US" dirty="0" smtClean="0">
                <a:hlinkClick r:id="rId3"/>
              </a:rPr>
              <a:t>View 30 more comments</a:t>
            </a:r>
            <a:endParaRPr lang="en-US" dirty="0" smtClean="0"/>
          </a:p>
          <a:p>
            <a:r>
              <a:rPr lang="en-US" dirty="0" smtClean="0">
                <a:hlinkClick r:id="rId17"/>
              </a:rPr>
              <a:t>Sami Al </a:t>
            </a:r>
            <a:r>
              <a:rPr lang="en-US" dirty="0" err="1" smtClean="0">
                <a:hlinkClick r:id="rId17"/>
              </a:rPr>
              <a:t>Saeef</a:t>
            </a:r>
            <a:r>
              <a:rPr lang="en-US" dirty="0" smtClean="0"/>
              <a:t> </a:t>
            </a:r>
            <a:r>
              <a:rPr lang="as-IN" dirty="0" smtClean="0"/>
              <a:t>স্যার আগে এমন ছিলেন না । বিয়ের পর চেঞ্জ হয়ে গেসেন </a:t>
            </a:r>
          </a:p>
          <a:p>
            <a:r>
              <a:rPr lang="en-US" dirty="0" smtClean="0">
                <a:hlinkClick r:id="rId183"/>
              </a:rPr>
              <a:t>March 20 at 10:54pm</a:t>
            </a:r>
            <a:r>
              <a:rPr lang="en-US" dirty="0" smtClean="0"/>
              <a:t> · </a:t>
            </a:r>
            <a:r>
              <a:rPr lang="en-US" dirty="0" smtClean="0">
                <a:hlinkClick r:id="rId3" tooltip="Like this comment"/>
              </a:rPr>
              <a:t>Like</a:t>
            </a:r>
            <a:r>
              <a:rPr lang="en-US" dirty="0" smtClean="0"/>
              <a:t> · </a:t>
            </a:r>
            <a:r>
              <a:rPr lang="en-US" dirty="0" smtClean="0">
                <a:hlinkClick r:id="rId184"/>
              </a:rPr>
              <a:t>3</a:t>
            </a:r>
            <a:endParaRPr lang="en-US" dirty="0" smtClean="0"/>
          </a:p>
          <a:p>
            <a:r>
              <a:rPr lang="en-US" dirty="0" err="1" smtClean="0">
                <a:hlinkClick r:id="rId66"/>
              </a:rPr>
              <a:t>Md</a:t>
            </a:r>
            <a:r>
              <a:rPr lang="en-US" dirty="0" smtClean="0">
                <a:hlinkClick r:id="rId66"/>
              </a:rPr>
              <a:t> </a:t>
            </a:r>
            <a:r>
              <a:rPr lang="en-US" dirty="0" err="1" smtClean="0">
                <a:hlinkClick r:id="rId66"/>
              </a:rPr>
              <a:t>Asiful</a:t>
            </a:r>
            <a:r>
              <a:rPr lang="en-US" dirty="0" smtClean="0">
                <a:hlinkClick r:id="rId66"/>
              </a:rPr>
              <a:t> </a:t>
            </a:r>
            <a:r>
              <a:rPr lang="en-US" dirty="0" err="1" smtClean="0">
                <a:hlinkClick r:id="rId66"/>
              </a:rPr>
              <a:t>Haque</a:t>
            </a:r>
            <a:r>
              <a:rPr lang="en-US" dirty="0" smtClean="0"/>
              <a:t> </a:t>
            </a:r>
            <a:r>
              <a:rPr lang="as-IN" dirty="0" smtClean="0"/>
              <a:t>সামি জানলি ক্যামনে? </a:t>
            </a:r>
          </a:p>
          <a:p>
            <a:r>
              <a:rPr lang="en-US" dirty="0" smtClean="0">
                <a:hlinkClick r:id="rId185"/>
              </a:rPr>
              <a:t>March 20 at 10:55pm</a:t>
            </a:r>
            <a:r>
              <a:rPr lang="en-US" dirty="0" smtClean="0"/>
              <a:t> · </a:t>
            </a:r>
            <a:r>
              <a:rPr lang="en-US" dirty="0" smtClean="0">
                <a:hlinkClick r:id="rId3" tooltip="Like this comment"/>
              </a:rPr>
              <a:t>Like</a:t>
            </a:r>
            <a:endParaRPr lang="en-US" dirty="0" smtClean="0"/>
          </a:p>
          <a:p>
            <a:pPr>
              <a:buFont typeface="Arial" panose="020B0604020202020204" pitchFamily="34" charset="0"/>
              <a:buChar char="•"/>
            </a:pPr>
            <a:r>
              <a:rPr lang="en-US" dirty="0" err="1" smtClean="0">
                <a:hlinkClick r:id="rId27"/>
              </a:rPr>
              <a:t>Mehrab</a:t>
            </a:r>
            <a:r>
              <a:rPr lang="en-US" dirty="0" smtClean="0">
                <a:hlinkClick r:id="rId27"/>
              </a:rPr>
              <a:t> Bin </a:t>
            </a:r>
            <a:r>
              <a:rPr lang="en-US" dirty="0" err="1" smtClean="0">
                <a:hlinkClick r:id="rId27"/>
              </a:rPr>
              <a:t>Morshed</a:t>
            </a:r>
            <a:r>
              <a:rPr lang="en-US" dirty="0" smtClean="0"/>
              <a:t> </a:t>
            </a:r>
            <a:r>
              <a:rPr lang="as-IN" dirty="0" smtClean="0"/>
              <a:t>একটা দুর্ঘটনা সারা জীবনের কান্না </a:t>
            </a:r>
          </a:p>
          <a:p>
            <a:pPr>
              <a:buFont typeface="Arial" panose="020B0604020202020204" pitchFamily="34" charset="0"/>
              <a:buChar char="•"/>
            </a:pPr>
            <a:r>
              <a:rPr lang="en-US" dirty="0" smtClean="0">
                <a:hlinkClick r:id="rId186"/>
              </a:rPr>
              <a:t>March 20 at 10:55pm</a:t>
            </a:r>
            <a:r>
              <a:rPr lang="en-US" dirty="0" smtClean="0"/>
              <a:t> · </a:t>
            </a:r>
            <a:r>
              <a:rPr lang="en-US" dirty="0" smtClean="0">
                <a:hlinkClick r:id="rId3" tooltip="Like this comment"/>
              </a:rPr>
              <a:t>Like</a:t>
            </a:r>
            <a:r>
              <a:rPr lang="en-US" dirty="0" smtClean="0"/>
              <a:t> · </a:t>
            </a:r>
            <a:r>
              <a:rPr lang="en-US" dirty="0" smtClean="0">
                <a:hlinkClick r:id="rId187"/>
              </a:rPr>
              <a:t>1</a:t>
            </a:r>
            <a:endParaRPr lang="en-US" dirty="0" smtClean="0"/>
          </a:p>
          <a:p>
            <a:pPr>
              <a:buFont typeface="Arial" panose="020B0604020202020204" pitchFamily="34" charset="0"/>
              <a:buChar char="•"/>
            </a:pPr>
            <a:r>
              <a:rPr lang="en-US" dirty="0" smtClean="0"/>
              <a:t>Write a comment...</a:t>
            </a:r>
          </a:p>
          <a:p>
            <a:r>
              <a:rPr lang="en-US" b="1" dirty="0" err="1" smtClean="0">
                <a:hlinkClick r:id="rId188"/>
              </a:rPr>
              <a:t>Mehrab</a:t>
            </a:r>
            <a:r>
              <a:rPr lang="en-US" b="1" dirty="0" smtClean="0">
                <a:hlinkClick r:id="rId188"/>
              </a:rPr>
              <a:t> Bin </a:t>
            </a:r>
            <a:r>
              <a:rPr lang="en-US" b="1" dirty="0" err="1" smtClean="0">
                <a:hlinkClick r:id="rId188"/>
              </a:rPr>
              <a:t>Morshed</a:t>
            </a:r>
            <a:endParaRPr lang="en-US" b="1" dirty="0" smtClean="0"/>
          </a:p>
          <a:p>
            <a:r>
              <a:rPr lang="en-US" dirty="0" smtClean="0">
                <a:hlinkClick r:id="rId189"/>
              </a:rPr>
              <a:t>March 19 at 9:04pm</a:t>
            </a:r>
            <a:r>
              <a:rPr lang="en-US" dirty="0" smtClean="0"/>
              <a:t> · </a:t>
            </a:r>
            <a:r>
              <a:rPr lang="en-US" dirty="0" smtClean="0">
                <a:hlinkClick r:id="rId3"/>
              </a:rPr>
              <a:t>Edited</a:t>
            </a:r>
            <a:endParaRPr lang="en-US" dirty="0" smtClean="0"/>
          </a:p>
          <a:p>
            <a:r>
              <a:rPr lang="en-US" dirty="0" smtClean="0"/>
              <a:t>Our </a:t>
            </a:r>
            <a:r>
              <a:rPr lang="en-US" dirty="0" err="1" smtClean="0"/>
              <a:t>batchmate</a:t>
            </a:r>
            <a:r>
              <a:rPr lang="en-US" dirty="0" smtClean="0"/>
              <a:t> </a:t>
            </a:r>
            <a:r>
              <a:rPr lang="en-US" dirty="0" err="1" smtClean="0"/>
              <a:t>Sauro's</a:t>
            </a:r>
            <a:r>
              <a:rPr lang="en-US" dirty="0" smtClean="0"/>
              <a:t> family has arranged a </a:t>
            </a:r>
            <a:r>
              <a:rPr lang="en-US" dirty="0" err="1" smtClean="0"/>
              <a:t>milad</a:t>
            </a:r>
            <a:r>
              <a:rPr lang="en-US" dirty="0" smtClean="0"/>
              <a:t> tomorrow (20th March) for the departed soul of his brother </a:t>
            </a:r>
            <a:r>
              <a:rPr lang="en-US" dirty="0" err="1" smtClean="0"/>
              <a:t>Sabit</a:t>
            </a:r>
            <a:r>
              <a:rPr lang="en-US" dirty="0" smtClean="0"/>
              <a:t>. The </a:t>
            </a:r>
            <a:r>
              <a:rPr lang="en-US" dirty="0" err="1" smtClean="0"/>
              <a:t>milad</a:t>
            </a:r>
            <a:r>
              <a:rPr lang="en-US" dirty="0" smtClean="0"/>
              <a:t> would start late </a:t>
            </a:r>
            <a:r>
              <a:rPr lang="en-US" dirty="0" err="1" smtClean="0"/>
              <a:t>Asar</a:t>
            </a:r>
            <a:r>
              <a:rPr lang="en-US" dirty="0" smtClean="0"/>
              <a:t> prayer. He has asked for you guys to join the </a:t>
            </a:r>
            <a:r>
              <a:rPr lang="en-US" dirty="0" err="1" smtClean="0"/>
              <a:t>milad</a:t>
            </a:r>
            <a:r>
              <a:rPr lang="en-US" dirty="0" smtClean="0"/>
              <a:t>. May his brother's soul rest in peace. For those who don't know </a:t>
            </a:r>
            <a:r>
              <a:rPr lang="en-US" dirty="0" err="1" smtClean="0"/>
              <a:t>Sauro's</a:t>
            </a:r>
            <a:r>
              <a:rPr lang="en-US" dirty="0" smtClean="0"/>
              <a:t> brother breathed his last on 15th this month. I'll put the exact location of his house on map tonight in the comment section for those who want to join.</a:t>
            </a:r>
          </a:p>
          <a:p>
            <a:r>
              <a:rPr lang="en-US" dirty="0" smtClean="0">
                <a:hlinkClick r:id="rId3" tooltip="Like this"/>
              </a:rPr>
              <a:t>Like</a:t>
            </a:r>
            <a:r>
              <a:rPr lang="en-US" dirty="0" smtClean="0"/>
              <a:t> · </a:t>
            </a:r>
            <a:r>
              <a:rPr lang="en-US" dirty="0" smtClean="0">
                <a:hlinkClick r:id="rId3" tooltip="Leave a comment"/>
              </a:rPr>
              <a:t>Comment</a:t>
            </a:r>
            <a:endParaRPr lang="en-US" dirty="0" smtClean="0"/>
          </a:p>
          <a:p>
            <a:pPr>
              <a:buFont typeface="Arial" panose="020B0604020202020204" pitchFamily="34" charset="0"/>
              <a:buChar char="•"/>
            </a:pPr>
            <a:r>
              <a:rPr lang="en-US" dirty="0" smtClean="0">
                <a:hlinkClick r:id="rId190"/>
              </a:rPr>
              <a:t>Seen by 111</a:t>
            </a:r>
            <a:endParaRPr lang="en-US" dirty="0" smtClean="0"/>
          </a:p>
          <a:p>
            <a:pPr>
              <a:buFont typeface="Arial" panose="020B0604020202020204" pitchFamily="34" charset="0"/>
              <a:buChar char="•"/>
            </a:pPr>
            <a:r>
              <a:rPr lang="en-US" dirty="0" smtClean="0">
                <a:hlinkClick r:id="rId126"/>
              </a:rPr>
              <a:t>Amit Biswas</a:t>
            </a:r>
            <a:r>
              <a:rPr lang="en-US" dirty="0" smtClean="0"/>
              <a:t> and </a:t>
            </a:r>
            <a:r>
              <a:rPr lang="en-US" dirty="0" smtClean="0">
                <a:hlinkClick r:id="rId191"/>
              </a:rPr>
              <a:t>Nasik Muhammad </a:t>
            </a:r>
            <a:r>
              <a:rPr lang="en-US" dirty="0" err="1" smtClean="0">
                <a:hlinkClick r:id="rId191"/>
              </a:rPr>
              <a:t>Nafi</a:t>
            </a:r>
            <a:r>
              <a:rPr lang="en-US" dirty="0" smtClean="0"/>
              <a:t> like this.</a:t>
            </a:r>
          </a:p>
          <a:p>
            <a:pPr>
              <a:buFont typeface="Arial" panose="020B0604020202020204" pitchFamily="34" charset="0"/>
              <a:buChar char="•"/>
            </a:pPr>
            <a:r>
              <a:rPr lang="en-US" dirty="0" smtClean="0">
                <a:hlinkClick r:id="rId3"/>
              </a:rPr>
              <a:t>View 2 more comments</a:t>
            </a:r>
            <a:endParaRPr lang="en-US" dirty="0" smtClean="0"/>
          </a:p>
          <a:p>
            <a:r>
              <a:rPr lang="as-IN" dirty="0" smtClean="0">
                <a:hlinkClick r:id="rId24"/>
              </a:rPr>
              <a:t>আখতার আল আমিন</a:t>
            </a:r>
            <a:r>
              <a:rPr lang="as-IN" dirty="0" smtClean="0"/>
              <a:t> ইন্নালিল্লাহি ওয়াইন্নাইলাইহি রাজিউন</a:t>
            </a:r>
          </a:p>
          <a:p>
            <a:r>
              <a:rPr lang="en-US" dirty="0" smtClean="0">
                <a:hlinkClick r:id="rId192"/>
              </a:rPr>
              <a:t>March 19 at 9:28pm</a:t>
            </a:r>
            <a:r>
              <a:rPr lang="en-US" dirty="0" smtClean="0"/>
              <a:t> · </a:t>
            </a:r>
            <a:r>
              <a:rPr lang="en-US" dirty="0" smtClean="0">
                <a:hlinkClick r:id="rId3" tooltip="Like this comment"/>
              </a:rPr>
              <a:t>Like</a:t>
            </a:r>
            <a:endParaRPr lang="en-US" dirty="0" smtClean="0"/>
          </a:p>
          <a:p>
            <a:r>
              <a:rPr lang="en-US" dirty="0" err="1" smtClean="0">
                <a:hlinkClick r:id="rId193"/>
              </a:rPr>
              <a:t>Shafiqul</a:t>
            </a:r>
            <a:r>
              <a:rPr lang="en-US" dirty="0" smtClean="0">
                <a:hlinkClick r:id="rId193"/>
              </a:rPr>
              <a:t> Islam</a:t>
            </a:r>
            <a:r>
              <a:rPr lang="ar-AE" dirty="0" smtClean="0"/>
              <a:t>إِنَّا لِلّهِ وَإِنَّـا إِلَيْهِ رَاجِعونَ</a:t>
            </a:r>
          </a:p>
          <a:p>
            <a:r>
              <a:rPr lang="en-US" dirty="0" smtClean="0">
                <a:hlinkClick r:id="rId194"/>
              </a:rPr>
              <a:t>March 20 at 12:26am</a:t>
            </a:r>
            <a:r>
              <a:rPr lang="en-US" dirty="0" smtClean="0"/>
              <a:t> · </a:t>
            </a:r>
            <a:r>
              <a:rPr lang="en-US" dirty="0" smtClean="0">
                <a:hlinkClick r:id="rId3" tooltip="Like this comment"/>
              </a:rPr>
              <a:t>Like</a:t>
            </a:r>
            <a:endParaRPr lang="en-US" dirty="0" smtClean="0"/>
          </a:p>
          <a:p>
            <a:pPr>
              <a:buFont typeface="Arial" panose="020B0604020202020204" pitchFamily="34" charset="0"/>
              <a:buChar char="•"/>
            </a:pPr>
            <a:r>
              <a:rPr lang="en-US" dirty="0" err="1" smtClean="0">
                <a:hlinkClick r:id="rId27"/>
              </a:rPr>
              <a:t>Mehrab</a:t>
            </a:r>
            <a:r>
              <a:rPr lang="en-US" dirty="0" smtClean="0">
                <a:hlinkClick r:id="rId27"/>
              </a:rPr>
              <a:t> Bin </a:t>
            </a:r>
            <a:r>
              <a:rPr lang="en-US" dirty="0" err="1" smtClean="0">
                <a:hlinkClick r:id="rId27"/>
              </a:rPr>
              <a:t>Morshed</a:t>
            </a:r>
            <a:r>
              <a:rPr lang="en-US" dirty="0" smtClean="0"/>
              <a:t> here is his home address on the map. if anyone has difficulty finding his home call me on 01837373709</a:t>
            </a:r>
            <a:endParaRPr lang="en-US" dirty="0" smtClean="0">
              <a:effectLst/>
              <a:hlinkClick r:id="rId195"/>
            </a:endParaRPr>
          </a:p>
          <a:p>
            <a:pPr>
              <a:buFont typeface="Arial" panose="020B0604020202020204" pitchFamily="34" charset="0"/>
              <a:buChar char="•"/>
            </a:pPr>
            <a:r>
              <a:rPr lang="en-US" dirty="0" smtClean="0">
                <a:hlinkClick r:id="rId196"/>
              </a:rPr>
              <a:t>March 20 at 11:59am</a:t>
            </a:r>
            <a:r>
              <a:rPr lang="en-US" dirty="0" smtClean="0"/>
              <a:t> · </a:t>
            </a:r>
            <a:r>
              <a:rPr lang="en-US" dirty="0" smtClean="0">
                <a:hlinkClick r:id="rId3" tooltip="Like this comment"/>
              </a:rPr>
              <a:t>Like</a:t>
            </a:r>
            <a:endParaRPr lang="en-US" dirty="0" smtClean="0"/>
          </a:p>
          <a:p>
            <a:pPr>
              <a:buFont typeface="Arial" panose="020B0604020202020204" pitchFamily="34" charset="0"/>
              <a:buChar char="•"/>
            </a:pPr>
            <a:r>
              <a:rPr lang="en-US" dirty="0" smtClean="0"/>
              <a:t>Write a comment...</a:t>
            </a:r>
          </a:p>
          <a:p>
            <a:r>
              <a:rPr lang="en-US" b="1" dirty="0" err="1" smtClean="0">
                <a:hlinkClick r:id="rId197"/>
              </a:rPr>
              <a:t>Mushfiq</a:t>
            </a:r>
            <a:r>
              <a:rPr lang="en-US" b="1" dirty="0" smtClean="0">
                <a:hlinkClick r:id="rId197"/>
              </a:rPr>
              <a:t> </a:t>
            </a:r>
            <a:r>
              <a:rPr lang="en-US" b="1" dirty="0" err="1" smtClean="0">
                <a:hlinkClick r:id="rId197"/>
              </a:rPr>
              <a:t>Martinie</a:t>
            </a:r>
            <a:r>
              <a:rPr lang="en-US" b="1" dirty="0" smtClean="0">
                <a:hlinkClick r:id="rId197"/>
              </a:rPr>
              <a:t> </a:t>
            </a:r>
            <a:r>
              <a:rPr lang="en-US" b="1" dirty="0" err="1" smtClean="0">
                <a:hlinkClick r:id="rId197"/>
              </a:rPr>
              <a:t>Xen</a:t>
            </a:r>
            <a:endParaRPr lang="en-US" b="1" dirty="0" smtClean="0"/>
          </a:p>
          <a:p>
            <a:r>
              <a:rPr lang="en-US" dirty="0" smtClean="0">
                <a:hlinkClick r:id="rId198"/>
              </a:rPr>
              <a:t>March 17 at 11:47pm</a:t>
            </a:r>
            <a:r>
              <a:rPr lang="en-US" dirty="0" smtClean="0"/>
              <a:t> · </a:t>
            </a:r>
            <a:r>
              <a:rPr lang="en-US" dirty="0" smtClean="0">
                <a:hlinkClick r:id="rId85"/>
              </a:rPr>
              <a:t>Dhaka</a:t>
            </a:r>
            <a:endParaRPr lang="en-US" dirty="0" smtClean="0"/>
          </a:p>
          <a:p>
            <a:r>
              <a:rPr lang="en-US" dirty="0" err="1" smtClean="0"/>
              <a:t>vai</a:t>
            </a:r>
            <a:r>
              <a:rPr lang="en-US" dirty="0" smtClean="0"/>
              <a:t> o </a:t>
            </a:r>
            <a:r>
              <a:rPr lang="en-US" dirty="0" err="1" smtClean="0"/>
              <a:t>bonra</a:t>
            </a:r>
            <a:r>
              <a:rPr lang="en-US" dirty="0" smtClean="0"/>
              <a:t> </a:t>
            </a:r>
            <a:r>
              <a:rPr lang="en-US" dirty="0" err="1" smtClean="0"/>
              <a:t>amar</a:t>
            </a:r>
            <a:r>
              <a:rPr lang="en-US" dirty="0" smtClean="0"/>
              <a:t> HUM371 Accounting </a:t>
            </a:r>
            <a:r>
              <a:rPr lang="en-US" dirty="0" err="1" smtClean="0"/>
              <a:t>er</a:t>
            </a:r>
            <a:r>
              <a:rPr lang="en-US" dirty="0" smtClean="0"/>
              <a:t> 21 </a:t>
            </a:r>
            <a:r>
              <a:rPr lang="en-US" dirty="0" err="1" smtClean="0"/>
              <a:t>tarik</a:t>
            </a:r>
            <a:r>
              <a:rPr lang="en-US" dirty="0" smtClean="0"/>
              <a:t> </a:t>
            </a:r>
            <a:r>
              <a:rPr lang="en-US" dirty="0" err="1" smtClean="0"/>
              <a:t>er</a:t>
            </a:r>
            <a:r>
              <a:rPr lang="en-US" dirty="0" smtClean="0"/>
              <a:t> CT </a:t>
            </a:r>
            <a:r>
              <a:rPr lang="en-US" dirty="0" err="1" smtClean="0"/>
              <a:t>er</a:t>
            </a:r>
            <a:r>
              <a:rPr lang="en-US" dirty="0" smtClean="0"/>
              <a:t> </a:t>
            </a:r>
            <a:r>
              <a:rPr lang="en-US" dirty="0" err="1" smtClean="0"/>
              <a:t>jonno</a:t>
            </a:r>
            <a:r>
              <a:rPr lang="en-US" dirty="0" smtClean="0"/>
              <a:t> </a:t>
            </a:r>
            <a:r>
              <a:rPr lang="en-US" dirty="0" err="1" smtClean="0"/>
              <a:t>ki</a:t>
            </a:r>
            <a:r>
              <a:rPr lang="en-US" dirty="0" smtClean="0"/>
              <a:t> </a:t>
            </a:r>
            <a:r>
              <a:rPr lang="en-US" dirty="0" err="1" smtClean="0"/>
              <a:t>ki</a:t>
            </a:r>
            <a:r>
              <a:rPr lang="en-US" dirty="0" smtClean="0"/>
              <a:t> </a:t>
            </a:r>
            <a:r>
              <a:rPr lang="en-US" dirty="0" err="1" smtClean="0"/>
              <a:t>korte</a:t>
            </a:r>
            <a:r>
              <a:rPr lang="en-US" dirty="0" smtClean="0"/>
              <a:t> </a:t>
            </a:r>
            <a:r>
              <a:rPr lang="en-US" dirty="0" err="1" smtClean="0"/>
              <a:t>hobe</a:t>
            </a:r>
            <a:r>
              <a:rPr lang="en-US" dirty="0" smtClean="0"/>
              <a:t> </a:t>
            </a:r>
            <a:r>
              <a:rPr lang="en-US" dirty="0" err="1" smtClean="0"/>
              <a:t>ektu</a:t>
            </a:r>
            <a:r>
              <a:rPr lang="en-US" dirty="0" smtClean="0"/>
              <a:t> bole </a:t>
            </a:r>
            <a:r>
              <a:rPr lang="en-US" dirty="0" err="1" smtClean="0"/>
              <a:t>dile</a:t>
            </a:r>
            <a:r>
              <a:rPr lang="en-US" dirty="0" smtClean="0"/>
              <a:t> </a:t>
            </a:r>
            <a:r>
              <a:rPr lang="en-US" dirty="0" err="1" smtClean="0"/>
              <a:t>upokrito</a:t>
            </a:r>
            <a:r>
              <a:rPr lang="en-US" dirty="0" smtClean="0"/>
              <a:t> hobo !!</a:t>
            </a:r>
          </a:p>
          <a:p>
            <a:r>
              <a:rPr lang="en-US" dirty="0" smtClean="0">
                <a:hlinkClick r:id="rId3" tooltip="Like this"/>
              </a:rPr>
              <a:t>Like</a:t>
            </a:r>
            <a:r>
              <a:rPr lang="en-US" dirty="0" smtClean="0"/>
              <a:t> · </a:t>
            </a:r>
            <a:r>
              <a:rPr lang="en-US" dirty="0" smtClean="0">
                <a:hlinkClick r:id="rId3" tooltip="Leave a comment"/>
              </a:rPr>
              <a:t>Comment</a:t>
            </a:r>
            <a:endParaRPr lang="en-US" dirty="0" smtClean="0"/>
          </a:p>
          <a:p>
            <a:pPr>
              <a:buFont typeface="Arial" panose="020B0604020202020204" pitchFamily="34" charset="0"/>
              <a:buChar char="•"/>
            </a:pPr>
            <a:r>
              <a:rPr lang="en-US" dirty="0" smtClean="0">
                <a:hlinkClick r:id="rId199"/>
              </a:rPr>
              <a:t>Seen by 114</a:t>
            </a:r>
            <a:endParaRPr lang="en-US" dirty="0" smtClean="0"/>
          </a:p>
          <a:p>
            <a:pPr>
              <a:buFont typeface="Arial" panose="020B0604020202020204" pitchFamily="34" charset="0"/>
              <a:buChar char="•"/>
            </a:pPr>
            <a:r>
              <a:rPr lang="as-IN" dirty="0" smtClean="0">
                <a:hlinkClick r:id="rId9"/>
              </a:rPr>
              <a:t>আখতার আল আমিন</a:t>
            </a:r>
            <a:r>
              <a:rPr lang="as-IN" dirty="0" smtClean="0"/>
              <a:t>, </a:t>
            </a:r>
            <a:r>
              <a:rPr lang="en-US" dirty="0" err="1" smtClean="0">
                <a:hlinkClick r:id="rId10"/>
              </a:rPr>
              <a:t>Mehrab</a:t>
            </a:r>
            <a:r>
              <a:rPr lang="en-US" dirty="0" smtClean="0">
                <a:hlinkClick r:id="rId10"/>
              </a:rPr>
              <a:t> Bin </a:t>
            </a:r>
            <a:r>
              <a:rPr lang="en-US" dirty="0" err="1" smtClean="0">
                <a:hlinkClick r:id="rId10"/>
              </a:rPr>
              <a:t>Morshed</a:t>
            </a:r>
            <a:r>
              <a:rPr lang="en-US" dirty="0" smtClean="0"/>
              <a:t>, </a:t>
            </a:r>
            <a:r>
              <a:rPr lang="en-US" dirty="0" err="1" smtClean="0">
                <a:hlinkClick r:id="rId200"/>
              </a:rPr>
              <a:t>Rafsan</a:t>
            </a:r>
            <a:r>
              <a:rPr lang="en-US" dirty="0" smtClean="0">
                <a:hlinkClick r:id="rId200"/>
              </a:rPr>
              <a:t> </a:t>
            </a:r>
            <a:r>
              <a:rPr lang="en-US" dirty="0" err="1" smtClean="0">
                <a:hlinkClick r:id="rId200"/>
              </a:rPr>
              <a:t>Rubaiyat</a:t>
            </a:r>
            <a:r>
              <a:rPr lang="en-US" dirty="0" smtClean="0">
                <a:hlinkClick r:id="rId200"/>
              </a:rPr>
              <a:t> Siddiqui</a:t>
            </a:r>
            <a:r>
              <a:rPr lang="en-US" dirty="0" smtClean="0"/>
              <a:t> and </a:t>
            </a:r>
            <a:r>
              <a:rPr lang="en-US" dirty="0" smtClean="0">
                <a:hlinkClick r:id="rId201"/>
              </a:rPr>
              <a:t>7 others</a:t>
            </a:r>
            <a:r>
              <a:rPr lang="en-US" dirty="0" smtClean="0"/>
              <a:t> like this.</a:t>
            </a:r>
          </a:p>
          <a:p>
            <a:r>
              <a:rPr lang="en-US" dirty="0" err="1" smtClean="0">
                <a:hlinkClick r:id="rId202"/>
              </a:rPr>
              <a:t>Sharmin</a:t>
            </a:r>
            <a:r>
              <a:rPr lang="en-US" dirty="0" smtClean="0">
                <a:hlinkClick r:id="rId202"/>
              </a:rPr>
              <a:t> </a:t>
            </a:r>
            <a:r>
              <a:rPr lang="en-US" dirty="0" err="1" smtClean="0">
                <a:hlinkClick r:id="rId202"/>
              </a:rPr>
              <a:t>Afrose</a:t>
            </a:r>
            <a:r>
              <a:rPr lang="en-US" dirty="0" smtClean="0"/>
              <a:t> 1. Managerial Accounting [two slides]</a:t>
            </a:r>
            <a:br>
              <a:rPr lang="en-US" dirty="0" smtClean="0"/>
            </a:br>
            <a:r>
              <a:rPr lang="en-US" dirty="0" smtClean="0"/>
              <a:t>- cost </a:t>
            </a:r>
            <a:r>
              <a:rPr lang="en-US" dirty="0" err="1" smtClean="0"/>
              <a:t>concept,classification</a:t>
            </a:r>
            <a:r>
              <a:rPr lang="en-US" dirty="0" smtClean="0"/>
              <a:t/>
            </a:r>
            <a:br>
              <a:rPr lang="en-US" dirty="0" smtClean="0"/>
            </a:br>
            <a:r>
              <a:rPr lang="en-US" dirty="0" smtClean="0"/>
              <a:t>-preparation of cost sheet, income statement...</a:t>
            </a:r>
            <a:r>
              <a:rPr lang="en-US" dirty="0" smtClean="0">
                <a:hlinkClick r:id="rId3"/>
              </a:rPr>
              <a:t>See More</a:t>
            </a:r>
            <a:endParaRPr lang="en-US" dirty="0" smtClean="0"/>
          </a:p>
          <a:p>
            <a:r>
              <a:rPr lang="en-US" dirty="0" smtClean="0">
                <a:hlinkClick r:id="rId203"/>
              </a:rPr>
              <a:t>March 18 at 12:32am</a:t>
            </a:r>
            <a:r>
              <a:rPr lang="en-US" dirty="0" smtClean="0"/>
              <a:t> · </a:t>
            </a:r>
            <a:r>
              <a:rPr lang="en-US" dirty="0" smtClean="0">
                <a:hlinkClick r:id="rId3" tooltip="Like this comment"/>
              </a:rPr>
              <a:t>Like</a:t>
            </a:r>
            <a:r>
              <a:rPr lang="en-US" dirty="0" smtClean="0"/>
              <a:t> · </a:t>
            </a:r>
            <a:r>
              <a:rPr lang="en-US" dirty="0" smtClean="0">
                <a:hlinkClick r:id="rId204"/>
              </a:rPr>
              <a:t>11</a:t>
            </a:r>
            <a:endParaRPr lang="en-US" dirty="0" smtClean="0"/>
          </a:p>
          <a:p>
            <a:r>
              <a:rPr lang="en-US" dirty="0" err="1" smtClean="0">
                <a:hlinkClick r:id="rId205"/>
              </a:rPr>
              <a:t>Mushfiq</a:t>
            </a:r>
            <a:r>
              <a:rPr lang="en-US" dirty="0" smtClean="0">
                <a:hlinkClick r:id="rId205"/>
              </a:rPr>
              <a:t> </a:t>
            </a:r>
            <a:r>
              <a:rPr lang="en-US" dirty="0" err="1" smtClean="0">
                <a:hlinkClick r:id="rId205"/>
              </a:rPr>
              <a:t>Martinie</a:t>
            </a:r>
            <a:r>
              <a:rPr lang="en-US" dirty="0" smtClean="0">
                <a:hlinkClick r:id="rId205"/>
              </a:rPr>
              <a:t> </a:t>
            </a:r>
            <a:r>
              <a:rPr lang="en-US" dirty="0" err="1" smtClean="0">
                <a:hlinkClick r:id="rId205"/>
              </a:rPr>
              <a:t>Xen</a:t>
            </a:r>
            <a:r>
              <a:rPr lang="en-US" dirty="0" smtClean="0"/>
              <a:t> thanks a lot </a:t>
            </a:r>
          </a:p>
          <a:p>
            <a:r>
              <a:rPr lang="en-US" dirty="0" smtClean="0">
                <a:hlinkClick r:id="rId206"/>
              </a:rPr>
              <a:t>March 18 at 12:35am</a:t>
            </a:r>
            <a:r>
              <a:rPr lang="en-US" dirty="0" smtClean="0"/>
              <a:t> · </a:t>
            </a:r>
            <a:r>
              <a:rPr lang="en-US" dirty="0" smtClean="0">
                <a:hlinkClick r:id="rId3" tooltip="Like this comment"/>
              </a:rPr>
              <a:t>Like</a:t>
            </a:r>
            <a:r>
              <a:rPr lang="en-US" dirty="0" smtClean="0"/>
              <a:t> · </a:t>
            </a:r>
            <a:r>
              <a:rPr lang="en-US" dirty="0" smtClean="0">
                <a:hlinkClick r:id="rId207"/>
              </a:rPr>
              <a:t>2</a:t>
            </a:r>
            <a:endParaRPr lang="en-US" dirty="0" smtClean="0"/>
          </a:p>
          <a:p>
            <a:pPr>
              <a:buFont typeface="Arial" panose="020B0604020202020204" pitchFamily="34" charset="0"/>
              <a:buChar char="•"/>
            </a:pPr>
            <a:r>
              <a:rPr lang="en-US" dirty="0" err="1" smtClean="0">
                <a:hlinkClick r:id="rId202"/>
              </a:rPr>
              <a:t>Sharmin</a:t>
            </a:r>
            <a:r>
              <a:rPr lang="en-US" dirty="0" smtClean="0">
                <a:hlinkClick r:id="rId202"/>
              </a:rPr>
              <a:t> </a:t>
            </a:r>
            <a:r>
              <a:rPr lang="en-US" dirty="0" err="1" smtClean="0">
                <a:hlinkClick r:id="rId202"/>
              </a:rPr>
              <a:t>Afrose</a:t>
            </a:r>
            <a:r>
              <a:rPr lang="en-US" dirty="0" smtClean="0"/>
              <a:t> 2 ta doc ace </a:t>
            </a:r>
            <a:r>
              <a:rPr lang="en-US" dirty="0" err="1" smtClean="0"/>
              <a:t>cvp</a:t>
            </a:r>
            <a:r>
              <a:rPr lang="en-US" dirty="0" smtClean="0"/>
              <a:t> and preparation of cost sheet </a:t>
            </a:r>
            <a:r>
              <a:rPr lang="en-US" dirty="0" err="1" smtClean="0"/>
              <a:t>niye</a:t>
            </a:r>
            <a:r>
              <a:rPr lang="en-US" dirty="0" smtClean="0"/>
              <a:t>... math </a:t>
            </a:r>
            <a:r>
              <a:rPr lang="en-US" dirty="0" err="1" smtClean="0"/>
              <a:t>bujhar</a:t>
            </a:r>
            <a:r>
              <a:rPr lang="en-US" dirty="0" smtClean="0"/>
              <a:t> </a:t>
            </a:r>
            <a:r>
              <a:rPr lang="en-US" dirty="0" err="1" smtClean="0"/>
              <a:t>jonno</a:t>
            </a:r>
            <a:r>
              <a:rPr lang="en-US" dirty="0" smtClean="0"/>
              <a:t> </a:t>
            </a:r>
            <a:r>
              <a:rPr lang="en-US" dirty="0" err="1" smtClean="0"/>
              <a:t>ei</a:t>
            </a:r>
            <a:r>
              <a:rPr lang="en-US" dirty="0" smtClean="0"/>
              <a:t> 2 </a:t>
            </a:r>
            <a:r>
              <a:rPr lang="en-US" dirty="0" err="1" smtClean="0"/>
              <a:t>dekhar</a:t>
            </a:r>
            <a:r>
              <a:rPr lang="en-US" dirty="0" smtClean="0"/>
              <a:t> </a:t>
            </a:r>
            <a:r>
              <a:rPr lang="en-US" dirty="0" err="1" smtClean="0"/>
              <a:t>kotha</a:t>
            </a:r>
            <a:r>
              <a:rPr lang="en-US" dirty="0" smtClean="0"/>
              <a:t> </a:t>
            </a:r>
            <a:r>
              <a:rPr lang="en-US" dirty="0" err="1" smtClean="0"/>
              <a:t>bolchilen</a:t>
            </a:r>
            <a:r>
              <a:rPr lang="en-US" dirty="0" smtClean="0"/>
              <a:t> madam...</a:t>
            </a:r>
          </a:p>
          <a:p>
            <a:pPr>
              <a:buFont typeface="Arial" panose="020B0604020202020204" pitchFamily="34" charset="0"/>
              <a:buChar char="•"/>
            </a:pPr>
            <a:r>
              <a:rPr lang="en-US" dirty="0" smtClean="0">
                <a:hlinkClick r:id="rId208"/>
              </a:rPr>
              <a:t>March 19 at 9:52pm</a:t>
            </a:r>
            <a:r>
              <a:rPr lang="en-US" dirty="0" smtClean="0"/>
              <a:t> · </a:t>
            </a:r>
            <a:r>
              <a:rPr lang="en-US" dirty="0" smtClean="0">
                <a:hlinkClick r:id="rId3" tooltip="Like this comment"/>
              </a:rPr>
              <a:t>Like</a:t>
            </a:r>
            <a:r>
              <a:rPr lang="en-US" dirty="0" smtClean="0"/>
              <a:t> · </a:t>
            </a:r>
            <a:r>
              <a:rPr lang="en-US" dirty="0" smtClean="0">
                <a:hlinkClick r:id="rId209"/>
              </a:rPr>
              <a:t>2</a:t>
            </a:r>
            <a:endParaRPr lang="en-US" dirty="0" smtClean="0"/>
          </a:p>
          <a:p>
            <a:pPr>
              <a:buFont typeface="Arial" panose="020B0604020202020204" pitchFamily="34" charset="0"/>
              <a:buChar char="•"/>
            </a:pPr>
            <a:r>
              <a:rPr lang="en-US" dirty="0" smtClean="0"/>
              <a:t>Write a comment...</a:t>
            </a:r>
          </a:p>
          <a:p>
            <a:r>
              <a:rPr lang="en-US" b="1" dirty="0" err="1" smtClean="0">
                <a:hlinkClick r:id="rId88"/>
              </a:rPr>
              <a:t>Sinthia</a:t>
            </a:r>
            <a:r>
              <a:rPr lang="en-US" b="1" dirty="0" smtClean="0">
                <a:hlinkClick r:id="rId88"/>
              </a:rPr>
              <a:t> </a:t>
            </a:r>
            <a:r>
              <a:rPr lang="en-US" b="1" dirty="0" err="1" smtClean="0">
                <a:hlinkClick r:id="rId88"/>
              </a:rPr>
              <a:t>Kabir</a:t>
            </a:r>
            <a:r>
              <a:rPr lang="en-US" b="1" dirty="0" smtClean="0"/>
              <a:t> shared </a:t>
            </a:r>
            <a:r>
              <a:rPr lang="en-US" b="1" dirty="0" err="1" smtClean="0">
                <a:hlinkClick r:id="rId210"/>
              </a:rPr>
              <a:t>Samia</a:t>
            </a:r>
            <a:r>
              <a:rPr lang="en-US" b="1" dirty="0" smtClean="0">
                <a:hlinkClick r:id="rId210"/>
              </a:rPr>
              <a:t> </a:t>
            </a:r>
            <a:r>
              <a:rPr lang="en-US" b="1" dirty="0" err="1" smtClean="0">
                <a:hlinkClick r:id="rId210"/>
              </a:rPr>
              <a:t>Shafique</a:t>
            </a:r>
            <a:r>
              <a:rPr lang="en-US" b="1" dirty="0" err="1" smtClean="0"/>
              <a:t>'s</a:t>
            </a:r>
            <a:r>
              <a:rPr lang="en-US" b="1" dirty="0" smtClean="0"/>
              <a:t> </a:t>
            </a:r>
            <a:r>
              <a:rPr lang="en-US" b="1" dirty="0" smtClean="0">
                <a:hlinkClick r:id="rId211"/>
              </a:rPr>
              <a:t>event</a:t>
            </a:r>
            <a:r>
              <a:rPr lang="en-US" b="1" dirty="0" smtClean="0"/>
              <a:t>.</a:t>
            </a:r>
          </a:p>
          <a:p>
            <a:r>
              <a:rPr lang="en-US" dirty="0" smtClean="0">
                <a:hlinkClick r:id="rId212"/>
              </a:rPr>
              <a:t>March 18 at 10:35pm</a:t>
            </a:r>
            <a:r>
              <a:rPr lang="en-US" dirty="0" smtClean="0"/>
              <a:t> · </a:t>
            </a:r>
            <a:r>
              <a:rPr lang="en-US" dirty="0" smtClean="0">
                <a:hlinkClick r:id="rId3"/>
              </a:rPr>
              <a:t>Edited</a:t>
            </a:r>
            <a:endParaRPr lang="en-US" dirty="0" smtClean="0"/>
          </a:p>
          <a:p>
            <a:r>
              <a:rPr lang="en-US" dirty="0" smtClean="0"/>
              <a:t>SC14 </a:t>
            </a:r>
            <a:r>
              <a:rPr lang="as-IN" dirty="0" smtClean="0"/>
              <a:t>এ আমরা </a:t>
            </a:r>
            <a:r>
              <a:rPr lang="en-US" dirty="0" smtClean="0"/>
              <a:t>participate </a:t>
            </a:r>
            <a:r>
              <a:rPr lang="as-IN" dirty="0" smtClean="0"/>
              <a:t>করসিলাম। এবার আমরা </a:t>
            </a:r>
            <a:r>
              <a:rPr lang="en-US" dirty="0" smtClean="0"/>
              <a:t>SC15 </a:t>
            </a:r>
            <a:r>
              <a:rPr lang="as-IN" dirty="0" smtClean="0"/>
              <a:t>এর জন্য </a:t>
            </a:r>
            <a:r>
              <a:rPr lang="en-US" dirty="0" smtClean="0"/>
              <a:t>preparation </a:t>
            </a:r>
            <a:r>
              <a:rPr lang="as-IN" dirty="0" smtClean="0"/>
              <a:t>নিচ্ছি। </a:t>
            </a:r>
            <a:r>
              <a:rPr lang="en-US" dirty="0" smtClean="0"/>
              <a:t>SC </a:t>
            </a:r>
            <a:r>
              <a:rPr lang="as-IN" dirty="0" smtClean="0"/>
              <a:t>তে </a:t>
            </a:r>
            <a:r>
              <a:rPr lang="en-US" dirty="0" smtClean="0"/>
              <a:t>male female </a:t>
            </a:r>
            <a:r>
              <a:rPr lang="as-IN" dirty="0" smtClean="0"/>
              <a:t>সবাই </a:t>
            </a:r>
            <a:r>
              <a:rPr lang="en-US" dirty="0" smtClean="0"/>
              <a:t>participate </a:t>
            </a:r>
            <a:r>
              <a:rPr lang="as-IN" dirty="0" smtClean="0"/>
              <a:t>করতে পারে। </a:t>
            </a:r>
            <a:br>
              <a:rPr lang="as-IN" dirty="0" smtClean="0"/>
            </a:br>
            <a:r>
              <a:rPr lang="as-IN" dirty="0" smtClean="0"/>
              <a:t>তাই এবারের </a:t>
            </a:r>
            <a:r>
              <a:rPr lang="en-US" dirty="0" smtClean="0"/>
              <a:t>preparation session </a:t>
            </a:r>
            <a:r>
              <a:rPr lang="as-IN" dirty="0" smtClean="0"/>
              <a:t>এ সবাইকেই </a:t>
            </a:r>
            <a:r>
              <a:rPr lang="en-US" dirty="0" smtClean="0"/>
              <a:t>invite </a:t>
            </a:r>
            <a:r>
              <a:rPr lang="as-IN" dirty="0" smtClean="0"/>
              <a:t>করতেসি। যারা যারা আগ্রহী, </a:t>
            </a:r>
            <a:r>
              <a:rPr lang="en-US" dirty="0" smtClean="0"/>
              <a:t>join </a:t>
            </a:r>
            <a:r>
              <a:rPr lang="as-IN" dirty="0" smtClean="0"/>
              <a:t>করিস।</a:t>
            </a:r>
            <a:br>
              <a:rPr lang="as-IN" dirty="0" smtClean="0"/>
            </a:br>
            <a:r>
              <a:rPr lang="en-US" dirty="0" smtClean="0"/>
              <a:t>session </a:t>
            </a:r>
            <a:r>
              <a:rPr lang="as-IN" dirty="0" smtClean="0"/>
              <a:t>এ, </a:t>
            </a:r>
            <a:r>
              <a:rPr lang="en-US" dirty="0" smtClean="0"/>
              <a:t>SC </a:t>
            </a:r>
            <a:r>
              <a:rPr lang="as-IN" dirty="0" smtClean="0"/>
              <a:t>এর জন্য কিভাবে </a:t>
            </a:r>
            <a:r>
              <a:rPr lang="en-US" dirty="0" smtClean="0"/>
              <a:t>apply </a:t>
            </a:r>
            <a:r>
              <a:rPr lang="as-IN" dirty="0" smtClean="0"/>
              <a:t>করতে হবে, ঐখানে কি কি করা হয়, কি কি সুবিধা সব কিছুর উপর আলোচনা করা হবে</a:t>
            </a:r>
            <a:br>
              <a:rPr lang="as-IN" dirty="0" smtClean="0"/>
            </a:br>
            <a:r>
              <a:rPr lang="en-US" dirty="0" smtClean="0">
                <a:hlinkClick r:id="rId211"/>
              </a:rPr>
              <a:t>https://www.facebook.com/events/892170160833019/</a:t>
            </a:r>
            <a:endParaRPr lang="en-US" dirty="0" smtClean="0"/>
          </a:p>
          <a:p>
            <a:r>
              <a:rPr lang="en-US" dirty="0" smtClean="0">
                <a:effectLst/>
                <a:hlinkClick r:id="rId3"/>
              </a:rPr>
              <a:t>Join</a:t>
            </a:r>
            <a:endParaRPr lang="en-US" dirty="0" smtClean="0">
              <a:effectLst/>
            </a:endParaRPr>
          </a:p>
          <a:p>
            <a:r>
              <a:rPr lang="en-US" dirty="0" smtClean="0">
                <a:hlinkClick r:id="rId213"/>
              </a:rPr>
              <a:t>BWCSE session: SC15 </a:t>
            </a:r>
            <a:r>
              <a:rPr lang="en-US" dirty="0" err="1" smtClean="0">
                <a:hlinkClick r:id="rId213"/>
              </a:rPr>
              <a:t>Preparation</a:t>
            </a:r>
            <a:r>
              <a:rPr lang="en-US" dirty="0" err="1" smtClean="0"/>
              <a:t>Today</a:t>
            </a:r>
            <a:r>
              <a:rPr lang="en-US" dirty="0" smtClean="0"/>
              <a:t> at 2:00pm</a:t>
            </a:r>
          </a:p>
          <a:p>
            <a:r>
              <a:rPr lang="en-US" dirty="0" smtClean="0"/>
              <a:t>Graduate Seminar Room (5th floor), NAB</a:t>
            </a:r>
            <a:r>
              <a:rPr lang="en-US" dirty="0" smtClean="0">
                <a:hlinkClick r:id="rId214"/>
              </a:rPr>
              <a:t>108 people joined</a:t>
            </a:r>
            <a:endParaRPr lang="en-US" dirty="0" smtClean="0"/>
          </a:p>
          <a:p>
            <a:r>
              <a:rPr lang="en-US" dirty="0" smtClean="0">
                <a:hlinkClick r:id="rId3" tooltip="Like this"/>
              </a:rPr>
              <a:t>Like</a:t>
            </a:r>
            <a:r>
              <a:rPr lang="en-US" dirty="0" smtClean="0"/>
              <a:t> · </a:t>
            </a:r>
            <a:r>
              <a:rPr lang="en-US" dirty="0" smtClean="0">
                <a:hlinkClick r:id="rId3" tooltip="Leave a comment"/>
              </a:rPr>
              <a:t>Comment</a:t>
            </a:r>
            <a:endParaRPr lang="en-US" dirty="0" smtClean="0"/>
          </a:p>
          <a:p>
            <a:pPr>
              <a:buFont typeface="Arial" panose="020B0604020202020204" pitchFamily="34" charset="0"/>
              <a:buChar char="•"/>
            </a:pPr>
            <a:r>
              <a:rPr lang="en-US" dirty="0" smtClean="0">
                <a:hlinkClick r:id="rId215"/>
              </a:rPr>
              <a:t>Seen by 113</a:t>
            </a:r>
            <a:endParaRPr lang="en-US" dirty="0" smtClean="0"/>
          </a:p>
          <a:p>
            <a:pPr>
              <a:buFont typeface="Arial" panose="020B0604020202020204" pitchFamily="34" charset="0"/>
              <a:buChar char="•"/>
            </a:pPr>
            <a:r>
              <a:rPr lang="en-US" dirty="0" err="1" smtClean="0">
                <a:hlinkClick r:id="rId13"/>
              </a:rPr>
              <a:t>Rifat</a:t>
            </a:r>
            <a:r>
              <a:rPr lang="en-US" dirty="0" smtClean="0">
                <a:hlinkClick r:id="rId13"/>
              </a:rPr>
              <a:t> </a:t>
            </a:r>
            <a:r>
              <a:rPr lang="en-US" dirty="0" err="1" smtClean="0">
                <a:hlinkClick r:id="rId13"/>
              </a:rPr>
              <a:t>Sabbir</a:t>
            </a:r>
            <a:r>
              <a:rPr lang="en-US" dirty="0" smtClean="0">
                <a:hlinkClick r:id="rId13"/>
              </a:rPr>
              <a:t> Mansur</a:t>
            </a:r>
            <a:r>
              <a:rPr lang="en-US" dirty="0" smtClean="0"/>
              <a:t>, </a:t>
            </a:r>
            <a:r>
              <a:rPr lang="as-IN" dirty="0" smtClean="0">
                <a:hlinkClick r:id="rId9"/>
              </a:rPr>
              <a:t>আখতার আল আমিন</a:t>
            </a:r>
            <a:r>
              <a:rPr lang="as-IN" dirty="0" smtClean="0"/>
              <a:t>, </a:t>
            </a:r>
            <a:r>
              <a:rPr lang="en-US" dirty="0" err="1" smtClean="0">
                <a:hlinkClick r:id="rId74"/>
              </a:rPr>
              <a:t>Tanzim</a:t>
            </a:r>
            <a:r>
              <a:rPr lang="en-US" dirty="0" smtClean="0">
                <a:hlinkClick r:id="rId74"/>
              </a:rPr>
              <a:t> Ahmed </a:t>
            </a:r>
            <a:r>
              <a:rPr lang="en-US" dirty="0" err="1" smtClean="0">
                <a:hlinkClick r:id="rId74"/>
              </a:rPr>
              <a:t>Rusho</a:t>
            </a:r>
            <a:r>
              <a:rPr lang="en-US" dirty="0" smtClean="0"/>
              <a:t> and </a:t>
            </a:r>
            <a:r>
              <a:rPr lang="en-US" dirty="0" smtClean="0">
                <a:hlinkClick r:id="rId216"/>
              </a:rPr>
              <a:t>2 others</a:t>
            </a:r>
            <a:r>
              <a:rPr lang="en-US" dirty="0" smtClean="0"/>
              <a:t> like this.</a:t>
            </a:r>
          </a:p>
          <a:p>
            <a:pPr>
              <a:buFont typeface="Arial" panose="020B0604020202020204" pitchFamily="34" charset="0"/>
              <a:buChar char="•"/>
            </a:pPr>
            <a:r>
              <a:rPr lang="en-US" dirty="0" smtClean="0"/>
              <a:t>Write a comment...</a:t>
            </a:r>
          </a:p>
          <a:p>
            <a:r>
              <a:rPr lang="en-US" b="1" dirty="0" err="1" smtClean="0">
                <a:hlinkClick r:id="rId217"/>
              </a:rPr>
              <a:t>Matiur</a:t>
            </a:r>
            <a:r>
              <a:rPr lang="en-US" b="1" dirty="0" smtClean="0">
                <a:hlinkClick r:id="rId217"/>
              </a:rPr>
              <a:t> Rahman </a:t>
            </a:r>
            <a:r>
              <a:rPr lang="en-US" b="1" dirty="0" err="1" smtClean="0">
                <a:hlinkClick r:id="rId217"/>
              </a:rPr>
              <a:t>Minar</a:t>
            </a:r>
            <a:endParaRPr lang="en-US" b="1" dirty="0" smtClean="0"/>
          </a:p>
          <a:p>
            <a:r>
              <a:rPr lang="en-US" dirty="0" smtClean="0">
                <a:hlinkClick r:id="rId218"/>
              </a:rPr>
              <a:t>March 16 at 10:27pm</a:t>
            </a:r>
            <a:endParaRPr lang="en-US" dirty="0" smtClean="0"/>
          </a:p>
          <a:p>
            <a:r>
              <a:rPr lang="en-US" dirty="0" smtClean="0"/>
              <a:t>In the meantime, other departments are planning for rag tours in mid term and </a:t>
            </a:r>
            <a:r>
              <a:rPr lang="en-US" dirty="0" err="1" smtClean="0"/>
              <a:t>bla</a:t>
            </a:r>
            <a:r>
              <a:rPr lang="en-US" dirty="0" smtClean="0"/>
              <a:t> </a:t>
            </a:r>
            <a:r>
              <a:rPr lang="en-US" dirty="0" err="1" smtClean="0"/>
              <a:t>bla</a:t>
            </a:r>
            <a:r>
              <a:rPr lang="en-US" dirty="0" smtClean="0"/>
              <a:t> </a:t>
            </a:r>
            <a:r>
              <a:rPr lang="en-US" dirty="0" err="1" smtClean="0"/>
              <a:t>bla</a:t>
            </a:r>
            <a:r>
              <a:rPr lang="en-US" dirty="0" smtClean="0"/>
              <a:t>...</a:t>
            </a:r>
          </a:p>
          <a:p>
            <a:r>
              <a:rPr lang="en-US" dirty="0" smtClean="0">
                <a:hlinkClick r:id="rId219"/>
              </a:rPr>
              <a:t>‪#‎</a:t>
            </a:r>
            <a:r>
              <a:rPr lang="en-US" dirty="0" err="1" smtClean="0">
                <a:hlinkClick r:id="rId219"/>
              </a:rPr>
              <a:t>Just_saying</a:t>
            </a:r>
            <a:r>
              <a:rPr lang="en-US" dirty="0" smtClean="0">
                <a:hlinkClick r:id="rId219"/>
              </a:rPr>
              <a:t>‬</a:t>
            </a:r>
            <a:r>
              <a:rPr lang="en-US" dirty="0" smtClean="0"/>
              <a:t> </a:t>
            </a:r>
            <a:r>
              <a:rPr lang="en-US" dirty="0" smtClean="0">
                <a:hlinkClick r:id="rId220"/>
              </a:rPr>
              <a:t>‪#‎</a:t>
            </a:r>
            <a:r>
              <a:rPr lang="en-US" dirty="0" err="1" smtClean="0">
                <a:hlinkClick r:id="rId220"/>
              </a:rPr>
              <a:t>None_of_our_business</a:t>
            </a:r>
            <a:r>
              <a:rPr lang="en-US" dirty="0" smtClean="0">
                <a:hlinkClick r:id="rId220"/>
              </a:rPr>
              <a:t>‬</a:t>
            </a:r>
            <a:endParaRPr lang="en-US" dirty="0" smtClean="0"/>
          </a:p>
          <a:p>
            <a:r>
              <a:rPr lang="en-US" dirty="0" smtClean="0">
                <a:hlinkClick r:id="rId3" tooltip="Unlike this"/>
              </a:rPr>
              <a:t>Unlike</a:t>
            </a:r>
            <a:r>
              <a:rPr lang="en-US" dirty="0" smtClean="0"/>
              <a:t> · </a:t>
            </a:r>
            <a:r>
              <a:rPr lang="en-US" dirty="0" smtClean="0">
                <a:hlinkClick r:id="rId3" tooltip="Leave a comment"/>
              </a:rPr>
              <a:t>Comment</a:t>
            </a:r>
            <a:endParaRPr lang="en-US" dirty="0" smtClean="0"/>
          </a:p>
          <a:p>
            <a:pPr>
              <a:buFont typeface="Arial" panose="020B0604020202020204" pitchFamily="34" charset="0"/>
              <a:buChar char="•"/>
            </a:pPr>
            <a:r>
              <a:rPr lang="en-US" dirty="0" smtClean="0">
                <a:hlinkClick r:id="rId221"/>
              </a:rPr>
              <a:t>Seen by 114</a:t>
            </a:r>
            <a:endParaRPr lang="en-US" dirty="0" smtClean="0"/>
          </a:p>
          <a:p>
            <a:pPr>
              <a:buFont typeface="Arial" panose="020B0604020202020204" pitchFamily="34" charset="0"/>
              <a:buChar char="•"/>
            </a:pPr>
            <a:r>
              <a:rPr lang="en-US" dirty="0" smtClean="0"/>
              <a:t>You, </a:t>
            </a:r>
            <a:r>
              <a:rPr lang="en-US" dirty="0" err="1" smtClean="0">
                <a:hlinkClick r:id="rId97"/>
              </a:rPr>
              <a:t>Ovi</a:t>
            </a:r>
            <a:r>
              <a:rPr lang="en-US" dirty="0" smtClean="0">
                <a:hlinkClick r:id="rId97"/>
              </a:rPr>
              <a:t> </a:t>
            </a:r>
            <a:r>
              <a:rPr lang="en-US" dirty="0" err="1" smtClean="0">
                <a:hlinkClick r:id="rId97"/>
              </a:rPr>
              <a:t>Majumder</a:t>
            </a:r>
            <a:r>
              <a:rPr lang="en-US" dirty="0" smtClean="0"/>
              <a:t>, </a:t>
            </a:r>
            <a:r>
              <a:rPr lang="en-US" dirty="0" err="1" smtClean="0">
                <a:hlinkClick r:id="rId13"/>
              </a:rPr>
              <a:t>Rifat</a:t>
            </a:r>
            <a:r>
              <a:rPr lang="en-US" dirty="0" smtClean="0">
                <a:hlinkClick r:id="rId13"/>
              </a:rPr>
              <a:t> </a:t>
            </a:r>
            <a:r>
              <a:rPr lang="en-US" dirty="0" err="1" smtClean="0">
                <a:hlinkClick r:id="rId13"/>
              </a:rPr>
              <a:t>Sabbir</a:t>
            </a:r>
            <a:r>
              <a:rPr lang="en-US" dirty="0" smtClean="0">
                <a:hlinkClick r:id="rId13"/>
              </a:rPr>
              <a:t> Mansur</a:t>
            </a:r>
            <a:r>
              <a:rPr lang="en-US" dirty="0" smtClean="0"/>
              <a:t> and </a:t>
            </a:r>
            <a:r>
              <a:rPr lang="en-US" dirty="0" smtClean="0">
                <a:hlinkClick r:id="rId222"/>
              </a:rPr>
              <a:t>18 others</a:t>
            </a:r>
            <a:r>
              <a:rPr lang="en-US" dirty="0" smtClean="0"/>
              <a:t> like this.</a:t>
            </a:r>
          </a:p>
          <a:p>
            <a:pPr>
              <a:buFont typeface="Arial" panose="020B0604020202020204" pitchFamily="34" charset="0"/>
              <a:buChar char="•"/>
            </a:pPr>
            <a:r>
              <a:rPr lang="en-US" dirty="0" smtClean="0">
                <a:hlinkClick r:id="rId3"/>
              </a:rPr>
              <a:t>View 6 more comments</a:t>
            </a:r>
            <a:endParaRPr lang="en-US" dirty="0" smtClean="0"/>
          </a:p>
          <a:p>
            <a:r>
              <a:rPr lang="en-US" dirty="0" err="1" smtClean="0">
                <a:hlinkClick r:id="rId60"/>
              </a:rPr>
              <a:t>Sinthia</a:t>
            </a:r>
            <a:r>
              <a:rPr lang="en-US" dirty="0" smtClean="0">
                <a:hlinkClick r:id="rId60"/>
              </a:rPr>
              <a:t> </a:t>
            </a:r>
            <a:r>
              <a:rPr lang="en-US" dirty="0" err="1" smtClean="0">
                <a:hlinkClick r:id="rId60"/>
              </a:rPr>
              <a:t>Kabir</a:t>
            </a:r>
            <a:r>
              <a:rPr lang="en-US" dirty="0" smtClean="0"/>
              <a:t> </a:t>
            </a:r>
            <a:r>
              <a:rPr lang="as-IN" dirty="0" smtClean="0"/>
              <a:t>আমরাও "গেলিগা" হব। কনেপক্ষ না???</a:t>
            </a:r>
          </a:p>
          <a:p>
            <a:r>
              <a:rPr lang="en-US" dirty="0" smtClean="0">
                <a:hlinkClick r:id="rId223"/>
              </a:rPr>
              <a:t>March 17 at 1:19am</a:t>
            </a:r>
            <a:r>
              <a:rPr lang="en-US" dirty="0" smtClean="0"/>
              <a:t> · </a:t>
            </a:r>
            <a:r>
              <a:rPr lang="en-US" dirty="0" smtClean="0">
                <a:hlinkClick r:id="rId3" tooltip="Like this comment"/>
              </a:rPr>
              <a:t>Like</a:t>
            </a:r>
            <a:r>
              <a:rPr lang="en-US" dirty="0" smtClean="0"/>
              <a:t> · </a:t>
            </a:r>
            <a:r>
              <a:rPr lang="en-US" dirty="0" smtClean="0">
                <a:hlinkClick r:id="rId224"/>
              </a:rPr>
              <a:t>1</a:t>
            </a:r>
            <a:endParaRPr lang="en-US" dirty="0" smtClean="0"/>
          </a:p>
          <a:p>
            <a:r>
              <a:rPr lang="en-US" dirty="0" err="1" smtClean="0">
                <a:hlinkClick r:id="rId225"/>
              </a:rPr>
              <a:t>Samia</a:t>
            </a:r>
            <a:r>
              <a:rPr lang="en-US" dirty="0" smtClean="0">
                <a:hlinkClick r:id="rId225"/>
              </a:rPr>
              <a:t> </a:t>
            </a:r>
            <a:r>
              <a:rPr lang="en-US" dirty="0" err="1" smtClean="0">
                <a:hlinkClick r:id="rId225"/>
              </a:rPr>
              <a:t>Kabir</a:t>
            </a:r>
            <a:r>
              <a:rPr lang="en-US" dirty="0" smtClean="0">
                <a:hlinkClick r:id="rId225"/>
              </a:rPr>
              <a:t> </a:t>
            </a:r>
            <a:r>
              <a:rPr lang="en-US" dirty="0" err="1" smtClean="0">
                <a:hlinkClick r:id="rId225"/>
              </a:rPr>
              <a:t>Liya</a:t>
            </a:r>
            <a:r>
              <a:rPr lang="en-US" dirty="0" smtClean="0"/>
              <a:t> </a:t>
            </a:r>
          </a:p>
          <a:p>
            <a:r>
              <a:rPr lang="en-US" dirty="0" smtClean="0">
                <a:hlinkClick r:id="rId226"/>
              </a:rPr>
              <a:t>March 17 at 1:18pm</a:t>
            </a:r>
            <a:r>
              <a:rPr lang="en-US" dirty="0" smtClean="0"/>
              <a:t> · </a:t>
            </a:r>
            <a:r>
              <a:rPr lang="en-US" dirty="0" smtClean="0">
                <a:hlinkClick r:id="rId3" tooltip="Like this comment"/>
              </a:rPr>
              <a:t>Like</a:t>
            </a:r>
            <a:endParaRPr lang="en-US" dirty="0" smtClean="0"/>
          </a:p>
          <a:p>
            <a:pPr>
              <a:buFont typeface="Arial" panose="020B0604020202020204" pitchFamily="34" charset="0"/>
              <a:buChar char="•"/>
            </a:pPr>
            <a:r>
              <a:rPr lang="en-US" dirty="0" err="1" smtClean="0">
                <a:hlinkClick r:id="rId227"/>
              </a:rPr>
              <a:t>Rezwanur</a:t>
            </a:r>
            <a:r>
              <a:rPr lang="en-US" dirty="0" smtClean="0">
                <a:hlinkClick r:id="rId227"/>
              </a:rPr>
              <a:t> Rahman </a:t>
            </a:r>
            <a:r>
              <a:rPr lang="en-US" dirty="0" err="1" smtClean="0">
                <a:hlinkClick r:id="rId227"/>
              </a:rPr>
              <a:t>Rana</a:t>
            </a:r>
            <a:r>
              <a:rPr lang="en-US" dirty="0" smtClean="0"/>
              <a:t> </a:t>
            </a:r>
            <a:r>
              <a:rPr lang="as-IN" dirty="0" smtClean="0"/>
              <a:t>র‍্যাগ ট্যুর হবে না কেন!! অবশ্যই হবে।। আমি অত্যন্ত আশাবাদী। </a:t>
            </a:r>
          </a:p>
          <a:p>
            <a:pPr>
              <a:buFont typeface="Arial" panose="020B0604020202020204" pitchFamily="34" charset="0"/>
              <a:buChar char="•"/>
            </a:pPr>
            <a:r>
              <a:rPr lang="en-US" dirty="0" smtClean="0">
                <a:hlinkClick r:id="rId228"/>
              </a:rPr>
              <a:t>March 17 at 9:05pm</a:t>
            </a:r>
            <a:r>
              <a:rPr lang="en-US" dirty="0" smtClean="0"/>
              <a:t> · </a:t>
            </a:r>
            <a:r>
              <a:rPr lang="en-US" dirty="0" smtClean="0">
                <a:hlinkClick r:id="rId3" tooltip="Like this comment"/>
              </a:rPr>
              <a:t>Like</a:t>
            </a:r>
            <a:r>
              <a:rPr lang="en-US" dirty="0" smtClean="0"/>
              <a:t> · </a:t>
            </a:r>
            <a:r>
              <a:rPr lang="en-US" dirty="0" smtClean="0">
                <a:hlinkClick r:id="rId229"/>
              </a:rPr>
              <a:t>3</a:t>
            </a:r>
            <a:endParaRPr lang="en-US" dirty="0" smtClean="0"/>
          </a:p>
          <a:p>
            <a:pPr>
              <a:buFont typeface="Arial" panose="020B0604020202020204" pitchFamily="34" charset="0"/>
              <a:buChar char="•"/>
            </a:pPr>
            <a:r>
              <a:rPr lang="en-US" dirty="0" smtClean="0"/>
              <a:t>Write a comment...</a:t>
            </a:r>
          </a:p>
          <a:p>
            <a:r>
              <a:rPr lang="en-US" b="1" dirty="0" err="1" smtClean="0">
                <a:hlinkClick r:id="rId230"/>
              </a:rPr>
              <a:t>Siddiqur</a:t>
            </a:r>
            <a:r>
              <a:rPr lang="en-US" b="1" dirty="0" smtClean="0">
                <a:hlinkClick r:id="rId230"/>
              </a:rPr>
              <a:t> Rahman</a:t>
            </a:r>
            <a:endParaRPr lang="en-US" b="1" dirty="0" smtClean="0"/>
          </a:p>
          <a:p>
            <a:r>
              <a:rPr lang="en-US" dirty="0" smtClean="0">
                <a:hlinkClick r:id="rId231"/>
              </a:rPr>
              <a:t>March 17 at 1:31am</a:t>
            </a:r>
            <a:r>
              <a:rPr lang="en-US" dirty="0" smtClean="0"/>
              <a:t> · </a:t>
            </a:r>
            <a:r>
              <a:rPr lang="en-US" dirty="0" smtClean="0">
                <a:hlinkClick r:id="rId85"/>
              </a:rPr>
              <a:t>Dhaka</a:t>
            </a:r>
            <a:endParaRPr lang="en-US" dirty="0" smtClean="0"/>
          </a:p>
          <a:p>
            <a:r>
              <a:rPr lang="en-US" dirty="0" smtClean="0"/>
              <a:t>Computational Geometry Sessional (CSE 464) related post: </a:t>
            </a:r>
          </a:p>
          <a:p>
            <a:r>
              <a:rPr lang="en-US" dirty="0" smtClean="0"/>
              <a:t>My original plan was to give an offline on 'polygon partitioning'. However, on second thought, it would be inappropriate of me for two reasons: 1) theory is not covered yet 2) sufficient time is not left. Hence, we have decided to give you an easy online in the next lab instead. The online will be on 'sweep line'. Worry not, the online will be easier than that of the last lab and the idea will be clearly explained. </a:t>
            </a:r>
            <a:r>
              <a:rPr lang="en-US" dirty="0" err="1" smtClean="0"/>
              <a:t>Thi</a:t>
            </a:r>
            <a:r>
              <a:rPr lang="en-US" dirty="0" smtClean="0"/>
              <a:t>...</a:t>
            </a:r>
          </a:p>
          <a:p>
            <a:r>
              <a:rPr lang="en-US" dirty="0" smtClean="0">
                <a:hlinkClick r:id="rId3"/>
              </a:rPr>
              <a:t>See More</a:t>
            </a:r>
            <a:endParaRPr lang="en-US" dirty="0" smtClean="0"/>
          </a:p>
          <a:p>
            <a:r>
              <a:rPr lang="en-US" dirty="0" smtClean="0">
                <a:hlinkClick r:id="rId3" tooltip="Like this"/>
              </a:rPr>
              <a:t>Like</a:t>
            </a:r>
            <a:r>
              <a:rPr lang="en-US" dirty="0" smtClean="0"/>
              <a:t> · </a:t>
            </a:r>
            <a:r>
              <a:rPr lang="en-US" dirty="0" smtClean="0">
                <a:hlinkClick r:id="rId3" tooltip="Leave a comment"/>
              </a:rPr>
              <a:t>Comment</a:t>
            </a:r>
            <a:endParaRPr lang="en-US" dirty="0" smtClean="0"/>
          </a:p>
          <a:p>
            <a:pPr>
              <a:buFont typeface="Arial" panose="020B0604020202020204" pitchFamily="34" charset="0"/>
              <a:buChar char="•"/>
            </a:pPr>
            <a:r>
              <a:rPr lang="en-US" dirty="0" smtClean="0">
                <a:hlinkClick r:id="rId232"/>
              </a:rPr>
              <a:t>Seen by 114</a:t>
            </a:r>
            <a:endParaRPr lang="en-US" dirty="0" smtClean="0"/>
          </a:p>
          <a:p>
            <a:pPr>
              <a:buFont typeface="Arial" panose="020B0604020202020204" pitchFamily="34" charset="0"/>
              <a:buChar char="•"/>
            </a:pPr>
            <a:r>
              <a:rPr lang="as-IN" dirty="0" smtClean="0">
                <a:hlinkClick r:id="rId9"/>
              </a:rPr>
              <a:t>আখতার আল আমিন</a:t>
            </a:r>
            <a:r>
              <a:rPr lang="as-IN" dirty="0" smtClean="0"/>
              <a:t>, </a:t>
            </a:r>
            <a:r>
              <a:rPr lang="en-US" dirty="0" smtClean="0">
                <a:hlinkClick r:id="rId126"/>
              </a:rPr>
              <a:t>Amit Biswas</a:t>
            </a:r>
            <a:r>
              <a:rPr lang="en-US" dirty="0" smtClean="0"/>
              <a:t>, </a:t>
            </a:r>
            <a:r>
              <a:rPr lang="en-US" dirty="0" err="1" smtClean="0">
                <a:hlinkClick r:id="rId88"/>
              </a:rPr>
              <a:t>Sinthia</a:t>
            </a:r>
            <a:r>
              <a:rPr lang="en-US" dirty="0" smtClean="0">
                <a:hlinkClick r:id="rId88"/>
              </a:rPr>
              <a:t> </a:t>
            </a:r>
            <a:r>
              <a:rPr lang="en-US" dirty="0" err="1" smtClean="0">
                <a:hlinkClick r:id="rId88"/>
              </a:rPr>
              <a:t>Kabir</a:t>
            </a:r>
            <a:r>
              <a:rPr lang="en-US" dirty="0" smtClean="0"/>
              <a:t> and </a:t>
            </a:r>
            <a:r>
              <a:rPr lang="en-US" dirty="0" smtClean="0">
                <a:hlinkClick r:id="rId233"/>
              </a:rPr>
              <a:t>4 others</a:t>
            </a:r>
            <a:r>
              <a:rPr lang="en-US" dirty="0" smtClean="0"/>
              <a:t> like this.</a:t>
            </a:r>
          </a:p>
          <a:p>
            <a:pPr>
              <a:buFont typeface="Arial" panose="020B0604020202020204" pitchFamily="34" charset="0"/>
              <a:buChar char="•"/>
            </a:pPr>
            <a:r>
              <a:rPr lang="en-US" dirty="0" smtClean="0">
                <a:hlinkClick r:id="rId3"/>
              </a:rPr>
              <a:t>View 1 more comment</a:t>
            </a:r>
            <a:endParaRPr lang="en-US" dirty="0" smtClean="0"/>
          </a:p>
          <a:p>
            <a:r>
              <a:rPr lang="en-US" dirty="0" err="1" smtClean="0">
                <a:hlinkClick r:id="rId234"/>
              </a:rPr>
              <a:t>Siddiqur</a:t>
            </a:r>
            <a:r>
              <a:rPr lang="en-US" dirty="0" smtClean="0">
                <a:hlinkClick r:id="rId234"/>
              </a:rPr>
              <a:t> Rahman</a:t>
            </a:r>
            <a:r>
              <a:rPr lang="en-US" dirty="0" smtClean="0"/>
              <a:t> </a:t>
            </a:r>
          </a:p>
          <a:p>
            <a:r>
              <a:rPr lang="en-US" dirty="0" smtClean="0">
                <a:hlinkClick r:id="rId235"/>
              </a:rPr>
              <a:t>March 17 at 1:36am</a:t>
            </a:r>
            <a:r>
              <a:rPr lang="en-US" dirty="0" smtClean="0"/>
              <a:t> · </a:t>
            </a:r>
            <a:r>
              <a:rPr lang="en-US" dirty="0" smtClean="0">
                <a:hlinkClick r:id="rId3" tooltip="Like this comment"/>
              </a:rPr>
              <a:t>Like</a:t>
            </a:r>
            <a:endParaRPr lang="en-US" dirty="0" smtClean="0"/>
          </a:p>
          <a:p>
            <a:r>
              <a:rPr lang="en-US" dirty="0" err="1" smtClean="0">
                <a:hlinkClick r:id="rId134"/>
              </a:rPr>
              <a:t>Naimul</a:t>
            </a:r>
            <a:r>
              <a:rPr lang="en-US" dirty="0" smtClean="0">
                <a:hlinkClick r:id="rId134"/>
              </a:rPr>
              <a:t> </a:t>
            </a:r>
            <a:r>
              <a:rPr lang="en-US" dirty="0" err="1" smtClean="0">
                <a:hlinkClick r:id="rId134"/>
              </a:rPr>
              <a:t>Arif</a:t>
            </a:r>
            <a:r>
              <a:rPr lang="en-US" dirty="0" smtClean="0"/>
              <a:t> '</a:t>
            </a:r>
            <a:r>
              <a:rPr lang="as-IN" dirty="0" smtClean="0"/>
              <a:t>সহজ দিব' রাদি স্যারের এই কথাটা একটা ডার্ক হিউমার।</a:t>
            </a:r>
          </a:p>
          <a:p>
            <a:r>
              <a:rPr lang="en-US" dirty="0" smtClean="0">
                <a:hlinkClick r:id="rId236"/>
              </a:rPr>
              <a:t>March 17 at 5:21am</a:t>
            </a:r>
            <a:r>
              <a:rPr lang="en-US" dirty="0" smtClean="0"/>
              <a:t> · </a:t>
            </a:r>
            <a:r>
              <a:rPr lang="en-US" dirty="0" smtClean="0">
                <a:hlinkClick r:id="rId3" tooltip="Like this comment"/>
              </a:rPr>
              <a:t>Like</a:t>
            </a:r>
            <a:r>
              <a:rPr lang="en-US" dirty="0" smtClean="0"/>
              <a:t> · </a:t>
            </a:r>
            <a:r>
              <a:rPr lang="en-US" dirty="0" smtClean="0">
                <a:hlinkClick r:id="rId237"/>
              </a:rPr>
              <a:t>8</a:t>
            </a:r>
            <a:endParaRPr lang="en-US" dirty="0" smtClean="0"/>
          </a:p>
          <a:p>
            <a:pPr>
              <a:buFont typeface="Arial" panose="020B0604020202020204" pitchFamily="34" charset="0"/>
              <a:buChar char="•"/>
            </a:pPr>
            <a:r>
              <a:rPr lang="en-US" dirty="0" err="1" smtClean="0">
                <a:hlinkClick r:id="rId60"/>
              </a:rPr>
              <a:t>Sinthia</a:t>
            </a:r>
            <a:r>
              <a:rPr lang="en-US" dirty="0" smtClean="0">
                <a:hlinkClick r:id="rId60"/>
              </a:rPr>
              <a:t> </a:t>
            </a:r>
            <a:r>
              <a:rPr lang="en-US" dirty="0" err="1" smtClean="0">
                <a:hlinkClick r:id="rId60"/>
              </a:rPr>
              <a:t>Kabir</a:t>
            </a:r>
            <a:r>
              <a:rPr lang="en-US" dirty="0" smtClean="0"/>
              <a:t> </a:t>
            </a:r>
            <a:r>
              <a:rPr lang="en-US" dirty="0" err="1" smtClean="0"/>
              <a:t>Nop</a:t>
            </a:r>
            <a:r>
              <a:rPr lang="en-US" dirty="0" smtClean="0"/>
              <a:t>. last din </a:t>
            </a:r>
            <a:r>
              <a:rPr lang="en-US" dirty="0" err="1" smtClean="0"/>
              <a:t>amader</a:t>
            </a:r>
            <a:r>
              <a:rPr lang="en-US" dirty="0" smtClean="0"/>
              <a:t> lab a </a:t>
            </a:r>
            <a:r>
              <a:rPr lang="en-US" dirty="0" err="1" smtClean="0"/>
              <a:t>Anik</a:t>
            </a:r>
            <a:r>
              <a:rPr lang="en-US" dirty="0" smtClean="0"/>
              <a:t> </a:t>
            </a:r>
            <a:r>
              <a:rPr lang="en-US" dirty="0" err="1" smtClean="0"/>
              <a:t>vai</a:t>
            </a:r>
            <a:r>
              <a:rPr lang="en-US" dirty="0" smtClean="0"/>
              <a:t> </a:t>
            </a:r>
            <a:r>
              <a:rPr lang="en-US" dirty="0" err="1" smtClean="0"/>
              <a:t>aro</a:t>
            </a:r>
            <a:r>
              <a:rPr lang="en-US" dirty="0" smtClean="0"/>
              <a:t> </a:t>
            </a:r>
            <a:r>
              <a:rPr lang="en-US" dirty="0" err="1" smtClean="0"/>
              <a:t>kharap</a:t>
            </a:r>
            <a:r>
              <a:rPr lang="en-US" dirty="0" smtClean="0"/>
              <a:t> </a:t>
            </a:r>
            <a:r>
              <a:rPr lang="en-US" dirty="0" err="1" smtClean="0"/>
              <a:t>dite</a:t>
            </a:r>
            <a:r>
              <a:rPr lang="en-US" dirty="0" smtClean="0"/>
              <a:t> </a:t>
            </a:r>
            <a:r>
              <a:rPr lang="en-US" dirty="0" err="1" smtClean="0"/>
              <a:t>chaisilo</a:t>
            </a:r>
            <a:r>
              <a:rPr lang="en-US" dirty="0" smtClean="0"/>
              <a:t>. </a:t>
            </a:r>
            <a:r>
              <a:rPr lang="en-US" dirty="0" err="1" smtClean="0"/>
              <a:t>radi</a:t>
            </a:r>
            <a:r>
              <a:rPr lang="en-US" dirty="0" smtClean="0"/>
              <a:t> </a:t>
            </a:r>
            <a:r>
              <a:rPr lang="en-US" dirty="0" err="1" smtClean="0"/>
              <a:t>vali</a:t>
            </a:r>
            <a:r>
              <a:rPr lang="en-US" dirty="0" smtClean="0"/>
              <a:t> </a:t>
            </a:r>
            <a:r>
              <a:rPr lang="en-US" dirty="0" err="1" smtClean="0"/>
              <a:t>seitake</a:t>
            </a:r>
            <a:r>
              <a:rPr lang="en-US" dirty="0" smtClean="0"/>
              <a:t> </a:t>
            </a:r>
            <a:r>
              <a:rPr lang="en-US" dirty="0" err="1" smtClean="0"/>
              <a:t>komaye</a:t>
            </a:r>
            <a:r>
              <a:rPr lang="en-US" dirty="0" smtClean="0"/>
              <a:t> </a:t>
            </a:r>
            <a:r>
              <a:rPr lang="en-US" dirty="0" err="1" smtClean="0"/>
              <a:t>ekta</a:t>
            </a:r>
            <a:r>
              <a:rPr lang="en-US" dirty="0" smtClean="0"/>
              <a:t> </a:t>
            </a:r>
            <a:r>
              <a:rPr lang="en-US" dirty="0" err="1" smtClean="0"/>
              <a:t>dise</a:t>
            </a:r>
            <a:r>
              <a:rPr lang="en-US" dirty="0" smtClean="0"/>
              <a:t>. comparatively to </a:t>
            </a:r>
            <a:r>
              <a:rPr lang="en-US" dirty="0" err="1" smtClean="0"/>
              <a:t>shohoj</a:t>
            </a:r>
            <a:r>
              <a:rPr lang="en-US" dirty="0" smtClean="0"/>
              <a:t> </a:t>
            </a:r>
            <a:r>
              <a:rPr lang="en-US" dirty="0" err="1" smtClean="0"/>
              <a:t>dise</a:t>
            </a:r>
            <a:r>
              <a:rPr lang="en-US" dirty="0" smtClean="0"/>
              <a:t>, </a:t>
            </a:r>
            <a:r>
              <a:rPr lang="en-US" dirty="0" err="1" smtClean="0"/>
              <a:t>cholbe</a:t>
            </a:r>
            <a:endParaRPr lang="en-US" dirty="0" smtClean="0"/>
          </a:p>
          <a:p>
            <a:pPr>
              <a:buFont typeface="Arial" panose="020B0604020202020204" pitchFamily="34" charset="0"/>
              <a:buChar char="•"/>
            </a:pPr>
            <a:r>
              <a:rPr lang="en-US" dirty="0" smtClean="0">
                <a:hlinkClick r:id="rId238"/>
              </a:rPr>
              <a:t>March 17 at 2:02pm</a:t>
            </a:r>
            <a:r>
              <a:rPr lang="en-US" dirty="0" smtClean="0"/>
              <a:t> · </a:t>
            </a:r>
            <a:r>
              <a:rPr lang="en-US" dirty="0" smtClean="0">
                <a:hlinkClick r:id="rId3" tooltip="Like this comment"/>
              </a:rPr>
              <a:t>Like</a:t>
            </a:r>
            <a:endParaRPr lang="en-US" dirty="0" smtClean="0"/>
          </a:p>
          <a:p>
            <a:pPr>
              <a:buFont typeface="Arial" panose="020B0604020202020204" pitchFamily="34" charset="0"/>
              <a:buChar char="•"/>
            </a:pPr>
            <a:r>
              <a:rPr lang="en-US" dirty="0" smtClean="0"/>
              <a:t>Write a comment...</a:t>
            </a:r>
          </a:p>
          <a:p>
            <a:r>
              <a:rPr lang="en-US" b="1" dirty="0" err="1" smtClean="0">
                <a:hlinkClick r:id="rId239"/>
              </a:rPr>
              <a:t>Ifty</a:t>
            </a:r>
            <a:r>
              <a:rPr lang="en-US" b="1" dirty="0" smtClean="0">
                <a:hlinkClick r:id="rId239"/>
              </a:rPr>
              <a:t> Ahmad</a:t>
            </a:r>
            <a:endParaRPr lang="en-US" b="1" dirty="0" smtClean="0"/>
          </a:p>
          <a:p>
            <a:r>
              <a:rPr lang="en-US" dirty="0" smtClean="0">
                <a:hlinkClick r:id="rId240"/>
              </a:rPr>
              <a:t>March 17 at 12:48am</a:t>
            </a:r>
            <a:r>
              <a:rPr lang="en-US" dirty="0" smtClean="0"/>
              <a:t> · </a:t>
            </a:r>
            <a:r>
              <a:rPr lang="en-US" dirty="0" smtClean="0">
                <a:hlinkClick r:id="rId85"/>
              </a:rPr>
              <a:t>Dhaka</a:t>
            </a:r>
            <a:endParaRPr lang="en-US" dirty="0" smtClean="0"/>
          </a:p>
          <a:p>
            <a:r>
              <a:rPr lang="as-IN" dirty="0" smtClean="0"/>
              <a:t>অল্প সময়ে অনেক কিছু ঘটে গেল। </a:t>
            </a:r>
            <a:br>
              <a:rPr lang="as-IN" dirty="0" smtClean="0"/>
            </a:br>
            <a:r>
              <a:rPr lang="as-IN" dirty="0" smtClean="0"/>
              <a:t>অন্য কেউ যদি শনিবারের ল্যাবের ব্যাপারে নিশ্চিত হউয়ার জন্য স্যারদের জিজ্ঞেস করতে পারে, কারা যাবে, আমি মনে করি আজকে আমরা অন্তত যে পাচ জন বিকালে স্যারের সাথে যোগাযোগের চেষ্টা করসি তাদের ও অধিকার আসে স্যারদের জিজ্ঞেস করার। আমি ২ স্যারের কাছেই জাস্ট জিজ্ঞেস করসি কারা যাবে, আর তারা কি বলসেন সেটা জানাইসিলাম।</a:t>
            </a:r>
            <a:br>
              <a:rPr lang="as-IN" dirty="0" smtClean="0"/>
            </a:br>
            <a:r>
              <a:rPr lang="as-IN" dirty="0" smtClean="0"/>
              <a:t>যাই হোক, নেক্সট উইকে বি ১বা ২ এর অনেক ঝামেলা হয়ে যাইতেসে। কিন্তু আমাদের (ঐ ৪/৫ জন অন্তত) ও এই শনিবারেই ল্যাব করে ফেলার কোন প্রস্তুতি নাই। তাই এটা ...</a:t>
            </a:r>
          </a:p>
          <a:p>
            <a:r>
              <a:rPr lang="en-US" dirty="0" smtClean="0">
                <a:hlinkClick r:id="rId3"/>
              </a:rPr>
              <a:t>See More</a:t>
            </a:r>
            <a:endParaRPr lang="en-US" dirty="0" smtClean="0"/>
          </a:p>
          <a:p>
            <a:r>
              <a:rPr lang="en-US" dirty="0" smtClean="0">
                <a:hlinkClick r:id="rId3" tooltip="Like this"/>
              </a:rPr>
              <a:t>Like</a:t>
            </a:r>
            <a:r>
              <a:rPr lang="en-US" dirty="0" smtClean="0"/>
              <a:t> · </a:t>
            </a:r>
            <a:r>
              <a:rPr lang="en-US" dirty="0" smtClean="0">
                <a:hlinkClick r:id="rId3" tooltip="Leave a comment"/>
              </a:rPr>
              <a:t>Comment</a:t>
            </a:r>
            <a:endParaRPr lang="en-US" dirty="0" smtClean="0"/>
          </a:p>
          <a:p>
            <a:pPr>
              <a:buFont typeface="Arial" panose="020B0604020202020204" pitchFamily="34" charset="0"/>
              <a:buChar char="•"/>
            </a:pPr>
            <a:r>
              <a:rPr lang="en-US" dirty="0" smtClean="0">
                <a:hlinkClick r:id="rId241"/>
              </a:rPr>
              <a:t>Seen by 115</a:t>
            </a:r>
            <a:endParaRPr lang="en-US" dirty="0" smtClean="0"/>
          </a:p>
          <a:p>
            <a:pPr>
              <a:buFont typeface="Arial" panose="020B0604020202020204" pitchFamily="34" charset="0"/>
              <a:buChar char="•"/>
            </a:pPr>
            <a:r>
              <a:rPr lang="as-IN" dirty="0" smtClean="0">
                <a:hlinkClick r:id="rId9"/>
              </a:rPr>
              <a:t>আখতার আল আমিন</a:t>
            </a:r>
            <a:r>
              <a:rPr lang="as-IN" dirty="0" smtClean="0"/>
              <a:t> </a:t>
            </a:r>
            <a:r>
              <a:rPr lang="en-US" dirty="0" smtClean="0"/>
              <a:t>and </a:t>
            </a:r>
            <a:r>
              <a:rPr lang="en-US" dirty="0" smtClean="0">
                <a:hlinkClick r:id="rId14"/>
              </a:rPr>
              <a:t>Shamir Ahmed </a:t>
            </a:r>
            <a:r>
              <a:rPr lang="en-US" dirty="0" err="1" smtClean="0">
                <a:hlinkClick r:id="rId14"/>
              </a:rPr>
              <a:t>Shohan</a:t>
            </a:r>
            <a:r>
              <a:rPr lang="en-US" dirty="0" smtClean="0"/>
              <a:t> like this.</a:t>
            </a:r>
          </a:p>
          <a:p>
            <a:r>
              <a:rPr lang="en-US" dirty="0" err="1" smtClean="0">
                <a:hlinkClick r:id="rId27"/>
              </a:rPr>
              <a:t>Mehrab</a:t>
            </a:r>
            <a:r>
              <a:rPr lang="en-US" dirty="0" smtClean="0">
                <a:hlinkClick r:id="rId27"/>
              </a:rPr>
              <a:t> Bin </a:t>
            </a:r>
            <a:r>
              <a:rPr lang="en-US" dirty="0" err="1" smtClean="0">
                <a:hlinkClick r:id="rId27"/>
              </a:rPr>
              <a:t>Morshed</a:t>
            </a:r>
            <a:r>
              <a:rPr lang="en-US" dirty="0" smtClean="0"/>
              <a:t> </a:t>
            </a:r>
            <a:r>
              <a:rPr lang="en-US" dirty="0" err="1" smtClean="0"/>
              <a:t>Kono</a:t>
            </a:r>
            <a:r>
              <a:rPr lang="en-US" dirty="0" smtClean="0"/>
              <a:t> problem </a:t>
            </a:r>
            <a:r>
              <a:rPr lang="en-US" dirty="0" err="1" smtClean="0"/>
              <a:t>na</a:t>
            </a:r>
            <a:r>
              <a:rPr lang="en-US" dirty="0" smtClean="0"/>
              <a:t> </a:t>
            </a:r>
            <a:r>
              <a:rPr lang="en-US" dirty="0" err="1" smtClean="0"/>
              <a:t>dekhe</a:t>
            </a:r>
            <a:r>
              <a:rPr lang="en-US" dirty="0" smtClean="0"/>
              <a:t> </a:t>
            </a:r>
            <a:r>
              <a:rPr lang="en-US" dirty="0" err="1" smtClean="0"/>
              <a:t>amader</a:t>
            </a:r>
            <a:r>
              <a:rPr lang="en-US" dirty="0" smtClean="0"/>
              <a:t> SYSTEM </a:t>
            </a:r>
            <a:r>
              <a:rPr lang="en-US" dirty="0" err="1" smtClean="0"/>
              <a:t>er</a:t>
            </a:r>
            <a:r>
              <a:rPr lang="en-US" dirty="0" smtClean="0"/>
              <a:t> </a:t>
            </a:r>
            <a:r>
              <a:rPr lang="en-US" dirty="0" err="1" smtClean="0"/>
              <a:t>boita</a:t>
            </a:r>
            <a:r>
              <a:rPr lang="en-US" dirty="0" smtClean="0"/>
              <a:t> </a:t>
            </a:r>
            <a:r>
              <a:rPr lang="en-US" dirty="0" err="1" smtClean="0"/>
              <a:t>dekha</a:t>
            </a:r>
            <a:r>
              <a:rPr lang="en-US" dirty="0" smtClean="0"/>
              <a:t> </a:t>
            </a:r>
            <a:r>
              <a:rPr lang="en-US" dirty="0" err="1" smtClean="0"/>
              <a:t>uchit</a:t>
            </a:r>
            <a:r>
              <a:rPr lang="en-US" dirty="0" smtClean="0"/>
              <a:t>.</a:t>
            </a:r>
          </a:p>
          <a:p>
            <a:r>
              <a:rPr lang="en-US" dirty="0" smtClean="0">
                <a:hlinkClick r:id="rId242"/>
              </a:rPr>
              <a:t>March 17 at 12:55am</a:t>
            </a:r>
            <a:r>
              <a:rPr lang="en-US" dirty="0" smtClean="0"/>
              <a:t> · </a:t>
            </a:r>
            <a:r>
              <a:rPr lang="en-US" dirty="0" smtClean="0">
                <a:hlinkClick r:id="rId3" tooltip="Like this comment"/>
              </a:rPr>
              <a:t>Like</a:t>
            </a:r>
            <a:endParaRPr lang="en-US" dirty="0" smtClean="0"/>
          </a:p>
          <a:p>
            <a:pPr>
              <a:buFont typeface="Arial" panose="020B0604020202020204" pitchFamily="34" charset="0"/>
              <a:buChar char="•"/>
            </a:pPr>
            <a:r>
              <a:rPr lang="en-US" dirty="0" err="1" smtClean="0">
                <a:hlinkClick r:id="rId225"/>
              </a:rPr>
              <a:t>Samia</a:t>
            </a:r>
            <a:r>
              <a:rPr lang="en-US" dirty="0" smtClean="0">
                <a:hlinkClick r:id="rId225"/>
              </a:rPr>
              <a:t> </a:t>
            </a:r>
            <a:r>
              <a:rPr lang="en-US" dirty="0" err="1" smtClean="0">
                <a:hlinkClick r:id="rId225"/>
              </a:rPr>
              <a:t>Kabir</a:t>
            </a:r>
            <a:r>
              <a:rPr lang="en-US" dirty="0" smtClean="0">
                <a:hlinkClick r:id="rId225"/>
              </a:rPr>
              <a:t> </a:t>
            </a:r>
            <a:r>
              <a:rPr lang="en-US" dirty="0" err="1" smtClean="0">
                <a:hlinkClick r:id="rId225"/>
              </a:rPr>
              <a:t>Liya</a:t>
            </a:r>
            <a:r>
              <a:rPr lang="en-US" dirty="0" smtClean="0"/>
              <a:t> 4-2 </a:t>
            </a:r>
            <a:r>
              <a:rPr lang="en-US" dirty="0" err="1" smtClean="0"/>
              <a:t>te</a:t>
            </a:r>
            <a:r>
              <a:rPr lang="en-US" dirty="0" smtClean="0"/>
              <a:t> </a:t>
            </a:r>
            <a:r>
              <a:rPr lang="en-US" dirty="0" err="1" smtClean="0"/>
              <a:t>uthe</a:t>
            </a:r>
            <a:r>
              <a:rPr lang="en-US" dirty="0" smtClean="0"/>
              <a:t> </a:t>
            </a:r>
            <a:r>
              <a:rPr lang="en-US" dirty="0" err="1" smtClean="0"/>
              <a:t>ekta</a:t>
            </a:r>
            <a:r>
              <a:rPr lang="en-US" dirty="0" smtClean="0"/>
              <a:t> lab e </a:t>
            </a:r>
            <a:r>
              <a:rPr lang="en-US" dirty="0" err="1" smtClean="0"/>
              <a:t>jawar</a:t>
            </a:r>
            <a:r>
              <a:rPr lang="en-US" dirty="0" smtClean="0"/>
              <a:t> </a:t>
            </a:r>
            <a:r>
              <a:rPr lang="en-US" dirty="0" err="1" smtClean="0"/>
              <a:t>jonne</a:t>
            </a:r>
            <a:r>
              <a:rPr lang="en-US" dirty="0" smtClean="0"/>
              <a:t> 10 din </a:t>
            </a:r>
            <a:r>
              <a:rPr lang="en-US" dirty="0" err="1" smtClean="0"/>
              <a:t>er</a:t>
            </a:r>
            <a:r>
              <a:rPr lang="en-US" dirty="0" smtClean="0"/>
              <a:t> preparation </a:t>
            </a:r>
            <a:r>
              <a:rPr lang="en-US" dirty="0" err="1" smtClean="0"/>
              <a:t>lage</a:t>
            </a:r>
            <a:r>
              <a:rPr lang="en-US" dirty="0" smtClean="0"/>
              <a:t>? speechless!</a:t>
            </a:r>
          </a:p>
          <a:p>
            <a:pPr>
              <a:buFont typeface="Arial" panose="020B0604020202020204" pitchFamily="34" charset="0"/>
              <a:buChar char="•"/>
            </a:pPr>
            <a:r>
              <a:rPr lang="en-US" dirty="0" smtClean="0">
                <a:hlinkClick r:id="rId243"/>
              </a:rPr>
              <a:t>March 17 at 1:36pm</a:t>
            </a:r>
            <a:r>
              <a:rPr lang="en-US" dirty="0" smtClean="0"/>
              <a:t> · </a:t>
            </a:r>
            <a:r>
              <a:rPr lang="en-US" dirty="0" smtClean="0">
                <a:hlinkClick r:id="rId3" tooltip="Like this comment"/>
              </a:rPr>
              <a:t>Like</a:t>
            </a:r>
            <a:r>
              <a:rPr lang="en-US" dirty="0" smtClean="0"/>
              <a:t> · </a:t>
            </a:r>
            <a:r>
              <a:rPr lang="en-US" dirty="0" smtClean="0">
                <a:hlinkClick r:id="rId244"/>
              </a:rPr>
              <a:t>9</a:t>
            </a:r>
            <a:endParaRPr lang="en-US" dirty="0" smtClean="0"/>
          </a:p>
          <a:p>
            <a:pPr>
              <a:buFont typeface="Arial" panose="020B0604020202020204" pitchFamily="34" charset="0"/>
              <a:buChar char="•"/>
            </a:pPr>
            <a:r>
              <a:rPr lang="en-US" dirty="0" smtClean="0"/>
              <a:t>Write a comment...</a:t>
            </a:r>
          </a:p>
          <a:p>
            <a:r>
              <a:rPr lang="en-US" b="1" dirty="0" smtClean="0">
                <a:hlinkClick r:id="rId245"/>
              </a:rPr>
              <a:t>Unimaginative </a:t>
            </a:r>
            <a:r>
              <a:rPr lang="en-US" b="1" dirty="0" err="1" smtClean="0">
                <a:hlinkClick r:id="rId245"/>
              </a:rPr>
              <a:t>Shourav</a:t>
            </a:r>
            <a:endParaRPr lang="en-US" b="1" dirty="0" smtClean="0"/>
          </a:p>
          <a:p>
            <a:r>
              <a:rPr lang="en-US" dirty="0" smtClean="0">
                <a:hlinkClick r:id="rId246"/>
              </a:rPr>
              <a:t>March 17 at 12:20pm</a:t>
            </a:r>
            <a:endParaRPr lang="en-US" dirty="0" smtClean="0"/>
          </a:p>
          <a:p>
            <a:r>
              <a:rPr lang="en-US" dirty="0" err="1" smtClean="0">
                <a:hlinkClick r:id="rId11"/>
              </a:rPr>
              <a:t>Tarikul</a:t>
            </a:r>
            <a:r>
              <a:rPr lang="en-US" dirty="0" smtClean="0">
                <a:hlinkClick r:id="rId11"/>
              </a:rPr>
              <a:t> Islam </a:t>
            </a:r>
            <a:r>
              <a:rPr lang="en-US" dirty="0" err="1" smtClean="0">
                <a:hlinkClick r:id="rId11"/>
              </a:rPr>
              <a:t>Papon</a:t>
            </a:r>
            <a:r>
              <a:rPr lang="en-US" dirty="0" smtClean="0"/>
              <a:t> group </a:t>
            </a:r>
            <a:r>
              <a:rPr lang="en-US" dirty="0" err="1" smtClean="0"/>
              <a:t>er</a:t>
            </a:r>
            <a:r>
              <a:rPr lang="en-US" dirty="0" smtClean="0"/>
              <a:t> admin </a:t>
            </a:r>
            <a:r>
              <a:rPr lang="en-US" dirty="0" err="1" smtClean="0"/>
              <a:t>eita</a:t>
            </a:r>
            <a:r>
              <a:rPr lang="en-US" dirty="0" smtClean="0"/>
              <a:t> </a:t>
            </a:r>
            <a:r>
              <a:rPr lang="en-US" dirty="0" err="1" smtClean="0"/>
              <a:t>kon</a:t>
            </a:r>
            <a:r>
              <a:rPr lang="en-US" dirty="0" smtClean="0"/>
              <a:t> logic e </a:t>
            </a:r>
            <a:r>
              <a:rPr lang="en-US" dirty="0" err="1" smtClean="0"/>
              <a:t>hoilo</a:t>
            </a:r>
            <a:r>
              <a:rPr lang="en-US" dirty="0" smtClean="0"/>
              <a:t>????</a:t>
            </a:r>
          </a:p>
          <a:p>
            <a:r>
              <a:rPr lang="en-US" dirty="0" smtClean="0">
                <a:hlinkClick r:id="rId3" tooltip="Like this"/>
              </a:rPr>
              <a:t>Like</a:t>
            </a:r>
            <a:r>
              <a:rPr lang="en-US" dirty="0" smtClean="0"/>
              <a:t> · </a:t>
            </a:r>
            <a:r>
              <a:rPr lang="en-US" dirty="0" smtClean="0">
                <a:hlinkClick r:id="rId3" tooltip="Leave a comment"/>
              </a:rPr>
              <a:t>Comment</a:t>
            </a:r>
            <a:endParaRPr lang="en-US" dirty="0" smtClean="0"/>
          </a:p>
          <a:p>
            <a:pPr>
              <a:buFont typeface="Arial" panose="020B0604020202020204" pitchFamily="34" charset="0"/>
              <a:buChar char="•"/>
            </a:pPr>
            <a:r>
              <a:rPr lang="en-US" dirty="0" smtClean="0">
                <a:hlinkClick r:id="rId247"/>
              </a:rPr>
              <a:t>Seen by 114</a:t>
            </a:r>
            <a:endParaRPr lang="en-US" dirty="0" smtClean="0"/>
          </a:p>
          <a:p>
            <a:pPr>
              <a:buFont typeface="Arial" panose="020B0604020202020204" pitchFamily="34" charset="0"/>
              <a:buChar char="•"/>
            </a:pPr>
            <a:r>
              <a:rPr lang="en-US" dirty="0" err="1" smtClean="0">
                <a:hlinkClick r:id="rId248"/>
              </a:rPr>
              <a:t>Kakashi</a:t>
            </a:r>
            <a:r>
              <a:rPr lang="en-US" dirty="0" smtClean="0">
                <a:hlinkClick r:id="rId248"/>
              </a:rPr>
              <a:t> </a:t>
            </a:r>
            <a:r>
              <a:rPr lang="en-US" dirty="0" err="1" smtClean="0">
                <a:hlinkClick r:id="rId248"/>
              </a:rPr>
              <a:t>Mamun</a:t>
            </a:r>
            <a:r>
              <a:rPr lang="en-US" dirty="0" smtClean="0"/>
              <a:t>, </a:t>
            </a:r>
            <a:r>
              <a:rPr lang="en-US" dirty="0" err="1" smtClean="0">
                <a:hlinkClick r:id="rId249"/>
              </a:rPr>
              <a:t>Syedee</a:t>
            </a:r>
            <a:r>
              <a:rPr lang="en-US" dirty="0" smtClean="0">
                <a:hlinkClick r:id="rId249"/>
              </a:rPr>
              <a:t> Simon</a:t>
            </a:r>
            <a:r>
              <a:rPr lang="en-US" dirty="0" smtClean="0"/>
              <a:t> and </a:t>
            </a:r>
            <a:r>
              <a:rPr lang="en-US" dirty="0" smtClean="0">
                <a:hlinkClick r:id="rId126"/>
              </a:rPr>
              <a:t>Amit Biswas</a:t>
            </a:r>
            <a:r>
              <a:rPr lang="en-US" dirty="0" smtClean="0"/>
              <a:t> like this.</a:t>
            </a:r>
          </a:p>
          <a:p>
            <a:pPr>
              <a:buFont typeface="Arial" panose="020B0604020202020204" pitchFamily="34" charset="0"/>
              <a:buChar char="•"/>
            </a:pPr>
            <a:r>
              <a:rPr lang="en-US" dirty="0" err="1" smtClean="0">
                <a:hlinkClick r:id="rId27"/>
              </a:rPr>
              <a:t>Mehrab</a:t>
            </a:r>
            <a:r>
              <a:rPr lang="en-US" dirty="0" smtClean="0">
                <a:hlinkClick r:id="rId27"/>
              </a:rPr>
              <a:t> Bin </a:t>
            </a:r>
            <a:r>
              <a:rPr lang="en-US" dirty="0" err="1" smtClean="0">
                <a:hlinkClick r:id="rId27"/>
              </a:rPr>
              <a:t>Morshed</a:t>
            </a:r>
            <a:r>
              <a:rPr lang="en-US" dirty="0" smtClean="0"/>
              <a:t> </a:t>
            </a:r>
            <a:r>
              <a:rPr lang="en-US" dirty="0" err="1" smtClean="0"/>
              <a:t>ami</a:t>
            </a:r>
            <a:r>
              <a:rPr lang="en-US" dirty="0" smtClean="0"/>
              <a:t> admin </a:t>
            </a:r>
            <a:r>
              <a:rPr lang="en-US" dirty="0" err="1" smtClean="0"/>
              <a:t>chilam</a:t>
            </a:r>
            <a:r>
              <a:rPr lang="en-US" dirty="0" smtClean="0"/>
              <a:t>, </a:t>
            </a:r>
            <a:r>
              <a:rPr lang="en-US" dirty="0" err="1" smtClean="0"/>
              <a:t>oke</a:t>
            </a:r>
            <a:r>
              <a:rPr lang="en-US" dirty="0" smtClean="0"/>
              <a:t> </a:t>
            </a:r>
            <a:r>
              <a:rPr lang="en-US" dirty="0" err="1" smtClean="0"/>
              <a:t>banay</a:t>
            </a:r>
            <a:r>
              <a:rPr lang="en-US" dirty="0" smtClean="0"/>
              <a:t> </a:t>
            </a:r>
            <a:r>
              <a:rPr lang="en-US" dirty="0" err="1" smtClean="0"/>
              <a:t>disilam</a:t>
            </a:r>
            <a:r>
              <a:rPr lang="en-US" dirty="0" smtClean="0"/>
              <a:t> group leave </a:t>
            </a:r>
            <a:r>
              <a:rPr lang="en-US" dirty="0" err="1" smtClean="0"/>
              <a:t>dewar</a:t>
            </a:r>
            <a:r>
              <a:rPr lang="en-US" dirty="0" smtClean="0"/>
              <a:t> age o new </a:t>
            </a:r>
            <a:r>
              <a:rPr lang="en-US" dirty="0" err="1" smtClean="0"/>
              <a:t>cr</a:t>
            </a:r>
            <a:r>
              <a:rPr lang="en-US" dirty="0" smtClean="0"/>
              <a:t> </a:t>
            </a:r>
            <a:r>
              <a:rPr lang="en-US" dirty="0" err="1" smtClean="0"/>
              <a:t>hoise</a:t>
            </a:r>
            <a:r>
              <a:rPr lang="en-US" dirty="0" smtClean="0"/>
              <a:t> </a:t>
            </a:r>
            <a:r>
              <a:rPr lang="en-US" dirty="0" err="1" smtClean="0"/>
              <a:t>ei</a:t>
            </a:r>
            <a:r>
              <a:rPr lang="en-US" dirty="0" smtClean="0"/>
              <a:t> </a:t>
            </a:r>
            <a:r>
              <a:rPr lang="en-US" dirty="0" err="1" smtClean="0"/>
              <a:t>jonno</a:t>
            </a:r>
            <a:r>
              <a:rPr lang="en-US" dirty="0" smtClean="0"/>
              <a:t>.</a:t>
            </a:r>
          </a:p>
          <a:p>
            <a:pPr>
              <a:buFont typeface="Arial" panose="020B0604020202020204" pitchFamily="34" charset="0"/>
              <a:buChar char="•"/>
            </a:pPr>
            <a:r>
              <a:rPr lang="en-US" dirty="0" smtClean="0">
                <a:hlinkClick r:id="rId250"/>
              </a:rPr>
              <a:t>March 17 at 12:26pm</a:t>
            </a:r>
            <a:r>
              <a:rPr lang="en-US" dirty="0" smtClean="0"/>
              <a:t> · </a:t>
            </a:r>
            <a:r>
              <a:rPr lang="en-US" dirty="0" smtClean="0">
                <a:hlinkClick r:id="rId3" tooltip="Show edit history"/>
              </a:rPr>
              <a:t>Edited</a:t>
            </a:r>
            <a:r>
              <a:rPr lang="en-US" dirty="0" smtClean="0"/>
              <a:t> · </a:t>
            </a:r>
            <a:r>
              <a:rPr lang="en-US" dirty="0" smtClean="0">
                <a:hlinkClick r:id="rId3" tooltip="Like this comment"/>
              </a:rPr>
              <a:t>Like</a:t>
            </a:r>
            <a:endParaRPr lang="en-US" dirty="0" smtClean="0"/>
          </a:p>
          <a:p>
            <a:pPr>
              <a:buFont typeface="Arial" panose="020B0604020202020204" pitchFamily="34" charset="0"/>
              <a:buChar char="•"/>
            </a:pPr>
            <a:r>
              <a:rPr lang="en-US" dirty="0" smtClean="0"/>
              <a:t>Write a comment...</a:t>
            </a:r>
          </a:p>
          <a:p>
            <a:r>
              <a:rPr lang="en-US" b="1" dirty="0" err="1" smtClean="0">
                <a:hlinkClick r:id="rId239"/>
              </a:rPr>
              <a:t>Ifty</a:t>
            </a:r>
            <a:r>
              <a:rPr lang="en-US" b="1" dirty="0" smtClean="0">
                <a:hlinkClick r:id="rId239"/>
              </a:rPr>
              <a:t> Ahmad</a:t>
            </a:r>
            <a:endParaRPr lang="en-US" b="1" dirty="0" smtClean="0"/>
          </a:p>
          <a:p>
            <a:r>
              <a:rPr lang="en-US" dirty="0" smtClean="0">
                <a:hlinkClick r:id="rId251"/>
              </a:rPr>
              <a:t>March 16 at 4:38pm</a:t>
            </a:r>
            <a:endParaRPr lang="en-US" dirty="0" smtClean="0"/>
          </a:p>
          <a:p>
            <a:r>
              <a:rPr lang="en-US" dirty="0" smtClean="0">
                <a:hlinkClick r:id="rId3" tooltip="Like this"/>
              </a:rPr>
              <a:t>Like</a:t>
            </a:r>
            <a:r>
              <a:rPr lang="en-US" dirty="0" smtClean="0"/>
              <a:t> · </a:t>
            </a:r>
            <a:r>
              <a:rPr lang="en-US" dirty="0" smtClean="0">
                <a:hlinkClick r:id="rId3" tooltip="Leave a comment"/>
              </a:rPr>
              <a:t>Comment</a:t>
            </a:r>
            <a:endParaRPr lang="en-US" dirty="0" smtClean="0"/>
          </a:p>
          <a:p>
            <a:pPr>
              <a:buFont typeface="Arial" panose="020B0604020202020204" pitchFamily="34" charset="0"/>
              <a:buChar char="•"/>
            </a:pPr>
            <a:r>
              <a:rPr lang="en-US" dirty="0" smtClean="0">
                <a:hlinkClick r:id="rId252"/>
              </a:rPr>
              <a:t>Seen by 115</a:t>
            </a:r>
            <a:endParaRPr lang="en-US" dirty="0" smtClean="0"/>
          </a:p>
          <a:p>
            <a:pPr>
              <a:buFont typeface="Arial" panose="020B0604020202020204" pitchFamily="34" charset="0"/>
              <a:buChar char="•"/>
            </a:pPr>
            <a:r>
              <a:rPr lang="en-US" dirty="0" smtClean="0">
                <a:hlinkClick r:id="rId14"/>
              </a:rPr>
              <a:t>Shamir Ahmed </a:t>
            </a:r>
            <a:r>
              <a:rPr lang="en-US" dirty="0" err="1" smtClean="0">
                <a:hlinkClick r:id="rId14"/>
              </a:rPr>
              <a:t>Shohan</a:t>
            </a:r>
            <a:r>
              <a:rPr lang="en-US" dirty="0" smtClean="0"/>
              <a:t>, </a:t>
            </a:r>
            <a:r>
              <a:rPr lang="en-US" dirty="0" err="1" smtClean="0">
                <a:hlinkClick r:id="rId87"/>
              </a:rPr>
              <a:t>Alam</a:t>
            </a:r>
            <a:r>
              <a:rPr lang="en-US" dirty="0" smtClean="0">
                <a:hlinkClick r:id="rId87"/>
              </a:rPr>
              <a:t> </a:t>
            </a:r>
            <a:r>
              <a:rPr lang="en-US" dirty="0" err="1" smtClean="0">
                <a:hlinkClick r:id="rId87"/>
              </a:rPr>
              <a:t>Ashraful</a:t>
            </a:r>
            <a:r>
              <a:rPr lang="en-US" dirty="0" smtClean="0"/>
              <a:t> and </a:t>
            </a:r>
            <a:r>
              <a:rPr lang="en-US" dirty="0" smtClean="0">
                <a:hlinkClick r:id="rId253"/>
              </a:rPr>
              <a:t>2 others</a:t>
            </a:r>
            <a:r>
              <a:rPr lang="en-US" dirty="0" smtClean="0"/>
              <a:t> like this.</a:t>
            </a:r>
          </a:p>
          <a:p>
            <a:pPr>
              <a:buFont typeface="Arial" panose="020B0604020202020204" pitchFamily="34" charset="0"/>
              <a:buChar char="•"/>
            </a:pPr>
            <a:r>
              <a:rPr lang="en-US" dirty="0" smtClean="0">
                <a:hlinkClick r:id="rId3"/>
              </a:rPr>
              <a:t>View previous comments</a:t>
            </a:r>
            <a:endParaRPr lang="en-US" dirty="0" smtClean="0"/>
          </a:p>
          <a:p>
            <a:r>
              <a:rPr lang="en-US" dirty="0" err="1" smtClean="0">
                <a:hlinkClick r:id="rId27"/>
              </a:rPr>
              <a:t>Mehrab</a:t>
            </a:r>
            <a:r>
              <a:rPr lang="en-US" dirty="0" smtClean="0">
                <a:hlinkClick r:id="rId27"/>
              </a:rPr>
              <a:t> Bin </a:t>
            </a:r>
            <a:r>
              <a:rPr lang="en-US" dirty="0" err="1" smtClean="0">
                <a:hlinkClick r:id="rId27"/>
              </a:rPr>
              <a:t>Morshed</a:t>
            </a:r>
            <a:r>
              <a:rPr lang="en-US" dirty="0" smtClean="0"/>
              <a:t> </a:t>
            </a:r>
            <a:r>
              <a:rPr lang="en-US" dirty="0" err="1" smtClean="0"/>
              <a:t>Jei</a:t>
            </a:r>
            <a:r>
              <a:rPr lang="en-US" dirty="0" smtClean="0"/>
              <a:t> </a:t>
            </a:r>
            <a:r>
              <a:rPr lang="en-US" dirty="0" err="1" smtClean="0"/>
              <a:t>karone</a:t>
            </a:r>
            <a:r>
              <a:rPr lang="en-US" dirty="0" smtClean="0"/>
              <a:t> </a:t>
            </a:r>
            <a:r>
              <a:rPr lang="en-US" dirty="0" err="1" smtClean="0"/>
              <a:t>amar</a:t>
            </a:r>
            <a:r>
              <a:rPr lang="en-US" dirty="0" smtClean="0"/>
              <a:t> </a:t>
            </a:r>
            <a:r>
              <a:rPr lang="en-US" dirty="0" err="1" smtClean="0"/>
              <a:t>ghotona</a:t>
            </a:r>
            <a:r>
              <a:rPr lang="en-US" dirty="0" smtClean="0"/>
              <a:t> ta reference </a:t>
            </a:r>
            <a:r>
              <a:rPr lang="en-US" dirty="0" err="1" smtClean="0"/>
              <a:t>hishebe</a:t>
            </a:r>
            <a:r>
              <a:rPr lang="en-US" dirty="0" smtClean="0"/>
              <a:t> </a:t>
            </a:r>
            <a:r>
              <a:rPr lang="en-US" dirty="0" err="1" smtClean="0"/>
              <a:t>tana</a:t>
            </a:r>
            <a:r>
              <a:rPr lang="en-US" dirty="0" smtClean="0"/>
              <a:t> </a:t>
            </a:r>
            <a:r>
              <a:rPr lang="en-US" dirty="0" err="1" smtClean="0"/>
              <a:t>hoise</a:t>
            </a:r>
            <a:r>
              <a:rPr lang="en-US" dirty="0" smtClean="0"/>
              <a:t> </a:t>
            </a:r>
            <a:r>
              <a:rPr lang="en-US" dirty="0" err="1" smtClean="0"/>
              <a:t>amar</a:t>
            </a:r>
            <a:r>
              <a:rPr lang="en-US" dirty="0" smtClean="0"/>
              <a:t> </a:t>
            </a:r>
            <a:r>
              <a:rPr lang="en-US" dirty="0" err="1" smtClean="0"/>
              <a:t>sathe</a:t>
            </a:r>
            <a:r>
              <a:rPr lang="en-US" dirty="0" smtClean="0"/>
              <a:t> sort out </a:t>
            </a:r>
            <a:r>
              <a:rPr lang="en-US" dirty="0" err="1" smtClean="0"/>
              <a:t>na</a:t>
            </a:r>
            <a:r>
              <a:rPr lang="en-US" dirty="0" smtClean="0"/>
              <a:t> </a:t>
            </a:r>
            <a:r>
              <a:rPr lang="en-US" dirty="0" err="1" smtClean="0"/>
              <a:t>kore</a:t>
            </a:r>
            <a:r>
              <a:rPr lang="en-US" dirty="0" smtClean="0"/>
              <a:t>.</a:t>
            </a:r>
          </a:p>
          <a:p>
            <a:r>
              <a:rPr lang="en-US" dirty="0" smtClean="0">
                <a:hlinkClick r:id="rId254"/>
              </a:rPr>
              <a:t>March 17 at 12:29am</a:t>
            </a:r>
            <a:r>
              <a:rPr lang="en-US" dirty="0" smtClean="0"/>
              <a:t> · </a:t>
            </a:r>
            <a:r>
              <a:rPr lang="en-US" dirty="0" smtClean="0">
                <a:hlinkClick r:id="rId3" tooltip="Like this comment"/>
              </a:rPr>
              <a:t>Like</a:t>
            </a:r>
            <a:endParaRPr lang="en-US" dirty="0" smtClean="0"/>
          </a:p>
          <a:p>
            <a:r>
              <a:rPr lang="en-US" dirty="0" err="1" smtClean="0">
                <a:hlinkClick r:id="rId255"/>
              </a:rPr>
              <a:t>Ifty</a:t>
            </a:r>
            <a:r>
              <a:rPr lang="en-US" dirty="0" smtClean="0">
                <a:hlinkClick r:id="rId255"/>
              </a:rPr>
              <a:t> Ahmad</a:t>
            </a:r>
            <a:r>
              <a:rPr lang="en-US" dirty="0" smtClean="0"/>
              <a:t> </a:t>
            </a:r>
            <a:r>
              <a:rPr lang="as-IN" dirty="0" smtClean="0"/>
              <a:t>হুম সেটাই তাইলে তো এইখানে কোথাও আমি তোর সাথে </a:t>
            </a:r>
            <a:r>
              <a:rPr lang="en-US" dirty="0" smtClean="0"/>
              <a:t>sort out </a:t>
            </a:r>
            <a:r>
              <a:rPr lang="as-IN" dirty="0" smtClean="0"/>
              <a:t>এর চেস্টা করিই নাই, তাইলে তুই কেমনে বুঝলি "</a:t>
            </a:r>
            <a:r>
              <a:rPr lang="en-US" dirty="0" smtClean="0"/>
              <a:t>Sort out </a:t>
            </a:r>
            <a:r>
              <a:rPr lang="en-US" dirty="0" err="1" smtClean="0"/>
              <a:t>kora</a:t>
            </a:r>
            <a:r>
              <a:rPr lang="en-US" dirty="0" smtClean="0"/>
              <a:t> </a:t>
            </a:r>
            <a:r>
              <a:rPr lang="en-US" dirty="0" err="1" smtClean="0"/>
              <a:t>bujhi</a:t>
            </a:r>
            <a:r>
              <a:rPr lang="en-US" dirty="0" smtClean="0"/>
              <a:t> </a:t>
            </a:r>
            <a:r>
              <a:rPr lang="en-US" dirty="0" err="1" smtClean="0"/>
              <a:t>naki</a:t>
            </a:r>
            <a:r>
              <a:rPr lang="en-US" dirty="0" smtClean="0"/>
              <a:t>?"</a:t>
            </a:r>
          </a:p>
          <a:p>
            <a:r>
              <a:rPr lang="en-US" dirty="0" smtClean="0">
                <a:hlinkClick r:id="rId256"/>
              </a:rPr>
              <a:t>March 17 at 12:51am</a:t>
            </a:r>
            <a:r>
              <a:rPr lang="en-US" dirty="0" smtClean="0"/>
              <a:t> · </a:t>
            </a:r>
            <a:r>
              <a:rPr lang="en-US" dirty="0" smtClean="0">
                <a:hlinkClick r:id="rId3" tooltip="Like this comment"/>
              </a:rPr>
              <a:t>Like</a:t>
            </a:r>
            <a:endParaRPr lang="en-US" dirty="0" smtClean="0"/>
          </a:p>
          <a:p>
            <a:pPr>
              <a:buFont typeface="Arial" panose="020B0604020202020204" pitchFamily="34" charset="0"/>
              <a:buChar char="•"/>
            </a:pPr>
            <a:r>
              <a:rPr lang="en-US" dirty="0" err="1" smtClean="0">
                <a:hlinkClick r:id="rId27"/>
              </a:rPr>
              <a:t>Mehrab</a:t>
            </a:r>
            <a:r>
              <a:rPr lang="en-US" dirty="0" smtClean="0">
                <a:hlinkClick r:id="rId27"/>
              </a:rPr>
              <a:t> Bin </a:t>
            </a:r>
            <a:r>
              <a:rPr lang="en-US" dirty="0" err="1" smtClean="0">
                <a:hlinkClick r:id="rId27"/>
              </a:rPr>
              <a:t>Morshed</a:t>
            </a:r>
            <a:r>
              <a:rPr lang="en-US" dirty="0" smtClean="0"/>
              <a:t> Ami conversation e </a:t>
            </a:r>
            <a:r>
              <a:rPr lang="en-US" dirty="0" err="1" smtClean="0"/>
              <a:t>ashchi</a:t>
            </a:r>
            <a:r>
              <a:rPr lang="en-US" dirty="0" smtClean="0"/>
              <a:t> </a:t>
            </a:r>
            <a:r>
              <a:rPr lang="en-US" dirty="0" err="1" smtClean="0"/>
              <a:t>rizvir</a:t>
            </a:r>
            <a:r>
              <a:rPr lang="en-US" dirty="0" smtClean="0"/>
              <a:t> </a:t>
            </a:r>
            <a:r>
              <a:rPr lang="en-US" dirty="0" err="1" smtClean="0"/>
              <a:t>ekta</a:t>
            </a:r>
            <a:r>
              <a:rPr lang="en-US" dirty="0" smtClean="0"/>
              <a:t> comment </a:t>
            </a:r>
            <a:r>
              <a:rPr lang="en-US" dirty="0" err="1" smtClean="0"/>
              <a:t>er</a:t>
            </a:r>
            <a:r>
              <a:rPr lang="en-US" dirty="0" smtClean="0"/>
              <a:t> pore. </a:t>
            </a:r>
            <a:r>
              <a:rPr lang="en-US" dirty="0" err="1" smtClean="0"/>
              <a:t>Jebhabe</a:t>
            </a:r>
            <a:r>
              <a:rPr lang="en-US" dirty="0" smtClean="0"/>
              <a:t> </a:t>
            </a:r>
            <a:r>
              <a:rPr lang="en-US" dirty="0" err="1" smtClean="0"/>
              <a:t>toder</a:t>
            </a:r>
            <a:r>
              <a:rPr lang="en-US" dirty="0" smtClean="0"/>
              <a:t> </a:t>
            </a:r>
            <a:r>
              <a:rPr lang="en-US" dirty="0" err="1" smtClean="0"/>
              <a:t>kase</a:t>
            </a:r>
            <a:r>
              <a:rPr lang="en-US" dirty="0" smtClean="0"/>
              <a:t> </a:t>
            </a:r>
            <a:r>
              <a:rPr lang="en-US" dirty="0" err="1" smtClean="0"/>
              <a:t>maaf</a:t>
            </a:r>
            <a:r>
              <a:rPr lang="en-US" dirty="0" smtClean="0"/>
              <a:t> </a:t>
            </a:r>
            <a:r>
              <a:rPr lang="en-US" dirty="0" err="1" smtClean="0"/>
              <a:t>chawar</a:t>
            </a:r>
            <a:r>
              <a:rPr lang="en-US" dirty="0" smtClean="0"/>
              <a:t> </a:t>
            </a:r>
            <a:r>
              <a:rPr lang="en-US" dirty="0" err="1" smtClean="0"/>
              <a:t>poreo</a:t>
            </a:r>
            <a:r>
              <a:rPr lang="en-US" dirty="0" smtClean="0"/>
              <a:t> </a:t>
            </a:r>
            <a:r>
              <a:rPr lang="en-US" dirty="0" err="1" smtClean="0"/>
              <a:t>tena</a:t>
            </a:r>
            <a:r>
              <a:rPr lang="en-US" dirty="0" smtClean="0"/>
              <a:t> </a:t>
            </a:r>
            <a:r>
              <a:rPr lang="en-US" dirty="0" err="1" smtClean="0"/>
              <a:t>pechay</a:t>
            </a:r>
            <a:r>
              <a:rPr lang="en-US" dirty="0" smtClean="0"/>
              <a:t> </a:t>
            </a:r>
            <a:r>
              <a:rPr lang="en-US" dirty="0" err="1" smtClean="0"/>
              <a:t>chire</a:t>
            </a:r>
            <a:r>
              <a:rPr lang="en-US" dirty="0" smtClean="0"/>
              <a:t> </a:t>
            </a:r>
            <a:r>
              <a:rPr lang="en-US" dirty="0" err="1" smtClean="0"/>
              <a:t>felsos</a:t>
            </a:r>
            <a:r>
              <a:rPr lang="en-US" dirty="0" smtClean="0"/>
              <a:t> </a:t>
            </a:r>
            <a:r>
              <a:rPr lang="en-US" dirty="0" err="1" smtClean="0"/>
              <a:t>kemne</a:t>
            </a:r>
            <a:r>
              <a:rPr lang="en-US" dirty="0" smtClean="0"/>
              <a:t> </a:t>
            </a:r>
            <a:r>
              <a:rPr lang="en-US" dirty="0" err="1" smtClean="0"/>
              <a:t>bujhbo</a:t>
            </a:r>
            <a:r>
              <a:rPr lang="en-US" dirty="0" smtClean="0"/>
              <a:t> </a:t>
            </a:r>
            <a:r>
              <a:rPr lang="en-US" dirty="0" err="1" smtClean="0"/>
              <a:t>tui</a:t>
            </a:r>
            <a:r>
              <a:rPr lang="en-US" dirty="0" smtClean="0"/>
              <a:t> </a:t>
            </a:r>
            <a:r>
              <a:rPr lang="en-US" dirty="0" err="1" smtClean="0"/>
              <a:t>ba</a:t>
            </a:r>
            <a:r>
              <a:rPr lang="en-US" dirty="0" smtClean="0"/>
              <a:t> </a:t>
            </a:r>
            <a:r>
              <a:rPr lang="en-US" dirty="0" err="1" smtClean="0"/>
              <a:t>tora</a:t>
            </a:r>
            <a:r>
              <a:rPr lang="en-US" dirty="0" smtClean="0"/>
              <a:t> sort out </a:t>
            </a:r>
            <a:r>
              <a:rPr lang="en-US" dirty="0" err="1" smtClean="0"/>
              <a:t>bujhos</a:t>
            </a:r>
            <a:r>
              <a:rPr lang="en-US" dirty="0" smtClean="0"/>
              <a:t>. </a:t>
            </a:r>
            <a:r>
              <a:rPr lang="en-US" dirty="0" err="1" smtClean="0"/>
              <a:t>Tui</a:t>
            </a:r>
            <a:r>
              <a:rPr lang="en-US" dirty="0" smtClean="0"/>
              <a:t> e to </a:t>
            </a:r>
            <a:r>
              <a:rPr lang="en-US" dirty="0" err="1" smtClean="0"/>
              <a:t>arek</a:t>
            </a:r>
            <a:r>
              <a:rPr lang="en-US" dirty="0" smtClean="0"/>
              <a:t> </a:t>
            </a:r>
            <a:r>
              <a:rPr lang="en-US" dirty="0" err="1" smtClean="0"/>
              <a:t>jaygay</a:t>
            </a:r>
            <a:r>
              <a:rPr lang="en-US" dirty="0" smtClean="0"/>
              <a:t> </a:t>
            </a:r>
            <a:r>
              <a:rPr lang="en-US" dirty="0" err="1" smtClean="0"/>
              <a:t>bolli</a:t>
            </a:r>
            <a:r>
              <a:rPr lang="en-US" dirty="0" smtClean="0"/>
              <a:t> je </a:t>
            </a:r>
            <a:r>
              <a:rPr lang="en-US" dirty="0" err="1" smtClean="0"/>
              <a:t>sakib</a:t>
            </a:r>
            <a:r>
              <a:rPr lang="en-US" dirty="0" smtClean="0"/>
              <a:t> r </a:t>
            </a:r>
            <a:r>
              <a:rPr lang="en-US" dirty="0" err="1" smtClean="0"/>
              <a:t>rizvi</a:t>
            </a:r>
            <a:r>
              <a:rPr lang="en-US" dirty="0" smtClean="0"/>
              <a:t> </a:t>
            </a:r>
            <a:r>
              <a:rPr lang="en-US" dirty="0" err="1" smtClean="0"/>
              <a:t>er</a:t>
            </a:r>
            <a:r>
              <a:rPr lang="en-US" dirty="0" smtClean="0"/>
              <a:t> </a:t>
            </a:r>
            <a:r>
              <a:rPr lang="en-US" dirty="0" err="1" smtClean="0"/>
              <a:t>sathe</a:t>
            </a:r>
            <a:r>
              <a:rPr lang="en-US" dirty="0" smtClean="0"/>
              <a:t> </a:t>
            </a:r>
            <a:r>
              <a:rPr lang="en-US" dirty="0" err="1" smtClean="0"/>
              <a:t>kotha</a:t>
            </a:r>
            <a:r>
              <a:rPr lang="en-US" dirty="0" smtClean="0"/>
              <a:t> bole </a:t>
            </a:r>
            <a:r>
              <a:rPr lang="en-US" dirty="0" err="1" smtClean="0"/>
              <a:t>dekhte</a:t>
            </a:r>
            <a:r>
              <a:rPr lang="en-US" dirty="0" smtClean="0"/>
              <a:t> problem ta </a:t>
            </a:r>
            <a:r>
              <a:rPr lang="en-US" dirty="0" err="1" smtClean="0"/>
              <a:t>kothay</a:t>
            </a:r>
            <a:r>
              <a:rPr lang="en-US" dirty="0" smtClean="0"/>
              <a:t>.</a:t>
            </a:r>
          </a:p>
          <a:p>
            <a:pPr>
              <a:buFont typeface="Arial" panose="020B0604020202020204" pitchFamily="34" charset="0"/>
              <a:buChar char="•"/>
            </a:pPr>
            <a:r>
              <a:rPr lang="en-US" dirty="0" smtClean="0">
                <a:hlinkClick r:id="rId257"/>
              </a:rPr>
              <a:t>March 17 at 12:58am</a:t>
            </a:r>
            <a:r>
              <a:rPr lang="en-US" dirty="0" smtClean="0"/>
              <a:t> · </a:t>
            </a:r>
            <a:r>
              <a:rPr lang="en-US" dirty="0" smtClean="0">
                <a:hlinkClick r:id="rId3" tooltip="Like this comment"/>
              </a:rPr>
              <a:t>Like</a:t>
            </a:r>
            <a:endParaRPr lang="en-US" dirty="0" smtClean="0"/>
          </a:p>
          <a:p>
            <a:pPr>
              <a:buFont typeface="Arial" panose="020B0604020202020204" pitchFamily="34" charset="0"/>
              <a:buChar char="•"/>
            </a:pPr>
            <a:r>
              <a:rPr lang="en-US" dirty="0" smtClean="0"/>
              <a:t>Write a comment...</a:t>
            </a:r>
          </a:p>
          <a:p>
            <a:r>
              <a:rPr lang="en-US" b="1" dirty="0" err="1" smtClean="0">
                <a:hlinkClick r:id="rId258"/>
              </a:rPr>
              <a:t>Noman</a:t>
            </a:r>
            <a:r>
              <a:rPr lang="en-US" b="1" dirty="0" smtClean="0">
                <a:hlinkClick r:id="rId258"/>
              </a:rPr>
              <a:t> </a:t>
            </a:r>
            <a:r>
              <a:rPr lang="en-US" b="1" dirty="0" err="1" smtClean="0">
                <a:hlinkClick r:id="rId258"/>
              </a:rPr>
              <a:t>Nishad</a:t>
            </a:r>
            <a:endParaRPr lang="en-US" b="1" dirty="0" smtClean="0"/>
          </a:p>
          <a:p>
            <a:r>
              <a:rPr lang="en-US" dirty="0" smtClean="0">
                <a:hlinkClick r:id="rId259"/>
              </a:rPr>
              <a:t>March 16 at 10:44pm</a:t>
            </a:r>
            <a:endParaRPr lang="en-US" dirty="0" smtClean="0"/>
          </a:p>
          <a:p>
            <a:r>
              <a:rPr lang="en-US" dirty="0" smtClean="0"/>
              <a:t>Idea Courtesy: </a:t>
            </a:r>
            <a:r>
              <a:rPr lang="en-US" dirty="0" err="1" smtClean="0">
                <a:hlinkClick r:id="rId260"/>
              </a:rPr>
              <a:t>Arif</a:t>
            </a:r>
            <a:r>
              <a:rPr lang="en-US" dirty="0" smtClean="0">
                <a:hlinkClick r:id="rId260"/>
              </a:rPr>
              <a:t> </a:t>
            </a:r>
            <a:r>
              <a:rPr lang="en-US" dirty="0" err="1" smtClean="0">
                <a:hlinkClick r:id="rId260"/>
              </a:rPr>
              <a:t>Hasnat</a:t>
            </a:r>
            <a:r>
              <a:rPr lang="en-US" dirty="0" smtClean="0"/>
              <a:t/>
            </a:r>
            <a:br>
              <a:rPr lang="en-US" dirty="0" smtClean="0"/>
            </a:br>
            <a:r>
              <a:rPr lang="en-US" dirty="0" smtClean="0"/>
              <a:t>Pc Courtesy: </a:t>
            </a:r>
            <a:r>
              <a:rPr lang="en-US" dirty="0" err="1" smtClean="0">
                <a:hlinkClick r:id="rId261"/>
              </a:rPr>
              <a:t>Noman</a:t>
            </a:r>
            <a:r>
              <a:rPr lang="en-US" dirty="0" smtClean="0">
                <a:hlinkClick r:id="rId261"/>
              </a:rPr>
              <a:t> </a:t>
            </a:r>
            <a:r>
              <a:rPr lang="en-US" dirty="0" err="1" smtClean="0">
                <a:hlinkClick r:id="rId261"/>
              </a:rPr>
              <a:t>Nishad</a:t>
            </a:r>
            <a:r>
              <a:rPr lang="en-US" dirty="0" smtClean="0"/>
              <a:t/>
            </a:r>
            <a:br>
              <a:rPr lang="en-US" dirty="0" smtClean="0"/>
            </a:br>
            <a:r>
              <a:rPr lang="en-US" dirty="0" smtClean="0"/>
              <a:t>Edit Courtesy: </a:t>
            </a:r>
            <a:r>
              <a:rPr lang="en-US" dirty="0" err="1" smtClean="0">
                <a:hlinkClick r:id="rId87"/>
              </a:rPr>
              <a:t>Alam</a:t>
            </a:r>
            <a:r>
              <a:rPr lang="en-US" dirty="0" smtClean="0">
                <a:hlinkClick r:id="rId87"/>
              </a:rPr>
              <a:t> </a:t>
            </a:r>
            <a:r>
              <a:rPr lang="en-US" dirty="0" err="1" smtClean="0">
                <a:hlinkClick r:id="rId87"/>
              </a:rPr>
              <a:t>Ashraful</a:t>
            </a:r>
            <a:r>
              <a:rPr lang="en-US" dirty="0" smtClean="0"/>
              <a:t/>
            </a:r>
            <a:br>
              <a:rPr lang="en-US" dirty="0" smtClean="0"/>
            </a:br>
            <a:r>
              <a:rPr lang="en-US" dirty="0" smtClean="0"/>
              <a:t>Thanks </a:t>
            </a:r>
            <a:r>
              <a:rPr lang="en-US" i="1" u="sng" dirty="0" smtClean="0"/>
              <a:t>smile emoticon</a:t>
            </a:r>
            <a:endParaRPr lang="en-US" dirty="0" smtClean="0"/>
          </a:p>
          <a:p>
            <a:r>
              <a:rPr lang="en-US" dirty="0" smtClean="0">
                <a:hlinkClick r:id="rId3" tooltip="Unlike this"/>
              </a:rPr>
              <a:t>Unlike</a:t>
            </a:r>
            <a:r>
              <a:rPr lang="en-US" dirty="0" smtClean="0"/>
              <a:t> · </a:t>
            </a:r>
            <a:r>
              <a:rPr lang="en-US" dirty="0" smtClean="0">
                <a:hlinkClick r:id="rId3" tooltip="Leave a comment"/>
              </a:rPr>
              <a:t>Comment</a:t>
            </a:r>
            <a:endParaRPr lang="en-US" dirty="0" smtClean="0"/>
          </a:p>
          <a:p>
            <a:pPr>
              <a:buFont typeface="Arial" panose="020B0604020202020204" pitchFamily="34" charset="0"/>
              <a:buChar char="•"/>
            </a:pPr>
            <a:r>
              <a:rPr lang="en-US" dirty="0" smtClean="0">
                <a:hlinkClick r:id="rId262"/>
              </a:rPr>
              <a:t>Seen by 114</a:t>
            </a:r>
            <a:endParaRPr lang="en-US" dirty="0" smtClean="0"/>
          </a:p>
          <a:p>
            <a:pPr>
              <a:buFont typeface="Arial" panose="020B0604020202020204" pitchFamily="34" charset="0"/>
              <a:buChar char="•"/>
            </a:pPr>
            <a:r>
              <a:rPr lang="en-US" dirty="0" smtClean="0"/>
              <a:t>You, </a:t>
            </a:r>
            <a:r>
              <a:rPr lang="en-US" dirty="0" err="1" smtClean="0">
                <a:hlinkClick r:id="rId97"/>
              </a:rPr>
              <a:t>Ovi</a:t>
            </a:r>
            <a:r>
              <a:rPr lang="en-US" dirty="0" smtClean="0">
                <a:hlinkClick r:id="rId97"/>
              </a:rPr>
              <a:t> </a:t>
            </a:r>
            <a:r>
              <a:rPr lang="en-US" dirty="0" err="1" smtClean="0">
                <a:hlinkClick r:id="rId97"/>
              </a:rPr>
              <a:t>Majumder</a:t>
            </a:r>
            <a:r>
              <a:rPr lang="en-US" dirty="0" smtClean="0"/>
              <a:t>, </a:t>
            </a:r>
            <a:r>
              <a:rPr lang="en-US" dirty="0" err="1" smtClean="0">
                <a:hlinkClick r:id="rId98"/>
              </a:rPr>
              <a:t>Matiur</a:t>
            </a:r>
            <a:r>
              <a:rPr lang="en-US" dirty="0" smtClean="0">
                <a:hlinkClick r:id="rId98"/>
              </a:rPr>
              <a:t> Rahman </a:t>
            </a:r>
            <a:r>
              <a:rPr lang="en-US" dirty="0" err="1" smtClean="0">
                <a:hlinkClick r:id="rId98"/>
              </a:rPr>
              <a:t>Minar</a:t>
            </a:r>
            <a:r>
              <a:rPr lang="en-US" dirty="0" smtClean="0"/>
              <a:t>, </a:t>
            </a:r>
            <a:r>
              <a:rPr lang="en-US" dirty="0" err="1" smtClean="0">
                <a:hlinkClick r:id="rId13"/>
              </a:rPr>
              <a:t>Rifat</a:t>
            </a:r>
            <a:r>
              <a:rPr lang="en-US" dirty="0" smtClean="0">
                <a:hlinkClick r:id="rId13"/>
              </a:rPr>
              <a:t> </a:t>
            </a:r>
            <a:r>
              <a:rPr lang="en-US" dirty="0" err="1" smtClean="0">
                <a:hlinkClick r:id="rId13"/>
              </a:rPr>
              <a:t>Sabbir</a:t>
            </a:r>
            <a:r>
              <a:rPr lang="en-US" dirty="0" smtClean="0">
                <a:hlinkClick r:id="rId13"/>
              </a:rPr>
              <a:t> Mansur</a:t>
            </a:r>
            <a:r>
              <a:rPr lang="en-US" dirty="0" smtClean="0"/>
              <a:t> and </a:t>
            </a:r>
            <a:r>
              <a:rPr lang="en-US" dirty="0" smtClean="0">
                <a:hlinkClick r:id="rId263"/>
              </a:rPr>
              <a:t>26 others</a:t>
            </a:r>
            <a:r>
              <a:rPr lang="en-US" dirty="0" smtClean="0"/>
              <a:t> like this.</a:t>
            </a:r>
          </a:p>
          <a:p>
            <a:r>
              <a:rPr lang="en-US" dirty="0" err="1" smtClean="0">
                <a:hlinkClick r:id="rId55"/>
              </a:rPr>
              <a:t>Parvez</a:t>
            </a:r>
            <a:r>
              <a:rPr lang="en-US" dirty="0" smtClean="0">
                <a:hlinkClick r:id="rId55"/>
              </a:rPr>
              <a:t> Mohammad</a:t>
            </a:r>
            <a:r>
              <a:rPr lang="en-US" dirty="0" smtClean="0"/>
              <a:t> </a:t>
            </a:r>
            <a:r>
              <a:rPr lang="as-IN" dirty="0" smtClean="0"/>
              <a:t>ষাঁড়গুলার লেবেলিং করতে সাহস হয় নাই ? </a:t>
            </a:r>
          </a:p>
          <a:p>
            <a:r>
              <a:rPr lang="en-US" dirty="0" smtClean="0">
                <a:hlinkClick r:id="rId264"/>
              </a:rPr>
              <a:t>March 16 at 10:47pm</a:t>
            </a:r>
            <a:r>
              <a:rPr lang="en-US" dirty="0" smtClean="0"/>
              <a:t> · </a:t>
            </a:r>
            <a:r>
              <a:rPr lang="en-US" dirty="0" smtClean="0">
                <a:hlinkClick r:id="rId3" tooltip="Unlike this comment"/>
              </a:rPr>
              <a:t>Unlike</a:t>
            </a:r>
            <a:r>
              <a:rPr lang="en-US" dirty="0" smtClean="0"/>
              <a:t> · </a:t>
            </a:r>
            <a:r>
              <a:rPr lang="en-US" dirty="0" smtClean="0">
                <a:hlinkClick r:id="rId265"/>
              </a:rPr>
              <a:t>19</a:t>
            </a:r>
            <a:endParaRPr lang="en-US" dirty="0" smtClean="0"/>
          </a:p>
          <a:p>
            <a:r>
              <a:rPr lang="en-US" dirty="0" smtClean="0">
                <a:hlinkClick r:id="rId266"/>
              </a:rPr>
              <a:t>Amit Biswas</a:t>
            </a:r>
            <a:r>
              <a:rPr lang="en-US" dirty="0" smtClean="0"/>
              <a:t> </a:t>
            </a:r>
            <a:endParaRPr lang="en-US" dirty="0" smtClean="0">
              <a:effectLst/>
            </a:endParaRPr>
          </a:p>
          <a:p>
            <a:r>
              <a:rPr lang="en-US" dirty="0" smtClean="0">
                <a:hlinkClick r:id="rId267"/>
              </a:rPr>
              <a:t>March 16 at 10:54pm</a:t>
            </a:r>
            <a:r>
              <a:rPr lang="en-US" dirty="0" smtClean="0"/>
              <a:t> · </a:t>
            </a:r>
            <a:r>
              <a:rPr lang="en-US" dirty="0" smtClean="0">
                <a:hlinkClick r:id="rId3" tooltip="Like this comment"/>
              </a:rPr>
              <a:t>Like</a:t>
            </a:r>
            <a:r>
              <a:rPr lang="en-US" dirty="0" smtClean="0"/>
              <a:t> · </a:t>
            </a:r>
            <a:r>
              <a:rPr lang="en-US" dirty="0" smtClean="0">
                <a:hlinkClick r:id="rId268"/>
              </a:rPr>
              <a:t>1</a:t>
            </a:r>
            <a:endParaRPr lang="en-US" dirty="0" smtClean="0"/>
          </a:p>
          <a:p>
            <a:pPr>
              <a:buFont typeface="Arial" panose="020B0604020202020204" pitchFamily="34" charset="0"/>
              <a:buChar char="•"/>
            </a:pPr>
            <a:r>
              <a:rPr lang="en-US" dirty="0" err="1" smtClean="0">
                <a:hlinkClick r:id="rId60"/>
              </a:rPr>
              <a:t>Sinthia</a:t>
            </a:r>
            <a:r>
              <a:rPr lang="en-US" dirty="0" smtClean="0">
                <a:hlinkClick r:id="rId60"/>
              </a:rPr>
              <a:t> </a:t>
            </a:r>
            <a:r>
              <a:rPr lang="en-US" dirty="0" err="1" smtClean="0">
                <a:hlinkClick r:id="rId60"/>
              </a:rPr>
              <a:t>Kabir</a:t>
            </a:r>
            <a:r>
              <a:rPr lang="en-US" dirty="0" smtClean="0"/>
              <a:t> </a:t>
            </a:r>
            <a:endParaRPr lang="en-US" dirty="0" smtClean="0">
              <a:effectLst/>
            </a:endParaRPr>
          </a:p>
          <a:p>
            <a:pPr>
              <a:buFont typeface="Arial" panose="020B0604020202020204" pitchFamily="34" charset="0"/>
              <a:buChar char="•"/>
            </a:pPr>
            <a:r>
              <a:rPr lang="en-US" dirty="0" smtClean="0">
                <a:hlinkClick r:id="rId269"/>
              </a:rPr>
              <a:t>March 16 at 11:29pm</a:t>
            </a:r>
            <a:r>
              <a:rPr lang="en-US" dirty="0" smtClean="0"/>
              <a:t> · </a:t>
            </a:r>
            <a:r>
              <a:rPr lang="en-US" dirty="0" smtClean="0">
                <a:hlinkClick r:id="rId3" tooltip="Like this comment"/>
              </a:rPr>
              <a:t>Like</a:t>
            </a:r>
            <a:r>
              <a:rPr lang="en-US" dirty="0" smtClean="0"/>
              <a:t> · </a:t>
            </a:r>
            <a:r>
              <a:rPr lang="en-US" dirty="0" smtClean="0">
                <a:hlinkClick r:id="rId270"/>
              </a:rPr>
              <a:t>1</a:t>
            </a:r>
            <a:endParaRPr lang="en-US" dirty="0" smtClean="0"/>
          </a:p>
          <a:p>
            <a:pPr>
              <a:buFont typeface="Arial" panose="020B0604020202020204" pitchFamily="34" charset="0"/>
              <a:buChar char="•"/>
            </a:pPr>
            <a:r>
              <a:rPr lang="en-US" dirty="0" smtClean="0"/>
              <a:t>Write a comment...</a:t>
            </a:r>
          </a:p>
          <a:p>
            <a:r>
              <a:rPr lang="en-US" b="1" dirty="0" err="1" smtClean="0">
                <a:hlinkClick r:id="rId271"/>
              </a:rPr>
              <a:t>Maruf</a:t>
            </a:r>
            <a:r>
              <a:rPr lang="en-US" b="1" dirty="0" smtClean="0">
                <a:hlinkClick r:id="rId271"/>
              </a:rPr>
              <a:t> </a:t>
            </a:r>
            <a:r>
              <a:rPr lang="en-US" b="1" dirty="0" err="1" smtClean="0">
                <a:hlinkClick r:id="rId271"/>
              </a:rPr>
              <a:t>Zaber</a:t>
            </a:r>
            <a:endParaRPr lang="en-US" b="1" dirty="0" smtClean="0"/>
          </a:p>
          <a:p>
            <a:r>
              <a:rPr lang="en-US" dirty="0" smtClean="0">
                <a:hlinkClick r:id="rId272"/>
              </a:rPr>
              <a:t>March 16 at 10:47pm</a:t>
            </a:r>
            <a:endParaRPr lang="en-US" dirty="0" smtClean="0"/>
          </a:p>
          <a:p>
            <a:r>
              <a:rPr lang="as-IN" dirty="0" smtClean="0"/>
              <a:t>ইয়ে মানে নেক্সট উইকে কি এ সেকশন প্যাটার্ন ল্যাব করতে পারে?</a:t>
            </a:r>
          </a:p>
          <a:p>
            <a:r>
              <a:rPr lang="en-US" dirty="0" smtClean="0">
                <a:hlinkClick r:id="rId3" tooltip="Like this"/>
              </a:rPr>
              <a:t>Like</a:t>
            </a:r>
            <a:r>
              <a:rPr lang="en-US" dirty="0" smtClean="0"/>
              <a:t> · </a:t>
            </a:r>
            <a:r>
              <a:rPr lang="en-US" dirty="0" smtClean="0">
                <a:hlinkClick r:id="rId3" tooltip="Leave a comment"/>
              </a:rPr>
              <a:t>Comment</a:t>
            </a:r>
            <a:endParaRPr lang="en-US" dirty="0" smtClean="0"/>
          </a:p>
          <a:p>
            <a:pPr>
              <a:buFont typeface="Arial" panose="020B0604020202020204" pitchFamily="34" charset="0"/>
              <a:buChar char="•"/>
            </a:pPr>
            <a:r>
              <a:rPr lang="en-US" dirty="0" smtClean="0">
                <a:hlinkClick r:id="rId273"/>
              </a:rPr>
              <a:t>Seen by 114</a:t>
            </a:r>
            <a:endParaRPr lang="en-US" dirty="0" smtClean="0"/>
          </a:p>
          <a:p>
            <a:pPr>
              <a:buFont typeface="Arial" panose="020B0604020202020204" pitchFamily="34" charset="0"/>
              <a:buChar char="•"/>
            </a:pPr>
            <a:r>
              <a:rPr lang="en-US" dirty="0" err="1" smtClean="0">
                <a:hlinkClick r:id="rId13"/>
              </a:rPr>
              <a:t>Rifat</a:t>
            </a:r>
            <a:r>
              <a:rPr lang="en-US" dirty="0" smtClean="0">
                <a:hlinkClick r:id="rId13"/>
              </a:rPr>
              <a:t> </a:t>
            </a:r>
            <a:r>
              <a:rPr lang="en-US" dirty="0" err="1" smtClean="0">
                <a:hlinkClick r:id="rId13"/>
              </a:rPr>
              <a:t>Sabbir</a:t>
            </a:r>
            <a:r>
              <a:rPr lang="en-US" dirty="0" smtClean="0">
                <a:hlinkClick r:id="rId13"/>
              </a:rPr>
              <a:t> Mansur</a:t>
            </a:r>
            <a:r>
              <a:rPr lang="en-US" dirty="0" smtClean="0"/>
              <a:t>, </a:t>
            </a:r>
            <a:r>
              <a:rPr lang="en-US" dirty="0" err="1" smtClean="0">
                <a:hlinkClick r:id="rId248"/>
              </a:rPr>
              <a:t>Kakashi</a:t>
            </a:r>
            <a:r>
              <a:rPr lang="en-US" dirty="0" smtClean="0">
                <a:hlinkClick r:id="rId248"/>
              </a:rPr>
              <a:t> </a:t>
            </a:r>
            <a:r>
              <a:rPr lang="en-US" dirty="0" err="1" smtClean="0">
                <a:hlinkClick r:id="rId248"/>
              </a:rPr>
              <a:t>Mamun</a:t>
            </a:r>
            <a:r>
              <a:rPr lang="en-US" dirty="0" smtClean="0"/>
              <a:t>, </a:t>
            </a:r>
            <a:r>
              <a:rPr lang="en-US" dirty="0" smtClean="0">
                <a:hlinkClick r:id="rId14"/>
              </a:rPr>
              <a:t>Shamir Ahmed </a:t>
            </a:r>
            <a:r>
              <a:rPr lang="en-US" dirty="0" err="1" smtClean="0">
                <a:hlinkClick r:id="rId14"/>
              </a:rPr>
              <a:t>Shohan</a:t>
            </a:r>
            <a:r>
              <a:rPr lang="en-US" dirty="0" smtClean="0"/>
              <a:t> and </a:t>
            </a:r>
            <a:r>
              <a:rPr lang="en-US" dirty="0" smtClean="0">
                <a:hlinkClick r:id="rId274"/>
              </a:rPr>
              <a:t>6 others</a:t>
            </a:r>
            <a:r>
              <a:rPr lang="en-US" dirty="0" smtClean="0"/>
              <a:t> like this.</a:t>
            </a:r>
          </a:p>
          <a:p>
            <a:r>
              <a:rPr lang="en-US" dirty="0" err="1" smtClean="0">
                <a:hlinkClick r:id="rId275"/>
              </a:rPr>
              <a:t>Walid</a:t>
            </a:r>
            <a:r>
              <a:rPr lang="en-US" dirty="0" smtClean="0">
                <a:hlinkClick r:id="rId275"/>
              </a:rPr>
              <a:t> Mohammad </a:t>
            </a:r>
            <a:r>
              <a:rPr lang="en-US" dirty="0" err="1" smtClean="0">
                <a:hlinkClick r:id="rId275"/>
              </a:rPr>
              <a:t>Muku</a:t>
            </a:r>
            <a:r>
              <a:rPr lang="en-US" dirty="0" smtClean="0"/>
              <a:t> That is the best possible solution IMHO.</a:t>
            </a:r>
          </a:p>
          <a:p>
            <a:r>
              <a:rPr lang="en-US" dirty="0" smtClean="0">
                <a:hlinkClick r:id="rId276"/>
              </a:rPr>
              <a:t>March 16 at 10:48pm</a:t>
            </a:r>
            <a:r>
              <a:rPr lang="en-US" dirty="0" smtClean="0"/>
              <a:t> · </a:t>
            </a:r>
            <a:r>
              <a:rPr lang="en-US" dirty="0" smtClean="0">
                <a:hlinkClick r:id="rId3" tooltip="Like this comment"/>
              </a:rPr>
              <a:t>Like</a:t>
            </a:r>
            <a:r>
              <a:rPr lang="en-US" dirty="0" smtClean="0"/>
              <a:t> · </a:t>
            </a:r>
            <a:r>
              <a:rPr lang="en-US" dirty="0" smtClean="0">
                <a:hlinkClick r:id="rId277"/>
              </a:rPr>
              <a:t>2</a:t>
            </a:r>
            <a:endParaRPr lang="en-US" dirty="0" smtClean="0"/>
          </a:p>
          <a:p>
            <a:r>
              <a:rPr lang="en-US" dirty="0" err="1" smtClean="0">
                <a:hlinkClick r:id="rId278"/>
              </a:rPr>
              <a:t>Ovi</a:t>
            </a:r>
            <a:r>
              <a:rPr lang="en-US" dirty="0" smtClean="0">
                <a:hlinkClick r:id="rId278"/>
              </a:rPr>
              <a:t> </a:t>
            </a:r>
            <a:r>
              <a:rPr lang="en-US" dirty="0" err="1" smtClean="0">
                <a:hlinkClick r:id="rId278"/>
              </a:rPr>
              <a:t>Majumder</a:t>
            </a:r>
            <a:r>
              <a:rPr lang="en-US" dirty="0" smtClean="0"/>
              <a:t> </a:t>
            </a:r>
            <a:r>
              <a:rPr lang="as-IN" dirty="0" smtClean="0"/>
              <a:t>সিস্টেম মতে আমাদের করা উচিত না </a:t>
            </a:r>
          </a:p>
          <a:p>
            <a:r>
              <a:rPr lang="en-US" dirty="0" smtClean="0">
                <a:hlinkClick r:id="rId279"/>
              </a:rPr>
              <a:t>March 16 at 10:48pm</a:t>
            </a:r>
            <a:r>
              <a:rPr lang="en-US" dirty="0" smtClean="0"/>
              <a:t> · </a:t>
            </a:r>
            <a:r>
              <a:rPr lang="en-US" dirty="0" smtClean="0">
                <a:hlinkClick r:id="rId3" tooltip="Like this comment"/>
              </a:rPr>
              <a:t>Like</a:t>
            </a:r>
            <a:r>
              <a:rPr lang="en-US" dirty="0" smtClean="0"/>
              <a:t> · </a:t>
            </a:r>
            <a:r>
              <a:rPr lang="en-US" dirty="0" smtClean="0">
                <a:hlinkClick r:id="rId280"/>
              </a:rPr>
              <a:t>1</a:t>
            </a:r>
            <a:endParaRPr lang="en-US" dirty="0" smtClean="0"/>
          </a:p>
          <a:p>
            <a:pPr>
              <a:buFont typeface="Arial" panose="020B0604020202020204" pitchFamily="34" charset="0"/>
              <a:buChar char="•"/>
            </a:pPr>
            <a:r>
              <a:rPr lang="en-US" dirty="0" err="1" smtClean="0">
                <a:hlinkClick r:id="rId46"/>
              </a:rPr>
              <a:t>Tarikul</a:t>
            </a:r>
            <a:r>
              <a:rPr lang="en-US" dirty="0" smtClean="0">
                <a:hlinkClick r:id="rId46"/>
              </a:rPr>
              <a:t> Islam </a:t>
            </a:r>
            <a:r>
              <a:rPr lang="en-US" dirty="0" err="1" smtClean="0">
                <a:hlinkClick r:id="rId46"/>
              </a:rPr>
              <a:t>Papon</a:t>
            </a:r>
            <a:r>
              <a:rPr lang="en-US" dirty="0" smtClean="0"/>
              <a:t> Na. ken </a:t>
            </a:r>
            <a:r>
              <a:rPr lang="en-US" dirty="0" err="1" smtClean="0"/>
              <a:t>korbo</a:t>
            </a:r>
            <a:r>
              <a:rPr lang="en-US" dirty="0" smtClean="0"/>
              <a:t>? </a:t>
            </a:r>
            <a:r>
              <a:rPr lang="en-US" dirty="0" err="1" smtClean="0"/>
              <a:t>karon</a:t>
            </a:r>
            <a:r>
              <a:rPr lang="en-US" dirty="0" smtClean="0"/>
              <a:t> </a:t>
            </a:r>
            <a:r>
              <a:rPr lang="en-US" dirty="0" err="1" smtClean="0"/>
              <a:t>ki</a:t>
            </a:r>
            <a:r>
              <a:rPr lang="en-US" dirty="0" smtClean="0"/>
              <a:t>? SYSTEM </a:t>
            </a:r>
            <a:r>
              <a:rPr lang="en-US" dirty="0" err="1" smtClean="0"/>
              <a:t>ki</a:t>
            </a:r>
            <a:r>
              <a:rPr lang="en-US" dirty="0" smtClean="0"/>
              <a:t> </a:t>
            </a:r>
            <a:r>
              <a:rPr lang="en-US" dirty="0" err="1" smtClean="0"/>
              <a:t>amader</a:t>
            </a:r>
            <a:r>
              <a:rPr lang="en-US" dirty="0" smtClean="0"/>
              <a:t> </a:t>
            </a:r>
            <a:r>
              <a:rPr lang="en-US" dirty="0" err="1" smtClean="0"/>
              <a:t>sheta</a:t>
            </a:r>
            <a:r>
              <a:rPr lang="en-US" dirty="0" smtClean="0"/>
              <a:t> bole?</a:t>
            </a:r>
          </a:p>
          <a:p>
            <a:pPr>
              <a:buFont typeface="Arial" panose="020B0604020202020204" pitchFamily="34" charset="0"/>
              <a:buChar char="•"/>
            </a:pPr>
            <a:r>
              <a:rPr lang="en-US" dirty="0" smtClean="0">
                <a:hlinkClick r:id="rId281"/>
              </a:rPr>
              <a:t>March 16 at 11:14pm</a:t>
            </a:r>
            <a:r>
              <a:rPr lang="en-US" dirty="0" smtClean="0"/>
              <a:t> · </a:t>
            </a:r>
            <a:r>
              <a:rPr lang="en-US" dirty="0" smtClean="0">
                <a:hlinkClick r:id="rId3" tooltip="Show edit history"/>
              </a:rPr>
              <a:t>Edited</a:t>
            </a:r>
            <a:r>
              <a:rPr lang="en-US" dirty="0" smtClean="0"/>
              <a:t> · </a:t>
            </a:r>
            <a:r>
              <a:rPr lang="en-US" dirty="0" smtClean="0">
                <a:hlinkClick r:id="rId3" tooltip="Like this comment"/>
              </a:rPr>
              <a:t>Like</a:t>
            </a:r>
            <a:r>
              <a:rPr lang="en-US" dirty="0" smtClean="0"/>
              <a:t> · </a:t>
            </a:r>
            <a:r>
              <a:rPr lang="en-US" dirty="0" smtClean="0">
                <a:hlinkClick r:id="rId282"/>
              </a:rPr>
              <a:t>2</a:t>
            </a:r>
            <a:endParaRPr lang="en-US" dirty="0" smtClean="0"/>
          </a:p>
          <a:p>
            <a:pPr>
              <a:buFont typeface="Arial" panose="020B0604020202020204" pitchFamily="34" charset="0"/>
              <a:buChar char="•"/>
            </a:pPr>
            <a:r>
              <a:rPr lang="en-US" dirty="0" smtClean="0"/>
              <a:t>Write a comment...</a:t>
            </a:r>
          </a:p>
          <a:p>
            <a:r>
              <a:rPr lang="en-US" b="1" dirty="0" err="1" smtClean="0">
                <a:hlinkClick r:id="rId283"/>
              </a:rPr>
              <a:t>Sakib</a:t>
            </a:r>
            <a:r>
              <a:rPr lang="en-US" b="1" dirty="0" smtClean="0">
                <a:hlinkClick r:id="rId283"/>
              </a:rPr>
              <a:t> </a:t>
            </a:r>
            <a:r>
              <a:rPr lang="en-US" b="1" dirty="0" err="1" smtClean="0">
                <a:hlinkClick r:id="rId283"/>
              </a:rPr>
              <a:t>Malek</a:t>
            </a:r>
            <a:endParaRPr lang="en-US" b="1" dirty="0" smtClean="0"/>
          </a:p>
          <a:p>
            <a:r>
              <a:rPr lang="en-US" dirty="0" smtClean="0">
                <a:hlinkClick r:id="rId284"/>
              </a:rPr>
              <a:t>March 16 at 11:02pm</a:t>
            </a:r>
            <a:r>
              <a:rPr lang="en-US" dirty="0" smtClean="0"/>
              <a:t> · </a:t>
            </a:r>
            <a:r>
              <a:rPr lang="en-US" dirty="0" smtClean="0">
                <a:hlinkClick r:id="rId85"/>
              </a:rPr>
              <a:t>Dhaka</a:t>
            </a:r>
            <a:endParaRPr lang="en-US" dirty="0" smtClean="0"/>
          </a:p>
          <a:p>
            <a:r>
              <a:rPr lang="en-US" dirty="0" smtClean="0"/>
              <a:t>sacrificing for "Greater Good" is a luxury or I guess expected too much from my classmates....</a:t>
            </a:r>
          </a:p>
          <a:p>
            <a:r>
              <a:rPr lang="en-US" dirty="0" smtClean="0">
                <a:hlinkClick r:id="rId3" tooltip="Like this"/>
              </a:rPr>
              <a:t>Like</a:t>
            </a:r>
            <a:r>
              <a:rPr lang="en-US" dirty="0" smtClean="0"/>
              <a:t> · </a:t>
            </a:r>
            <a:r>
              <a:rPr lang="en-US" dirty="0" smtClean="0">
                <a:hlinkClick r:id="rId3" tooltip="Leave a comment"/>
              </a:rPr>
              <a:t>Comment</a:t>
            </a:r>
            <a:endParaRPr lang="en-US" dirty="0" smtClean="0"/>
          </a:p>
          <a:p>
            <a:pPr>
              <a:buFont typeface="Arial" panose="020B0604020202020204" pitchFamily="34" charset="0"/>
              <a:buChar char="•"/>
            </a:pPr>
            <a:r>
              <a:rPr lang="en-US" dirty="0" smtClean="0">
                <a:hlinkClick r:id="rId285"/>
              </a:rPr>
              <a:t>Seen by 114</a:t>
            </a:r>
            <a:endParaRPr lang="en-US" dirty="0" smtClean="0"/>
          </a:p>
          <a:p>
            <a:pPr>
              <a:buFont typeface="Arial" panose="020B0604020202020204" pitchFamily="34" charset="0"/>
              <a:buChar char="•"/>
            </a:pPr>
            <a:r>
              <a:rPr lang="en-US" dirty="0" err="1" smtClean="0">
                <a:hlinkClick r:id="rId248"/>
              </a:rPr>
              <a:t>Kakashi</a:t>
            </a:r>
            <a:r>
              <a:rPr lang="en-US" dirty="0" smtClean="0">
                <a:hlinkClick r:id="rId248"/>
              </a:rPr>
              <a:t> </a:t>
            </a:r>
            <a:r>
              <a:rPr lang="en-US" dirty="0" err="1" smtClean="0">
                <a:hlinkClick r:id="rId248"/>
              </a:rPr>
              <a:t>Mamun</a:t>
            </a:r>
            <a:r>
              <a:rPr lang="en-US" dirty="0" smtClean="0"/>
              <a:t>, </a:t>
            </a:r>
            <a:r>
              <a:rPr lang="en-US" dirty="0" err="1" smtClean="0">
                <a:hlinkClick r:id="rId10"/>
              </a:rPr>
              <a:t>Mehrab</a:t>
            </a:r>
            <a:r>
              <a:rPr lang="en-US" dirty="0" smtClean="0">
                <a:hlinkClick r:id="rId10"/>
              </a:rPr>
              <a:t> Bin </a:t>
            </a:r>
            <a:r>
              <a:rPr lang="en-US" dirty="0" err="1" smtClean="0">
                <a:hlinkClick r:id="rId10"/>
              </a:rPr>
              <a:t>Morshed</a:t>
            </a:r>
            <a:r>
              <a:rPr lang="en-US" dirty="0" smtClean="0"/>
              <a:t>, </a:t>
            </a:r>
            <a:r>
              <a:rPr lang="en-US" dirty="0" err="1" smtClean="0">
                <a:hlinkClick r:id="rId87"/>
              </a:rPr>
              <a:t>Alam</a:t>
            </a:r>
            <a:r>
              <a:rPr lang="en-US" dirty="0" smtClean="0">
                <a:hlinkClick r:id="rId87"/>
              </a:rPr>
              <a:t> </a:t>
            </a:r>
            <a:r>
              <a:rPr lang="en-US" dirty="0" err="1" smtClean="0">
                <a:hlinkClick r:id="rId87"/>
              </a:rPr>
              <a:t>Ashraful</a:t>
            </a:r>
            <a:r>
              <a:rPr lang="en-US" dirty="0" smtClean="0"/>
              <a:t> and </a:t>
            </a:r>
            <a:r>
              <a:rPr lang="en-US" dirty="0" smtClean="0">
                <a:hlinkClick r:id="rId286"/>
              </a:rPr>
              <a:t>7 others</a:t>
            </a:r>
            <a:r>
              <a:rPr lang="en-US" dirty="0" smtClean="0"/>
              <a:t> like this.</a:t>
            </a:r>
          </a:p>
          <a:p>
            <a:pPr>
              <a:buFont typeface="Arial" panose="020B0604020202020204" pitchFamily="34" charset="0"/>
              <a:buChar char="•"/>
            </a:pPr>
            <a:r>
              <a:rPr lang="en-US" dirty="0" err="1" smtClean="0">
                <a:effectLst/>
                <a:hlinkClick r:id="rId27"/>
              </a:rPr>
              <a:t>Mehrab</a:t>
            </a:r>
            <a:r>
              <a:rPr lang="en-US" dirty="0" smtClean="0">
                <a:effectLst/>
                <a:hlinkClick r:id="rId27"/>
              </a:rPr>
              <a:t> Bin </a:t>
            </a:r>
            <a:r>
              <a:rPr lang="en-US" dirty="0" err="1" smtClean="0">
                <a:effectLst/>
                <a:hlinkClick r:id="rId27"/>
              </a:rPr>
              <a:t>Morshed</a:t>
            </a:r>
            <a:r>
              <a:rPr lang="en-US" dirty="0" smtClean="0">
                <a:effectLst/>
              </a:rPr>
              <a:t> Kill me, problem will be solved.</a:t>
            </a:r>
          </a:p>
          <a:p>
            <a:pPr>
              <a:buFont typeface="Arial" panose="020B0604020202020204" pitchFamily="34" charset="0"/>
              <a:buChar char="•"/>
            </a:pPr>
            <a:r>
              <a:rPr lang="en-US" dirty="0" smtClean="0">
                <a:effectLst/>
                <a:hlinkClick r:id="rId287"/>
              </a:rPr>
              <a:t>March 16 at 11:03pm</a:t>
            </a:r>
            <a:r>
              <a:rPr lang="en-US" dirty="0" smtClean="0">
                <a:effectLst/>
              </a:rPr>
              <a:t> · </a:t>
            </a:r>
            <a:r>
              <a:rPr lang="en-US" dirty="0" smtClean="0">
                <a:effectLst/>
                <a:hlinkClick r:id="rId3" tooltip="Like this comment"/>
              </a:rPr>
              <a:t>Like</a:t>
            </a:r>
            <a:r>
              <a:rPr lang="en-US" dirty="0" smtClean="0">
                <a:effectLst/>
              </a:rPr>
              <a:t> · </a:t>
            </a:r>
            <a:r>
              <a:rPr lang="en-US" dirty="0" smtClean="0">
                <a:effectLst/>
                <a:hlinkClick r:id="rId288"/>
              </a:rPr>
              <a:t>3</a:t>
            </a:r>
            <a:endParaRPr lang="en-US" dirty="0" smtClean="0">
              <a:effectLst/>
            </a:endParaRPr>
          </a:p>
          <a:p>
            <a:pPr>
              <a:buFont typeface="Arial" panose="020B0604020202020204" pitchFamily="34" charset="0"/>
              <a:buChar char="•"/>
            </a:pPr>
            <a:r>
              <a:rPr lang="en-US" dirty="0" smtClean="0">
                <a:effectLst/>
              </a:rPr>
              <a:t>Write a comment...</a:t>
            </a:r>
          </a:p>
          <a:p>
            <a:r>
              <a:rPr lang="en-US" dirty="0" smtClean="0">
                <a:effectLst/>
                <a:hlinkClick r:id="rId3"/>
              </a:rPr>
              <a:t>Older Posts</a:t>
            </a:r>
            <a:endParaRPr lang="en-US" dirty="0" smtClean="0">
              <a:effectLst/>
            </a:endParaRPr>
          </a:p>
          <a:p>
            <a:r>
              <a:rPr lang="en-US" dirty="0" err="1" smtClean="0">
                <a:effectLst/>
                <a:hlinkClick r:id="rId289"/>
              </a:rPr>
              <a:t>Md</a:t>
            </a:r>
            <a:r>
              <a:rPr lang="en-US" dirty="0" smtClean="0">
                <a:effectLst/>
                <a:hlinkClick r:id="rId289"/>
              </a:rPr>
              <a:t> </a:t>
            </a:r>
            <a:r>
              <a:rPr lang="en-US" dirty="0" err="1" smtClean="0">
                <a:effectLst/>
                <a:hlinkClick r:id="rId289"/>
              </a:rPr>
              <a:t>Nahian</a:t>
            </a:r>
            <a:r>
              <a:rPr lang="en-US" dirty="0" smtClean="0">
                <a:effectLst/>
                <a:hlinkClick r:id="rId289"/>
              </a:rPr>
              <a:t> </a:t>
            </a:r>
            <a:r>
              <a:rPr lang="en-US" dirty="0" err="1" smtClean="0">
                <a:effectLst/>
                <a:hlinkClick r:id="rId289"/>
              </a:rPr>
              <a:t>Ibnê</a:t>
            </a:r>
            <a:r>
              <a:rPr lang="en-US" dirty="0" smtClean="0">
                <a:effectLst/>
                <a:hlinkClick r:id="rId289"/>
              </a:rPr>
              <a:t> </a:t>
            </a:r>
            <a:r>
              <a:rPr lang="en-US" dirty="0" err="1" smtClean="0">
                <a:effectLst/>
                <a:hlinkClick r:id="rId289"/>
              </a:rPr>
              <a:t>Alam</a:t>
            </a:r>
            <a:r>
              <a:rPr lang="en-US" dirty="0" smtClean="0">
                <a:effectLst/>
                <a:hlinkClick r:id="rId289"/>
              </a:rPr>
              <a:t> was added to ZX Online Gaming by </a:t>
            </a:r>
            <a:r>
              <a:rPr lang="en-US" dirty="0" err="1" smtClean="0">
                <a:effectLst/>
                <a:hlinkClick r:id="rId289"/>
              </a:rPr>
              <a:t>Shakil</a:t>
            </a:r>
            <a:r>
              <a:rPr lang="en-US" dirty="0" smtClean="0">
                <a:effectLst/>
                <a:hlinkClick r:id="rId289"/>
              </a:rPr>
              <a:t> </a:t>
            </a:r>
            <a:r>
              <a:rPr lang="en-US" dirty="0" err="1" smtClean="0">
                <a:effectLst/>
                <a:hlinkClick r:id="rId289"/>
              </a:rPr>
              <a:t>Hai</a:t>
            </a:r>
            <a:r>
              <a:rPr lang="en-US" dirty="0" smtClean="0">
                <a:effectLst/>
                <a:hlinkClick r:id="rId289"/>
              </a:rPr>
              <a:t>.</a:t>
            </a:r>
          </a:p>
          <a:p>
            <a:r>
              <a:rPr lang="en-US" dirty="0" err="1" smtClean="0">
                <a:effectLst/>
                <a:hlinkClick r:id="rId290"/>
              </a:rPr>
              <a:t>Naheean</a:t>
            </a:r>
            <a:r>
              <a:rPr lang="en-US" dirty="0" smtClean="0">
                <a:effectLst/>
                <a:hlinkClick r:id="rId290"/>
              </a:rPr>
              <a:t> Hossain commented on MTnews24.com's link.</a:t>
            </a:r>
          </a:p>
          <a:p>
            <a:r>
              <a:rPr lang="en-US" dirty="0" err="1" smtClean="0">
                <a:effectLst/>
                <a:hlinkClick r:id="rId291"/>
              </a:rPr>
              <a:t>Tasnur</a:t>
            </a:r>
            <a:r>
              <a:rPr lang="en-US" dirty="0" smtClean="0">
                <a:effectLst/>
                <a:hlinkClick r:id="rId291"/>
              </a:rPr>
              <a:t> Rahman </a:t>
            </a:r>
            <a:r>
              <a:rPr lang="en-US" dirty="0" err="1" smtClean="0">
                <a:effectLst/>
                <a:hlinkClick r:id="rId291"/>
              </a:rPr>
              <a:t>Tonoy</a:t>
            </a:r>
            <a:r>
              <a:rPr lang="en-US" dirty="0" smtClean="0">
                <a:effectLst/>
                <a:hlinkClick r:id="rId291"/>
              </a:rPr>
              <a:t> likes </a:t>
            </a:r>
            <a:r>
              <a:rPr lang="en-US" dirty="0" err="1" smtClean="0">
                <a:effectLst/>
                <a:hlinkClick r:id="rId291"/>
              </a:rPr>
              <a:t>Sayed</a:t>
            </a:r>
            <a:r>
              <a:rPr lang="en-US" dirty="0" smtClean="0">
                <a:effectLst/>
                <a:hlinkClick r:id="rId291"/>
              </a:rPr>
              <a:t> </a:t>
            </a:r>
            <a:r>
              <a:rPr lang="en-US" dirty="0" err="1" smtClean="0">
                <a:effectLst/>
                <a:hlinkClick r:id="rId291"/>
              </a:rPr>
              <a:t>Akash</a:t>
            </a:r>
            <a:r>
              <a:rPr lang="en-US" dirty="0" smtClean="0">
                <a:effectLst/>
                <a:hlinkClick r:id="rId291"/>
              </a:rPr>
              <a:t> Hossain's photo.</a:t>
            </a:r>
          </a:p>
          <a:p>
            <a:r>
              <a:rPr lang="en-US" dirty="0" smtClean="0">
                <a:effectLst/>
                <a:hlinkClick r:id="rId292"/>
              </a:rPr>
              <a:t>Sharif Amit likes </a:t>
            </a:r>
            <a:r>
              <a:rPr lang="en-US" dirty="0" err="1" smtClean="0">
                <a:effectLst/>
                <a:hlinkClick r:id="rId292"/>
              </a:rPr>
              <a:t>MasHwab</a:t>
            </a:r>
            <a:r>
              <a:rPr lang="en-US" dirty="0" smtClean="0">
                <a:effectLst/>
                <a:hlinkClick r:id="rId292"/>
              </a:rPr>
              <a:t> </a:t>
            </a:r>
            <a:r>
              <a:rPr lang="en-US" dirty="0" err="1" smtClean="0">
                <a:effectLst/>
                <a:hlinkClick r:id="rId292"/>
              </a:rPr>
              <a:t>Ïbna</a:t>
            </a:r>
            <a:r>
              <a:rPr lang="en-US" dirty="0" smtClean="0">
                <a:effectLst/>
                <a:hlinkClick r:id="rId292"/>
              </a:rPr>
              <a:t> </a:t>
            </a:r>
            <a:r>
              <a:rPr lang="en-US" dirty="0" err="1" smtClean="0">
                <a:effectLst/>
                <a:hlinkClick r:id="rId292"/>
              </a:rPr>
              <a:t>MahBub's</a:t>
            </a:r>
            <a:r>
              <a:rPr lang="en-US" dirty="0" smtClean="0">
                <a:effectLst/>
                <a:hlinkClick r:id="rId292"/>
              </a:rPr>
              <a:t> photo.</a:t>
            </a:r>
          </a:p>
          <a:p>
            <a:r>
              <a:rPr lang="as-IN" dirty="0" smtClean="0">
                <a:effectLst/>
                <a:hlinkClick r:id="rId293"/>
              </a:rPr>
              <a:t>নাজমুল হাসান নির্ঝর </a:t>
            </a:r>
            <a:r>
              <a:rPr lang="en-US" dirty="0" smtClean="0">
                <a:effectLst/>
                <a:hlinkClick r:id="rId293"/>
              </a:rPr>
              <a:t>likes </a:t>
            </a:r>
            <a:r>
              <a:rPr lang="en-US" dirty="0" err="1" smtClean="0">
                <a:effectLst/>
                <a:hlinkClick r:id="rId293"/>
              </a:rPr>
              <a:t>Mashrafe</a:t>
            </a:r>
            <a:r>
              <a:rPr lang="en-US" dirty="0" smtClean="0">
                <a:effectLst/>
                <a:hlinkClick r:id="rId293"/>
              </a:rPr>
              <a:t> Bin </a:t>
            </a:r>
            <a:r>
              <a:rPr lang="en-US" dirty="0" err="1" smtClean="0">
                <a:effectLst/>
                <a:hlinkClick r:id="rId293"/>
              </a:rPr>
              <a:t>Mortaza's</a:t>
            </a:r>
            <a:r>
              <a:rPr lang="en-US" dirty="0" smtClean="0">
                <a:effectLst/>
                <a:hlinkClick r:id="rId293"/>
              </a:rPr>
              <a:t> photo.</a:t>
            </a:r>
          </a:p>
          <a:p>
            <a:r>
              <a:rPr lang="en-US" dirty="0" smtClean="0">
                <a:effectLst/>
                <a:hlinkClick r:id="rId294"/>
              </a:rPr>
              <a:t>Mohammad Jamal Hossain likes Faisal Rashid's post in </a:t>
            </a:r>
            <a:r>
              <a:rPr lang="as-IN" dirty="0" smtClean="0">
                <a:effectLst/>
                <a:hlinkClick r:id="rId294"/>
              </a:rPr>
              <a:t>বুয়েটে আড়িপেতে শোনা.</a:t>
            </a:r>
          </a:p>
          <a:p>
            <a:r>
              <a:rPr lang="en-US" dirty="0" err="1" smtClean="0">
                <a:effectLst/>
                <a:hlinkClick r:id="rId295"/>
              </a:rPr>
              <a:t>Sadman</a:t>
            </a:r>
            <a:r>
              <a:rPr lang="en-US" dirty="0" smtClean="0">
                <a:effectLst/>
                <a:hlinkClick r:id="rId295"/>
              </a:rPr>
              <a:t> </a:t>
            </a:r>
            <a:r>
              <a:rPr lang="en-US" dirty="0" err="1" smtClean="0">
                <a:effectLst/>
                <a:hlinkClick r:id="rId295"/>
              </a:rPr>
              <a:t>Sakib</a:t>
            </a:r>
            <a:r>
              <a:rPr lang="en-US" dirty="0" smtClean="0">
                <a:effectLst/>
                <a:hlinkClick r:id="rId295"/>
              </a:rPr>
              <a:t> </a:t>
            </a:r>
            <a:r>
              <a:rPr lang="en-US" dirty="0" err="1" smtClean="0">
                <a:effectLst/>
                <a:hlinkClick r:id="rId295"/>
              </a:rPr>
              <a:t>Saadi</a:t>
            </a:r>
            <a:r>
              <a:rPr lang="en-US" dirty="0" smtClean="0">
                <a:effectLst/>
                <a:hlinkClick r:id="rId295"/>
              </a:rPr>
              <a:t> likes </a:t>
            </a:r>
            <a:r>
              <a:rPr lang="en-US" dirty="0" err="1" smtClean="0">
                <a:effectLst/>
                <a:hlinkClick r:id="rId295"/>
              </a:rPr>
              <a:t>Shagufta</a:t>
            </a:r>
            <a:r>
              <a:rPr lang="en-US" dirty="0" smtClean="0">
                <a:effectLst/>
                <a:hlinkClick r:id="rId295"/>
              </a:rPr>
              <a:t> </a:t>
            </a:r>
            <a:r>
              <a:rPr lang="en-US" dirty="0" err="1" smtClean="0">
                <a:effectLst/>
                <a:hlinkClick r:id="rId295"/>
              </a:rPr>
              <a:t>Nitu</a:t>
            </a:r>
            <a:r>
              <a:rPr lang="en-US" dirty="0" smtClean="0">
                <a:effectLst/>
                <a:hlinkClick r:id="rId295"/>
              </a:rPr>
              <a:t> </a:t>
            </a:r>
            <a:r>
              <a:rPr lang="en-US" dirty="0" err="1" smtClean="0">
                <a:effectLst/>
                <a:hlinkClick r:id="rId295"/>
              </a:rPr>
              <a:t>Fatmi's</a:t>
            </a:r>
            <a:r>
              <a:rPr lang="en-US" dirty="0" smtClean="0">
                <a:effectLst/>
                <a:hlinkClick r:id="rId295"/>
              </a:rPr>
              <a:t> photo.</a:t>
            </a:r>
          </a:p>
          <a:p>
            <a:pPr marL="742950" lvl="1" indent="-285750">
              <a:buFont typeface="Arial" panose="020B0604020202020204" pitchFamily="34" charset="0"/>
              <a:buChar char="•"/>
            </a:pPr>
            <a:r>
              <a:rPr lang="en-US" dirty="0" err="1" smtClean="0">
                <a:effectLst/>
                <a:hlinkClick r:id="rId296"/>
              </a:rPr>
              <a:t>Matiur</a:t>
            </a:r>
            <a:r>
              <a:rPr lang="en-US" dirty="0" smtClean="0">
                <a:effectLst/>
                <a:hlinkClick r:id="rId296"/>
              </a:rPr>
              <a:t> Rahman </a:t>
            </a:r>
            <a:r>
              <a:rPr lang="en-US" dirty="0" err="1" smtClean="0">
                <a:effectLst/>
                <a:hlinkClick r:id="rId296"/>
              </a:rPr>
              <a:t>Minar</a:t>
            </a:r>
            <a:endParaRPr lang="en-US" dirty="0" smtClean="0">
              <a:effectLst/>
              <a:hlinkClick r:id="rId296"/>
            </a:endParaRPr>
          </a:p>
          <a:p>
            <a:pPr marL="742950" lvl="1" indent="-285750">
              <a:buFont typeface="Arial" panose="020B0604020202020204" pitchFamily="34" charset="0"/>
              <a:buChar char="•"/>
            </a:pPr>
            <a:r>
              <a:rPr lang="en-US" dirty="0" smtClean="0">
                <a:effectLst/>
                <a:hlinkClick r:id="rId297"/>
              </a:rPr>
              <a:t>3h</a:t>
            </a:r>
          </a:p>
          <a:p>
            <a:pPr marL="742950" lvl="1" indent="-285750">
              <a:buFont typeface="Arial" panose="020B0604020202020204" pitchFamily="34" charset="0"/>
              <a:buChar char="•"/>
            </a:pPr>
            <a:r>
              <a:rPr lang="en-US" dirty="0" err="1" smtClean="0">
                <a:effectLst/>
                <a:hlinkClick r:id="rId297"/>
              </a:rPr>
              <a:t>Ashikee</a:t>
            </a:r>
            <a:r>
              <a:rPr lang="en-US" dirty="0" smtClean="0">
                <a:effectLst/>
                <a:hlinkClick r:id="rId297"/>
              </a:rPr>
              <a:t> </a:t>
            </a:r>
            <a:r>
              <a:rPr lang="en-US" dirty="0" err="1" smtClean="0">
                <a:effectLst/>
                <a:hlinkClick r:id="rId297"/>
              </a:rPr>
              <a:t>AbHi</a:t>
            </a:r>
            <a:endParaRPr lang="en-US" dirty="0" smtClean="0">
              <a:effectLst/>
              <a:hlinkClick r:id="rId297"/>
            </a:endParaRPr>
          </a:p>
          <a:p>
            <a:pPr marL="742950" lvl="1" indent="-285750">
              <a:buFont typeface="Arial" panose="020B0604020202020204" pitchFamily="34" charset="0"/>
              <a:buChar char="•"/>
            </a:pPr>
            <a:r>
              <a:rPr lang="en-US" dirty="0" smtClean="0">
                <a:effectLst/>
                <a:hlinkClick r:id="rId298"/>
              </a:rPr>
              <a:t>Anika </a:t>
            </a:r>
            <a:r>
              <a:rPr lang="en-US" dirty="0" err="1" smtClean="0">
                <a:effectLst/>
                <a:hlinkClick r:id="rId298"/>
              </a:rPr>
              <a:t>Tabassum</a:t>
            </a:r>
            <a:endParaRPr lang="en-US" dirty="0" smtClean="0">
              <a:effectLst/>
              <a:hlinkClick r:id="rId298"/>
            </a:endParaRPr>
          </a:p>
          <a:p>
            <a:pPr marL="742950" lvl="1" indent="-285750">
              <a:buFont typeface="Arial" panose="020B0604020202020204" pitchFamily="34" charset="0"/>
              <a:buChar char="•"/>
            </a:pPr>
            <a:r>
              <a:rPr lang="en-US" dirty="0" smtClean="0">
                <a:effectLst/>
                <a:hlinkClick r:id="rId299"/>
              </a:rPr>
              <a:t>4h</a:t>
            </a:r>
          </a:p>
          <a:p>
            <a:pPr marL="742950" lvl="1" indent="-285750">
              <a:buFont typeface="Arial" panose="020B0604020202020204" pitchFamily="34" charset="0"/>
              <a:buChar char="•"/>
            </a:pPr>
            <a:r>
              <a:rPr lang="en-US" dirty="0" err="1" smtClean="0">
                <a:effectLst/>
                <a:hlinkClick r:id="rId299"/>
              </a:rPr>
              <a:t>Ovi</a:t>
            </a:r>
            <a:r>
              <a:rPr lang="en-US" dirty="0" smtClean="0">
                <a:effectLst/>
                <a:hlinkClick r:id="rId299"/>
              </a:rPr>
              <a:t> </a:t>
            </a:r>
            <a:r>
              <a:rPr lang="en-US" dirty="0" err="1" smtClean="0">
                <a:effectLst/>
                <a:hlinkClick r:id="rId299"/>
              </a:rPr>
              <a:t>Majumder</a:t>
            </a:r>
            <a:endParaRPr lang="en-US" dirty="0" smtClean="0">
              <a:effectLst/>
              <a:hlinkClick r:id="rId299"/>
            </a:endParaRPr>
          </a:p>
          <a:p>
            <a:pPr marL="742950" lvl="1" indent="-285750">
              <a:buFont typeface="Arial" panose="020B0604020202020204" pitchFamily="34" charset="0"/>
              <a:buChar char="•"/>
            </a:pPr>
            <a:r>
              <a:rPr lang="en-US" dirty="0" err="1" smtClean="0">
                <a:effectLst/>
                <a:hlinkClick r:id="rId300"/>
              </a:rPr>
              <a:t>Eshat</a:t>
            </a:r>
            <a:r>
              <a:rPr lang="en-US" dirty="0" smtClean="0">
                <a:effectLst/>
                <a:hlinkClick r:id="rId300"/>
              </a:rPr>
              <a:t> </a:t>
            </a:r>
            <a:r>
              <a:rPr lang="en-US" dirty="0" err="1" smtClean="0">
                <a:effectLst/>
                <a:hlinkClick r:id="rId300"/>
              </a:rPr>
              <a:t>Binte</a:t>
            </a:r>
            <a:r>
              <a:rPr lang="en-US" dirty="0" smtClean="0">
                <a:effectLst/>
                <a:hlinkClick r:id="rId300"/>
              </a:rPr>
              <a:t> </a:t>
            </a:r>
            <a:r>
              <a:rPr lang="en-US" dirty="0" err="1" smtClean="0">
                <a:effectLst/>
                <a:hlinkClick r:id="rId300"/>
              </a:rPr>
              <a:t>Reaz</a:t>
            </a:r>
            <a:r>
              <a:rPr lang="en-US" dirty="0" smtClean="0">
                <a:effectLst/>
                <a:hlinkClick r:id="rId300"/>
              </a:rPr>
              <a:t> </a:t>
            </a:r>
            <a:r>
              <a:rPr lang="en-US" dirty="0" err="1" smtClean="0">
                <a:effectLst/>
                <a:hlinkClick r:id="rId300"/>
              </a:rPr>
              <a:t>Ananna</a:t>
            </a:r>
            <a:endParaRPr lang="en-US" dirty="0" smtClean="0">
              <a:effectLst/>
              <a:hlinkClick r:id="rId300"/>
            </a:endParaRPr>
          </a:p>
          <a:p>
            <a:pPr marL="742950" lvl="1" indent="-285750">
              <a:buFont typeface="Arial" panose="020B0604020202020204" pitchFamily="34" charset="0"/>
              <a:buChar char="•"/>
            </a:pPr>
            <a:r>
              <a:rPr lang="en-US" dirty="0" err="1" smtClean="0">
                <a:effectLst/>
                <a:hlinkClick r:id="rId301"/>
              </a:rPr>
              <a:t>Md</a:t>
            </a:r>
            <a:r>
              <a:rPr lang="en-US" dirty="0" smtClean="0">
                <a:effectLst/>
                <a:hlinkClick r:id="rId301"/>
              </a:rPr>
              <a:t> </a:t>
            </a:r>
            <a:r>
              <a:rPr lang="en-US" dirty="0" err="1" smtClean="0">
                <a:effectLst/>
                <a:hlinkClick r:id="rId301"/>
              </a:rPr>
              <a:t>Asiful</a:t>
            </a:r>
            <a:r>
              <a:rPr lang="en-US" dirty="0" smtClean="0">
                <a:effectLst/>
                <a:hlinkClick r:id="rId301"/>
              </a:rPr>
              <a:t> </a:t>
            </a:r>
            <a:r>
              <a:rPr lang="en-US" dirty="0" err="1" smtClean="0">
                <a:effectLst/>
                <a:hlinkClick r:id="rId301"/>
              </a:rPr>
              <a:t>Haque</a:t>
            </a:r>
            <a:endParaRPr lang="en-US" dirty="0" smtClean="0">
              <a:effectLst/>
              <a:hlinkClick r:id="rId301"/>
            </a:endParaRPr>
          </a:p>
          <a:p>
            <a:pPr marL="742950" lvl="1" indent="-285750">
              <a:buFont typeface="Arial" panose="020B0604020202020204" pitchFamily="34" charset="0"/>
              <a:buChar char="•"/>
            </a:pPr>
            <a:r>
              <a:rPr lang="en-US" dirty="0" smtClean="0">
                <a:effectLst/>
                <a:hlinkClick r:id="rId302"/>
              </a:rPr>
              <a:t>4h</a:t>
            </a:r>
          </a:p>
          <a:p>
            <a:pPr marL="742950" lvl="1" indent="-285750">
              <a:buFont typeface="Arial" panose="020B0604020202020204" pitchFamily="34" charset="0"/>
              <a:buChar char="•"/>
            </a:pPr>
            <a:r>
              <a:rPr lang="as-IN" dirty="0" smtClean="0">
                <a:effectLst/>
                <a:hlinkClick r:id="rId302"/>
              </a:rPr>
              <a:t>আখতার আল আমিন</a:t>
            </a:r>
          </a:p>
          <a:p>
            <a:pPr marL="742950" lvl="1" indent="-285750">
              <a:buFont typeface="Arial" panose="020B0604020202020204" pitchFamily="34" charset="0"/>
              <a:buChar char="•"/>
            </a:pPr>
            <a:r>
              <a:rPr lang="en-US" dirty="0" smtClean="0">
                <a:effectLst/>
              </a:rPr>
              <a:t>The Hero's Contribution</a:t>
            </a:r>
          </a:p>
          <a:p>
            <a:pPr marL="742950" lvl="1" indent="-285750">
              <a:buFont typeface="Arial" panose="020B0604020202020204" pitchFamily="34" charset="0"/>
              <a:buChar char="•"/>
            </a:pPr>
            <a:r>
              <a:rPr lang="en-US" dirty="0" err="1" smtClean="0">
                <a:effectLst/>
              </a:rPr>
              <a:t>Shamsur</a:t>
            </a:r>
            <a:r>
              <a:rPr lang="en-US" dirty="0" smtClean="0">
                <a:effectLst/>
              </a:rPr>
              <a:t>, </a:t>
            </a:r>
            <a:r>
              <a:rPr lang="en-US" dirty="0" err="1" smtClean="0">
                <a:effectLst/>
              </a:rPr>
              <a:t>Itequaf</a:t>
            </a:r>
            <a:r>
              <a:rPr lang="en-US" dirty="0" smtClean="0">
                <a:effectLst/>
              </a:rPr>
              <a:t>, </a:t>
            </a:r>
            <a:r>
              <a:rPr lang="en-US" dirty="0" err="1" smtClean="0">
                <a:effectLst/>
              </a:rPr>
              <a:t>Saikat</a:t>
            </a:r>
            <a:r>
              <a:rPr lang="en-US" dirty="0" smtClean="0">
                <a:effectLst/>
              </a:rPr>
              <a:t>, 8 others</a:t>
            </a:r>
          </a:p>
          <a:p>
            <a:pPr marL="742950" lvl="1" indent="-285750">
              <a:buFont typeface="Arial" panose="020B0604020202020204" pitchFamily="34" charset="0"/>
              <a:buChar char="•"/>
            </a:pPr>
            <a:r>
              <a:rPr lang="en-US" dirty="0" smtClean="0">
                <a:effectLst/>
              </a:rPr>
              <a:t>:: T[H]C :: </a:t>
            </a:r>
            <a:r>
              <a:rPr lang="en-US" dirty="0" err="1" smtClean="0">
                <a:effectLst/>
              </a:rPr>
              <a:t>Founderz</a:t>
            </a:r>
            <a:endParaRPr lang="en-US" dirty="0" smtClean="0">
              <a:effectLst/>
            </a:endParaRPr>
          </a:p>
          <a:p>
            <a:pPr marL="742950" lvl="1" indent="-285750">
              <a:buFont typeface="Arial" panose="020B0604020202020204" pitchFamily="34" charset="0"/>
              <a:buChar char="•"/>
            </a:pPr>
            <a:r>
              <a:rPr lang="en-US" dirty="0" err="1" smtClean="0">
                <a:effectLst/>
              </a:rPr>
              <a:t>Şaad</a:t>
            </a:r>
            <a:r>
              <a:rPr lang="en-US" dirty="0" smtClean="0">
                <a:effectLst/>
              </a:rPr>
              <a:t>, </a:t>
            </a:r>
            <a:r>
              <a:rPr lang="en-US" dirty="0" err="1" smtClean="0">
                <a:effectLst/>
              </a:rPr>
              <a:t>Rocksta</a:t>
            </a:r>
            <a:r>
              <a:rPr lang="en-US" dirty="0" smtClean="0">
                <a:effectLst/>
              </a:rPr>
              <a:t>, </a:t>
            </a:r>
            <a:r>
              <a:rPr lang="en-US" dirty="0" err="1" smtClean="0">
                <a:effectLst/>
              </a:rPr>
              <a:t>Faysal</a:t>
            </a:r>
            <a:endParaRPr lang="en-US" dirty="0" smtClean="0">
              <a:effectLst/>
            </a:endParaRPr>
          </a:p>
          <a:p>
            <a:r>
              <a:rPr lang="en-US" dirty="0" smtClean="0">
                <a:hlinkClick r:id="rId3"/>
              </a:rPr>
              <a:t>Turn on chat</a:t>
            </a:r>
            <a:r>
              <a:rPr lang="en-US" dirty="0" smtClean="0"/>
              <a:t> to see who's available.</a:t>
            </a:r>
          </a:p>
          <a:p>
            <a:r>
              <a:rPr lang="en-US" b="1" dirty="0" err="1" smtClean="0">
                <a:effectLst/>
                <a:hlinkClick r:id="rId13"/>
              </a:rPr>
              <a:t>Rifat</a:t>
            </a:r>
            <a:r>
              <a:rPr lang="en-US" b="1" dirty="0" smtClean="0">
                <a:effectLst/>
                <a:hlinkClick r:id="rId13"/>
              </a:rPr>
              <a:t> </a:t>
            </a:r>
            <a:r>
              <a:rPr lang="en-US" b="1" dirty="0" err="1" smtClean="0">
                <a:effectLst/>
                <a:hlinkClick r:id="rId13"/>
              </a:rPr>
              <a:t>Sabbir</a:t>
            </a:r>
            <a:r>
              <a:rPr lang="en-US" b="1" dirty="0" smtClean="0">
                <a:effectLst/>
                <a:hlinkClick r:id="rId13"/>
              </a:rPr>
              <a:t> Mansur</a:t>
            </a:r>
            <a:endParaRPr lang="en-US" b="1" dirty="0" smtClean="0">
              <a:effectLst/>
            </a:endParaRPr>
          </a:p>
          <a:p>
            <a:r>
              <a:rPr lang="en-US" dirty="0" smtClean="0">
                <a:effectLst/>
              </a:rPr>
              <a:t>To chat with </a:t>
            </a:r>
            <a:r>
              <a:rPr lang="en-US" dirty="0" err="1" smtClean="0">
                <a:effectLst/>
              </a:rPr>
              <a:t>Rifat</a:t>
            </a:r>
            <a:r>
              <a:rPr lang="en-US" dirty="0" smtClean="0">
                <a:effectLst/>
              </a:rPr>
              <a:t> and other friends, </a:t>
            </a:r>
            <a:r>
              <a:rPr lang="en-US" dirty="0" smtClean="0">
                <a:effectLst/>
                <a:hlinkClick r:id="rId3"/>
              </a:rPr>
              <a:t>turn on chat</a:t>
            </a:r>
            <a:r>
              <a:rPr lang="en-US" dirty="0" smtClean="0">
                <a:effectLst/>
              </a:rPr>
              <a:t>.</a:t>
            </a:r>
          </a:p>
          <a:p>
            <a:r>
              <a:rPr lang="en-US" dirty="0" smtClean="0">
                <a:effectLst/>
              </a:rPr>
              <a:t>Drag Link/Files Here</a:t>
            </a:r>
          </a:p>
          <a:p>
            <a:r>
              <a:rPr lang="en-US" dirty="0" smtClean="0">
                <a:effectLst/>
              </a:rPr>
              <a:t>Chat Conversation Start</a:t>
            </a:r>
          </a:p>
          <a:p>
            <a:r>
              <a:rPr lang="en-US" dirty="0" smtClean="0">
                <a:effectLst/>
              </a:rPr>
              <a:t>Sunday 7:16pm</a:t>
            </a:r>
          </a:p>
          <a:p>
            <a:r>
              <a:rPr lang="as-IN" dirty="0" smtClean="0">
                <a:effectLst/>
              </a:rPr>
              <a:t>বেশি দেরি করলে পরে তো লাভ নেই। এখন থেকে করলে </a:t>
            </a:r>
            <a:r>
              <a:rPr lang="en-US" dirty="0" smtClean="0">
                <a:effectLst/>
              </a:rPr>
              <a:t>bid </a:t>
            </a:r>
            <a:r>
              <a:rPr lang="as-IN" dirty="0" smtClean="0">
                <a:effectLst/>
              </a:rPr>
              <a:t>করে করেই 2/3 মাস চলে যাবে।</a:t>
            </a:r>
          </a:p>
          <a:p>
            <a:r>
              <a:rPr lang="as-IN" dirty="0" smtClean="0">
                <a:effectLst/>
              </a:rPr>
              <a:t>শুরু করবি কি? করলে একসাথে করা যেত।</a:t>
            </a:r>
          </a:p>
          <a:p>
            <a:r>
              <a:rPr lang="en-US" dirty="0" err="1" smtClean="0">
                <a:effectLst/>
              </a:rPr>
              <a:t>Accha</a:t>
            </a:r>
            <a:r>
              <a:rPr lang="en-US" dirty="0" smtClean="0">
                <a:effectLst/>
              </a:rPr>
              <a:t> eta </a:t>
            </a:r>
            <a:r>
              <a:rPr lang="en-US" dirty="0" err="1" smtClean="0">
                <a:effectLst/>
              </a:rPr>
              <a:t>niye</a:t>
            </a:r>
            <a:r>
              <a:rPr lang="en-US" dirty="0" smtClean="0">
                <a:effectLst/>
              </a:rPr>
              <a:t> </a:t>
            </a:r>
            <a:r>
              <a:rPr lang="en-US" dirty="0" err="1" smtClean="0">
                <a:effectLst/>
              </a:rPr>
              <a:t>eksathe</a:t>
            </a:r>
            <a:r>
              <a:rPr lang="en-US" dirty="0" smtClean="0">
                <a:effectLst/>
              </a:rPr>
              <a:t> </a:t>
            </a:r>
            <a:r>
              <a:rPr lang="en-US" dirty="0" err="1" smtClean="0">
                <a:effectLst/>
              </a:rPr>
              <a:t>kotha</a:t>
            </a:r>
            <a:r>
              <a:rPr lang="en-US" dirty="0" smtClean="0">
                <a:effectLst/>
              </a:rPr>
              <a:t> bola </a:t>
            </a:r>
            <a:r>
              <a:rPr lang="en-US" dirty="0" err="1" smtClean="0">
                <a:effectLst/>
              </a:rPr>
              <a:t>lagbe</a:t>
            </a:r>
            <a:endParaRPr lang="en-US" dirty="0" smtClean="0">
              <a:effectLst/>
            </a:endParaRPr>
          </a:p>
          <a:p>
            <a:r>
              <a:rPr lang="en-US" dirty="0" smtClean="0">
                <a:effectLst/>
              </a:rPr>
              <a:t>Shon</a:t>
            </a:r>
          </a:p>
          <a:p>
            <a:r>
              <a:rPr lang="en-US" dirty="0" err="1" smtClean="0">
                <a:effectLst/>
              </a:rPr>
              <a:t>Ekta</a:t>
            </a:r>
            <a:r>
              <a:rPr lang="en-US" dirty="0" smtClean="0">
                <a:effectLst/>
              </a:rPr>
              <a:t> company name e </a:t>
            </a:r>
            <a:r>
              <a:rPr lang="en-US" dirty="0" err="1" smtClean="0">
                <a:effectLst/>
              </a:rPr>
              <a:t>korte</a:t>
            </a:r>
            <a:r>
              <a:rPr lang="en-US" dirty="0" smtClean="0">
                <a:effectLst/>
              </a:rPr>
              <a:t> </a:t>
            </a:r>
            <a:r>
              <a:rPr lang="en-US" dirty="0" err="1" smtClean="0">
                <a:effectLst/>
              </a:rPr>
              <a:t>hobe</a:t>
            </a:r>
            <a:endParaRPr lang="en-US" dirty="0" smtClean="0">
              <a:effectLst/>
            </a:endParaRPr>
          </a:p>
          <a:p>
            <a:r>
              <a:rPr lang="en-US" dirty="0" smtClean="0">
                <a:effectLst/>
              </a:rPr>
              <a:t>Dost</a:t>
            </a:r>
          </a:p>
          <a:p>
            <a:r>
              <a:rPr lang="en-US" dirty="0" err="1" smtClean="0">
                <a:effectLst/>
              </a:rPr>
              <a:t>Poraite</a:t>
            </a:r>
            <a:r>
              <a:rPr lang="en-US" dirty="0" smtClean="0">
                <a:effectLst/>
              </a:rPr>
              <a:t> </a:t>
            </a:r>
            <a:r>
              <a:rPr lang="en-US" dirty="0" err="1" smtClean="0">
                <a:effectLst/>
              </a:rPr>
              <a:t>aschi</a:t>
            </a:r>
            <a:r>
              <a:rPr lang="en-US" dirty="0" smtClean="0">
                <a:effectLst/>
              </a:rPr>
              <a:t> pore </a:t>
            </a:r>
            <a:r>
              <a:rPr lang="en-US" dirty="0" err="1" smtClean="0">
                <a:effectLst/>
              </a:rPr>
              <a:t>kotha</a:t>
            </a:r>
            <a:r>
              <a:rPr lang="en-US" dirty="0" smtClean="0">
                <a:effectLst/>
              </a:rPr>
              <a:t> </a:t>
            </a:r>
            <a:r>
              <a:rPr lang="en-US" dirty="0" err="1" smtClean="0">
                <a:effectLst/>
              </a:rPr>
              <a:t>komu</a:t>
            </a:r>
            <a:r>
              <a:rPr lang="en-US" dirty="0" smtClean="0">
                <a:effectLst/>
              </a:rPr>
              <a:t> NE </a:t>
            </a:r>
            <a:r>
              <a:rPr lang="en-US" dirty="0" err="1" smtClean="0">
                <a:effectLst/>
              </a:rPr>
              <a:t>bashay</a:t>
            </a:r>
            <a:r>
              <a:rPr lang="en-US" dirty="0" smtClean="0">
                <a:effectLst/>
              </a:rPr>
              <a:t> </a:t>
            </a:r>
            <a:r>
              <a:rPr lang="en-US" dirty="0" err="1" smtClean="0">
                <a:effectLst/>
              </a:rPr>
              <a:t>giye</a:t>
            </a:r>
            <a:endParaRPr lang="en-US" dirty="0" smtClean="0">
              <a:effectLst/>
            </a:endParaRPr>
          </a:p>
          <a:p>
            <a:r>
              <a:rPr lang="as-IN" dirty="0" smtClean="0">
                <a:effectLst/>
              </a:rPr>
              <a:t>ঠিক আছে। বাসায় গিয়ে আমাকে নক করিস।</a:t>
            </a:r>
          </a:p>
          <a:p>
            <a:r>
              <a:rPr lang="en-US" dirty="0" smtClean="0">
                <a:effectLst/>
              </a:rPr>
              <a:t>Oka</a:t>
            </a:r>
          </a:p>
          <a:p>
            <a:r>
              <a:rPr lang="en-US" dirty="0" smtClean="0">
                <a:effectLst/>
              </a:rPr>
              <a:t>a few seconds ago</a:t>
            </a:r>
          </a:p>
          <a:p>
            <a:r>
              <a:rPr lang="en-US" dirty="0" err="1" smtClean="0">
                <a:effectLst/>
              </a:rPr>
              <a:t>oi</a:t>
            </a:r>
            <a:endParaRPr lang="en-US" dirty="0" smtClean="0">
              <a:effectLst/>
            </a:endParaRPr>
          </a:p>
          <a:p>
            <a:r>
              <a:rPr lang="en-US" dirty="0" smtClean="0">
                <a:effectLst/>
              </a:rPr>
              <a:t>poster </a:t>
            </a:r>
            <a:r>
              <a:rPr lang="en-US" dirty="0" err="1" smtClean="0">
                <a:effectLst/>
              </a:rPr>
              <a:t>er</a:t>
            </a:r>
            <a:r>
              <a:rPr lang="en-US" dirty="0" smtClean="0">
                <a:effectLst/>
              </a:rPr>
              <a:t> </a:t>
            </a:r>
            <a:r>
              <a:rPr lang="en-US" dirty="0" err="1" smtClean="0">
                <a:effectLst/>
              </a:rPr>
              <a:t>bepare</a:t>
            </a:r>
            <a:r>
              <a:rPr lang="en-US" dirty="0" smtClean="0">
                <a:effectLst/>
              </a:rPr>
              <a:t> </a:t>
            </a:r>
            <a:r>
              <a:rPr lang="en-US" dirty="0" err="1" smtClean="0">
                <a:effectLst/>
              </a:rPr>
              <a:t>kono</a:t>
            </a:r>
            <a:r>
              <a:rPr lang="en-US" dirty="0" smtClean="0">
                <a:effectLst/>
              </a:rPr>
              <a:t> instruction </a:t>
            </a:r>
            <a:r>
              <a:rPr lang="en-US" dirty="0" err="1" smtClean="0">
                <a:effectLst/>
              </a:rPr>
              <a:t>dise</a:t>
            </a:r>
            <a:r>
              <a:rPr lang="en-US" dirty="0" smtClean="0">
                <a:effectLst/>
              </a:rPr>
              <a:t> </a:t>
            </a:r>
            <a:r>
              <a:rPr lang="en-US" dirty="0" err="1" smtClean="0">
                <a:effectLst/>
              </a:rPr>
              <a:t>na</a:t>
            </a:r>
            <a:r>
              <a:rPr lang="en-US" dirty="0" smtClean="0">
                <a:effectLst/>
              </a:rPr>
              <a:t> </a:t>
            </a:r>
            <a:r>
              <a:rPr lang="en-US" dirty="0" err="1" smtClean="0">
                <a:effectLst/>
              </a:rPr>
              <a:t>kake</a:t>
            </a:r>
            <a:r>
              <a:rPr lang="en-US" dirty="0" smtClean="0">
                <a:effectLst/>
              </a:rPr>
              <a:t> </a:t>
            </a:r>
            <a:r>
              <a:rPr lang="en-US" dirty="0" err="1" smtClean="0">
                <a:effectLst/>
              </a:rPr>
              <a:t>pathan</a:t>
            </a:r>
            <a:r>
              <a:rPr lang="en-US" dirty="0" smtClean="0">
                <a:effectLst/>
              </a:rPr>
              <a:t> </a:t>
            </a:r>
            <a:r>
              <a:rPr lang="en-US" dirty="0" err="1" smtClean="0">
                <a:effectLst/>
              </a:rPr>
              <a:t>lagbe</a:t>
            </a:r>
            <a:r>
              <a:rPr lang="en-US" dirty="0" smtClean="0">
                <a:effectLst/>
              </a:rPr>
              <a:t> ?</a:t>
            </a:r>
          </a:p>
          <a:p>
            <a:endParaRPr lang="en-US" dirty="0"/>
          </a:p>
        </p:txBody>
      </p:sp>
      <p:sp>
        <p:nvSpPr>
          <p:cNvPr id="4" name="Slide Number Placeholder 3"/>
          <p:cNvSpPr>
            <a:spLocks noGrp="1"/>
          </p:cNvSpPr>
          <p:nvPr>
            <p:ph type="sldNum" sz="quarter" idx="10"/>
          </p:nvPr>
        </p:nvSpPr>
        <p:spPr/>
        <p:txBody>
          <a:bodyPr/>
          <a:lstStyle/>
          <a:p>
            <a:fld id="{B7F8AB67-2A4E-4DA0-B9CE-4D9CA71EB6AC}" type="slidenum">
              <a:rPr lang="en-US" smtClean="0"/>
              <a:pPr/>
              <a:t>1</a:t>
            </a:fld>
            <a:endParaRPr lang="en-US"/>
          </a:p>
        </p:txBody>
      </p:sp>
    </p:spTree>
    <p:extLst>
      <p:ext uri="{BB962C8B-B14F-4D97-AF65-F5344CB8AC3E}">
        <p14:creationId xmlns:p14="http://schemas.microsoft.com/office/powerpoint/2010/main" val="1371726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94560" y="6285232"/>
            <a:ext cx="24871680" cy="13370560"/>
          </a:xfrm>
        </p:spPr>
        <p:txBody>
          <a:bodyPr anchor="b"/>
          <a:lstStyle>
            <a:lvl1pPr algn="ctr">
              <a:defRPr sz="17800"/>
            </a:lvl1pPr>
          </a:lstStyle>
          <a:p>
            <a:r>
              <a:rPr lang="en-US" smtClean="0"/>
              <a:t>Click to edit Master title style</a:t>
            </a:r>
            <a:endParaRPr lang="en-US" dirty="0"/>
          </a:p>
        </p:txBody>
      </p:sp>
      <p:sp>
        <p:nvSpPr>
          <p:cNvPr id="3" name="Subtitle 2"/>
          <p:cNvSpPr>
            <a:spLocks noGrp="1"/>
          </p:cNvSpPr>
          <p:nvPr>
            <p:ph type="subTitle" idx="1"/>
          </p:nvPr>
        </p:nvSpPr>
        <p:spPr>
          <a:xfrm>
            <a:off x="3657600" y="20171412"/>
            <a:ext cx="21945600" cy="9272268"/>
          </a:xfrm>
        </p:spPr>
        <p:txBody>
          <a:bodyPr/>
          <a:lstStyle>
            <a:lvl1pPr marL="0" indent="0" algn="ctr">
              <a:buNone/>
              <a:defRPr sz="7100"/>
            </a:lvl1pPr>
            <a:lvl2pPr marL="1353275" indent="0" algn="ctr">
              <a:buNone/>
              <a:defRPr sz="5900"/>
            </a:lvl2pPr>
            <a:lvl3pPr marL="2706551" indent="0" algn="ctr">
              <a:buNone/>
              <a:defRPr sz="5300"/>
            </a:lvl3pPr>
            <a:lvl4pPr marL="4059826" indent="0" algn="ctr">
              <a:buNone/>
              <a:defRPr sz="4700"/>
            </a:lvl4pPr>
            <a:lvl5pPr marL="5413102" indent="0" algn="ctr">
              <a:buNone/>
              <a:defRPr sz="4700"/>
            </a:lvl5pPr>
            <a:lvl6pPr marL="6766377" indent="0" algn="ctr">
              <a:buNone/>
              <a:defRPr sz="4700"/>
            </a:lvl6pPr>
            <a:lvl7pPr marL="8119653" indent="0" algn="ctr">
              <a:buNone/>
              <a:defRPr sz="4700"/>
            </a:lvl7pPr>
            <a:lvl8pPr marL="9472928" indent="0" algn="ctr">
              <a:buNone/>
              <a:defRPr sz="4700"/>
            </a:lvl8pPr>
            <a:lvl9pPr marL="10826203" indent="0" algn="ctr">
              <a:buNone/>
              <a:defRPr sz="47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AACC9D1-D00C-4BA2-B0D4-8338B0B1BB14}" type="datetimeFigureOut">
              <a:rPr lang="en-US" smtClean="0"/>
              <a:pPr/>
              <a:t>3/27/2017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3FCCF1-161E-40C7-97BF-4B52A8F63560}" type="slidenum">
              <a:rPr lang="en-US" smtClean="0"/>
              <a:pPr/>
              <a:t>‹#›</a:t>
            </a:fld>
            <a:endParaRPr lang="en-US"/>
          </a:p>
        </p:txBody>
      </p:sp>
    </p:spTree>
    <p:extLst>
      <p:ext uri="{BB962C8B-B14F-4D97-AF65-F5344CB8AC3E}">
        <p14:creationId xmlns:p14="http://schemas.microsoft.com/office/powerpoint/2010/main" val="2938034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ACC9D1-D00C-4BA2-B0D4-8338B0B1BB14}" type="datetimeFigureOut">
              <a:rPr lang="en-US" smtClean="0"/>
              <a:pPr/>
              <a:t>3/27/2017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3FCCF1-161E-40C7-97BF-4B52A8F63560}" type="slidenum">
              <a:rPr lang="en-US" smtClean="0"/>
              <a:pPr/>
              <a:t>‹#›</a:t>
            </a:fld>
            <a:endParaRPr lang="en-US"/>
          </a:p>
        </p:txBody>
      </p:sp>
    </p:spTree>
    <p:extLst>
      <p:ext uri="{BB962C8B-B14F-4D97-AF65-F5344CB8AC3E}">
        <p14:creationId xmlns:p14="http://schemas.microsoft.com/office/powerpoint/2010/main" val="2410799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939761" y="2044700"/>
            <a:ext cx="6309360" cy="3254629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011681" y="2044700"/>
            <a:ext cx="18562320" cy="3254629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ACC9D1-D00C-4BA2-B0D4-8338B0B1BB14}" type="datetimeFigureOut">
              <a:rPr lang="en-US" smtClean="0"/>
              <a:pPr/>
              <a:t>3/27/2017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3FCCF1-161E-40C7-97BF-4B52A8F63560}" type="slidenum">
              <a:rPr lang="en-US" smtClean="0"/>
              <a:pPr/>
              <a:t>‹#›</a:t>
            </a:fld>
            <a:endParaRPr lang="en-US"/>
          </a:p>
        </p:txBody>
      </p:sp>
    </p:spTree>
    <p:extLst>
      <p:ext uri="{BB962C8B-B14F-4D97-AF65-F5344CB8AC3E}">
        <p14:creationId xmlns:p14="http://schemas.microsoft.com/office/powerpoint/2010/main" val="1479103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ACC9D1-D00C-4BA2-B0D4-8338B0B1BB14}" type="datetimeFigureOut">
              <a:rPr lang="en-US" smtClean="0"/>
              <a:pPr/>
              <a:t>3/27/2017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3FCCF1-161E-40C7-97BF-4B52A8F63560}" type="slidenum">
              <a:rPr lang="en-US" smtClean="0"/>
              <a:pPr/>
              <a:t>‹#›</a:t>
            </a:fld>
            <a:endParaRPr lang="en-US"/>
          </a:p>
        </p:txBody>
      </p:sp>
    </p:spTree>
    <p:extLst>
      <p:ext uri="{BB962C8B-B14F-4D97-AF65-F5344CB8AC3E}">
        <p14:creationId xmlns:p14="http://schemas.microsoft.com/office/powerpoint/2010/main" val="2492155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96441" y="9574540"/>
            <a:ext cx="25237440" cy="15975328"/>
          </a:xfrm>
        </p:spPr>
        <p:txBody>
          <a:bodyPr anchor="b"/>
          <a:lstStyle>
            <a:lvl1pPr>
              <a:defRPr sz="17800"/>
            </a:lvl1pPr>
          </a:lstStyle>
          <a:p>
            <a:r>
              <a:rPr lang="en-US" smtClean="0"/>
              <a:t>Click to edit Master title style</a:t>
            </a:r>
            <a:endParaRPr lang="en-US" dirty="0"/>
          </a:p>
        </p:txBody>
      </p:sp>
      <p:sp>
        <p:nvSpPr>
          <p:cNvPr id="3" name="Text Placeholder 2"/>
          <p:cNvSpPr>
            <a:spLocks noGrp="1"/>
          </p:cNvSpPr>
          <p:nvPr>
            <p:ph type="body" idx="1"/>
          </p:nvPr>
        </p:nvSpPr>
        <p:spPr>
          <a:xfrm>
            <a:off x="1996441" y="25701000"/>
            <a:ext cx="25237440" cy="8401048"/>
          </a:xfrm>
        </p:spPr>
        <p:txBody>
          <a:bodyPr/>
          <a:lstStyle>
            <a:lvl1pPr marL="0" indent="0">
              <a:buNone/>
              <a:defRPr sz="7100">
                <a:solidFill>
                  <a:schemeClr val="tx1"/>
                </a:solidFill>
              </a:defRPr>
            </a:lvl1pPr>
            <a:lvl2pPr marL="1353275" indent="0">
              <a:buNone/>
              <a:defRPr sz="5900">
                <a:solidFill>
                  <a:schemeClr val="tx1">
                    <a:tint val="75000"/>
                  </a:schemeClr>
                </a:solidFill>
              </a:defRPr>
            </a:lvl2pPr>
            <a:lvl3pPr marL="2706551" indent="0">
              <a:buNone/>
              <a:defRPr sz="5300">
                <a:solidFill>
                  <a:schemeClr val="tx1">
                    <a:tint val="75000"/>
                  </a:schemeClr>
                </a:solidFill>
              </a:defRPr>
            </a:lvl3pPr>
            <a:lvl4pPr marL="4059826" indent="0">
              <a:buNone/>
              <a:defRPr sz="4700">
                <a:solidFill>
                  <a:schemeClr val="tx1">
                    <a:tint val="75000"/>
                  </a:schemeClr>
                </a:solidFill>
              </a:defRPr>
            </a:lvl4pPr>
            <a:lvl5pPr marL="5413102" indent="0">
              <a:buNone/>
              <a:defRPr sz="4700">
                <a:solidFill>
                  <a:schemeClr val="tx1">
                    <a:tint val="75000"/>
                  </a:schemeClr>
                </a:solidFill>
              </a:defRPr>
            </a:lvl5pPr>
            <a:lvl6pPr marL="6766377" indent="0">
              <a:buNone/>
              <a:defRPr sz="4700">
                <a:solidFill>
                  <a:schemeClr val="tx1">
                    <a:tint val="75000"/>
                  </a:schemeClr>
                </a:solidFill>
              </a:defRPr>
            </a:lvl6pPr>
            <a:lvl7pPr marL="8119653" indent="0">
              <a:buNone/>
              <a:defRPr sz="4700">
                <a:solidFill>
                  <a:schemeClr val="tx1">
                    <a:tint val="75000"/>
                  </a:schemeClr>
                </a:solidFill>
              </a:defRPr>
            </a:lvl7pPr>
            <a:lvl8pPr marL="9472928" indent="0">
              <a:buNone/>
              <a:defRPr sz="4700">
                <a:solidFill>
                  <a:schemeClr val="tx1">
                    <a:tint val="75000"/>
                  </a:schemeClr>
                </a:solidFill>
              </a:defRPr>
            </a:lvl8pPr>
            <a:lvl9pPr marL="10826203" indent="0">
              <a:buNone/>
              <a:defRPr sz="4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ACC9D1-D00C-4BA2-B0D4-8338B0B1BB14}" type="datetimeFigureOut">
              <a:rPr lang="en-US" smtClean="0"/>
              <a:pPr/>
              <a:t>3/27/2017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3FCCF1-161E-40C7-97BF-4B52A8F63560}" type="slidenum">
              <a:rPr lang="en-US" smtClean="0"/>
              <a:pPr/>
              <a:t>‹#›</a:t>
            </a:fld>
            <a:endParaRPr lang="en-US"/>
          </a:p>
        </p:txBody>
      </p:sp>
    </p:spTree>
    <p:extLst>
      <p:ext uri="{BB962C8B-B14F-4D97-AF65-F5344CB8AC3E}">
        <p14:creationId xmlns:p14="http://schemas.microsoft.com/office/powerpoint/2010/main" val="3194119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011680" y="10223500"/>
            <a:ext cx="12435840" cy="243674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4813280" y="10223500"/>
            <a:ext cx="12435840" cy="243674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AACC9D1-D00C-4BA2-B0D4-8338B0B1BB14}" type="datetimeFigureOut">
              <a:rPr lang="en-US" smtClean="0"/>
              <a:pPr/>
              <a:t>3/27/2017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3FCCF1-161E-40C7-97BF-4B52A8F63560}" type="slidenum">
              <a:rPr lang="en-US" smtClean="0"/>
              <a:pPr/>
              <a:t>‹#›</a:t>
            </a:fld>
            <a:endParaRPr lang="en-US"/>
          </a:p>
        </p:txBody>
      </p:sp>
    </p:spTree>
    <p:extLst>
      <p:ext uri="{BB962C8B-B14F-4D97-AF65-F5344CB8AC3E}">
        <p14:creationId xmlns:p14="http://schemas.microsoft.com/office/powerpoint/2010/main" val="3023660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15491" y="2044708"/>
            <a:ext cx="25237440" cy="742315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015495" y="9414512"/>
            <a:ext cx="12378688" cy="4613908"/>
          </a:xfrm>
        </p:spPr>
        <p:txBody>
          <a:bodyPr anchor="b"/>
          <a:lstStyle>
            <a:lvl1pPr marL="0" indent="0">
              <a:buNone/>
              <a:defRPr sz="7100" b="1"/>
            </a:lvl1pPr>
            <a:lvl2pPr marL="1353275" indent="0">
              <a:buNone/>
              <a:defRPr sz="5900" b="1"/>
            </a:lvl2pPr>
            <a:lvl3pPr marL="2706551" indent="0">
              <a:buNone/>
              <a:defRPr sz="5300" b="1"/>
            </a:lvl3pPr>
            <a:lvl4pPr marL="4059826" indent="0">
              <a:buNone/>
              <a:defRPr sz="4700" b="1"/>
            </a:lvl4pPr>
            <a:lvl5pPr marL="5413102" indent="0">
              <a:buNone/>
              <a:defRPr sz="4700" b="1"/>
            </a:lvl5pPr>
            <a:lvl6pPr marL="6766377" indent="0">
              <a:buNone/>
              <a:defRPr sz="4700" b="1"/>
            </a:lvl6pPr>
            <a:lvl7pPr marL="8119653" indent="0">
              <a:buNone/>
              <a:defRPr sz="4700" b="1"/>
            </a:lvl7pPr>
            <a:lvl8pPr marL="9472928" indent="0">
              <a:buNone/>
              <a:defRPr sz="4700" b="1"/>
            </a:lvl8pPr>
            <a:lvl9pPr marL="10826203" indent="0">
              <a:buNone/>
              <a:defRPr sz="4700" b="1"/>
            </a:lvl9pPr>
          </a:lstStyle>
          <a:p>
            <a:pPr lvl="0"/>
            <a:r>
              <a:rPr lang="en-US" smtClean="0"/>
              <a:t>Click to edit Master text styles</a:t>
            </a:r>
          </a:p>
        </p:txBody>
      </p:sp>
      <p:sp>
        <p:nvSpPr>
          <p:cNvPr id="4" name="Content Placeholder 3"/>
          <p:cNvSpPr>
            <a:spLocks noGrp="1"/>
          </p:cNvSpPr>
          <p:nvPr>
            <p:ph sz="half" idx="2"/>
          </p:nvPr>
        </p:nvSpPr>
        <p:spPr>
          <a:xfrm>
            <a:off x="2015495" y="14028420"/>
            <a:ext cx="12378688" cy="206336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4813281" y="9414512"/>
            <a:ext cx="12439651" cy="4613908"/>
          </a:xfrm>
        </p:spPr>
        <p:txBody>
          <a:bodyPr anchor="b"/>
          <a:lstStyle>
            <a:lvl1pPr marL="0" indent="0">
              <a:buNone/>
              <a:defRPr sz="7100" b="1"/>
            </a:lvl1pPr>
            <a:lvl2pPr marL="1353275" indent="0">
              <a:buNone/>
              <a:defRPr sz="5900" b="1"/>
            </a:lvl2pPr>
            <a:lvl3pPr marL="2706551" indent="0">
              <a:buNone/>
              <a:defRPr sz="5300" b="1"/>
            </a:lvl3pPr>
            <a:lvl4pPr marL="4059826" indent="0">
              <a:buNone/>
              <a:defRPr sz="4700" b="1"/>
            </a:lvl4pPr>
            <a:lvl5pPr marL="5413102" indent="0">
              <a:buNone/>
              <a:defRPr sz="4700" b="1"/>
            </a:lvl5pPr>
            <a:lvl6pPr marL="6766377" indent="0">
              <a:buNone/>
              <a:defRPr sz="4700" b="1"/>
            </a:lvl6pPr>
            <a:lvl7pPr marL="8119653" indent="0">
              <a:buNone/>
              <a:defRPr sz="4700" b="1"/>
            </a:lvl7pPr>
            <a:lvl8pPr marL="9472928" indent="0">
              <a:buNone/>
              <a:defRPr sz="4700" b="1"/>
            </a:lvl8pPr>
            <a:lvl9pPr marL="10826203" indent="0">
              <a:buNone/>
              <a:defRPr sz="4700" b="1"/>
            </a:lvl9pPr>
          </a:lstStyle>
          <a:p>
            <a:pPr lvl="0"/>
            <a:r>
              <a:rPr lang="en-US" smtClean="0"/>
              <a:t>Click to edit Master text styles</a:t>
            </a:r>
          </a:p>
        </p:txBody>
      </p:sp>
      <p:sp>
        <p:nvSpPr>
          <p:cNvPr id="6" name="Content Placeholder 5"/>
          <p:cNvSpPr>
            <a:spLocks noGrp="1"/>
          </p:cNvSpPr>
          <p:nvPr>
            <p:ph sz="quarter" idx="4"/>
          </p:nvPr>
        </p:nvSpPr>
        <p:spPr>
          <a:xfrm>
            <a:off x="14813281" y="14028420"/>
            <a:ext cx="12439651" cy="206336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AACC9D1-D00C-4BA2-B0D4-8338B0B1BB14}" type="datetimeFigureOut">
              <a:rPr lang="en-US" smtClean="0"/>
              <a:pPr/>
              <a:t>3/27/2017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3FCCF1-161E-40C7-97BF-4B52A8F63560}" type="slidenum">
              <a:rPr lang="en-US" smtClean="0"/>
              <a:pPr/>
              <a:t>‹#›</a:t>
            </a:fld>
            <a:endParaRPr lang="en-US"/>
          </a:p>
        </p:txBody>
      </p:sp>
    </p:spTree>
    <p:extLst>
      <p:ext uri="{BB962C8B-B14F-4D97-AF65-F5344CB8AC3E}">
        <p14:creationId xmlns:p14="http://schemas.microsoft.com/office/powerpoint/2010/main" val="672289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AACC9D1-D00C-4BA2-B0D4-8338B0B1BB14}" type="datetimeFigureOut">
              <a:rPr lang="en-US" smtClean="0"/>
              <a:pPr/>
              <a:t>3/27/2017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3FCCF1-161E-40C7-97BF-4B52A8F63560}" type="slidenum">
              <a:rPr lang="en-US" smtClean="0"/>
              <a:pPr/>
              <a:t>‹#›</a:t>
            </a:fld>
            <a:endParaRPr lang="en-US"/>
          </a:p>
        </p:txBody>
      </p:sp>
    </p:spTree>
    <p:extLst>
      <p:ext uri="{BB962C8B-B14F-4D97-AF65-F5344CB8AC3E}">
        <p14:creationId xmlns:p14="http://schemas.microsoft.com/office/powerpoint/2010/main" val="410675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ACC9D1-D00C-4BA2-B0D4-8338B0B1BB14}" type="datetimeFigureOut">
              <a:rPr lang="en-US" smtClean="0"/>
              <a:pPr/>
              <a:t>3/27/2017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3FCCF1-161E-40C7-97BF-4B52A8F63560}" type="slidenum">
              <a:rPr lang="en-US" smtClean="0"/>
              <a:pPr/>
              <a:t>‹#›</a:t>
            </a:fld>
            <a:endParaRPr lang="en-US"/>
          </a:p>
        </p:txBody>
      </p:sp>
    </p:spTree>
    <p:extLst>
      <p:ext uri="{BB962C8B-B14F-4D97-AF65-F5344CB8AC3E}">
        <p14:creationId xmlns:p14="http://schemas.microsoft.com/office/powerpoint/2010/main" val="3827147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5493" y="2560320"/>
            <a:ext cx="9437369" cy="8961120"/>
          </a:xfrm>
        </p:spPr>
        <p:txBody>
          <a:bodyPr anchor="b"/>
          <a:lstStyle>
            <a:lvl1pPr>
              <a:defRPr sz="9500"/>
            </a:lvl1pPr>
          </a:lstStyle>
          <a:p>
            <a:r>
              <a:rPr lang="en-US" smtClean="0"/>
              <a:t>Click to edit Master title style</a:t>
            </a:r>
            <a:endParaRPr lang="en-US" dirty="0"/>
          </a:p>
        </p:txBody>
      </p:sp>
      <p:sp>
        <p:nvSpPr>
          <p:cNvPr id="3" name="Content Placeholder 2"/>
          <p:cNvSpPr>
            <a:spLocks noGrp="1"/>
          </p:cNvSpPr>
          <p:nvPr>
            <p:ph idx="1"/>
          </p:nvPr>
        </p:nvSpPr>
        <p:spPr>
          <a:xfrm>
            <a:off x="12439651" y="5529588"/>
            <a:ext cx="14813280" cy="27292300"/>
          </a:xfrm>
        </p:spPr>
        <p:txBody>
          <a:bodyPr/>
          <a:lstStyle>
            <a:lvl1pPr>
              <a:defRPr sz="9500"/>
            </a:lvl1pPr>
            <a:lvl2pPr>
              <a:defRPr sz="8300"/>
            </a:lvl2pPr>
            <a:lvl3pPr>
              <a:defRPr sz="7100"/>
            </a:lvl3pPr>
            <a:lvl4pPr>
              <a:defRPr sz="5900"/>
            </a:lvl4pPr>
            <a:lvl5pPr>
              <a:defRPr sz="5900"/>
            </a:lvl5pPr>
            <a:lvl6pPr>
              <a:defRPr sz="5900"/>
            </a:lvl6pPr>
            <a:lvl7pPr>
              <a:defRPr sz="5900"/>
            </a:lvl7pPr>
            <a:lvl8pPr>
              <a:defRPr sz="5900"/>
            </a:lvl8pPr>
            <a:lvl9pPr>
              <a:defRPr sz="5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015493" y="11521440"/>
            <a:ext cx="9437369" cy="21344892"/>
          </a:xfrm>
        </p:spPr>
        <p:txBody>
          <a:bodyPr/>
          <a:lstStyle>
            <a:lvl1pPr marL="0" indent="0">
              <a:buNone/>
              <a:defRPr sz="4700"/>
            </a:lvl1pPr>
            <a:lvl2pPr marL="1353275" indent="0">
              <a:buNone/>
              <a:defRPr sz="4100"/>
            </a:lvl2pPr>
            <a:lvl3pPr marL="2706551" indent="0">
              <a:buNone/>
              <a:defRPr sz="3600"/>
            </a:lvl3pPr>
            <a:lvl4pPr marL="4059826" indent="0">
              <a:buNone/>
              <a:defRPr sz="3000"/>
            </a:lvl4pPr>
            <a:lvl5pPr marL="5413102" indent="0">
              <a:buNone/>
              <a:defRPr sz="3000"/>
            </a:lvl5pPr>
            <a:lvl6pPr marL="6766377" indent="0">
              <a:buNone/>
              <a:defRPr sz="3000"/>
            </a:lvl6pPr>
            <a:lvl7pPr marL="8119653" indent="0">
              <a:buNone/>
              <a:defRPr sz="3000"/>
            </a:lvl7pPr>
            <a:lvl8pPr marL="9472928" indent="0">
              <a:buNone/>
              <a:defRPr sz="3000"/>
            </a:lvl8pPr>
            <a:lvl9pPr marL="10826203" indent="0">
              <a:buNone/>
              <a:defRPr sz="3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ACC9D1-D00C-4BA2-B0D4-8338B0B1BB14}" type="datetimeFigureOut">
              <a:rPr lang="en-US" smtClean="0"/>
              <a:pPr/>
              <a:t>3/27/2017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3FCCF1-161E-40C7-97BF-4B52A8F63560}" type="slidenum">
              <a:rPr lang="en-US" smtClean="0"/>
              <a:pPr/>
              <a:t>‹#›</a:t>
            </a:fld>
            <a:endParaRPr lang="en-US"/>
          </a:p>
        </p:txBody>
      </p:sp>
    </p:spTree>
    <p:extLst>
      <p:ext uri="{BB962C8B-B14F-4D97-AF65-F5344CB8AC3E}">
        <p14:creationId xmlns:p14="http://schemas.microsoft.com/office/powerpoint/2010/main" val="744622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5493" y="2560320"/>
            <a:ext cx="9437369" cy="8961120"/>
          </a:xfrm>
        </p:spPr>
        <p:txBody>
          <a:bodyPr anchor="b"/>
          <a:lstStyle>
            <a:lvl1pPr>
              <a:defRPr sz="95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439651" y="5529588"/>
            <a:ext cx="14813280" cy="27292300"/>
          </a:xfrm>
        </p:spPr>
        <p:txBody>
          <a:bodyPr anchor="t"/>
          <a:lstStyle>
            <a:lvl1pPr marL="0" indent="0">
              <a:buNone/>
              <a:defRPr sz="9500"/>
            </a:lvl1pPr>
            <a:lvl2pPr marL="1353275" indent="0">
              <a:buNone/>
              <a:defRPr sz="8300"/>
            </a:lvl2pPr>
            <a:lvl3pPr marL="2706551" indent="0">
              <a:buNone/>
              <a:defRPr sz="7100"/>
            </a:lvl3pPr>
            <a:lvl4pPr marL="4059826" indent="0">
              <a:buNone/>
              <a:defRPr sz="5900"/>
            </a:lvl4pPr>
            <a:lvl5pPr marL="5413102" indent="0">
              <a:buNone/>
              <a:defRPr sz="5900"/>
            </a:lvl5pPr>
            <a:lvl6pPr marL="6766377" indent="0">
              <a:buNone/>
              <a:defRPr sz="5900"/>
            </a:lvl6pPr>
            <a:lvl7pPr marL="8119653" indent="0">
              <a:buNone/>
              <a:defRPr sz="5900"/>
            </a:lvl7pPr>
            <a:lvl8pPr marL="9472928" indent="0">
              <a:buNone/>
              <a:defRPr sz="5900"/>
            </a:lvl8pPr>
            <a:lvl9pPr marL="10826203" indent="0">
              <a:buNone/>
              <a:defRPr sz="5900"/>
            </a:lvl9pPr>
          </a:lstStyle>
          <a:p>
            <a:r>
              <a:rPr lang="en-US" smtClean="0"/>
              <a:t>Click icon to add picture</a:t>
            </a:r>
            <a:endParaRPr lang="en-US" dirty="0"/>
          </a:p>
        </p:txBody>
      </p:sp>
      <p:sp>
        <p:nvSpPr>
          <p:cNvPr id="4" name="Text Placeholder 3"/>
          <p:cNvSpPr>
            <a:spLocks noGrp="1"/>
          </p:cNvSpPr>
          <p:nvPr>
            <p:ph type="body" sz="half" idx="2"/>
          </p:nvPr>
        </p:nvSpPr>
        <p:spPr>
          <a:xfrm>
            <a:off x="2015493" y="11521440"/>
            <a:ext cx="9437369" cy="21344892"/>
          </a:xfrm>
        </p:spPr>
        <p:txBody>
          <a:bodyPr/>
          <a:lstStyle>
            <a:lvl1pPr marL="0" indent="0">
              <a:buNone/>
              <a:defRPr sz="4700"/>
            </a:lvl1pPr>
            <a:lvl2pPr marL="1353275" indent="0">
              <a:buNone/>
              <a:defRPr sz="4100"/>
            </a:lvl2pPr>
            <a:lvl3pPr marL="2706551" indent="0">
              <a:buNone/>
              <a:defRPr sz="3600"/>
            </a:lvl3pPr>
            <a:lvl4pPr marL="4059826" indent="0">
              <a:buNone/>
              <a:defRPr sz="3000"/>
            </a:lvl4pPr>
            <a:lvl5pPr marL="5413102" indent="0">
              <a:buNone/>
              <a:defRPr sz="3000"/>
            </a:lvl5pPr>
            <a:lvl6pPr marL="6766377" indent="0">
              <a:buNone/>
              <a:defRPr sz="3000"/>
            </a:lvl6pPr>
            <a:lvl7pPr marL="8119653" indent="0">
              <a:buNone/>
              <a:defRPr sz="3000"/>
            </a:lvl7pPr>
            <a:lvl8pPr marL="9472928" indent="0">
              <a:buNone/>
              <a:defRPr sz="3000"/>
            </a:lvl8pPr>
            <a:lvl9pPr marL="10826203" indent="0">
              <a:buNone/>
              <a:defRPr sz="3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ACC9D1-D00C-4BA2-B0D4-8338B0B1BB14}" type="datetimeFigureOut">
              <a:rPr lang="en-US" smtClean="0"/>
              <a:pPr/>
              <a:t>3/27/2017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3FCCF1-161E-40C7-97BF-4B52A8F63560}" type="slidenum">
              <a:rPr lang="en-US" smtClean="0"/>
              <a:pPr/>
              <a:t>‹#›</a:t>
            </a:fld>
            <a:endParaRPr lang="en-US"/>
          </a:p>
        </p:txBody>
      </p:sp>
    </p:spTree>
    <p:extLst>
      <p:ext uri="{BB962C8B-B14F-4D97-AF65-F5344CB8AC3E}">
        <p14:creationId xmlns:p14="http://schemas.microsoft.com/office/powerpoint/2010/main" val="379916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1680" y="2044708"/>
            <a:ext cx="25237440" cy="7423152"/>
          </a:xfrm>
          <a:prstGeom prst="rect">
            <a:avLst/>
          </a:prstGeom>
        </p:spPr>
        <p:txBody>
          <a:bodyPr vert="horz" lIns="112773" tIns="56386" rIns="112773" bIns="56386"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011680" y="10223500"/>
            <a:ext cx="25237440" cy="24367492"/>
          </a:xfrm>
          <a:prstGeom prst="rect">
            <a:avLst/>
          </a:prstGeom>
        </p:spPr>
        <p:txBody>
          <a:bodyPr vert="horz" lIns="112773" tIns="56386" rIns="112773" bIns="5638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011680" y="35595568"/>
            <a:ext cx="6583680" cy="2044700"/>
          </a:xfrm>
          <a:prstGeom prst="rect">
            <a:avLst/>
          </a:prstGeom>
        </p:spPr>
        <p:txBody>
          <a:bodyPr vert="horz" lIns="112773" tIns="56386" rIns="112773" bIns="56386" rtlCol="0" anchor="ctr"/>
          <a:lstStyle>
            <a:lvl1pPr algn="l">
              <a:defRPr sz="3600">
                <a:solidFill>
                  <a:schemeClr val="tx1">
                    <a:tint val="75000"/>
                  </a:schemeClr>
                </a:solidFill>
              </a:defRPr>
            </a:lvl1pPr>
          </a:lstStyle>
          <a:p>
            <a:fld id="{AAACC9D1-D00C-4BA2-B0D4-8338B0B1BB14}" type="datetimeFigureOut">
              <a:rPr lang="en-US" smtClean="0"/>
              <a:pPr/>
              <a:t>3/27/2017</a:t>
            </a:fld>
            <a:endParaRPr lang="en-US"/>
          </a:p>
        </p:txBody>
      </p:sp>
      <p:sp>
        <p:nvSpPr>
          <p:cNvPr id="5" name="Footer Placeholder 4"/>
          <p:cNvSpPr>
            <a:spLocks noGrp="1"/>
          </p:cNvSpPr>
          <p:nvPr>
            <p:ph type="ftr" sz="quarter" idx="3"/>
          </p:nvPr>
        </p:nvSpPr>
        <p:spPr>
          <a:xfrm>
            <a:off x="9692640" y="35595568"/>
            <a:ext cx="9875520" cy="2044700"/>
          </a:xfrm>
          <a:prstGeom prst="rect">
            <a:avLst/>
          </a:prstGeom>
        </p:spPr>
        <p:txBody>
          <a:bodyPr vert="horz" lIns="112773" tIns="56386" rIns="112773" bIns="56386" rtlCol="0" anchor="ctr"/>
          <a:lstStyle>
            <a:lvl1pPr algn="ctr">
              <a:defRPr sz="3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0665440" y="35595568"/>
            <a:ext cx="6583680" cy="2044700"/>
          </a:xfrm>
          <a:prstGeom prst="rect">
            <a:avLst/>
          </a:prstGeom>
        </p:spPr>
        <p:txBody>
          <a:bodyPr vert="horz" lIns="112773" tIns="56386" rIns="112773" bIns="56386" rtlCol="0" anchor="ctr"/>
          <a:lstStyle>
            <a:lvl1pPr algn="r">
              <a:defRPr sz="3600">
                <a:solidFill>
                  <a:schemeClr val="tx1">
                    <a:tint val="75000"/>
                  </a:schemeClr>
                </a:solidFill>
              </a:defRPr>
            </a:lvl1pPr>
          </a:lstStyle>
          <a:p>
            <a:fld id="{5E3FCCF1-161E-40C7-97BF-4B52A8F63560}" type="slidenum">
              <a:rPr lang="en-US" smtClean="0"/>
              <a:pPr/>
              <a:t>‹#›</a:t>
            </a:fld>
            <a:endParaRPr lang="en-US"/>
          </a:p>
        </p:txBody>
      </p:sp>
    </p:spTree>
    <p:extLst>
      <p:ext uri="{BB962C8B-B14F-4D97-AF65-F5344CB8AC3E}">
        <p14:creationId xmlns:p14="http://schemas.microsoft.com/office/powerpoint/2010/main" val="2514296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706551" rtl="0" eaLnBrk="1" latinLnBrk="0" hangingPunct="1">
        <a:lnSpc>
          <a:spcPct val="90000"/>
        </a:lnSpc>
        <a:spcBef>
          <a:spcPct val="0"/>
        </a:spcBef>
        <a:buNone/>
        <a:defRPr sz="13000" kern="1200">
          <a:solidFill>
            <a:schemeClr val="tx1"/>
          </a:solidFill>
          <a:latin typeface="+mj-lt"/>
          <a:ea typeface="+mj-ea"/>
          <a:cs typeface="+mj-cs"/>
        </a:defRPr>
      </a:lvl1pPr>
    </p:titleStyle>
    <p:bodyStyle>
      <a:lvl1pPr marL="676638" indent="-676638" algn="l" defTabSz="2706551" rtl="0" eaLnBrk="1" latinLnBrk="0" hangingPunct="1">
        <a:lnSpc>
          <a:spcPct val="90000"/>
        </a:lnSpc>
        <a:spcBef>
          <a:spcPts val="2960"/>
        </a:spcBef>
        <a:buFont typeface="Arial" panose="020B0604020202020204" pitchFamily="34" charset="0"/>
        <a:buChar char="•"/>
        <a:defRPr sz="8300" kern="1200">
          <a:solidFill>
            <a:schemeClr val="tx1"/>
          </a:solidFill>
          <a:latin typeface="+mn-lt"/>
          <a:ea typeface="+mn-ea"/>
          <a:cs typeface="+mn-cs"/>
        </a:defRPr>
      </a:lvl1pPr>
      <a:lvl2pPr marL="2029913" indent="-676638" algn="l" defTabSz="2706551" rtl="0" eaLnBrk="1" latinLnBrk="0" hangingPunct="1">
        <a:lnSpc>
          <a:spcPct val="90000"/>
        </a:lnSpc>
        <a:spcBef>
          <a:spcPts val="1480"/>
        </a:spcBef>
        <a:buFont typeface="Arial" panose="020B0604020202020204" pitchFamily="34" charset="0"/>
        <a:buChar char="•"/>
        <a:defRPr sz="7100" kern="1200">
          <a:solidFill>
            <a:schemeClr val="tx1"/>
          </a:solidFill>
          <a:latin typeface="+mn-lt"/>
          <a:ea typeface="+mn-ea"/>
          <a:cs typeface="+mn-cs"/>
        </a:defRPr>
      </a:lvl2pPr>
      <a:lvl3pPr marL="3383189" indent="-676638" algn="l" defTabSz="2706551" rtl="0" eaLnBrk="1" latinLnBrk="0" hangingPunct="1">
        <a:lnSpc>
          <a:spcPct val="90000"/>
        </a:lnSpc>
        <a:spcBef>
          <a:spcPts val="1480"/>
        </a:spcBef>
        <a:buFont typeface="Arial" panose="020B0604020202020204" pitchFamily="34" charset="0"/>
        <a:buChar char="•"/>
        <a:defRPr sz="5900" kern="1200">
          <a:solidFill>
            <a:schemeClr val="tx1"/>
          </a:solidFill>
          <a:latin typeface="+mn-lt"/>
          <a:ea typeface="+mn-ea"/>
          <a:cs typeface="+mn-cs"/>
        </a:defRPr>
      </a:lvl3pPr>
      <a:lvl4pPr marL="4736464" indent="-676638" algn="l" defTabSz="2706551" rtl="0" eaLnBrk="1" latinLnBrk="0" hangingPunct="1">
        <a:lnSpc>
          <a:spcPct val="90000"/>
        </a:lnSpc>
        <a:spcBef>
          <a:spcPts val="1480"/>
        </a:spcBef>
        <a:buFont typeface="Arial" panose="020B0604020202020204" pitchFamily="34" charset="0"/>
        <a:buChar char="•"/>
        <a:defRPr sz="5300" kern="1200">
          <a:solidFill>
            <a:schemeClr val="tx1"/>
          </a:solidFill>
          <a:latin typeface="+mn-lt"/>
          <a:ea typeface="+mn-ea"/>
          <a:cs typeface="+mn-cs"/>
        </a:defRPr>
      </a:lvl4pPr>
      <a:lvl5pPr marL="6089739" indent="-676638" algn="l" defTabSz="2706551" rtl="0" eaLnBrk="1" latinLnBrk="0" hangingPunct="1">
        <a:lnSpc>
          <a:spcPct val="90000"/>
        </a:lnSpc>
        <a:spcBef>
          <a:spcPts val="1480"/>
        </a:spcBef>
        <a:buFont typeface="Arial" panose="020B0604020202020204" pitchFamily="34" charset="0"/>
        <a:buChar char="•"/>
        <a:defRPr sz="5300" kern="1200">
          <a:solidFill>
            <a:schemeClr val="tx1"/>
          </a:solidFill>
          <a:latin typeface="+mn-lt"/>
          <a:ea typeface="+mn-ea"/>
          <a:cs typeface="+mn-cs"/>
        </a:defRPr>
      </a:lvl5pPr>
      <a:lvl6pPr marL="7443015" indent="-676638" algn="l" defTabSz="2706551" rtl="0" eaLnBrk="1" latinLnBrk="0" hangingPunct="1">
        <a:lnSpc>
          <a:spcPct val="90000"/>
        </a:lnSpc>
        <a:spcBef>
          <a:spcPts val="1480"/>
        </a:spcBef>
        <a:buFont typeface="Arial" panose="020B0604020202020204" pitchFamily="34" charset="0"/>
        <a:buChar char="•"/>
        <a:defRPr sz="5300" kern="1200">
          <a:solidFill>
            <a:schemeClr val="tx1"/>
          </a:solidFill>
          <a:latin typeface="+mn-lt"/>
          <a:ea typeface="+mn-ea"/>
          <a:cs typeface="+mn-cs"/>
        </a:defRPr>
      </a:lvl6pPr>
      <a:lvl7pPr marL="8796290" indent="-676638" algn="l" defTabSz="2706551" rtl="0" eaLnBrk="1" latinLnBrk="0" hangingPunct="1">
        <a:lnSpc>
          <a:spcPct val="90000"/>
        </a:lnSpc>
        <a:spcBef>
          <a:spcPts val="1480"/>
        </a:spcBef>
        <a:buFont typeface="Arial" panose="020B0604020202020204" pitchFamily="34" charset="0"/>
        <a:buChar char="•"/>
        <a:defRPr sz="5300" kern="1200">
          <a:solidFill>
            <a:schemeClr val="tx1"/>
          </a:solidFill>
          <a:latin typeface="+mn-lt"/>
          <a:ea typeface="+mn-ea"/>
          <a:cs typeface="+mn-cs"/>
        </a:defRPr>
      </a:lvl7pPr>
      <a:lvl8pPr marL="10149566" indent="-676638" algn="l" defTabSz="2706551" rtl="0" eaLnBrk="1" latinLnBrk="0" hangingPunct="1">
        <a:lnSpc>
          <a:spcPct val="90000"/>
        </a:lnSpc>
        <a:spcBef>
          <a:spcPts val="1480"/>
        </a:spcBef>
        <a:buFont typeface="Arial" panose="020B0604020202020204" pitchFamily="34" charset="0"/>
        <a:buChar char="•"/>
        <a:defRPr sz="5300" kern="1200">
          <a:solidFill>
            <a:schemeClr val="tx1"/>
          </a:solidFill>
          <a:latin typeface="+mn-lt"/>
          <a:ea typeface="+mn-ea"/>
          <a:cs typeface="+mn-cs"/>
        </a:defRPr>
      </a:lvl8pPr>
      <a:lvl9pPr marL="11502841" indent="-676638" algn="l" defTabSz="2706551" rtl="0" eaLnBrk="1" latinLnBrk="0" hangingPunct="1">
        <a:lnSpc>
          <a:spcPct val="90000"/>
        </a:lnSpc>
        <a:spcBef>
          <a:spcPts val="1480"/>
        </a:spcBef>
        <a:buFont typeface="Arial" panose="020B0604020202020204" pitchFamily="34" charset="0"/>
        <a:buChar char="•"/>
        <a:defRPr sz="5300" kern="1200">
          <a:solidFill>
            <a:schemeClr val="tx1"/>
          </a:solidFill>
          <a:latin typeface="+mn-lt"/>
          <a:ea typeface="+mn-ea"/>
          <a:cs typeface="+mn-cs"/>
        </a:defRPr>
      </a:lvl9pPr>
    </p:bodyStyle>
    <p:otherStyle>
      <a:defPPr>
        <a:defRPr lang="en-US"/>
      </a:defPPr>
      <a:lvl1pPr marL="0" algn="l" defTabSz="2706551" rtl="0" eaLnBrk="1" latinLnBrk="0" hangingPunct="1">
        <a:defRPr sz="5300" kern="1200">
          <a:solidFill>
            <a:schemeClr val="tx1"/>
          </a:solidFill>
          <a:latin typeface="+mn-lt"/>
          <a:ea typeface="+mn-ea"/>
          <a:cs typeface="+mn-cs"/>
        </a:defRPr>
      </a:lvl1pPr>
      <a:lvl2pPr marL="1353275" algn="l" defTabSz="2706551" rtl="0" eaLnBrk="1" latinLnBrk="0" hangingPunct="1">
        <a:defRPr sz="5300" kern="1200">
          <a:solidFill>
            <a:schemeClr val="tx1"/>
          </a:solidFill>
          <a:latin typeface="+mn-lt"/>
          <a:ea typeface="+mn-ea"/>
          <a:cs typeface="+mn-cs"/>
        </a:defRPr>
      </a:lvl2pPr>
      <a:lvl3pPr marL="2706551" algn="l" defTabSz="2706551" rtl="0" eaLnBrk="1" latinLnBrk="0" hangingPunct="1">
        <a:defRPr sz="5300" kern="1200">
          <a:solidFill>
            <a:schemeClr val="tx1"/>
          </a:solidFill>
          <a:latin typeface="+mn-lt"/>
          <a:ea typeface="+mn-ea"/>
          <a:cs typeface="+mn-cs"/>
        </a:defRPr>
      </a:lvl3pPr>
      <a:lvl4pPr marL="4059826" algn="l" defTabSz="2706551" rtl="0" eaLnBrk="1" latinLnBrk="0" hangingPunct="1">
        <a:defRPr sz="5300" kern="1200">
          <a:solidFill>
            <a:schemeClr val="tx1"/>
          </a:solidFill>
          <a:latin typeface="+mn-lt"/>
          <a:ea typeface="+mn-ea"/>
          <a:cs typeface="+mn-cs"/>
        </a:defRPr>
      </a:lvl4pPr>
      <a:lvl5pPr marL="5413102" algn="l" defTabSz="2706551" rtl="0" eaLnBrk="1" latinLnBrk="0" hangingPunct="1">
        <a:defRPr sz="5300" kern="1200">
          <a:solidFill>
            <a:schemeClr val="tx1"/>
          </a:solidFill>
          <a:latin typeface="+mn-lt"/>
          <a:ea typeface="+mn-ea"/>
          <a:cs typeface="+mn-cs"/>
        </a:defRPr>
      </a:lvl5pPr>
      <a:lvl6pPr marL="6766377" algn="l" defTabSz="2706551" rtl="0" eaLnBrk="1" latinLnBrk="0" hangingPunct="1">
        <a:defRPr sz="5300" kern="1200">
          <a:solidFill>
            <a:schemeClr val="tx1"/>
          </a:solidFill>
          <a:latin typeface="+mn-lt"/>
          <a:ea typeface="+mn-ea"/>
          <a:cs typeface="+mn-cs"/>
        </a:defRPr>
      </a:lvl6pPr>
      <a:lvl7pPr marL="8119653" algn="l" defTabSz="2706551" rtl="0" eaLnBrk="1" latinLnBrk="0" hangingPunct="1">
        <a:defRPr sz="5300" kern="1200">
          <a:solidFill>
            <a:schemeClr val="tx1"/>
          </a:solidFill>
          <a:latin typeface="+mn-lt"/>
          <a:ea typeface="+mn-ea"/>
          <a:cs typeface="+mn-cs"/>
        </a:defRPr>
      </a:lvl7pPr>
      <a:lvl8pPr marL="9472928" algn="l" defTabSz="2706551" rtl="0" eaLnBrk="1" latinLnBrk="0" hangingPunct="1">
        <a:defRPr sz="5300" kern="1200">
          <a:solidFill>
            <a:schemeClr val="tx1"/>
          </a:solidFill>
          <a:latin typeface="+mn-lt"/>
          <a:ea typeface="+mn-ea"/>
          <a:cs typeface="+mn-cs"/>
        </a:defRPr>
      </a:lvl8pPr>
      <a:lvl9pPr marL="10826203" algn="l" defTabSz="2706551" rtl="0" eaLnBrk="1" latinLnBrk="0" hangingPunct="1">
        <a:defRPr sz="5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roton1785@gmail.com" TargetMode="External"/><Relationship Id="rId13" Type="http://schemas.openxmlformats.org/officeDocument/2006/relationships/diagramQuickStyle" Target="../diagrams/quickStyle1.xml"/><Relationship Id="rId18" Type="http://schemas.openxmlformats.org/officeDocument/2006/relationships/diagramQuickStyle" Target="../diagrams/quickStyle2.xml"/><Relationship Id="rId26" Type="http://schemas.openxmlformats.org/officeDocument/2006/relationships/diagramData" Target="../diagrams/data4.xml"/><Relationship Id="rId39" Type="http://schemas.openxmlformats.org/officeDocument/2006/relationships/image" Target="../media/image15.jpg"/><Relationship Id="rId3" Type="http://schemas.openxmlformats.org/officeDocument/2006/relationships/image" Target="../media/image1.png"/><Relationship Id="rId21" Type="http://schemas.openxmlformats.org/officeDocument/2006/relationships/diagramData" Target="../diagrams/data3.xml"/><Relationship Id="rId34" Type="http://schemas.openxmlformats.org/officeDocument/2006/relationships/image" Target="../media/image10.jpg"/><Relationship Id="rId7" Type="http://schemas.openxmlformats.org/officeDocument/2006/relationships/image" Target="../media/image5.png"/><Relationship Id="rId12" Type="http://schemas.openxmlformats.org/officeDocument/2006/relationships/diagramLayout" Target="../diagrams/layout1.xml"/><Relationship Id="rId17" Type="http://schemas.openxmlformats.org/officeDocument/2006/relationships/diagramLayout" Target="../diagrams/layout2.xml"/><Relationship Id="rId25" Type="http://schemas.microsoft.com/office/2007/relationships/diagramDrawing" Target="../diagrams/drawing3.xml"/><Relationship Id="rId33" Type="http://schemas.openxmlformats.org/officeDocument/2006/relationships/image" Target="../media/image9.png"/><Relationship Id="rId38" Type="http://schemas.openxmlformats.org/officeDocument/2006/relationships/image" Target="../media/image14.png"/><Relationship Id="rId2" Type="http://schemas.openxmlformats.org/officeDocument/2006/relationships/notesSlide" Target="../notesSlides/notesSlide1.xml"/><Relationship Id="rId16" Type="http://schemas.openxmlformats.org/officeDocument/2006/relationships/diagramData" Target="../diagrams/data2.xml"/><Relationship Id="rId20" Type="http://schemas.microsoft.com/office/2007/relationships/diagramDrawing" Target="../diagrams/drawing2.xml"/><Relationship Id="rId29" Type="http://schemas.openxmlformats.org/officeDocument/2006/relationships/diagramColors" Target="../diagrams/colors4.xml"/><Relationship Id="rId1" Type="http://schemas.openxmlformats.org/officeDocument/2006/relationships/slideLayout" Target="../slideLayouts/slideLayout1.xml"/><Relationship Id="rId6" Type="http://schemas.openxmlformats.org/officeDocument/2006/relationships/image" Target="../media/image4.jpeg"/><Relationship Id="rId11" Type="http://schemas.openxmlformats.org/officeDocument/2006/relationships/diagramData" Target="../diagrams/data1.xml"/><Relationship Id="rId24" Type="http://schemas.openxmlformats.org/officeDocument/2006/relationships/diagramColors" Target="../diagrams/colors3.xml"/><Relationship Id="rId32" Type="http://schemas.openxmlformats.org/officeDocument/2006/relationships/image" Target="../media/image8.png"/><Relationship Id="rId37" Type="http://schemas.openxmlformats.org/officeDocument/2006/relationships/image" Target="../media/image13.png"/><Relationship Id="rId40" Type="http://schemas.openxmlformats.org/officeDocument/2006/relationships/image" Target="../media/image16.jpg"/><Relationship Id="rId5" Type="http://schemas.openxmlformats.org/officeDocument/2006/relationships/image" Target="../media/image3.png"/><Relationship Id="rId15" Type="http://schemas.microsoft.com/office/2007/relationships/diagramDrawing" Target="../diagrams/drawing1.xml"/><Relationship Id="rId23" Type="http://schemas.openxmlformats.org/officeDocument/2006/relationships/diagramQuickStyle" Target="../diagrams/quickStyle3.xml"/><Relationship Id="rId28" Type="http://schemas.openxmlformats.org/officeDocument/2006/relationships/diagramQuickStyle" Target="../diagrams/quickStyle4.xml"/><Relationship Id="rId36" Type="http://schemas.openxmlformats.org/officeDocument/2006/relationships/image" Target="../media/image12.png"/><Relationship Id="rId10" Type="http://schemas.openxmlformats.org/officeDocument/2006/relationships/image" Target="../media/image6.png"/><Relationship Id="rId19" Type="http://schemas.openxmlformats.org/officeDocument/2006/relationships/diagramColors" Target="../diagrams/colors2.xml"/><Relationship Id="rId31"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hyperlink" Target="mailto:shiplu@cse.du.ac.bd" TargetMode="External"/><Relationship Id="rId14" Type="http://schemas.openxmlformats.org/officeDocument/2006/relationships/diagramColors" Target="../diagrams/colors1.xml"/><Relationship Id="rId22" Type="http://schemas.openxmlformats.org/officeDocument/2006/relationships/diagramLayout" Target="../diagrams/layout3.xml"/><Relationship Id="rId27" Type="http://schemas.openxmlformats.org/officeDocument/2006/relationships/diagramLayout" Target="../diagrams/layout4.xml"/><Relationship Id="rId30" Type="http://schemas.microsoft.com/office/2007/relationships/diagramDrawing" Target="../diagrams/drawing4.xml"/><Relationship Id="rId35"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Round Single Corner Rectangle 155"/>
          <p:cNvSpPr/>
          <p:nvPr/>
        </p:nvSpPr>
        <p:spPr>
          <a:xfrm>
            <a:off x="18985832" y="25836064"/>
            <a:ext cx="9879744" cy="5477045"/>
          </a:xfrm>
          <a:prstGeom prst="round1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12773" tIns="56386" rIns="112773" bIns="56386" rtlCol="0" anchor="ctr"/>
          <a:lstStyle/>
          <a:p>
            <a:endParaRPr lang="en-US" sz="3900" dirty="0" smtClean="0">
              <a:solidFill>
                <a:schemeClr val="tx1"/>
              </a:solidFill>
            </a:endParaRPr>
          </a:p>
        </p:txBody>
      </p:sp>
      <mc:AlternateContent xmlns:mc="http://schemas.openxmlformats.org/markup-compatibility/2006">
        <mc:Choice xmlns:a14="http://schemas.microsoft.com/office/drawing/2010/main" Requires="a14">
          <p:sp>
            <p:nvSpPr>
              <p:cNvPr id="139" name="Round Single Corner Rectangle 138"/>
              <p:cNvSpPr/>
              <p:nvPr/>
            </p:nvSpPr>
            <p:spPr>
              <a:xfrm>
                <a:off x="21162016" y="13203682"/>
                <a:ext cx="7703560" cy="5208895"/>
              </a:xfrm>
              <a:prstGeom prst="round1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12773" tIns="56386" rIns="112773" bIns="56386" rtlCol="0" anchor="ctr"/>
              <a:lstStyle/>
              <a:p>
                <a:endParaRPr lang="en-US" sz="2600" dirty="0" smtClean="0">
                  <a:solidFill>
                    <a:schemeClr val="tx1"/>
                  </a:solidFill>
                  <a:latin typeface="Times New Roman" pitchFamily="18" charset="0"/>
                  <a:cs typeface="Times New Roman" pitchFamily="18" charset="0"/>
                </a:endParaRPr>
              </a:p>
              <a:p>
                <a:endParaRPr lang="en-US" sz="2600" dirty="0" smtClean="0">
                  <a:solidFill>
                    <a:schemeClr val="tx1"/>
                  </a:solidFill>
                  <a:latin typeface="Times New Roman" pitchFamily="18" charset="0"/>
                  <a:cs typeface="Times New Roman" pitchFamily="18" charset="0"/>
                </a:endParaRPr>
              </a:p>
              <a:p>
                <a:endParaRPr lang="en-US" sz="2600" dirty="0">
                  <a:solidFill>
                    <a:schemeClr val="tx1"/>
                  </a:solidFill>
                  <a:latin typeface="Times New Roman" pitchFamily="18" charset="0"/>
                  <a:cs typeface="Times New Roman" pitchFamily="18" charset="0"/>
                </a:endParaRPr>
              </a:p>
              <a:p>
                <a:endParaRPr lang="en-US" sz="2600" dirty="0" smtClean="0">
                  <a:solidFill>
                    <a:schemeClr val="tx1"/>
                  </a:solidFill>
                  <a:latin typeface="Times New Roman" pitchFamily="18" charset="0"/>
                  <a:cs typeface="Times New Roman" pitchFamily="18" charset="0"/>
                </a:endParaRPr>
              </a:p>
              <a:p>
                <a:r>
                  <a:rPr lang="en-US" sz="2600" dirty="0" smtClean="0">
                    <a:solidFill>
                      <a:srgbClr val="FF0000"/>
                    </a:solidFill>
                    <a:latin typeface="Times New Roman" pitchFamily="18" charset="0"/>
                    <a:cs typeface="Times New Roman" pitchFamily="18" charset="0"/>
                  </a:rPr>
                  <a:t>Movement of virtual Bat:</a:t>
                </a:r>
                <a:r>
                  <a:rPr lang="en-US" sz="2600" dirty="0" smtClean="0">
                    <a:solidFill>
                      <a:schemeClr val="tx1"/>
                    </a:solidFill>
                    <a:latin typeface="Times New Roman" pitchFamily="18" charset="0"/>
                    <a:cs typeface="Times New Roman" pitchFamily="18" charset="0"/>
                  </a:rPr>
                  <a:t> </a:t>
                </a:r>
              </a:p>
              <a:p>
                <a:pPr marL="914400" lvl="2" indent="0">
                  <a:buNone/>
                </a:pPr>
                <a14:m>
                  <m:oMath xmlns:m="http://schemas.openxmlformats.org/officeDocument/2006/math">
                    <m:sSub>
                      <m:sSubPr>
                        <m:ctrlPr>
                          <a:rPr lang="en-US" sz="2600" i="1" dirty="0">
                            <a:solidFill>
                              <a:schemeClr val="tx1"/>
                            </a:solidFill>
                            <a:latin typeface="Cambria Math"/>
                            <a:cs typeface="Times New Roman" pitchFamily="18" charset="0"/>
                          </a:rPr>
                        </m:ctrlPr>
                      </m:sSubPr>
                      <m:e>
                        <m:r>
                          <a:rPr lang="en-US" sz="2600" i="1" dirty="0">
                            <a:solidFill>
                              <a:schemeClr val="tx1"/>
                            </a:solidFill>
                            <a:latin typeface="Cambria Math"/>
                            <a:cs typeface="Times New Roman" pitchFamily="18" charset="0"/>
                          </a:rPr>
                          <m:t>𝑓</m:t>
                        </m:r>
                      </m:e>
                      <m:sub>
                        <m:r>
                          <a:rPr lang="en-US" sz="2600" i="1" dirty="0">
                            <a:solidFill>
                              <a:schemeClr val="tx1"/>
                            </a:solidFill>
                            <a:latin typeface="Cambria Math"/>
                            <a:cs typeface="Times New Roman" pitchFamily="18" charset="0"/>
                          </a:rPr>
                          <m:t>𝑖</m:t>
                        </m:r>
                      </m:sub>
                    </m:sSub>
                    <m:r>
                      <a:rPr lang="en-US" sz="2600" i="1">
                        <a:solidFill>
                          <a:schemeClr val="tx1"/>
                        </a:solidFill>
                        <a:latin typeface="Cambria Math"/>
                        <a:cs typeface="Times New Roman" pitchFamily="18" charset="0"/>
                      </a:rPr>
                      <m:t>=</m:t>
                    </m:r>
                    <m:sSub>
                      <m:sSubPr>
                        <m:ctrlPr>
                          <a:rPr lang="en-US" sz="2600" i="1">
                            <a:solidFill>
                              <a:schemeClr val="tx1"/>
                            </a:solidFill>
                            <a:latin typeface="Cambria Math"/>
                            <a:cs typeface="Times New Roman" pitchFamily="18" charset="0"/>
                          </a:rPr>
                        </m:ctrlPr>
                      </m:sSubPr>
                      <m:e>
                        <m:r>
                          <a:rPr lang="en-US" sz="2600" i="1">
                            <a:solidFill>
                              <a:schemeClr val="tx1"/>
                            </a:solidFill>
                            <a:latin typeface="Cambria Math"/>
                            <a:cs typeface="Times New Roman" pitchFamily="18" charset="0"/>
                          </a:rPr>
                          <m:t>𝑓</m:t>
                        </m:r>
                      </m:e>
                      <m:sub>
                        <m:r>
                          <a:rPr lang="en-US" sz="2600" i="1">
                            <a:solidFill>
                              <a:schemeClr val="tx1"/>
                            </a:solidFill>
                            <a:latin typeface="Cambria Math"/>
                            <a:cs typeface="Times New Roman" pitchFamily="18" charset="0"/>
                          </a:rPr>
                          <m:t>𝑚𝑖𝑛</m:t>
                        </m:r>
                      </m:sub>
                    </m:sSub>
                    <m:r>
                      <a:rPr lang="en-US" sz="2600" i="1">
                        <a:solidFill>
                          <a:schemeClr val="tx1"/>
                        </a:solidFill>
                        <a:latin typeface="Cambria Math"/>
                        <a:cs typeface="Times New Roman" pitchFamily="18" charset="0"/>
                      </a:rPr>
                      <m:t>+(</m:t>
                    </m:r>
                    <m:sSub>
                      <m:sSubPr>
                        <m:ctrlPr>
                          <a:rPr lang="en-US" sz="2600" i="1">
                            <a:solidFill>
                              <a:schemeClr val="tx1"/>
                            </a:solidFill>
                            <a:latin typeface="Cambria Math"/>
                            <a:cs typeface="Times New Roman" pitchFamily="18" charset="0"/>
                          </a:rPr>
                        </m:ctrlPr>
                      </m:sSubPr>
                      <m:e>
                        <m:r>
                          <a:rPr lang="en-US" sz="2600" i="1">
                            <a:solidFill>
                              <a:schemeClr val="tx1"/>
                            </a:solidFill>
                            <a:latin typeface="Cambria Math"/>
                            <a:cs typeface="Times New Roman" pitchFamily="18" charset="0"/>
                          </a:rPr>
                          <m:t>𝑓</m:t>
                        </m:r>
                      </m:e>
                      <m:sub>
                        <m:r>
                          <a:rPr lang="en-US" sz="2600" i="1">
                            <a:solidFill>
                              <a:schemeClr val="tx1"/>
                            </a:solidFill>
                            <a:latin typeface="Cambria Math"/>
                            <a:cs typeface="Times New Roman" pitchFamily="18" charset="0"/>
                          </a:rPr>
                          <m:t>𝑚𝑎𝑥</m:t>
                        </m:r>
                      </m:sub>
                    </m:sSub>
                    <m:r>
                      <a:rPr lang="en-US" sz="2600" i="1">
                        <a:solidFill>
                          <a:schemeClr val="tx1"/>
                        </a:solidFill>
                        <a:latin typeface="Cambria Math"/>
                        <a:cs typeface="Times New Roman" pitchFamily="18" charset="0"/>
                      </a:rPr>
                      <m:t> − </m:t>
                    </m:r>
                    <m:sSub>
                      <m:sSubPr>
                        <m:ctrlPr>
                          <a:rPr lang="en-US" sz="2600" i="1">
                            <a:solidFill>
                              <a:schemeClr val="tx1"/>
                            </a:solidFill>
                            <a:latin typeface="Cambria Math"/>
                            <a:cs typeface="Times New Roman" pitchFamily="18" charset="0"/>
                          </a:rPr>
                        </m:ctrlPr>
                      </m:sSubPr>
                      <m:e>
                        <m:r>
                          <a:rPr lang="en-US" sz="2600" i="1">
                            <a:solidFill>
                              <a:schemeClr val="tx1"/>
                            </a:solidFill>
                            <a:latin typeface="Cambria Math"/>
                            <a:cs typeface="Times New Roman" pitchFamily="18" charset="0"/>
                          </a:rPr>
                          <m:t>𝑓</m:t>
                        </m:r>
                      </m:e>
                      <m:sub>
                        <m:r>
                          <a:rPr lang="en-US" sz="2600" i="1">
                            <a:solidFill>
                              <a:schemeClr val="tx1"/>
                            </a:solidFill>
                            <a:latin typeface="Cambria Math"/>
                            <a:cs typeface="Times New Roman" pitchFamily="18" charset="0"/>
                          </a:rPr>
                          <m:t>𝑚𝑖𝑛</m:t>
                        </m:r>
                      </m:sub>
                    </m:sSub>
                    <m:r>
                      <a:rPr lang="en-US" sz="2600" i="1">
                        <a:solidFill>
                          <a:schemeClr val="tx1"/>
                        </a:solidFill>
                        <a:latin typeface="Cambria Math"/>
                        <a:cs typeface="Times New Roman" pitchFamily="18" charset="0"/>
                      </a:rPr>
                      <m:t>)</m:t>
                    </m:r>
                  </m:oMath>
                </a14:m>
                <a:r>
                  <a:rPr lang="el-GR" sz="2600" dirty="0">
                    <a:solidFill>
                      <a:schemeClr val="tx1"/>
                    </a:solidFill>
                    <a:latin typeface="Times New Roman" pitchFamily="18" charset="0"/>
                    <a:cs typeface="Times New Roman" pitchFamily="18" charset="0"/>
                  </a:rPr>
                  <a:t>β</a:t>
                </a:r>
                <a:r>
                  <a:rPr lang="en-US" sz="2600" dirty="0">
                    <a:solidFill>
                      <a:schemeClr val="tx1"/>
                    </a:solidFill>
                    <a:latin typeface="Times New Roman" pitchFamily="18" charset="0"/>
                    <a:cs typeface="Times New Roman" pitchFamily="18" charset="0"/>
                  </a:rPr>
                  <a:t>  </a:t>
                </a:r>
                <a:r>
                  <a:rPr lang="en-US" sz="2600" dirty="0" smtClean="0">
                    <a:solidFill>
                      <a:schemeClr val="tx1"/>
                    </a:solidFill>
                    <a:latin typeface="Times New Roman" pitchFamily="18" charset="0"/>
                    <a:cs typeface="Times New Roman" pitchFamily="18" charset="0"/>
                  </a:rPr>
                  <a:t>,Where </a:t>
                </a:r>
                <a:r>
                  <a:rPr lang="el-GR" sz="2600" dirty="0">
                    <a:solidFill>
                      <a:schemeClr val="tx1"/>
                    </a:solidFill>
                    <a:latin typeface="Times New Roman" pitchFamily="18" charset="0"/>
                    <a:cs typeface="Times New Roman" pitchFamily="18" charset="0"/>
                  </a:rPr>
                  <a:t>β</a:t>
                </a:r>
                <a:r>
                  <a:rPr lang="en-US" sz="2600" dirty="0">
                    <a:solidFill>
                      <a:schemeClr val="tx1"/>
                    </a:solidFill>
                    <a:latin typeface="Times New Roman" pitchFamily="18" charset="0"/>
                    <a:cs typeface="Times New Roman" pitchFamily="18" charset="0"/>
                  </a:rPr>
                  <a:t> </a:t>
                </a:r>
                <a14:m>
                  <m:oMath xmlns:m="http://schemas.openxmlformats.org/officeDocument/2006/math">
                    <m:r>
                      <a:rPr lang="en-US" sz="2600" i="1">
                        <a:solidFill>
                          <a:schemeClr val="tx1"/>
                        </a:solidFill>
                        <a:latin typeface="Cambria Math"/>
                        <a:ea typeface="Cambria Math"/>
                        <a:cs typeface="Times New Roman" pitchFamily="18" charset="0"/>
                      </a:rPr>
                      <m:t>∈</m:t>
                    </m:r>
                  </m:oMath>
                </a14:m>
                <a:r>
                  <a:rPr lang="en-US" sz="2600" dirty="0">
                    <a:solidFill>
                      <a:schemeClr val="tx1"/>
                    </a:solidFill>
                    <a:latin typeface="Times New Roman" pitchFamily="18" charset="0"/>
                    <a:cs typeface="Times New Roman" pitchFamily="18" charset="0"/>
                  </a:rPr>
                  <a:t>[0,1]</a:t>
                </a:r>
              </a:p>
              <a:p>
                <a:pPr marL="914400" lvl="2" indent="0">
                  <a:buNone/>
                </a:pPr>
                <a14:m>
                  <m:oMath xmlns:m="http://schemas.openxmlformats.org/officeDocument/2006/math">
                    <m:sSubSup>
                      <m:sSubSupPr>
                        <m:ctrlPr>
                          <a:rPr lang="en-US" sz="2600" i="1">
                            <a:solidFill>
                              <a:schemeClr val="tx1"/>
                            </a:solidFill>
                            <a:latin typeface="Cambria Math"/>
                            <a:cs typeface="Times New Roman" pitchFamily="18" charset="0"/>
                          </a:rPr>
                        </m:ctrlPr>
                      </m:sSubSupPr>
                      <m:e>
                        <m:sSubSup>
                          <m:sSubSupPr>
                            <m:ctrlPr>
                              <a:rPr lang="en-US" sz="2600" i="1">
                                <a:solidFill>
                                  <a:schemeClr val="tx1"/>
                                </a:solidFill>
                                <a:latin typeface="Cambria Math"/>
                                <a:cs typeface="Times New Roman" pitchFamily="18" charset="0"/>
                              </a:rPr>
                            </m:ctrlPr>
                          </m:sSubSupPr>
                          <m:e>
                            <m:r>
                              <a:rPr lang="en-US" sz="2600" i="1">
                                <a:solidFill>
                                  <a:schemeClr val="tx1"/>
                                </a:solidFill>
                                <a:latin typeface="Cambria Math"/>
                                <a:cs typeface="Times New Roman" pitchFamily="18" charset="0"/>
                              </a:rPr>
                              <m:t>𝑣</m:t>
                            </m:r>
                          </m:e>
                          <m:sub>
                            <m:r>
                              <a:rPr lang="en-US" sz="2600" i="1">
                                <a:solidFill>
                                  <a:schemeClr val="tx1"/>
                                </a:solidFill>
                                <a:latin typeface="Cambria Math"/>
                                <a:cs typeface="Times New Roman" pitchFamily="18" charset="0"/>
                              </a:rPr>
                              <m:t>𝑖</m:t>
                            </m:r>
                          </m:sub>
                          <m:sup/>
                        </m:sSubSup>
                      </m:e>
                      <m:sub/>
                      <m:sup>
                        <m:r>
                          <a:rPr lang="en-US" sz="2600" i="1">
                            <a:solidFill>
                              <a:schemeClr val="tx1"/>
                            </a:solidFill>
                            <a:latin typeface="Cambria Math"/>
                            <a:cs typeface="Times New Roman" pitchFamily="18" charset="0"/>
                          </a:rPr>
                          <m:t>𝑡</m:t>
                        </m:r>
                      </m:sup>
                    </m:sSubSup>
                  </m:oMath>
                </a14:m>
                <a:r>
                  <a:rPr lang="en-US" sz="2600" dirty="0">
                    <a:solidFill>
                      <a:schemeClr val="tx1"/>
                    </a:solidFill>
                    <a:latin typeface="Times New Roman" pitchFamily="18" charset="0"/>
                    <a:cs typeface="Times New Roman" pitchFamily="18" charset="0"/>
                  </a:rPr>
                  <a:t> = </a:t>
                </a:r>
                <a14:m>
                  <m:oMath xmlns:m="http://schemas.openxmlformats.org/officeDocument/2006/math">
                    <m:sSubSup>
                      <m:sSubSupPr>
                        <m:ctrlPr>
                          <a:rPr lang="en-US" sz="2600" i="1">
                            <a:solidFill>
                              <a:schemeClr val="tx1"/>
                            </a:solidFill>
                            <a:latin typeface="Cambria Math"/>
                            <a:cs typeface="Times New Roman" pitchFamily="18" charset="0"/>
                          </a:rPr>
                        </m:ctrlPr>
                      </m:sSubSupPr>
                      <m:e>
                        <m:sSubSup>
                          <m:sSubSupPr>
                            <m:ctrlPr>
                              <a:rPr lang="en-US" sz="2600" i="1">
                                <a:solidFill>
                                  <a:schemeClr val="tx1"/>
                                </a:solidFill>
                                <a:latin typeface="Cambria Math"/>
                                <a:cs typeface="Times New Roman" pitchFamily="18" charset="0"/>
                              </a:rPr>
                            </m:ctrlPr>
                          </m:sSubSupPr>
                          <m:e>
                            <m:r>
                              <a:rPr lang="en-US" sz="2600" i="1">
                                <a:solidFill>
                                  <a:schemeClr val="tx1"/>
                                </a:solidFill>
                                <a:latin typeface="Cambria Math"/>
                                <a:cs typeface="Times New Roman" pitchFamily="18" charset="0"/>
                              </a:rPr>
                              <m:t>𝑣</m:t>
                            </m:r>
                          </m:e>
                          <m:sub>
                            <m:r>
                              <a:rPr lang="en-US" sz="2600" i="1">
                                <a:solidFill>
                                  <a:schemeClr val="tx1"/>
                                </a:solidFill>
                                <a:latin typeface="Cambria Math"/>
                                <a:cs typeface="Times New Roman" pitchFamily="18" charset="0"/>
                              </a:rPr>
                              <m:t>𝑖</m:t>
                            </m:r>
                          </m:sub>
                          <m:sup/>
                        </m:sSubSup>
                      </m:e>
                      <m:sub/>
                      <m:sup>
                        <m:r>
                          <a:rPr lang="en-US" sz="2600" i="1">
                            <a:solidFill>
                              <a:schemeClr val="tx1"/>
                            </a:solidFill>
                            <a:latin typeface="Cambria Math"/>
                            <a:cs typeface="Times New Roman" pitchFamily="18" charset="0"/>
                          </a:rPr>
                          <m:t>𝑡</m:t>
                        </m:r>
                        <m:r>
                          <a:rPr lang="en-US" sz="2600" i="1">
                            <a:solidFill>
                              <a:schemeClr val="tx1"/>
                            </a:solidFill>
                            <a:latin typeface="Cambria Math"/>
                            <a:cs typeface="Times New Roman" pitchFamily="18" charset="0"/>
                          </a:rPr>
                          <m:t>−</m:t>
                        </m:r>
                        <m:r>
                          <a:rPr lang="en-US" sz="2600" i="1">
                            <a:solidFill>
                              <a:schemeClr val="tx1"/>
                            </a:solidFill>
                            <a:latin typeface="Cambria Math"/>
                            <a:cs typeface="Times New Roman" pitchFamily="18" charset="0"/>
                          </a:rPr>
                          <m:t>1</m:t>
                        </m:r>
                      </m:sup>
                    </m:sSubSup>
                  </m:oMath>
                </a14:m>
                <a:r>
                  <a:rPr lang="en-US" sz="2600" dirty="0">
                    <a:solidFill>
                      <a:schemeClr val="tx1"/>
                    </a:solidFill>
                    <a:latin typeface="Times New Roman" pitchFamily="18" charset="0"/>
                    <a:cs typeface="Times New Roman" pitchFamily="18" charset="0"/>
                  </a:rPr>
                  <a:t> + (</a:t>
                </a:r>
                <a14:m>
                  <m:oMath xmlns:m="http://schemas.openxmlformats.org/officeDocument/2006/math">
                    <m:sSubSup>
                      <m:sSubSupPr>
                        <m:ctrlPr>
                          <a:rPr lang="en-US" sz="2600" i="1">
                            <a:solidFill>
                              <a:schemeClr val="tx1"/>
                            </a:solidFill>
                            <a:latin typeface="Cambria Math"/>
                            <a:cs typeface="Times New Roman" pitchFamily="18" charset="0"/>
                          </a:rPr>
                        </m:ctrlPr>
                      </m:sSubSupPr>
                      <m:e>
                        <m:sSubSup>
                          <m:sSubSupPr>
                            <m:ctrlPr>
                              <a:rPr lang="en-US" sz="2600" i="1">
                                <a:solidFill>
                                  <a:schemeClr val="tx1"/>
                                </a:solidFill>
                                <a:latin typeface="Cambria Math"/>
                                <a:cs typeface="Times New Roman" pitchFamily="18" charset="0"/>
                              </a:rPr>
                            </m:ctrlPr>
                          </m:sSubSupPr>
                          <m:e>
                            <m:r>
                              <a:rPr lang="en-US" sz="2600" i="1">
                                <a:solidFill>
                                  <a:schemeClr val="tx1"/>
                                </a:solidFill>
                                <a:latin typeface="Cambria Math"/>
                                <a:cs typeface="Times New Roman" pitchFamily="18" charset="0"/>
                              </a:rPr>
                              <m:t>𝑥</m:t>
                            </m:r>
                          </m:e>
                          <m:sub>
                            <m:r>
                              <a:rPr lang="en-US" sz="2600" i="1">
                                <a:solidFill>
                                  <a:schemeClr val="tx1"/>
                                </a:solidFill>
                                <a:latin typeface="Cambria Math"/>
                                <a:cs typeface="Times New Roman" pitchFamily="18" charset="0"/>
                              </a:rPr>
                              <m:t>𝑖</m:t>
                            </m:r>
                          </m:sub>
                          <m:sup/>
                        </m:sSubSup>
                      </m:e>
                      <m:sub/>
                      <m:sup>
                        <m:r>
                          <a:rPr lang="en-US" sz="2600" i="1">
                            <a:solidFill>
                              <a:schemeClr val="tx1"/>
                            </a:solidFill>
                            <a:latin typeface="Cambria Math"/>
                            <a:cs typeface="Times New Roman" pitchFamily="18" charset="0"/>
                          </a:rPr>
                          <m:t>𝑡</m:t>
                        </m:r>
                      </m:sup>
                    </m:sSubSup>
                    <m:r>
                      <a:rPr lang="en-US" sz="2600" i="1">
                        <a:solidFill>
                          <a:schemeClr val="tx1"/>
                        </a:solidFill>
                        <a:latin typeface="Cambria Math"/>
                        <a:cs typeface="Times New Roman" pitchFamily="18" charset="0"/>
                      </a:rPr>
                      <m:t> − </m:t>
                    </m:r>
                    <m:sSup>
                      <m:sSupPr>
                        <m:ctrlPr>
                          <a:rPr lang="en-US" sz="2600" i="1">
                            <a:solidFill>
                              <a:schemeClr val="tx1"/>
                            </a:solidFill>
                            <a:latin typeface="Cambria Math"/>
                            <a:cs typeface="Times New Roman" pitchFamily="18" charset="0"/>
                          </a:rPr>
                        </m:ctrlPr>
                      </m:sSupPr>
                      <m:e>
                        <m:r>
                          <a:rPr lang="en-US" sz="2600" i="1">
                            <a:solidFill>
                              <a:schemeClr val="tx1"/>
                            </a:solidFill>
                            <a:latin typeface="Cambria Math"/>
                            <a:cs typeface="Times New Roman" pitchFamily="18" charset="0"/>
                          </a:rPr>
                          <m:t>𝑥</m:t>
                        </m:r>
                      </m:e>
                      <m:sup>
                        <m:r>
                          <a:rPr lang="en-US" sz="2600" i="1">
                            <a:solidFill>
                              <a:schemeClr val="tx1"/>
                            </a:solidFill>
                            <a:latin typeface="Cambria Math"/>
                            <a:cs typeface="Times New Roman" pitchFamily="18" charset="0"/>
                          </a:rPr>
                          <m:t>∗</m:t>
                        </m:r>
                      </m:sup>
                    </m:sSup>
                  </m:oMath>
                </a14:m>
                <a:r>
                  <a:rPr lang="en-US" sz="2600" dirty="0">
                    <a:solidFill>
                      <a:schemeClr val="tx1"/>
                    </a:solidFill>
                    <a:latin typeface="Times New Roman" pitchFamily="18" charset="0"/>
                    <a:cs typeface="Times New Roman" pitchFamily="18" charset="0"/>
                  </a:rPr>
                  <a:t>) </a:t>
                </a:r>
                <a14:m>
                  <m:oMath xmlns:m="http://schemas.openxmlformats.org/officeDocument/2006/math">
                    <m:sSub>
                      <m:sSubPr>
                        <m:ctrlPr>
                          <a:rPr lang="en-US" sz="2600" i="1" dirty="0">
                            <a:solidFill>
                              <a:schemeClr val="tx1"/>
                            </a:solidFill>
                            <a:latin typeface="Cambria Math"/>
                            <a:cs typeface="Times New Roman" pitchFamily="18" charset="0"/>
                          </a:rPr>
                        </m:ctrlPr>
                      </m:sSubPr>
                      <m:e>
                        <m:r>
                          <a:rPr lang="en-US" sz="2600" i="1" dirty="0">
                            <a:solidFill>
                              <a:schemeClr val="tx1"/>
                            </a:solidFill>
                            <a:latin typeface="Cambria Math"/>
                            <a:cs typeface="Times New Roman" pitchFamily="18" charset="0"/>
                          </a:rPr>
                          <m:t>𝑓</m:t>
                        </m:r>
                      </m:e>
                      <m:sub>
                        <m:r>
                          <a:rPr lang="en-US" sz="2600" i="1" dirty="0">
                            <a:solidFill>
                              <a:schemeClr val="tx1"/>
                            </a:solidFill>
                            <a:latin typeface="Cambria Math"/>
                            <a:cs typeface="Times New Roman" pitchFamily="18" charset="0"/>
                          </a:rPr>
                          <m:t>𝑖</m:t>
                        </m:r>
                      </m:sub>
                    </m:sSub>
                  </m:oMath>
                </a14:m>
                <a:r>
                  <a:rPr lang="en-US" sz="2600" dirty="0">
                    <a:solidFill>
                      <a:schemeClr val="tx1"/>
                    </a:solidFill>
                    <a:latin typeface="Times New Roman" pitchFamily="18" charset="0"/>
                    <a:cs typeface="Times New Roman" pitchFamily="18" charset="0"/>
                  </a:rPr>
                  <a:t> </a:t>
                </a:r>
              </a:p>
              <a:p>
                <a:pPr marL="914400" lvl="2" indent="0">
                  <a:buNone/>
                </a:pPr>
                <a14:m>
                  <m:oMath xmlns:m="http://schemas.openxmlformats.org/officeDocument/2006/math">
                    <m:sSubSup>
                      <m:sSubSupPr>
                        <m:ctrlPr>
                          <a:rPr lang="en-US" sz="2600" i="1">
                            <a:solidFill>
                              <a:schemeClr val="tx1"/>
                            </a:solidFill>
                            <a:latin typeface="Cambria Math"/>
                            <a:cs typeface="Times New Roman" pitchFamily="18" charset="0"/>
                          </a:rPr>
                        </m:ctrlPr>
                      </m:sSubSupPr>
                      <m:e>
                        <m:sSubSup>
                          <m:sSubSupPr>
                            <m:ctrlPr>
                              <a:rPr lang="en-US" sz="2600" i="1">
                                <a:solidFill>
                                  <a:schemeClr val="tx1"/>
                                </a:solidFill>
                                <a:latin typeface="Cambria Math"/>
                                <a:cs typeface="Times New Roman" pitchFamily="18" charset="0"/>
                              </a:rPr>
                            </m:ctrlPr>
                          </m:sSubSupPr>
                          <m:e>
                            <m:r>
                              <a:rPr lang="en-US" sz="2600" i="1">
                                <a:solidFill>
                                  <a:schemeClr val="tx1"/>
                                </a:solidFill>
                                <a:latin typeface="Cambria Math"/>
                                <a:cs typeface="Times New Roman" pitchFamily="18" charset="0"/>
                              </a:rPr>
                              <m:t>𝑥</m:t>
                            </m:r>
                          </m:e>
                          <m:sub>
                            <m:r>
                              <a:rPr lang="en-US" sz="2600" i="1">
                                <a:solidFill>
                                  <a:schemeClr val="tx1"/>
                                </a:solidFill>
                                <a:latin typeface="Cambria Math"/>
                                <a:cs typeface="Times New Roman" pitchFamily="18" charset="0"/>
                              </a:rPr>
                              <m:t>𝑖</m:t>
                            </m:r>
                          </m:sub>
                          <m:sup/>
                        </m:sSubSup>
                      </m:e>
                      <m:sub/>
                      <m:sup>
                        <m:r>
                          <a:rPr lang="en-US" sz="2600" i="1">
                            <a:solidFill>
                              <a:schemeClr val="tx1"/>
                            </a:solidFill>
                            <a:latin typeface="Cambria Math"/>
                            <a:cs typeface="Times New Roman" pitchFamily="18" charset="0"/>
                          </a:rPr>
                          <m:t>𝑡</m:t>
                        </m:r>
                      </m:sup>
                    </m:sSubSup>
                    <m:r>
                      <a:rPr lang="en-US" sz="2600" i="1">
                        <a:solidFill>
                          <a:schemeClr val="tx1"/>
                        </a:solidFill>
                        <a:latin typeface="Cambria Math"/>
                        <a:cs typeface="Times New Roman" pitchFamily="18" charset="0"/>
                      </a:rPr>
                      <m:t> </m:t>
                    </m:r>
                  </m:oMath>
                </a14:m>
                <a:r>
                  <a:rPr lang="en-US" sz="2600" dirty="0">
                    <a:solidFill>
                      <a:schemeClr val="tx1"/>
                    </a:solidFill>
                    <a:latin typeface="Times New Roman" pitchFamily="18" charset="0"/>
                    <a:cs typeface="Times New Roman" pitchFamily="18" charset="0"/>
                  </a:rPr>
                  <a:t> = </a:t>
                </a:r>
                <a14:m>
                  <m:oMath xmlns:m="http://schemas.openxmlformats.org/officeDocument/2006/math">
                    <m:sSubSup>
                      <m:sSubSupPr>
                        <m:ctrlPr>
                          <a:rPr lang="en-US" sz="2600" i="1">
                            <a:solidFill>
                              <a:schemeClr val="tx1"/>
                            </a:solidFill>
                            <a:latin typeface="Cambria Math"/>
                            <a:cs typeface="Times New Roman" pitchFamily="18" charset="0"/>
                          </a:rPr>
                        </m:ctrlPr>
                      </m:sSubSupPr>
                      <m:e>
                        <m:sSubSup>
                          <m:sSubSupPr>
                            <m:ctrlPr>
                              <a:rPr lang="en-US" sz="2600" i="1">
                                <a:solidFill>
                                  <a:schemeClr val="tx1"/>
                                </a:solidFill>
                                <a:latin typeface="Cambria Math"/>
                                <a:cs typeface="Times New Roman" pitchFamily="18" charset="0"/>
                              </a:rPr>
                            </m:ctrlPr>
                          </m:sSubSupPr>
                          <m:e>
                            <m:sSup>
                              <m:sSupPr>
                                <m:ctrlPr>
                                  <a:rPr lang="en-US" sz="2600" i="1">
                                    <a:solidFill>
                                      <a:schemeClr val="tx1"/>
                                    </a:solidFill>
                                    <a:latin typeface="Cambria Math"/>
                                    <a:cs typeface="Times New Roman" pitchFamily="18" charset="0"/>
                                  </a:rPr>
                                </m:ctrlPr>
                              </m:sSupPr>
                              <m:e>
                                <m:r>
                                  <a:rPr lang="en-US" sz="2600" i="1">
                                    <a:solidFill>
                                      <a:schemeClr val="tx1"/>
                                    </a:solidFill>
                                    <a:latin typeface="Cambria Math"/>
                                    <a:cs typeface="Times New Roman" pitchFamily="18" charset="0"/>
                                  </a:rPr>
                                  <m:t>𝑥</m:t>
                                </m:r>
                              </m:e>
                              <m:sup>
                                <m:r>
                                  <a:rPr lang="en-US" sz="2600" i="1">
                                    <a:solidFill>
                                      <a:schemeClr val="tx1"/>
                                    </a:solidFill>
                                    <a:latin typeface="Cambria Math"/>
                                    <a:cs typeface="Times New Roman" pitchFamily="18" charset="0"/>
                                  </a:rPr>
                                  <m:t>𝑡</m:t>
                                </m:r>
                              </m:sup>
                            </m:sSup>
                          </m:e>
                          <m:sub>
                            <m:r>
                              <a:rPr lang="en-US" sz="2600" i="1">
                                <a:solidFill>
                                  <a:schemeClr val="tx1"/>
                                </a:solidFill>
                                <a:latin typeface="Cambria Math"/>
                                <a:cs typeface="Times New Roman" pitchFamily="18" charset="0"/>
                              </a:rPr>
                              <m:t>𝑖</m:t>
                            </m:r>
                            <m:r>
                              <a:rPr lang="en-US" sz="2600" i="1">
                                <a:solidFill>
                                  <a:schemeClr val="tx1"/>
                                </a:solidFill>
                                <a:latin typeface="Cambria Math"/>
                                <a:cs typeface="Times New Roman" pitchFamily="18" charset="0"/>
                              </a:rPr>
                              <m:t>−</m:t>
                            </m:r>
                            <m:r>
                              <a:rPr lang="en-US" sz="2600" i="1">
                                <a:solidFill>
                                  <a:schemeClr val="tx1"/>
                                </a:solidFill>
                                <a:latin typeface="Cambria Math"/>
                                <a:cs typeface="Times New Roman" pitchFamily="18" charset="0"/>
                              </a:rPr>
                              <m:t>1</m:t>
                            </m:r>
                          </m:sub>
                          <m:sup/>
                        </m:sSubSup>
                      </m:e>
                      <m:sub>
                        <m:r>
                          <a:rPr lang="en-US" sz="2600" i="1">
                            <a:solidFill>
                              <a:schemeClr val="tx1"/>
                            </a:solidFill>
                            <a:latin typeface="Cambria Math"/>
                            <a:cs typeface="Times New Roman" pitchFamily="18" charset="0"/>
                          </a:rPr>
                          <m:t> </m:t>
                        </m:r>
                      </m:sub>
                      <m:sup/>
                    </m:sSubSup>
                  </m:oMath>
                </a14:m>
                <a:r>
                  <a:rPr lang="en-US" sz="2600" dirty="0">
                    <a:solidFill>
                      <a:schemeClr val="tx1"/>
                    </a:solidFill>
                    <a:latin typeface="Times New Roman" pitchFamily="18" charset="0"/>
                    <a:cs typeface="Times New Roman" pitchFamily="18" charset="0"/>
                  </a:rPr>
                  <a:t>+ </a:t>
                </a:r>
                <a14:m>
                  <m:oMath xmlns:m="http://schemas.openxmlformats.org/officeDocument/2006/math">
                    <m:sSubSup>
                      <m:sSubSupPr>
                        <m:ctrlPr>
                          <a:rPr lang="en-US" sz="2600" i="1">
                            <a:solidFill>
                              <a:schemeClr val="tx1"/>
                            </a:solidFill>
                            <a:latin typeface="Cambria Math"/>
                            <a:cs typeface="Times New Roman" pitchFamily="18" charset="0"/>
                          </a:rPr>
                        </m:ctrlPr>
                      </m:sSubSupPr>
                      <m:e>
                        <m:sSubSup>
                          <m:sSubSupPr>
                            <m:ctrlPr>
                              <a:rPr lang="en-US" sz="2600" i="1">
                                <a:solidFill>
                                  <a:schemeClr val="tx1"/>
                                </a:solidFill>
                                <a:latin typeface="Cambria Math"/>
                                <a:cs typeface="Times New Roman" pitchFamily="18" charset="0"/>
                              </a:rPr>
                            </m:ctrlPr>
                          </m:sSubSupPr>
                          <m:e>
                            <m:r>
                              <a:rPr lang="en-US" sz="2600" i="1">
                                <a:solidFill>
                                  <a:schemeClr val="tx1"/>
                                </a:solidFill>
                                <a:latin typeface="Cambria Math"/>
                                <a:cs typeface="Times New Roman" pitchFamily="18" charset="0"/>
                              </a:rPr>
                              <m:t>𝑣</m:t>
                            </m:r>
                          </m:e>
                          <m:sub>
                            <m:r>
                              <a:rPr lang="en-US" sz="2600" i="1">
                                <a:solidFill>
                                  <a:schemeClr val="tx1"/>
                                </a:solidFill>
                                <a:latin typeface="Cambria Math"/>
                                <a:cs typeface="Times New Roman" pitchFamily="18" charset="0"/>
                              </a:rPr>
                              <m:t>𝑖</m:t>
                            </m:r>
                          </m:sub>
                          <m:sup/>
                        </m:sSubSup>
                      </m:e>
                      <m:sub/>
                      <m:sup>
                        <m:r>
                          <a:rPr lang="en-US" sz="2600" i="1">
                            <a:solidFill>
                              <a:schemeClr val="tx1"/>
                            </a:solidFill>
                            <a:latin typeface="Cambria Math"/>
                            <a:cs typeface="Times New Roman" pitchFamily="18" charset="0"/>
                          </a:rPr>
                          <m:t>𝑡</m:t>
                        </m:r>
                      </m:sup>
                    </m:sSubSup>
                  </m:oMath>
                </a14:m>
                <a:endParaRPr lang="en-US" sz="2600" dirty="0" smtClean="0">
                  <a:solidFill>
                    <a:schemeClr val="tx1"/>
                  </a:solidFill>
                  <a:latin typeface="Times New Roman" pitchFamily="18" charset="0"/>
                  <a:cs typeface="Times New Roman" pitchFamily="18" charset="0"/>
                </a:endParaRPr>
              </a:p>
              <a:p>
                <a:r>
                  <a:rPr lang="en-US" sz="2600" dirty="0" smtClean="0">
                    <a:solidFill>
                      <a:srgbClr val="FF0000"/>
                    </a:solidFill>
                    <a:latin typeface="Times New Roman" pitchFamily="18" charset="0"/>
                    <a:cs typeface="Times New Roman" pitchFamily="18" charset="0"/>
                  </a:rPr>
                  <a:t>Update of Loudness A &amp; pulse rate r :</a:t>
                </a:r>
              </a:p>
              <a:p>
                <a:pPr marL="914400" lvl="2" indent="0">
                  <a:buNone/>
                </a:pPr>
                <a14:m>
                  <m:oMath xmlns:m="http://schemas.openxmlformats.org/officeDocument/2006/math">
                    <m:sSubSup>
                      <m:sSubSupPr>
                        <m:ctrlPr>
                          <a:rPr lang="en-US" sz="2600" i="1">
                            <a:solidFill>
                              <a:schemeClr val="tx1"/>
                            </a:solidFill>
                            <a:latin typeface="Cambria Math"/>
                            <a:cs typeface="Times New Roman" pitchFamily="18" charset="0"/>
                          </a:rPr>
                        </m:ctrlPr>
                      </m:sSubSupPr>
                      <m:e>
                        <m:sSubSup>
                          <m:sSubSupPr>
                            <m:ctrlPr>
                              <a:rPr lang="en-US" sz="2600" i="1">
                                <a:solidFill>
                                  <a:schemeClr val="tx1"/>
                                </a:solidFill>
                                <a:latin typeface="Cambria Math"/>
                                <a:cs typeface="Times New Roman" pitchFamily="18" charset="0"/>
                              </a:rPr>
                            </m:ctrlPr>
                          </m:sSubSupPr>
                          <m:e>
                            <m:r>
                              <a:rPr lang="en-US" sz="2600" i="1">
                                <a:solidFill>
                                  <a:schemeClr val="tx1"/>
                                </a:solidFill>
                                <a:latin typeface="Cambria Math"/>
                                <a:cs typeface="Times New Roman" pitchFamily="18" charset="0"/>
                              </a:rPr>
                              <m:t>𝐴</m:t>
                            </m:r>
                          </m:e>
                          <m:sub>
                            <m:r>
                              <a:rPr lang="en-US" sz="2600" i="1">
                                <a:solidFill>
                                  <a:schemeClr val="tx1"/>
                                </a:solidFill>
                                <a:latin typeface="Cambria Math"/>
                                <a:cs typeface="Times New Roman" pitchFamily="18" charset="0"/>
                              </a:rPr>
                              <m:t>𝑖</m:t>
                            </m:r>
                          </m:sub>
                          <m:sup/>
                        </m:sSubSup>
                      </m:e>
                      <m:sub/>
                      <m:sup>
                        <m:r>
                          <a:rPr lang="en-US" sz="2600" i="1">
                            <a:solidFill>
                              <a:schemeClr val="tx1"/>
                            </a:solidFill>
                            <a:latin typeface="Cambria Math"/>
                            <a:cs typeface="Times New Roman" pitchFamily="18" charset="0"/>
                          </a:rPr>
                          <m:t>𝑡</m:t>
                        </m:r>
                        <m:r>
                          <a:rPr lang="en-US" sz="2600" i="1">
                            <a:solidFill>
                              <a:schemeClr val="tx1"/>
                            </a:solidFill>
                            <a:latin typeface="Cambria Math"/>
                            <a:cs typeface="Times New Roman" pitchFamily="18" charset="0"/>
                          </a:rPr>
                          <m:t>+</m:t>
                        </m:r>
                        <m:r>
                          <a:rPr lang="en-US" sz="2600" i="1">
                            <a:solidFill>
                              <a:schemeClr val="tx1"/>
                            </a:solidFill>
                            <a:latin typeface="Cambria Math"/>
                            <a:cs typeface="Times New Roman" pitchFamily="18" charset="0"/>
                          </a:rPr>
                          <m:t>1</m:t>
                        </m:r>
                      </m:sup>
                    </m:sSubSup>
                    <m:r>
                      <a:rPr lang="en-US" sz="2600" i="1">
                        <a:solidFill>
                          <a:schemeClr val="tx1"/>
                        </a:solidFill>
                        <a:latin typeface="Cambria Math"/>
                        <a:cs typeface="Times New Roman" pitchFamily="18" charset="0"/>
                      </a:rPr>
                      <m:t>= </m:t>
                    </m:r>
                    <m:r>
                      <m:rPr>
                        <m:sty m:val="p"/>
                      </m:rPr>
                      <a:rPr lang="el-GR" sz="2600" i="1">
                        <a:solidFill>
                          <a:schemeClr val="tx1"/>
                        </a:solidFill>
                        <a:latin typeface="Cambria Math"/>
                        <a:cs typeface="Times New Roman" pitchFamily="18" charset="0"/>
                      </a:rPr>
                      <m:t>α</m:t>
                    </m:r>
                  </m:oMath>
                </a14:m>
                <a:r>
                  <a:rPr lang="en-US" sz="2600" dirty="0">
                    <a:solidFill>
                      <a:schemeClr val="tx1"/>
                    </a:solidFill>
                    <a:cs typeface="Times New Roman" pitchFamily="18" charset="0"/>
                  </a:rPr>
                  <a:t> </a:t>
                </a:r>
                <a14:m>
                  <m:oMath xmlns:m="http://schemas.openxmlformats.org/officeDocument/2006/math">
                    <m:sSubSup>
                      <m:sSubSupPr>
                        <m:ctrlPr>
                          <a:rPr lang="en-US" sz="2600" i="1">
                            <a:solidFill>
                              <a:schemeClr val="tx1"/>
                            </a:solidFill>
                            <a:latin typeface="Cambria Math"/>
                            <a:cs typeface="Times New Roman" pitchFamily="18" charset="0"/>
                          </a:rPr>
                        </m:ctrlPr>
                      </m:sSubSupPr>
                      <m:e>
                        <m:sSubSup>
                          <m:sSubSupPr>
                            <m:ctrlPr>
                              <a:rPr lang="en-US" sz="2600" i="1">
                                <a:solidFill>
                                  <a:schemeClr val="tx1"/>
                                </a:solidFill>
                                <a:latin typeface="Cambria Math"/>
                                <a:cs typeface="Times New Roman" pitchFamily="18" charset="0"/>
                              </a:rPr>
                            </m:ctrlPr>
                          </m:sSubSupPr>
                          <m:e>
                            <m:r>
                              <a:rPr lang="en-US" sz="2600" i="1">
                                <a:solidFill>
                                  <a:schemeClr val="tx1"/>
                                </a:solidFill>
                                <a:latin typeface="Cambria Math"/>
                                <a:cs typeface="Times New Roman" pitchFamily="18" charset="0"/>
                              </a:rPr>
                              <m:t>𝐴</m:t>
                            </m:r>
                          </m:e>
                          <m:sub>
                            <m:r>
                              <a:rPr lang="en-US" sz="2600" i="1">
                                <a:solidFill>
                                  <a:schemeClr val="tx1"/>
                                </a:solidFill>
                                <a:latin typeface="Cambria Math"/>
                                <a:cs typeface="Times New Roman" pitchFamily="18" charset="0"/>
                              </a:rPr>
                              <m:t>𝑖</m:t>
                            </m:r>
                          </m:sub>
                          <m:sup/>
                        </m:sSubSup>
                      </m:e>
                      <m:sub/>
                      <m:sup>
                        <m:r>
                          <a:rPr lang="en-US" sz="2600" i="1">
                            <a:solidFill>
                              <a:schemeClr val="tx1"/>
                            </a:solidFill>
                            <a:latin typeface="Cambria Math"/>
                            <a:cs typeface="Times New Roman" pitchFamily="18" charset="0"/>
                          </a:rPr>
                          <m:t>𝑡</m:t>
                        </m:r>
                      </m:sup>
                    </m:sSubSup>
                  </m:oMath>
                </a14:m>
                <a:endParaRPr lang="en-US" sz="2600" dirty="0">
                  <a:solidFill>
                    <a:schemeClr val="tx1"/>
                  </a:solidFill>
                  <a:latin typeface="Times New Roman" pitchFamily="18" charset="0"/>
                  <a:cs typeface="Times New Roman" pitchFamily="18" charset="0"/>
                </a:endParaRPr>
              </a:p>
              <a:p>
                <a:pPr marL="914400" lvl="2" indent="0">
                  <a:buNone/>
                </a:pPr>
                <a14:m>
                  <m:oMath xmlns:m="http://schemas.openxmlformats.org/officeDocument/2006/math">
                    <m:sSubSup>
                      <m:sSubSupPr>
                        <m:ctrlPr>
                          <a:rPr lang="en-US" sz="2600" i="1">
                            <a:solidFill>
                              <a:schemeClr val="tx1"/>
                            </a:solidFill>
                            <a:latin typeface="Cambria Math"/>
                            <a:cs typeface="Times New Roman" pitchFamily="18" charset="0"/>
                          </a:rPr>
                        </m:ctrlPr>
                      </m:sSubSupPr>
                      <m:e>
                        <m:sSubSup>
                          <m:sSubSupPr>
                            <m:ctrlPr>
                              <a:rPr lang="en-US" sz="2600" i="1">
                                <a:solidFill>
                                  <a:schemeClr val="tx1"/>
                                </a:solidFill>
                                <a:latin typeface="Cambria Math"/>
                                <a:cs typeface="Times New Roman" pitchFamily="18" charset="0"/>
                              </a:rPr>
                            </m:ctrlPr>
                          </m:sSubSupPr>
                          <m:e>
                            <m:r>
                              <a:rPr lang="en-US" sz="2600" i="1">
                                <a:solidFill>
                                  <a:schemeClr val="tx1"/>
                                </a:solidFill>
                                <a:latin typeface="Cambria Math"/>
                                <a:cs typeface="Times New Roman" pitchFamily="18" charset="0"/>
                              </a:rPr>
                              <m:t>𝑟</m:t>
                            </m:r>
                          </m:e>
                          <m:sub>
                            <m:r>
                              <a:rPr lang="en-US" sz="2600" i="1">
                                <a:solidFill>
                                  <a:schemeClr val="tx1"/>
                                </a:solidFill>
                                <a:latin typeface="Cambria Math"/>
                                <a:cs typeface="Times New Roman" pitchFamily="18" charset="0"/>
                              </a:rPr>
                              <m:t>𝑖</m:t>
                            </m:r>
                          </m:sub>
                          <m:sup/>
                        </m:sSubSup>
                      </m:e>
                      <m:sub/>
                      <m:sup>
                        <m:r>
                          <a:rPr lang="en-US" sz="2600" i="1">
                            <a:solidFill>
                              <a:schemeClr val="tx1"/>
                            </a:solidFill>
                            <a:latin typeface="Cambria Math"/>
                            <a:cs typeface="Times New Roman" pitchFamily="18" charset="0"/>
                          </a:rPr>
                          <m:t>𝑡</m:t>
                        </m:r>
                        <m:r>
                          <a:rPr lang="en-US" sz="2600" i="1">
                            <a:solidFill>
                              <a:schemeClr val="tx1"/>
                            </a:solidFill>
                            <a:latin typeface="Cambria Math"/>
                            <a:cs typeface="Times New Roman" pitchFamily="18" charset="0"/>
                          </a:rPr>
                          <m:t>+</m:t>
                        </m:r>
                        <m:r>
                          <a:rPr lang="en-US" sz="2600" i="1">
                            <a:solidFill>
                              <a:schemeClr val="tx1"/>
                            </a:solidFill>
                            <a:latin typeface="Cambria Math"/>
                            <a:cs typeface="Times New Roman" pitchFamily="18" charset="0"/>
                          </a:rPr>
                          <m:t>1</m:t>
                        </m:r>
                      </m:sup>
                    </m:sSubSup>
                  </m:oMath>
                </a14:m>
                <a:r>
                  <a:rPr lang="en-US" sz="2600" dirty="0">
                    <a:solidFill>
                      <a:schemeClr val="tx1"/>
                    </a:solidFill>
                    <a:latin typeface="Times New Roman" pitchFamily="18" charset="0"/>
                    <a:cs typeface="Times New Roman" pitchFamily="18" charset="0"/>
                  </a:rPr>
                  <a:t>  = </a:t>
                </a:r>
                <a14:m>
                  <m:oMath xmlns:m="http://schemas.openxmlformats.org/officeDocument/2006/math">
                    <m:sSubSup>
                      <m:sSubSupPr>
                        <m:ctrlPr>
                          <a:rPr lang="en-US" sz="2600" i="1">
                            <a:solidFill>
                              <a:schemeClr val="tx1"/>
                            </a:solidFill>
                            <a:latin typeface="Cambria Math"/>
                            <a:cs typeface="Times New Roman" pitchFamily="18" charset="0"/>
                          </a:rPr>
                        </m:ctrlPr>
                      </m:sSubSupPr>
                      <m:e>
                        <m:sSubSup>
                          <m:sSubSupPr>
                            <m:ctrlPr>
                              <a:rPr lang="en-US" sz="2600" i="1">
                                <a:solidFill>
                                  <a:schemeClr val="tx1"/>
                                </a:solidFill>
                                <a:latin typeface="Cambria Math"/>
                                <a:cs typeface="Times New Roman" pitchFamily="18" charset="0"/>
                              </a:rPr>
                            </m:ctrlPr>
                          </m:sSubSupPr>
                          <m:e>
                            <m:r>
                              <a:rPr lang="en-US" sz="2600" i="1">
                                <a:solidFill>
                                  <a:schemeClr val="tx1"/>
                                </a:solidFill>
                                <a:latin typeface="Cambria Math"/>
                                <a:cs typeface="Times New Roman" pitchFamily="18" charset="0"/>
                              </a:rPr>
                              <m:t>𝑟</m:t>
                            </m:r>
                          </m:e>
                          <m:sub>
                            <m:r>
                              <a:rPr lang="en-US" sz="2600" i="1">
                                <a:solidFill>
                                  <a:schemeClr val="tx1"/>
                                </a:solidFill>
                                <a:latin typeface="Cambria Math"/>
                                <a:cs typeface="Times New Roman" pitchFamily="18" charset="0"/>
                              </a:rPr>
                              <m:t>𝑖</m:t>
                            </m:r>
                          </m:sub>
                          <m:sup/>
                        </m:sSubSup>
                      </m:e>
                      <m:sub/>
                      <m:sup>
                        <m:r>
                          <m:rPr>
                            <m:sty m:val="p"/>
                          </m:rPr>
                          <a:rPr lang="el-GR" sz="2600" i="1">
                            <a:solidFill>
                              <a:schemeClr val="tx1"/>
                            </a:solidFill>
                            <a:latin typeface="Cambria Math"/>
                            <a:cs typeface="Times New Roman" pitchFamily="18" charset="0"/>
                          </a:rPr>
                          <m:t>γ</m:t>
                        </m:r>
                      </m:sup>
                    </m:sSubSup>
                  </m:oMath>
                </a14:m>
                <a:r>
                  <a:rPr lang="en-US" sz="2600" dirty="0">
                    <a:solidFill>
                      <a:schemeClr val="tx1"/>
                    </a:solidFill>
                    <a:latin typeface="Times New Roman" pitchFamily="18" charset="0"/>
                    <a:cs typeface="Times New Roman" pitchFamily="18" charset="0"/>
                  </a:rPr>
                  <a:t> [ 1 -  </a:t>
                </a:r>
                <a14:m>
                  <m:oMath xmlns:m="http://schemas.openxmlformats.org/officeDocument/2006/math">
                    <m:sSup>
                      <m:sSupPr>
                        <m:ctrlPr>
                          <a:rPr lang="en-US" sz="2600" i="1">
                            <a:solidFill>
                              <a:schemeClr val="tx1"/>
                            </a:solidFill>
                            <a:latin typeface="Cambria Math"/>
                            <a:cs typeface="Times New Roman" pitchFamily="18" charset="0"/>
                          </a:rPr>
                        </m:ctrlPr>
                      </m:sSupPr>
                      <m:e>
                        <m:r>
                          <a:rPr lang="en-US" sz="2600" i="1">
                            <a:solidFill>
                              <a:schemeClr val="tx1"/>
                            </a:solidFill>
                            <a:latin typeface="Cambria Math"/>
                            <a:cs typeface="Times New Roman" pitchFamily="18" charset="0"/>
                          </a:rPr>
                          <m:t>𝑒</m:t>
                        </m:r>
                      </m:e>
                      <m:sup>
                        <m:r>
                          <a:rPr lang="en-US" sz="2600" i="1">
                            <a:solidFill>
                              <a:schemeClr val="tx1"/>
                            </a:solidFill>
                            <a:latin typeface="Cambria Math"/>
                            <a:cs typeface="Times New Roman" pitchFamily="18" charset="0"/>
                          </a:rPr>
                          <m:t>−</m:t>
                        </m:r>
                        <m:r>
                          <m:rPr>
                            <m:sty m:val="p"/>
                          </m:rPr>
                          <a:rPr lang="el-GR" sz="2600" i="1">
                            <a:solidFill>
                              <a:schemeClr val="tx1"/>
                            </a:solidFill>
                            <a:latin typeface="Cambria Math"/>
                            <a:cs typeface="Times New Roman" pitchFamily="18" charset="0"/>
                          </a:rPr>
                          <m:t>γ</m:t>
                        </m:r>
                        <m:r>
                          <a:rPr lang="en-US" sz="2600" i="1">
                            <a:solidFill>
                              <a:schemeClr val="tx1"/>
                            </a:solidFill>
                            <a:latin typeface="Cambria Math"/>
                            <a:cs typeface="Times New Roman" pitchFamily="18" charset="0"/>
                          </a:rPr>
                          <m:t>𝑡</m:t>
                        </m:r>
                      </m:sup>
                    </m:sSup>
                  </m:oMath>
                </a14:m>
                <a:r>
                  <a:rPr lang="en-US" sz="2600" dirty="0">
                    <a:solidFill>
                      <a:schemeClr val="tx1"/>
                    </a:solidFill>
                    <a:latin typeface="Times New Roman" pitchFamily="18" charset="0"/>
                    <a:cs typeface="Times New Roman" pitchFamily="18" charset="0"/>
                  </a:rPr>
                  <a:t>] </a:t>
                </a:r>
                <a:r>
                  <a:rPr lang="en-US" sz="2600" dirty="0" smtClean="0">
                    <a:solidFill>
                      <a:schemeClr val="tx1"/>
                    </a:solidFill>
                    <a:latin typeface="Times New Roman" pitchFamily="18" charset="0"/>
                    <a:cs typeface="Times New Roman" pitchFamily="18" charset="0"/>
                  </a:rPr>
                  <a:t>,</a:t>
                </a:r>
                <a:r>
                  <a:rPr lang="en-US" sz="2000" dirty="0" smtClean="0">
                    <a:solidFill>
                      <a:schemeClr val="tx1"/>
                    </a:solidFill>
                    <a:latin typeface="Times New Roman" pitchFamily="18" charset="0"/>
                    <a:cs typeface="Times New Roman" pitchFamily="18" charset="0"/>
                  </a:rPr>
                  <a:t>Where </a:t>
                </a:r>
                <a14:m>
                  <m:oMath xmlns:m="http://schemas.openxmlformats.org/officeDocument/2006/math">
                    <m:r>
                      <m:rPr>
                        <m:sty m:val="p"/>
                      </m:rPr>
                      <a:rPr lang="el-GR" sz="2000" i="1">
                        <a:solidFill>
                          <a:schemeClr val="tx1"/>
                        </a:solidFill>
                        <a:latin typeface="Cambria Math"/>
                        <a:cs typeface="Times New Roman" pitchFamily="18" charset="0"/>
                      </a:rPr>
                      <m:t>α</m:t>
                    </m:r>
                  </m:oMath>
                </a14:m>
                <a:r>
                  <a:rPr lang="en-US" sz="2000" dirty="0">
                    <a:solidFill>
                      <a:schemeClr val="tx1"/>
                    </a:solidFill>
                    <a:latin typeface="Times New Roman" pitchFamily="18" charset="0"/>
                    <a:cs typeface="Times New Roman" pitchFamily="18" charset="0"/>
                  </a:rPr>
                  <a:t> </a:t>
                </a:r>
                <a:r>
                  <a:rPr lang="en-US" sz="2000" dirty="0" smtClean="0">
                    <a:solidFill>
                      <a:schemeClr val="tx1"/>
                    </a:solidFill>
                    <a:latin typeface="Times New Roman" pitchFamily="18" charset="0"/>
                    <a:cs typeface="Times New Roman" pitchFamily="18" charset="0"/>
                  </a:rPr>
                  <a:t>,</a:t>
                </a:r>
                <a14:m>
                  <m:oMath xmlns:m="http://schemas.openxmlformats.org/officeDocument/2006/math">
                    <m:r>
                      <m:rPr>
                        <m:sty m:val="p"/>
                      </m:rPr>
                      <a:rPr lang="el-GR" sz="2000" i="1">
                        <a:solidFill>
                          <a:schemeClr val="tx1"/>
                        </a:solidFill>
                        <a:latin typeface="Cambria Math"/>
                        <a:cs typeface="Times New Roman" pitchFamily="18" charset="0"/>
                      </a:rPr>
                      <m:t>γ</m:t>
                    </m:r>
                  </m:oMath>
                </a14:m>
                <a:r>
                  <a:rPr lang="en-US" sz="2000" dirty="0">
                    <a:solidFill>
                      <a:schemeClr val="tx1"/>
                    </a:solidFill>
                    <a:latin typeface="Times New Roman" pitchFamily="18" charset="0"/>
                    <a:cs typeface="Times New Roman" pitchFamily="18" charset="0"/>
                  </a:rPr>
                  <a:t> </a:t>
                </a:r>
                <a:r>
                  <a:rPr lang="en-US" sz="2000" dirty="0" smtClean="0">
                    <a:solidFill>
                      <a:schemeClr val="tx1"/>
                    </a:solidFill>
                    <a:latin typeface="Times New Roman" pitchFamily="18" charset="0"/>
                    <a:cs typeface="Times New Roman" pitchFamily="18" charset="0"/>
                  </a:rPr>
                  <a:t>are constants</a:t>
                </a:r>
                <a:r>
                  <a:rPr lang="en-US" sz="2000" dirty="0">
                    <a:solidFill>
                      <a:schemeClr val="tx1"/>
                    </a:solidFill>
                    <a:latin typeface="Times New Roman" pitchFamily="18" charset="0"/>
                    <a:cs typeface="Times New Roman" pitchFamily="18" charset="0"/>
                  </a:rPr>
                  <a:t>.</a:t>
                </a:r>
                <a:endParaRPr lang="en-US" sz="2000" dirty="0" smtClean="0">
                  <a:solidFill>
                    <a:schemeClr val="tx1"/>
                  </a:solidFill>
                  <a:latin typeface="Times New Roman" pitchFamily="18" charset="0"/>
                  <a:cs typeface="Times New Roman" pitchFamily="18" charset="0"/>
                </a:endParaRPr>
              </a:p>
            </p:txBody>
          </p:sp>
        </mc:Choice>
        <mc:Fallback>
          <p:sp>
            <p:nvSpPr>
              <p:cNvPr id="139" name="Round Single Corner Rectangle 138"/>
              <p:cNvSpPr>
                <a:spLocks noRot="1" noChangeAspect="1" noMove="1" noResize="1" noEditPoints="1" noAdjustHandles="1" noChangeArrowheads="1" noChangeShapeType="1" noTextEdit="1"/>
              </p:cNvSpPr>
              <p:nvPr/>
            </p:nvSpPr>
            <p:spPr>
              <a:xfrm>
                <a:off x="21162016" y="13203682"/>
                <a:ext cx="7703560" cy="5208895"/>
              </a:xfrm>
              <a:prstGeom prst="round1Rect">
                <a:avLst/>
              </a:prstGeom>
              <a:blipFill rotWithShape="1">
                <a:blip r:embed="rId3"/>
                <a:stretch>
                  <a:fillRect l="-10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Round Single Corner Rectangle 77"/>
              <p:cNvSpPr/>
              <p:nvPr/>
            </p:nvSpPr>
            <p:spPr>
              <a:xfrm>
                <a:off x="9230051" y="13203684"/>
                <a:ext cx="11714419" cy="5208894"/>
              </a:xfrm>
              <a:prstGeom prst="round1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112773" tIns="56386" rIns="112773" bIns="56386" rtlCol="0" anchor="ctr"/>
              <a:lstStyle/>
              <a:p>
                <a:endParaRPr lang="en-US" sz="2000" dirty="0" smtClean="0">
                  <a:solidFill>
                    <a:schemeClr val="tx1"/>
                  </a:solidFill>
                </a:endParaRPr>
              </a:p>
              <a:p>
                <a:endParaRPr lang="en-US" sz="2000" dirty="0">
                  <a:solidFill>
                    <a:schemeClr val="tx1"/>
                  </a:solidFill>
                </a:endParaRPr>
              </a:p>
              <a:p>
                <a:endParaRPr lang="en-US" sz="2600" dirty="0" smtClean="0">
                  <a:solidFill>
                    <a:schemeClr val="tx1"/>
                  </a:solidFill>
                </a:endParaRPr>
              </a:p>
              <a:p>
                <a:r>
                  <a:rPr lang="en-US" sz="2600" dirty="0" smtClean="0">
                    <a:solidFill>
                      <a:schemeClr val="tx1"/>
                    </a:solidFill>
                  </a:rPr>
                  <a:t>Distance =      </a:t>
                </a:r>
                <a14:m>
                  <m:oMath xmlns:m="http://schemas.openxmlformats.org/officeDocument/2006/math">
                    <m:rad>
                      <m:radPr>
                        <m:degHide m:val="on"/>
                        <m:ctrlPr>
                          <a:rPr lang="en-US" sz="2600" i="1" smtClean="0">
                            <a:solidFill>
                              <a:schemeClr val="tx1"/>
                            </a:solidFill>
                            <a:latin typeface="Cambria Math"/>
                          </a:rPr>
                        </m:ctrlPr>
                      </m:radPr>
                      <m:deg/>
                      <m:e>
                        <m:r>
                          <a:rPr lang="en-US" sz="2600" i="1">
                            <a:solidFill>
                              <a:schemeClr val="tx1"/>
                            </a:solidFill>
                            <a:latin typeface="Cambria Math"/>
                          </a:rPr>
                          <m:t>(</m:t>
                        </m:r>
                        <m:sSup>
                          <m:sSupPr>
                            <m:ctrlPr>
                              <a:rPr lang="en-US" sz="2600" i="1">
                                <a:solidFill>
                                  <a:schemeClr val="tx1"/>
                                </a:solidFill>
                                <a:latin typeface="Cambria Math"/>
                              </a:rPr>
                            </m:ctrlPr>
                          </m:sSupPr>
                          <m:e>
                            <m:d>
                              <m:dPr>
                                <m:ctrlPr>
                                  <a:rPr lang="en-US" sz="2600" i="1">
                                    <a:solidFill>
                                      <a:schemeClr val="tx1"/>
                                    </a:solidFill>
                                    <a:latin typeface="Cambria Math"/>
                                  </a:rPr>
                                </m:ctrlPr>
                              </m:dPr>
                              <m:e>
                                <m:sSub>
                                  <m:sSubPr>
                                    <m:ctrlPr>
                                      <a:rPr lang="en-US" sz="2600" i="1">
                                        <a:solidFill>
                                          <a:schemeClr val="tx1"/>
                                        </a:solidFill>
                                        <a:latin typeface="Cambria Math"/>
                                      </a:rPr>
                                    </m:ctrlPr>
                                  </m:sSubPr>
                                  <m:e>
                                    <m:r>
                                      <a:rPr lang="en-US" sz="2600" i="1">
                                        <a:solidFill>
                                          <a:schemeClr val="tx1"/>
                                        </a:solidFill>
                                        <a:latin typeface="Cambria Math"/>
                                      </a:rPr>
                                      <m:t>𝑥</m:t>
                                    </m:r>
                                  </m:e>
                                  <m:sub>
                                    <m:r>
                                      <a:rPr lang="en-US" sz="2600" i="1">
                                        <a:solidFill>
                                          <a:schemeClr val="tx1"/>
                                        </a:solidFill>
                                        <a:latin typeface="Cambria Math"/>
                                      </a:rPr>
                                      <m:t>1</m:t>
                                    </m:r>
                                  </m:sub>
                                </m:sSub>
                                <m:r>
                                  <a:rPr lang="en-US" sz="2600" i="1">
                                    <a:solidFill>
                                      <a:schemeClr val="tx1"/>
                                    </a:solidFill>
                                    <a:latin typeface="Cambria Math"/>
                                  </a:rPr>
                                  <m:t> − </m:t>
                                </m:r>
                                <m:sSub>
                                  <m:sSubPr>
                                    <m:ctrlPr>
                                      <a:rPr lang="en-US" sz="2600" i="1">
                                        <a:solidFill>
                                          <a:schemeClr val="tx1"/>
                                        </a:solidFill>
                                        <a:latin typeface="Cambria Math"/>
                                      </a:rPr>
                                    </m:ctrlPr>
                                  </m:sSubPr>
                                  <m:e>
                                    <m:r>
                                      <a:rPr lang="en-US" sz="2600" i="1">
                                        <a:solidFill>
                                          <a:schemeClr val="tx1"/>
                                        </a:solidFill>
                                        <a:latin typeface="Cambria Math"/>
                                      </a:rPr>
                                      <m:t>𝑥</m:t>
                                    </m:r>
                                  </m:e>
                                  <m:sub>
                                    <m:r>
                                      <a:rPr lang="en-US" sz="2600" i="1">
                                        <a:solidFill>
                                          <a:schemeClr val="tx1"/>
                                        </a:solidFill>
                                        <a:latin typeface="Cambria Math"/>
                                      </a:rPr>
                                      <m:t>2</m:t>
                                    </m:r>
                                  </m:sub>
                                </m:sSub>
                              </m:e>
                            </m:d>
                          </m:e>
                          <m:sup>
                            <m:r>
                              <a:rPr lang="en-US" sz="2600" i="1">
                                <a:solidFill>
                                  <a:schemeClr val="tx1"/>
                                </a:solidFill>
                                <a:latin typeface="Cambria Math"/>
                              </a:rPr>
                              <m:t>2</m:t>
                            </m:r>
                          </m:sup>
                        </m:sSup>
                        <m:r>
                          <a:rPr lang="en-US" sz="2600" i="1">
                            <a:solidFill>
                              <a:schemeClr val="tx1"/>
                            </a:solidFill>
                            <a:latin typeface="Cambria Math"/>
                          </a:rPr>
                          <m:t>+</m:t>
                        </m:r>
                        <m:sSup>
                          <m:sSupPr>
                            <m:ctrlPr>
                              <a:rPr lang="en-US" sz="2600" i="1">
                                <a:solidFill>
                                  <a:schemeClr val="tx1"/>
                                </a:solidFill>
                                <a:latin typeface="Cambria Math"/>
                              </a:rPr>
                            </m:ctrlPr>
                          </m:sSupPr>
                          <m:e>
                            <m:d>
                              <m:dPr>
                                <m:ctrlPr>
                                  <a:rPr lang="en-US" sz="2600" i="1">
                                    <a:solidFill>
                                      <a:schemeClr val="tx1"/>
                                    </a:solidFill>
                                    <a:latin typeface="Cambria Math"/>
                                  </a:rPr>
                                </m:ctrlPr>
                              </m:dPr>
                              <m:e>
                                <m:sSub>
                                  <m:sSubPr>
                                    <m:ctrlPr>
                                      <a:rPr lang="en-US" sz="2600" i="1">
                                        <a:solidFill>
                                          <a:schemeClr val="tx1"/>
                                        </a:solidFill>
                                        <a:latin typeface="Cambria Math"/>
                                      </a:rPr>
                                    </m:ctrlPr>
                                  </m:sSubPr>
                                  <m:e>
                                    <m:r>
                                      <a:rPr lang="en-US" sz="2600" i="1">
                                        <a:solidFill>
                                          <a:schemeClr val="tx1"/>
                                        </a:solidFill>
                                        <a:latin typeface="Cambria Math"/>
                                      </a:rPr>
                                      <m:t>𝑦</m:t>
                                    </m:r>
                                  </m:e>
                                  <m:sub>
                                    <m:r>
                                      <a:rPr lang="en-US" sz="2600" i="1">
                                        <a:solidFill>
                                          <a:schemeClr val="tx1"/>
                                        </a:solidFill>
                                        <a:latin typeface="Cambria Math"/>
                                      </a:rPr>
                                      <m:t>1</m:t>
                                    </m:r>
                                  </m:sub>
                                </m:sSub>
                                <m:r>
                                  <a:rPr lang="en-US" sz="2600" i="1">
                                    <a:solidFill>
                                      <a:schemeClr val="tx1"/>
                                    </a:solidFill>
                                    <a:latin typeface="Cambria Math"/>
                                  </a:rPr>
                                  <m:t> − </m:t>
                                </m:r>
                                <m:sSub>
                                  <m:sSubPr>
                                    <m:ctrlPr>
                                      <a:rPr lang="en-US" sz="2600" i="1">
                                        <a:solidFill>
                                          <a:schemeClr val="tx1"/>
                                        </a:solidFill>
                                        <a:latin typeface="Cambria Math"/>
                                      </a:rPr>
                                    </m:ctrlPr>
                                  </m:sSubPr>
                                  <m:e>
                                    <m:r>
                                      <a:rPr lang="en-US" sz="2600" i="1">
                                        <a:solidFill>
                                          <a:schemeClr val="tx1"/>
                                        </a:solidFill>
                                        <a:latin typeface="Cambria Math"/>
                                      </a:rPr>
                                      <m:t>𝑦</m:t>
                                    </m:r>
                                  </m:e>
                                  <m:sub>
                                    <m:r>
                                      <a:rPr lang="en-US" sz="2600" i="1">
                                        <a:solidFill>
                                          <a:schemeClr val="tx1"/>
                                        </a:solidFill>
                                        <a:latin typeface="Cambria Math"/>
                                      </a:rPr>
                                      <m:t>2</m:t>
                                    </m:r>
                                  </m:sub>
                                </m:sSub>
                              </m:e>
                            </m:d>
                          </m:e>
                          <m:sup>
                            <m:r>
                              <a:rPr lang="en-US" sz="2600" i="1">
                                <a:solidFill>
                                  <a:schemeClr val="tx1"/>
                                </a:solidFill>
                                <a:latin typeface="Cambria Math"/>
                              </a:rPr>
                              <m:t>2</m:t>
                            </m:r>
                          </m:sup>
                        </m:sSup>
                        <m:r>
                          <a:rPr lang="en-US" sz="2600" i="1">
                            <a:solidFill>
                              <a:schemeClr val="tx1"/>
                            </a:solidFill>
                            <a:latin typeface="Cambria Math"/>
                          </a:rPr>
                          <m:t>+</m:t>
                        </m:r>
                        <m:sSup>
                          <m:sSupPr>
                            <m:ctrlPr>
                              <a:rPr lang="en-US" sz="2600" i="1">
                                <a:solidFill>
                                  <a:schemeClr val="tx1"/>
                                </a:solidFill>
                                <a:latin typeface="Cambria Math"/>
                              </a:rPr>
                            </m:ctrlPr>
                          </m:sSupPr>
                          <m:e>
                            <m:d>
                              <m:dPr>
                                <m:ctrlPr>
                                  <a:rPr lang="en-US" sz="2600" i="1">
                                    <a:solidFill>
                                      <a:schemeClr val="tx1"/>
                                    </a:solidFill>
                                    <a:latin typeface="Cambria Math"/>
                                  </a:rPr>
                                </m:ctrlPr>
                              </m:dPr>
                              <m:e>
                                <m:sSub>
                                  <m:sSubPr>
                                    <m:ctrlPr>
                                      <a:rPr lang="en-US" sz="2600" i="1">
                                        <a:solidFill>
                                          <a:schemeClr val="tx1"/>
                                        </a:solidFill>
                                        <a:latin typeface="Cambria Math"/>
                                      </a:rPr>
                                    </m:ctrlPr>
                                  </m:sSubPr>
                                  <m:e>
                                    <m:r>
                                      <a:rPr lang="en-US" sz="2600" i="1">
                                        <a:solidFill>
                                          <a:schemeClr val="tx1"/>
                                        </a:solidFill>
                                        <a:latin typeface="Cambria Math"/>
                                      </a:rPr>
                                      <m:t>𝑧</m:t>
                                    </m:r>
                                  </m:e>
                                  <m:sub>
                                    <m:r>
                                      <a:rPr lang="en-US" sz="2600" i="1">
                                        <a:solidFill>
                                          <a:schemeClr val="tx1"/>
                                        </a:solidFill>
                                        <a:latin typeface="Cambria Math"/>
                                      </a:rPr>
                                      <m:t>1</m:t>
                                    </m:r>
                                  </m:sub>
                                </m:sSub>
                                <m:r>
                                  <a:rPr lang="en-US" sz="2600" i="1">
                                    <a:solidFill>
                                      <a:schemeClr val="tx1"/>
                                    </a:solidFill>
                                    <a:latin typeface="Cambria Math"/>
                                  </a:rPr>
                                  <m:t> −</m:t>
                                </m:r>
                                <m:r>
                                  <a:rPr lang="en-US" sz="2600" i="1">
                                    <a:solidFill>
                                      <a:schemeClr val="tx1"/>
                                    </a:solidFill>
                                    <a:latin typeface="Cambria Math"/>
                                  </a:rPr>
                                  <m:t>𝑧</m:t>
                                </m:r>
                              </m:e>
                            </m:d>
                          </m:e>
                          <m:sup>
                            <m:r>
                              <a:rPr lang="en-US" sz="2600" i="1">
                                <a:solidFill>
                                  <a:schemeClr val="tx1"/>
                                </a:solidFill>
                                <a:latin typeface="Cambria Math"/>
                              </a:rPr>
                              <m:t>2</m:t>
                            </m:r>
                          </m:sup>
                        </m:sSup>
                        <m:r>
                          <a:rPr lang="en-US" sz="2600" i="1">
                            <a:solidFill>
                              <a:schemeClr val="tx1"/>
                            </a:solidFill>
                            <a:latin typeface="Cambria Math"/>
                          </a:rPr>
                          <m:t>)</m:t>
                        </m:r>
                      </m:e>
                    </m:rad>
                  </m:oMath>
                </a14:m>
                <a:endParaRPr lang="en-US" sz="2600" dirty="0" smtClean="0">
                  <a:solidFill>
                    <a:schemeClr val="tx1"/>
                  </a:solidFill>
                </a:endParaRPr>
              </a:p>
              <a:p>
                <a:endParaRPr lang="en-US" sz="2600" dirty="0" smtClean="0">
                  <a:solidFill>
                    <a:schemeClr val="tx1"/>
                  </a:solidFill>
                </a:endParaRPr>
              </a:p>
              <a:p>
                <a:r>
                  <a:rPr lang="en-US" sz="2600" dirty="0" smtClean="0">
                    <a:solidFill>
                      <a:schemeClr val="tx1"/>
                    </a:solidFill>
                  </a:rPr>
                  <a:t>Torsion Angle:          </a:t>
                </a:r>
                <a:r>
                  <a:rPr lang="en-US" sz="2600" dirty="0" smtClean="0">
                    <a:solidFill>
                      <a:schemeClr val="tx1"/>
                    </a:solidFill>
                    <a:latin typeface="Times New Roman" pitchFamily="18" charset="0"/>
                    <a:cs typeface="Times New Roman" pitchFamily="18" charset="0"/>
                  </a:rPr>
                  <a:t>n</a:t>
                </a:r>
                <a:r>
                  <a:rPr lang="en-US" sz="2600" baseline="-25000" dirty="0" smtClean="0">
                    <a:solidFill>
                      <a:schemeClr val="tx1"/>
                    </a:solidFill>
                    <a:latin typeface="Times New Roman" pitchFamily="18" charset="0"/>
                    <a:cs typeface="Times New Roman" pitchFamily="18" charset="0"/>
                  </a:rPr>
                  <a:t>1</a:t>
                </a:r>
                <a:r>
                  <a:rPr lang="en-US" sz="2600" dirty="0" smtClean="0">
                    <a:solidFill>
                      <a:schemeClr val="tx1"/>
                    </a:solidFill>
                    <a:latin typeface="Times New Roman" pitchFamily="18" charset="0"/>
                    <a:cs typeface="Times New Roman" pitchFamily="18" charset="0"/>
                  </a:rPr>
                  <a:t> </a:t>
                </a:r>
                <a:r>
                  <a:rPr lang="en-US" sz="2600" dirty="0">
                    <a:solidFill>
                      <a:schemeClr val="tx1"/>
                    </a:solidFill>
                    <a:latin typeface="Times New Roman" pitchFamily="18" charset="0"/>
                    <a:cs typeface="Times New Roman" pitchFamily="18" charset="0"/>
                  </a:rPr>
                  <a:t>=  A </a:t>
                </a:r>
                <a14:m>
                  <m:oMath xmlns:m="http://schemas.openxmlformats.org/officeDocument/2006/math">
                    <m:r>
                      <a:rPr lang="en-US" sz="2600" i="1">
                        <a:solidFill>
                          <a:schemeClr val="tx1"/>
                        </a:solidFill>
                        <a:latin typeface="Cambria Math"/>
                        <a:ea typeface="Cambria Math"/>
                      </a:rPr>
                      <m:t>×</m:t>
                    </m:r>
                  </m:oMath>
                </a14:m>
                <a:r>
                  <a:rPr lang="en-US" sz="2600" dirty="0">
                    <a:solidFill>
                      <a:schemeClr val="tx1"/>
                    </a:solidFill>
                    <a:latin typeface="Times New Roman" pitchFamily="18" charset="0"/>
                    <a:cs typeface="Times New Roman" pitchFamily="18" charset="0"/>
                  </a:rPr>
                  <a:t> B  and  n</a:t>
                </a:r>
                <a:r>
                  <a:rPr lang="en-US" sz="2600" baseline="-25000" dirty="0">
                    <a:solidFill>
                      <a:schemeClr val="tx1"/>
                    </a:solidFill>
                    <a:latin typeface="Times New Roman" pitchFamily="18" charset="0"/>
                    <a:cs typeface="Times New Roman" pitchFamily="18" charset="0"/>
                  </a:rPr>
                  <a:t>2</a:t>
                </a:r>
                <a:r>
                  <a:rPr lang="en-US" sz="2600" dirty="0">
                    <a:solidFill>
                      <a:schemeClr val="tx1"/>
                    </a:solidFill>
                    <a:latin typeface="Times New Roman" pitchFamily="18" charset="0"/>
                    <a:cs typeface="Times New Roman" pitchFamily="18" charset="0"/>
                  </a:rPr>
                  <a:t> =  B </a:t>
                </a:r>
                <a14:m>
                  <m:oMath xmlns:m="http://schemas.openxmlformats.org/officeDocument/2006/math">
                    <m:r>
                      <a:rPr lang="en-US" sz="2600" i="1">
                        <a:solidFill>
                          <a:schemeClr val="tx1"/>
                        </a:solidFill>
                        <a:latin typeface="Cambria Math"/>
                        <a:ea typeface="Cambria Math"/>
                      </a:rPr>
                      <m:t>×</m:t>
                    </m:r>
                  </m:oMath>
                </a14:m>
                <a:r>
                  <a:rPr lang="en-US" sz="2600" dirty="0">
                    <a:solidFill>
                      <a:schemeClr val="tx1"/>
                    </a:solidFill>
                    <a:latin typeface="Times New Roman" pitchFamily="18" charset="0"/>
                    <a:cs typeface="Times New Roman" pitchFamily="18" charset="0"/>
                  </a:rPr>
                  <a:t> </a:t>
                </a:r>
                <a:r>
                  <a:rPr lang="en-US" sz="2600" dirty="0" smtClean="0">
                    <a:solidFill>
                      <a:schemeClr val="tx1"/>
                    </a:solidFill>
                    <a:latin typeface="Times New Roman" pitchFamily="18" charset="0"/>
                    <a:cs typeface="Times New Roman" pitchFamily="18" charset="0"/>
                  </a:rPr>
                  <a:t>C</a:t>
                </a:r>
                <a:r>
                  <a:rPr lang="en-US" sz="2600" dirty="0">
                    <a:solidFill>
                      <a:schemeClr val="tx1"/>
                    </a:solidFill>
                    <a:latin typeface="Times New Roman" pitchFamily="18" charset="0"/>
                    <a:cs typeface="Times New Roman" pitchFamily="18" charset="0"/>
                  </a:rPr>
                  <a:t> </a:t>
                </a:r>
                <a:r>
                  <a:rPr lang="en-US" sz="2600" dirty="0" smtClean="0">
                    <a:solidFill>
                      <a:schemeClr val="tx1"/>
                    </a:solidFill>
                    <a:latin typeface="Times New Roman" pitchFamily="18" charset="0"/>
                    <a:cs typeface="Times New Roman" pitchFamily="18" charset="0"/>
                  </a:rPr>
                  <a:t>     </a:t>
                </a:r>
              </a:p>
              <a:p>
                <a:r>
                  <a:rPr lang="en-US" sz="2600" dirty="0">
                    <a:solidFill>
                      <a:schemeClr val="tx1"/>
                    </a:solidFill>
                    <a:latin typeface="Times New Roman" pitchFamily="18" charset="0"/>
                    <a:cs typeface="Times New Roman" pitchFamily="18" charset="0"/>
                  </a:rPr>
                  <a:t> </a:t>
                </a:r>
                <a:r>
                  <a:rPr lang="en-US" sz="2600" dirty="0" smtClean="0">
                    <a:solidFill>
                      <a:schemeClr val="tx1"/>
                    </a:solidFill>
                    <a:latin typeface="Times New Roman" pitchFamily="18" charset="0"/>
                    <a:cs typeface="Times New Roman" pitchFamily="18" charset="0"/>
                  </a:rPr>
                  <a:t>                              X</a:t>
                </a:r>
                <a:r>
                  <a:rPr lang="en-US" sz="2600" dirty="0">
                    <a:solidFill>
                      <a:schemeClr val="tx1"/>
                    </a:solidFill>
                    <a:latin typeface="Times New Roman" pitchFamily="18" charset="0"/>
                    <a:cs typeface="Times New Roman" pitchFamily="18" charset="0"/>
                  </a:rPr>
                  <a:t>= n</a:t>
                </a:r>
                <a:r>
                  <a:rPr lang="en-US" sz="2600" baseline="-25000" dirty="0">
                    <a:solidFill>
                      <a:schemeClr val="tx1"/>
                    </a:solidFill>
                    <a:latin typeface="Times New Roman" pitchFamily="18" charset="0"/>
                    <a:cs typeface="Times New Roman" pitchFamily="18" charset="0"/>
                  </a:rPr>
                  <a:t>1</a:t>
                </a:r>
                <a:r>
                  <a:rPr lang="en-US" sz="2600" dirty="0">
                    <a:solidFill>
                      <a:schemeClr val="tx1"/>
                    </a:solidFill>
                    <a:latin typeface="Times New Roman" pitchFamily="18" charset="0"/>
                    <a:cs typeface="Times New Roman" pitchFamily="18" charset="0"/>
                  </a:rPr>
                  <a:t>.x </a:t>
                </a:r>
                <a14:m>
                  <m:oMath xmlns:m="http://schemas.openxmlformats.org/officeDocument/2006/math">
                    <m:r>
                      <a:rPr lang="en-US" sz="2600" i="1">
                        <a:solidFill>
                          <a:schemeClr val="tx1"/>
                        </a:solidFill>
                        <a:latin typeface="Cambria Math"/>
                        <a:ea typeface="Cambria Math"/>
                      </a:rPr>
                      <m:t>×</m:t>
                    </m:r>
                  </m:oMath>
                </a14:m>
                <a:r>
                  <a:rPr lang="en-US" sz="2600" dirty="0">
                    <a:solidFill>
                      <a:schemeClr val="tx1"/>
                    </a:solidFill>
                    <a:latin typeface="Times New Roman" pitchFamily="18" charset="0"/>
                    <a:cs typeface="Times New Roman" pitchFamily="18" charset="0"/>
                  </a:rPr>
                  <a:t> n</a:t>
                </a:r>
                <a:r>
                  <a:rPr lang="en-US" sz="2600" baseline="-25000" dirty="0">
                    <a:solidFill>
                      <a:schemeClr val="tx1"/>
                    </a:solidFill>
                    <a:latin typeface="Times New Roman" pitchFamily="18" charset="0"/>
                    <a:cs typeface="Times New Roman" pitchFamily="18" charset="0"/>
                  </a:rPr>
                  <a:t>2</a:t>
                </a:r>
                <a:r>
                  <a:rPr lang="en-US" sz="2600" dirty="0">
                    <a:solidFill>
                      <a:schemeClr val="tx1"/>
                    </a:solidFill>
                    <a:latin typeface="Times New Roman" pitchFamily="18" charset="0"/>
                    <a:cs typeface="Times New Roman" pitchFamily="18" charset="0"/>
                  </a:rPr>
                  <a:t>.x + n</a:t>
                </a:r>
                <a:r>
                  <a:rPr lang="en-US" sz="2600" baseline="-25000" dirty="0">
                    <a:solidFill>
                      <a:schemeClr val="tx1"/>
                    </a:solidFill>
                    <a:latin typeface="Times New Roman" pitchFamily="18" charset="0"/>
                    <a:cs typeface="Times New Roman" pitchFamily="18" charset="0"/>
                  </a:rPr>
                  <a:t>1</a:t>
                </a:r>
                <a:r>
                  <a:rPr lang="en-US" sz="2600" dirty="0">
                    <a:solidFill>
                      <a:schemeClr val="tx1"/>
                    </a:solidFill>
                    <a:latin typeface="Times New Roman" pitchFamily="18" charset="0"/>
                    <a:cs typeface="Times New Roman" pitchFamily="18" charset="0"/>
                  </a:rPr>
                  <a:t>.y </a:t>
                </a:r>
                <a14:m>
                  <m:oMath xmlns:m="http://schemas.openxmlformats.org/officeDocument/2006/math">
                    <m:r>
                      <a:rPr lang="en-US" sz="2600" i="1">
                        <a:solidFill>
                          <a:schemeClr val="tx1"/>
                        </a:solidFill>
                        <a:latin typeface="Cambria Math"/>
                        <a:ea typeface="Cambria Math"/>
                      </a:rPr>
                      <m:t>×</m:t>
                    </m:r>
                  </m:oMath>
                </a14:m>
                <a:r>
                  <a:rPr lang="en-US" sz="2600" dirty="0">
                    <a:solidFill>
                      <a:schemeClr val="tx1"/>
                    </a:solidFill>
                    <a:latin typeface="Times New Roman" pitchFamily="18" charset="0"/>
                    <a:cs typeface="Times New Roman" pitchFamily="18" charset="0"/>
                  </a:rPr>
                  <a:t> n</a:t>
                </a:r>
                <a:r>
                  <a:rPr lang="en-US" sz="2600" baseline="-25000" dirty="0">
                    <a:solidFill>
                      <a:schemeClr val="tx1"/>
                    </a:solidFill>
                    <a:latin typeface="Times New Roman" pitchFamily="18" charset="0"/>
                    <a:cs typeface="Times New Roman" pitchFamily="18" charset="0"/>
                  </a:rPr>
                  <a:t>2</a:t>
                </a:r>
                <a:r>
                  <a:rPr lang="en-US" sz="2600" dirty="0">
                    <a:solidFill>
                      <a:schemeClr val="tx1"/>
                    </a:solidFill>
                    <a:latin typeface="Times New Roman" pitchFamily="18" charset="0"/>
                    <a:cs typeface="Times New Roman" pitchFamily="18" charset="0"/>
                  </a:rPr>
                  <a:t>.y + n</a:t>
                </a:r>
                <a:r>
                  <a:rPr lang="en-US" sz="2600" baseline="-25000" dirty="0">
                    <a:solidFill>
                      <a:schemeClr val="tx1"/>
                    </a:solidFill>
                    <a:latin typeface="Times New Roman" pitchFamily="18" charset="0"/>
                    <a:cs typeface="Times New Roman" pitchFamily="18" charset="0"/>
                  </a:rPr>
                  <a:t>1</a:t>
                </a:r>
                <a:r>
                  <a:rPr lang="en-US" sz="2600" dirty="0">
                    <a:solidFill>
                      <a:schemeClr val="tx1"/>
                    </a:solidFill>
                    <a:latin typeface="Times New Roman" pitchFamily="18" charset="0"/>
                    <a:cs typeface="Times New Roman" pitchFamily="18" charset="0"/>
                  </a:rPr>
                  <a:t>.z </a:t>
                </a:r>
                <a14:m>
                  <m:oMath xmlns:m="http://schemas.openxmlformats.org/officeDocument/2006/math">
                    <m:r>
                      <a:rPr lang="en-US" sz="2600" i="1">
                        <a:solidFill>
                          <a:schemeClr val="tx1"/>
                        </a:solidFill>
                        <a:latin typeface="Cambria Math"/>
                        <a:ea typeface="Cambria Math"/>
                      </a:rPr>
                      <m:t>×</m:t>
                    </m:r>
                  </m:oMath>
                </a14:m>
                <a:r>
                  <a:rPr lang="en-US" sz="2600" dirty="0">
                    <a:solidFill>
                      <a:schemeClr val="tx1"/>
                    </a:solidFill>
                    <a:latin typeface="Times New Roman" pitchFamily="18" charset="0"/>
                    <a:cs typeface="Times New Roman" pitchFamily="18" charset="0"/>
                  </a:rPr>
                  <a:t> n</a:t>
                </a:r>
                <a:r>
                  <a:rPr lang="en-US" sz="2600" baseline="-25000" dirty="0">
                    <a:solidFill>
                      <a:schemeClr val="tx1"/>
                    </a:solidFill>
                    <a:latin typeface="Times New Roman" pitchFamily="18" charset="0"/>
                    <a:cs typeface="Times New Roman" pitchFamily="18" charset="0"/>
                  </a:rPr>
                  <a:t>2</a:t>
                </a:r>
                <a:r>
                  <a:rPr lang="en-US" sz="2600" dirty="0">
                    <a:solidFill>
                      <a:schemeClr val="tx1"/>
                    </a:solidFill>
                    <a:latin typeface="Times New Roman" pitchFamily="18" charset="0"/>
                    <a:cs typeface="Times New Roman" pitchFamily="18" charset="0"/>
                  </a:rPr>
                  <a:t>.z </a:t>
                </a:r>
              </a:p>
              <a:p>
                <a:r>
                  <a:rPr lang="en-US" sz="2600" dirty="0" smtClean="0">
                    <a:solidFill>
                      <a:schemeClr val="tx1"/>
                    </a:solidFill>
                    <a:latin typeface="Times New Roman" pitchFamily="18" charset="0"/>
                    <a:cs typeface="Times New Roman" pitchFamily="18" charset="0"/>
                  </a:rPr>
                  <a:t>                               nor </a:t>
                </a:r>
                <a:r>
                  <a:rPr lang="en-US" sz="2600" dirty="0">
                    <a:solidFill>
                      <a:schemeClr val="tx1"/>
                    </a:solidFill>
                    <a:latin typeface="Times New Roman" pitchFamily="18" charset="0"/>
                    <a:cs typeface="Times New Roman" pitchFamily="18" charset="0"/>
                  </a:rPr>
                  <a:t>=</a:t>
                </a:r>
                <a14:m>
                  <m:oMath xmlns:m="http://schemas.openxmlformats.org/officeDocument/2006/math">
                    <m:rad>
                      <m:radPr>
                        <m:degHide m:val="on"/>
                        <m:ctrlPr>
                          <a:rPr lang="en-US" sz="2600" i="1">
                            <a:solidFill>
                              <a:schemeClr val="tx1"/>
                            </a:solidFill>
                            <a:latin typeface="Cambria Math"/>
                          </a:rPr>
                        </m:ctrlPr>
                      </m:radPr>
                      <m:deg/>
                      <m:e>
                        <m:r>
                          <m:rPr>
                            <m:nor/>
                          </m:rPr>
                          <a:rPr lang="en-US" sz="2600" dirty="0">
                            <a:solidFill>
                              <a:schemeClr val="tx1"/>
                            </a:solidFill>
                            <a:latin typeface="Times New Roman" pitchFamily="18" charset="0"/>
                            <a:cs typeface="Times New Roman" pitchFamily="18" charset="0"/>
                          </a:rPr>
                          <m:t>n</m:t>
                        </m:r>
                        <m:r>
                          <m:rPr>
                            <m:nor/>
                          </m:rPr>
                          <a:rPr lang="en-US" sz="2600" baseline="-25000" dirty="0">
                            <a:solidFill>
                              <a:schemeClr val="tx1"/>
                            </a:solidFill>
                            <a:latin typeface="Times New Roman" pitchFamily="18" charset="0"/>
                            <a:cs typeface="Times New Roman" pitchFamily="18" charset="0"/>
                          </a:rPr>
                          <m:t>2</m:t>
                        </m:r>
                        <m:r>
                          <m:rPr>
                            <m:nor/>
                          </m:rPr>
                          <a:rPr lang="en-US" sz="2600" dirty="0">
                            <a:solidFill>
                              <a:schemeClr val="tx1"/>
                            </a:solidFill>
                            <a:latin typeface="Times New Roman" pitchFamily="18" charset="0"/>
                            <a:cs typeface="Times New Roman" pitchFamily="18" charset="0"/>
                          </a:rPr>
                          <m:t>.</m:t>
                        </m:r>
                        <m:r>
                          <m:rPr>
                            <m:nor/>
                          </m:rPr>
                          <a:rPr lang="en-US" sz="2600" dirty="0">
                            <a:solidFill>
                              <a:schemeClr val="tx1"/>
                            </a:solidFill>
                            <a:latin typeface="Times New Roman" pitchFamily="18" charset="0"/>
                            <a:cs typeface="Times New Roman" pitchFamily="18" charset="0"/>
                          </a:rPr>
                          <m:t>x</m:t>
                        </m:r>
                        <m:r>
                          <m:rPr>
                            <m:nor/>
                          </m:rPr>
                          <a:rPr lang="en-US" sz="2600" dirty="0">
                            <a:solidFill>
                              <a:schemeClr val="tx1"/>
                            </a:solidFill>
                            <a:latin typeface="Times New Roman" pitchFamily="18" charset="0"/>
                            <a:cs typeface="Times New Roman" pitchFamily="18" charset="0"/>
                          </a:rPr>
                          <m:t> </m:t>
                        </m:r>
                        <m:r>
                          <a:rPr lang="en-US" sz="2600" i="1">
                            <a:solidFill>
                              <a:schemeClr val="tx1"/>
                            </a:solidFill>
                            <a:latin typeface="Cambria Math"/>
                            <a:ea typeface="Cambria Math"/>
                          </a:rPr>
                          <m:t>×</m:t>
                        </m:r>
                        <m:r>
                          <m:rPr>
                            <m:nor/>
                          </m:rPr>
                          <a:rPr lang="en-US" sz="2600" dirty="0">
                            <a:solidFill>
                              <a:schemeClr val="tx1"/>
                            </a:solidFill>
                            <a:latin typeface="Times New Roman" pitchFamily="18" charset="0"/>
                            <a:cs typeface="Times New Roman" pitchFamily="18" charset="0"/>
                          </a:rPr>
                          <m:t> </m:t>
                        </m:r>
                        <m:r>
                          <m:rPr>
                            <m:nor/>
                          </m:rPr>
                          <a:rPr lang="en-US" sz="2600" dirty="0">
                            <a:solidFill>
                              <a:schemeClr val="tx1"/>
                            </a:solidFill>
                            <a:latin typeface="Times New Roman" pitchFamily="18" charset="0"/>
                            <a:cs typeface="Times New Roman" pitchFamily="18" charset="0"/>
                          </a:rPr>
                          <m:t>n</m:t>
                        </m:r>
                        <m:r>
                          <m:rPr>
                            <m:nor/>
                          </m:rPr>
                          <a:rPr lang="en-US" sz="2600" baseline="-25000" dirty="0">
                            <a:solidFill>
                              <a:schemeClr val="tx1"/>
                            </a:solidFill>
                            <a:latin typeface="Times New Roman" pitchFamily="18" charset="0"/>
                            <a:cs typeface="Times New Roman" pitchFamily="18" charset="0"/>
                          </a:rPr>
                          <m:t>2</m:t>
                        </m:r>
                        <m:r>
                          <m:rPr>
                            <m:nor/>
                          </m:rPr>
                          <a:rPr lang="en-US" sz="2600" dirty="0">
                            <a:solidFill>
                              <a:schemeClr val="tx1"/>
                            </a:solidFill>
                            <a:latin typeface="Times New Roman" pitchFamily="18" charset="0"/>
                            <a:cs typeface="Times New Roman" pitchFamily="18" charset="0"/>
                          </a:rPr>
                          <m:t>.</m:t>
                        </m:r>
                        <m:r>
                          <m:rPr>
                            <m:nor/>
                          </m:rPr>
                          <a:rPr lang="en-US" sz="2600" dirty="0">
                            <a:solidFill>
                              <a:schemeClr val="tx1"/>
                            </a:solidFill>
                            <a:latin typeface="Times New Roman" pitchFamily="18" charset="0"/>
                            <a:cs typeface="Times New Roman" pitchFamily="18" charset="0"/>
                          </a:rPr>
                          <m:t>x</m:t>
                        </m:r>
                        <m:r>
                          <a:rPr lang="en-US" sz="2600" i="1" dirty="0">
                            <a:solidFill>
                              <a:schemeClr val="tx1"/>
                            </a:solidFill>
                            <a:latin typeface="Cambria Math"/>
                          </a:rPr>
                          <m:t>+</m:t>
                        </m:r>
                        <m:r>
                          <m:rPr>
                            <m:nor/>
                          </m:rPr>
                          <a:rPr lang="en-US" sz="2600" dirty="0">
                            <a:solidFill>
                              <a:schemeClr val="tx1"/>
                            </a:solidFill>
                            <a:latin typeface="Times New Roman" pitchFamily="18" charset="0"/>
                            <a:cs typeface="Times New Roman" pitchFamily="18" charset="0"/>
                          </a:rPr>
                          <m:t>n</m:t>
                        </m:r>
                        <m:r>
                          <m:rPr>
                            <m:nor/>
                          </m:rPr>
                          <a:rPr lang="en-US" sz="2600" baseline="-25000" dirty="0">
                            <a:solidFill>
                              <a:schemeClr val="tx1"/>
                            </a:solidFill>
                            <a:latin typeface="Times New Roman" pitchFamily="18" charset="0"/>
                            <a:cs typeface="Times New Roman" pitchFamily="18" charset="0"/>
                          </a:rPr>
                          <m:t>2</m:t>
                        </m:r>
                        <m:r>
                          <m:rPr>
                            <m:nor/>
                          </m:rPr>
                          <a:rPr lang="en-US" sz="2600" dirty="0">
                            <a:solidFill>
                              <a:schemeClr val="tx1"/>
                            </a:solidFill>
                            <a:latin typeface="Times New Roman" pitchFamily="18" charset="0"/>
                            <a:cs typeface="Times New Roman" pitchFamily="18" charset="0"/>
                          </a:rPr>
                          <m:t>.</m:t>
                        </m:r>
                        <m:r>
                          <m:rPr>
                            <m:nor/>
                          </m:rPr>
                          <a:rPr lang="en-US" sz="2600" dirty="0">
                            <a:solidFill>
                              <a:schemeClr val="tx1"/>
                            </a:solidFill>
                            <a:latin typeface="Times New Roman" pitchFamily="18" charset="0"/>
                            <a:cs typeface="Times New Roman" pitchFamily="18" charset="0"/>
                          </a:rPr>
                          <m:t>y</m:t>
                        </m:r>
                        <m:r>
                          <m:rPr>
                            <m:nor/>
                          </m:rPr>
                          <a:rPr lang="en-US" sz="2600" dirty="0">
                            <a:solidFill>
                              <a:schemeClr val="tx1"/>
                            </a:solidFill>
                            <a:latin typeface="Times New Roman" pitchFamily="18" charset="0"/>
                            <a:cs typeface="Times New Roman" pitchFamily="18" charset="0"/>
                          </a:rPr>
                          <m:t> </m:t>
                        </m:r>
                        <m:r>
                          <a:rPr lang="en-US" sz="2600" i="1">
                            <a:solidFill>
                              <a:schemeClr val="tx1"/>
                            </a:solidFill>
                            <a:latin typeface="Cambria Math"/>
                            <a:ea typeface="Cambria Math"/>
                          </a:rPr>
                          <m:t>×</m:t>
                        </m:r>
                        <m:r>
                          <m:rPr>
                            <m:nor/>
                          </m:rPr>
                          <a:rPr lang="en-US" sz="2600" dirty="0">
                            <a:solidFill>
                              <a:schemeClr val="tx1"/>
                            </a:solidFill>
                            <a:latin typeface="Times New Roman" pitchFamily="18" charset="0"/>
                            <a:cs typeface="Times New Roman" pitchFamily="18" charset="0"/>
                          </a:rPr>
                          <m:t> </m:t>
                        </m:r>
                        <m:r>
                          <m:rPr>
                            <m:nor/>
                          </m:rPr>
                          <a:rPr lang="en-US" sz="2600" dirty="0">
                            <a:solidFill>
                              <a:schemeClr val="tx1"/>
                            </a:solidFill>
                            <a:latin typeface="Times New Roman" pitchFamily="18" charset="0"/>
                            <a:cs typeface="Times New Roman" pitchFamily="18" charset="0"/>
                          </a:rPr>
                          <m:t>n</m:t>
                        </m:r>
                        <m:r>
                          <m:rPr>
                            <m:nor/>
                          </m:rPr>
                          <a:rPr lang="en-US" sz="2600" baseline="-25000" dirty="0">
                            <a:solidFill>
                              <a:schemeClr val="tx1"/>
                            </a:solidFill>
                            <a:latin typeface="Times New Roman" pitchFamily="18" charset="0"/>
                            <a:cs typeface="Times New Roman" pitchFamily="18" charset="0"/>
                          </a:rPr>
                          <m:t>2</m:t>
                        </m:r>
                        <m:r>
                          <m:rPr>
                            <m:nor/>
                          </m:rPr>
                          <a:rPr lang="en-US" sz="2600" dirty="0">
                            <a:solidFill>
                              <a:schemeClr val="tx1"/>
                            </a:solidFill>
                            <a:latin typeface="Times New Roman" pitchFamily="18" charset="0"/>
                            <a:cs typeface="Times New Roman" pitchFamily="18" charset="0"/>
                          </a:rPr>
                          <m:t>.</m:t>
                        </m:r>
                        <m:r>
                          <a:rPr lang="en-US" sz="2600" i="1" dirty="0">
                            <a:solidFill>
                              <a:schemeClr val="tx1"/>
                            </a:solidFill>
                            <a:latin typeface="Cambria Math"/>
                          </a:rPr>
                          <m:t>𝑦</m:t>
                        </m:r>
                        <m:r>
                          <a:rPr lang="en-US" sz="2600" i="1" dirty="0">
                            <a:solidFill>
                              <a:schemeClr val="tx1"/>
                            </a:solidFill>
                            <a:latin typeface="Cambria Math"/>
                          </a:rPr>
                          <m:t>+</m:t>
                        </m:r>
                        <m:r>
                          <m:rPr>
                            <m:nor/>
                          </m:rPr>
                          <a:rPr lang="en-US" sz="2600" dirty="0">
                            <a:solidFill>
                              <a:schemeClr val="tx1"/>
                            </a:solidFill>
                            <a:latin typeface="Times New Roman" pitchFamily="18" charset="0"/>
                            <a:cs typeface="Times New Roman" pitchFamily="18" charset="0"/>
                          </a:rPr>
                          <m:t>n</m:t>
                        </m:r>
                        <m:r>
                          <m:rPr>
                            <m:nor/>
                          </m:rPr>
                          <a:rPr lang="en-US" sz="2600" baseline="-25000" dirty="0">
                            <a:solidFill>
                              <a:schemeClr val="tx1"/>
                            </a:solidFill>
                            <a:latin typeface="Times New Roman" pitchFamily="18" charset="0"/>
                            <a:cs typeface="Times New Roman" pitchFamily="18" charset="0"/>
                          </a:rPr>
                          <m:t>2</m:t>
                        </m:r>
                        <m:r>
                          <m:rPr>
                            <m:nor/>
                          </m:rPr>
                          <a:rPr lang="en-US" sz="2600" dirty="0">
                            <a:solidFill>
                              <a:schemeClr val="tx1"/>
                            </a:solidFill>
                            <a:latin typeface="Times New Roman" pitchFamily="18" charset="0"/>
                            <a:cs typeface="Times New Roman" pitchFamily="18" charset="0"/>
                          </a:rPr>
                          <m:t>.</m:t>
                        </m:r>
                        <m:r>
                          <m:rPr>
                            <m:nor/>
                          </m:rPr>
                          <a:rPr lang="en-US" sz="2600" dirty="0">
                            <a:solidFill>
                              <a:schemeClr val="tx1"/>
                            </a:solidFill>
                            <a:latin typeface="Times New Roman" pitchFamily="18" charset="0"/>
                            <a:cs typeface="Times New Roman" pitchFamily="18" charset="0"/>
                          </a:rPr>
                          <m:t>z</m:t>
                        </m:r>
                        <m:r>
                          <m:rPr>
                            <m:nor/>
                          </m:rPr>
                          <a:rPr lang="en-US" sz="2600" dirty="0">
                            <a:solidFill>
                              <a:schemeClr val="tx1"/>
                            </a:solidFill>
                            <a:latin typeface="Times New Roman" pitchFamily="18" charset="0"/>
                            <a:cs typeface="Times New Roman" pitchFamily="18" charset="0"/>
                          </a:rPr>
                          <m:t> </m:t>
                        </m:r>
                        <m:r>
                          <a:rPr lang="en-US" sz="2600" i="1">
                            <a:solidFill>
                              <a:schemeClr val="tx1"/>
                            </a:solidFill>
                            <a:latin typeface="Cambria Math"/>
                            <a:ea typeface="Cambria Math"/>
                          </a:rPr>
                          <m:t>×</m:t>
                        </m:r>
                        <m:r>
                          <m:rPr>
                            <m:nor/>
                          </m:rPr>
                          <a:rPr lang="en-US" sz="2600" dirty="0">
                            <a:solidFill>
                              <a:schemeClr val="tx1"/>
                            </a:solidFill>
                            <a:latin typeface="Times New Roman" pitchFamily="18" charset="0"/>
                            <a:cs typeface="Times New Roman" pitchFamily="18" charset="0"/>
                          </a:rPr>
                          <m:t> </m:t>
                        </m:r>
                        <m:r>
                          <m:rPr>
                            <m:nor/>
                          </m:rPr>
                          <a:rPr lang="en-US" sz="2600" dirty="0">
                            <a:solidFill>
                              <a:schemeClr val="tx1"/>
                            </a:solidFill>
                            <a:latin typeface="Times New Roman" pitchFamily="18" charset="0"/>
                            <a:cs typeface="Times New Roman" pitchFamily="18" charset="0"/>
                          </a:rPr>
                          <m:t>n</m:t>
                        </m:r>
                        <m:r>
                          <m:rPr>
                            <m:nor/>
                          </m:rPr>
                          <a:rPr lang="en-US" sz="2600" baseline="-25000" dirty="0">
                            <a:solidFill>
                              <a:schemeClr val="tx1"/>
                            </a:solidFill>
                            <a:latin typeface="Times New Roman" pitchFamily="18" charset="0"/>
                            <a:cs typeface="Times New Roman" pitchFamily="18" charset="0"/>
                          </a:rPr>
                          <m:t>2</m:t>
                        </m:r>
                        <m:r>
                          <m:rPr>
                            <m:nor/>
                          </m:rPr>
                          <a:rPr lang="en-US" sz="2600" dirty="0">
                            <a:solidFill>
                              <a:schemeClr val="tx1"/>
                            </a:solidFill>
                            <a:latin typeface="Times New Roman" pitchFamily="18" charset="0"/>
                            <a:cs typeface="Times New Roman" pitchFamily="18" charset="0"/>
                          </a:rPr>
                          <m:t>.</m:t>
                        </m:r>
                        <m:r>
                          <a:rPr lang="en-US" sz="2600" i="1" dirty="0">
                            <a:solidFill>
                              <a:schemeClr val="tx1"/>
                            </a:solidFill>
                            <a:latin typeface="Cambria Math"/>
                          </a:rPr>
                          <m:t>𝑧</m:t>
                        </m:r>
                      </m:e>
                    </m:rad>
                    <m:r>
                      <a:rPr lang="en-US" sz="2600" b="0" i="0" dirty="0" smtClean="0">
                        <a:solidFill>
                          <a:schemeClr val="tx1"/>
                        </a:solidFill>
                        <a:latin typeface="Cambria Math"/>
                      </a:rPr>
                      <m:t>    </m:t>
                    </m:r>
                  </m:oMath>
                </a14:m>
                <a:endParaRPr lang="en-US" sz="2600" b="0" i="0" dirty="0" smtClean="0">
                  <a:solidFill>
                    <a:schemeClr val="tx1"/>
                  </a:solidFill>
                  <a:latin typeface="Cambria Math"/>
                </a:endParaRPr>
              </a:p>
              <a:p>
                <a14:m>
                  <m:oMath xmlns:m="http://schemas.openxmlformats.org/officeDocument/2006/math">
                    <m:r>
                      <a:rPr lang="en-US" sz="2600" b="0" i="0" dirty="0" smtClean="0">
                        <a:solidFill>
                          <a:schemeClr val="tx1"/>
                        </a:solidFill>
                        <a:latin typeface="Cambria Math"/>
                      </a:rPr>
                      <m:t>                                    </m:t>
                    </m:r>
                  </m:oMath>
                </a14:m>
                <a:r>
                  <a:rPr lang="en-US" sz="2600" dirty="0" smtClean="0">
                    <a:solidFill>
                      <a:schemeClr val="tx1"/>
                    </a:solidFill>
                    <a:latin typeface="Times New Roman" pitchFamily="18" charset="0"/>
                    <a:cs typeface="Times New Roman" pitchFamily="18" charset="0"/>
                  </a:rPr>
                  <a:t>y </a:t>
                </a:r>
                <a:r>
                  <a:rPr lang="en-US" sz="2600" dirty="0">
                    <a:solidFill>
                      <a:schemeClr val="tx1"/>
                    </a:solidFill>
                    <a:latin typeface="Times New Roman" pitchFamily="18" charset="0"/>
                    <a:cs typeface="Times New Roman" pitchFamily="18" charset="0"/>
                  </a:rPr>
                  <a:t>=n</a:t>
                </a:r>
                <a:r>
                  <a:rPr lang="en-US" sz="2600" baseline="-25000" dirty="0">
                    <a:solidFill>
                      <a:schemeClr val="tx1"/>
                    </a:solidFill>
                    <a:latin typeface="Times New Roman" pitchFamily="18" charset="0"/>
                    <a:cs typeface="Times New Roman" pitchFamily="18" charset="0"/>
                  </a:rPr>
                  <a:t>1</a:t>
                </a:r>
                <a:r>
                  <a:rPr lang="en-US" sz="2600" dirty="0">
                    <a:solidFill>
                      <a:schemeClr val="tx1"/>
                    </a:solidFill>
                    <a:latin typeface="Times New Roman" pitchFamily="18" charset="0"/>
                    <a:cs typeface="Times New Roman" pitchFamily="18" charset="0"/>
                  </a:rPr>
                  <a:t>.x</a:t>
                </a:r>
                <a14:m>
                  <m:oMath xmlns:m="http://schemas.openxmlformats.org/officeDocument/2006/math">
                    <m:r>
                      <a:rPr lang="en-US" sz="2600" i="1">
                        <a:solidFill>
                          <a:schemeClr val="tx1"/>
                        </a:solidFill>
                        <a:latin typeface="Cambria Math"/>
                        <a:ea typeface="Cambria Math"/>
                      </a:rPr>
                      <m:t>×</m:t>
                    </m:r>
                    <m:r>
                      <m:rPr>
                        <m:nor/>
                      </m:rPr>
                      <a:rPr lang="en-US" sz="2600" dirty="0">
                        <a:solidFill>
                          <a:schemeClr val="tx1"/>
                        </a:solidFill>
                        <a:latin typeface="Times New Roman" pitchFamily="18" charset="0"/>
                        <a:cs typeface="Times New Roman" pitchFamily="18" charset="0"/>
                      </a:rPr>
                      <m:t> </m:t>
                    </m:r>
                    <m:r>
                      <m:rPr>
                        <m:nor/>
                      </m:rPr>
                      <a:rPr lang="en-US" sz="2600" dirty="0">
                        <a:solidFill>
                          <a:schemeClr val="tx1"/>
                        </a:solidFill>
                        <a:latin typeface="Times New Roman" pitchFamily="18" charset="0"/>
                        <a:cs typeface="Times New Roman" pitchFamily="18" charset="0"/>
                      </a:rPr>
                      <m:t>nor</m:t>
                    </m:r>
                    <m:r>
                      <m:rPr>
                        <m:nor/>
                      </m:rPr>
                      <a:rPr lang="en-US" sz="2600" dirty="0">
                        <a:solidFill>
                          <a:schemeClr val="tx1"/>
                        </a:solidFill>
                        <a:latin typeface="Times New Roman" pitchFamily="18" charset="0"/>
                        <a:cs typeface="Times New Roman" pitchFamily="18" charset="0"/>
                      </a:rPr>
                      <m:t> + </m:t>
                    </m:r>
                    <m:r>
                      <m:rPr>
                        <m:nor/>
                      </m:rPr>
                      <a:rPr lang="en-US" sz="2600" dirty="0">
                        <a:solidFill>
                          <a:schemeClr val="tx1"/>
                        </a:solidFill>
                        <a:latin typeface="Times New Roman" pitchFamily="18" charset="0"/>
                        <a:cs typeface="Times New Roman" pitchFamily="18" charset="0"/>
                      </a:rPr>
                      <m:t>n</m:t>
                    </m:r>
                    <m:r>
                      <m:rPr>
                        <m:nor/>
                      </m:rPr>
                      <a:rPr lang="en-US" sz="2600" baseline="-25000" dirty="0">
                        <a:solidFill>
                          <a:schemeClr val="tx1"/>
                        </a:solidFill>
                        <a:latin typeface="Times New Roman" pitchFamily="18" charset="0"/>
                        <a:cs typeface="Times New Roman" pitchFamily="18" charset="0"/>
                      </a:rPr>
                      <m:t>1</m:t>
                    </m:r>
                    <m:r>
                      <m:rPr>
                        <m:nor/>
                      </m:rPr>
                      <a:rPr lang="en-US" sz="2600" dirty="0">
                        <a:solidFill>
                          <a:schemeClr val="tx1"/>
                        </a:solidFill>
                        <a:latin typeface="Times New Roman" pitchFamily="18" charset="0"/>
                        <a:cs typeface="Times New Roman" pitchFamily="18" charset="0"/>
                      </a:rPr>
                      <m:t>.</m:t>
                    </m:r>
                    <m:r>
                      <a:rPr lang="en-US" sz="2600" i="1" dirty="0">
                        <a:solidFill>
                          <a:schemeClr val="tx1"/>
                        </a:solidFill>
                        <a:latin typeface="Cambria Math"/>
                      </a:rPr>
                      <m:t>𝑦</m:t>
                    </m:r>
                    <m:r>
                      <a:rPr lang="en-US" sz="2600" i="1">
                        <a:solidFill>
                          <a:schemeClr val="tx1"/>
                        </a:solidFill>
                        <a:latin typeface="Cambria Math"/>
                        <a:ea typeface="Cambria Math"/>
                      </a:rPr>
                      <m:t>×</m:t>
                    </m:r>
                    <m:r>
                      <m:rPr>
                        <m:nor/>
                      </m:rPr>
                      <a:rPr lang="en-US" sz="2600" dirty="0">
                        <a:solidFill>
                          <a:schemeClr val="tx1"/>
                        </a:solidFill>
                        <a:latin typeface="Times New Roman" pitchFamily="18" charset="0"/>
                        <a:cs typeface="Times New Roman" pitchFamily="18" charset="0"/>
                      </a:rPr>
                      <m:t> </m:t>
                    </m:r>
                    <m:r>
                      <m:rPr>
                        <m:nor/>
                      </m:rPr>
                      <a:rPr lang="en-US" sz="2600" dirty="0">
                        <a:solidFill>
                          <a:schemeClr val="tx1"/>
                        </a:solidFill>
                        <a:latin typeface="Times New Roman" pitchFamily="18" charset="0"/>
                        <a:cs typeface="Times New Roman" pitchFamily="18" charset="0"/>
                      </a:rPr>
                      <m:t>nor</m:t>
                    </m:r>
                    <m:r>
                      <m:rPr>
                        <m:nor/>
                      </m:rPr>
                      <a:rPr lang="en-US" sz="2600" dirty="0">
                        <a:solidFill>
                          <a:schemeClr val="tx1"/>
                        </a:solidFill>
                        <a:latin typeface="Times New Roman" pitchFamily="18" charset="0"/>
                        <a:cs typeface="Times New Roman" pitchFamily="18" charset="0"/>
                      </a:rPr>
                      <m:t> + </m:t>
                    </m:r>
                    <m:r>
                      <m:rPr>
                        <m:nor/>
                      </m:rPr>
                      <a:rPr lang="en-US" sz="2600" dirty="0">
                        <a:solidFill>
                          <a:schemeClr val="tx1"/>
                        </a:solidFill>
                        <a:latin typeface="Times New Roman" pitchFamily="18" charset="0"/>
                        <a:cs typeface="Times New Roman" pitchFamily="18" charset="0"/>
                      </a:rPr>
                      <m:t>n</m:t>
                    </m:r>
                    <m:r>
                      <m:rPr>
                        <m:nor/>
                      </m:rPr>
                      <a:rPr lang="en-US" sz="2600" baseline="-25000" dirty="0">
                        <a:solidFill>
                          <a:schemeClr val="tx1"/>
                        </a:solidFill>
                        <a:latin typeface="Times New Roman" pitchFamily="18" charset="0"/>
                        <a:cs typeface="Times New Roman" pitchFamily="18" charset="0"/>
                      </a:rPr>
                      <m:t>1</m:t>
                    </m:r>
                    <m:r>
                      <m:rPr>
                        <m:nor/>
                      </m:rPr>
                      <a:rPr lang="en-US" sz="2600" dirty="0">
                        <a:solidFill>
                          <a:schemeClr val="tx1"/>
                        </a:solidFill>
                        <a:latin typeface="Times New Roman" pitchFamily="18" charset="0"/>
                        <a:cs typeface="Times New Roman" pitchFamily="18" charset="0"/>
                      </a:rPr>
                      <m:t>.</m:t>
                    </m:r>
                    <m:r>
                      <a:rPr lang="en-US" sz="2600" i="1" dirty="0">
                        <a:solidFill>
                          <a:schemeClr val="tx1"/>
                        </a:solidFill>
                        <a:latin typeface="Cambria Math"/>
                      </a:rPr>
                      <m:t>𝑧</m:t>
                    </m:r>
                    <m:r>
                      <a:rPr lang="en-US" sz="2600" i="1">
                        <a:solidFill>
                          <a:schemeClr val="tx1"/>
                        </a:solidFill>
                        <a:latin typeface="Cambria Math"/>
                        <a:ea typeface="Cambria Math"/>
                      </a:rPr>
                      <m:t>×</m:t>
                    </m:r>
                    <m:r>
                      <m:rPr>
                        <m:nor/>
                      </m:rPr>
                      <a:rPr lang="en-US" sz="2600" dirty="0">
                        <a:solidFill>
                          <a:schemeClr val="tx1"/>
                        </a:solidFill>
                        <a:latin typeface="Times New Roman" pitchFamily="18" charset="0"/>
                        <a:cs typeface="Times New Roman" pitchFamily="18" charset="0"/>
                      </a:rPr>
                      <m:t> </m:t>
                    </m:r>
                    <m:r>
                      <m:rPr>
                        <m:nor/>
                      </m:rPr>
                      <a:rPr lang="en-US" sz="2600" dirty="0">
                        <a:solidFill>
                          <a:schemeClr val="tx1"/>
                        </a:solidFill>
                        <a:latin typeface="Times New Roman" pitchFamily="18" charset="0"/>
                        <a:cs typeface="Times New Roman" pitchFamily="18" charset="0"/>
                      </a:rPr>
                      <m:t>nor</m:t>
                    </m:r>
                  </m:oMath>
                </a14:m>
                <a:endParaRPr lang="en-US" sz="2600" dirty="0">
                  <a:solidFill>
                    <a:schemeClr val="tx1"/>
                  </a:solidFill>
                  <a:latin typeface="Times New Roman" pitchFamily="18" charset="0"/>
                  <a:cs typeface="Times New Roman" pitchFamily="18" charset="0"/>
                </a:endParaRPr>
              </a:p>
              <a:p>
                <a:r>
                  <a:rPr lang="en-US" sz="2600" dirty="0">
                    <a:solidFill>
                      <a:schemeClr val="tx1"/>
                    </a:solidFill>
                    <a:latin typeface="Times New Roman" pitchFamily="18" charset="0"/>
                    <a:cs typeface="Times New Roman" pitchFamily="18" charset="0"/>
                  </a:rPr>
                  <a:t>	</a:t>
                </a:r>
                <a:r>
                  <a:rPr lang="el-GR" sz="2600" dirty="0" smtClean="0">
                    <a:solidFill>
                      <a:schemeClr val="tx1"/>
                    </a:solidFill>
                    <a:latin typeface="Times New Roman" pitchFamily="18" charset="0"/>
                    <a:cs typeface="Times New Roman" pitchFamily="18" charset="0"/>
                  </a:rPr>
                  <a:t>Φ</a:t>
                </a:r>
                <a:r>
                  <a:rPr lang="en-US" sz="2600" dirty="0" smtClean="0">
                    <a:solidFill>
                      <a:schemeClr val="tx1"/>
                    </a:solidFill>
                    <a:latin typeface="Times New Roman" pitchFamily="18" charset="0"/>
                    <a:cs typeface="Times New Roman" pitchFamily="18" charset="0"/>
                  </a:rPr>
                  <a:t> </a:t>
                </a:r>
                <a:r>
                  <a:rPr lang="en-US" sz="2600" dirty="0">
                    <a:solidFill>
                      <a:schemeClr val="tx1"/>
                    </a:solidFill>
                    <a:latin typeface="Times New Roman" pitchFamily="18" charset="0"/>
                    <a:cs typeface="Times New Roman" pitchFamily="18" charset="0"/>
                  </a:rPr>
                  <a:t>= - </a:t>
                </a:r>
                <a14:m>
                  <m:oMath xmlns:m="http://schemas.openxmlformats.org/officeDocument/2006/math">
                    <m:func>
                      <m:funcPr>
                        <m:ctrlPr>
                          <a:rPr lang="en-US" sz="2600" i="1">
                            <a:solidFill>
                              <a:schemeClr val="tx1"/>
                            </a:solidFill>
                            <a:latin typeface="Cambria Math"/>
                          </a:rPr>
                        </m:ctrlPr>
                      </m:funcPr>
                      <m:fName>
                        <m:sSup>
                          <m:sSupPr>
                            <m:ctrlPr>
                              <a:rPr lang="en-US" sz="2600" i="1">
                                <a:solidFill>
                                  <a:schemeClr val="tx1"/>
                                </a:solidFill>
                                <a:latin typeface="Cambria Math"/>
                              </a:rPr>
                            </m:ctrlPr>
                          </m:sSupPr>
                          <m:e>
                            <m:r>
                              <m:rPr>
                                <m:sty m:val="p"/>
                              </m:rPr>
                              <a:rPr lang="en-US" sz="2600">
                                <a:solidFill>
                                  <a:schemeClr val="tx1"/>
                                </a:solidFill>
                                <a:latin typeface="Cambria Math"/>
                              </a:rPr>
                              <m:t>cos</m:t>
                            </m:r>
                          </m:e>
                          <m:sup>
                            <m:r>
                              <a:rPr lang="en-US" sz="2600" i="1">
                                <a:solidFill>
                                  <a:schemeClr val="tx1"/>
                                </a:solidFill>
                                <a:latin typeface="Cambria Math"/>
                              </a:rPr>
                              <m:t>−</m:t>
                            </m:r>
                            <m:r>
                              <a:rPr lang="en-US" sz="2600" i="1">
                                <a:solidFill>
                                  <a:schemeClr val="tx1"/>
                                </a:solidFill>
                                <a:latin typeface="Cambria Math"/>
                              </a:rPr>
                              <m:t>1</m:t>
                            </m:r>
                          </m:sup>
                        </m:sSup>
                      </m:fName>
                      <m:e>
                        <m:f>
                          <m:fPr>
                            <m:type m:val="skw"/>
                            <m:ctrlPr>
                              <a:rPr lang="en-US" sz="2600" i="1">
                                <a:solidFill>
                                  <a:schemeClr val="tx1"/>
                                </a:solidFill>
                                <a:latin typeface="Cambria Math"/>
                              </a:rPr>
                            </m:ctrlPr>
                          </m:fPr>
                          <m:num>
                            <m:r>
                              <a:rPr lang="en-US" sz="2600" i="1">
                                <a:solidFill>
                                  <a:schemeClr val="tx1"/>
                                </a:solidFill>
                                <a:latin typeface="Cambria Math"/>
                              </a:rPr>
                              <m:t>𝑥</m:t>
                            </m:r>
                          </m:num>
                          <m:den>
                            <m:r>
                              <a:rPr lang="en-US" sz="2600" i="1">
                                <a:solidFill>
                                  <a:schemeClr val="tx1"/>
                                </a:solidFill>
                                <a:latin typeface="Cambria Math"/>
                              </a:rPr>
                              <m:t>𝑦</m:t>
                            </m:r>
                          </m:den>
                        </m:f>
                      </m:e>
                    </m:func>
                  </m:oMath>
                </a14:m>
                <a:endParaRPr lang="en-US" sz="2600" dirty="0">
                  <a:solidFill>
                    <a:schemeClr val="tx1"/>
                  </a:solidFill>
                  <a:latin typeface="Times New Roman" pitchFamily="18" charset="0"/>
                  <a:cs typeface="Times New Roman" pitchFamily="18" charset="0"/>
                </a:endParaRPr>
              </a:p>
              <a:p>
                <a:r>
                  <a:rPr lang="en-US" sz="2600" dirty="0" smtClean="0">
                    <a:solidFill>
                      <a:schemeClr val="tx1"/>
                    </a:solidFill>
                  </a:rPr>
                  <a:t>Hydrophobicity: </a:t>
                </a:r>
                <a:r>
                  <a:rPr lang="en-US" sz="2600" dirty="0" smtClean="0">
                    <a:solidFill>
                      <a:schemeClr val="tx1"/>
                    </a:solidFill>
                    <a:latin typeface="Times New Roman" pitchFamily="18" charset="0"/>
                    <a:cs typeface="Times New Roman" pitchFamily="18" charset="0"/>
                  </a:rPr>
                  <a:t>If p</a:t>
                </a:r>
                <a:r>
                  <a:rPr lang="en-US" sz="2600" baseline="-25000" dirty="0" smtClean="0">
                    <a:solidFill>
                      <a:schemeClr val="tx1"/>
                    </a:solidFill>
                    <a:latin typeface="Times New Roman" pitchFamily="18" charset="0"/>
                    <a:cs typeface="Times New Roman" pitchFamily="18" charset="0"/>
                  </a:rPr>
                  <a:t>1</a:t>
                </a:r>
                <a:r>
                  <a:rPr lang="en-US" sz="2600" dirty="0" smtClean="0">
                    <a:solidFill>
                      <a:schemeClr val="tx1"/>
                    </a:solidFill>
                    <a:latin typeface="Times New Roman" pitchFamily="18" charset="0"/>
                    <a:cs typeface="Times New Roman" pitchFamily="18" charset="0"/>
                  </a:rPr>
                  <a:t>.h </a:t>
                </a:r>
                <a:r>
                  <a:rPr lang="en-US" sz="2600" dirty="0">
                    <a:solidFill>
                      <a:schemeClr val="tx1"/>
                    </a:solidFill>
                    <a:latin typeface="Times New Roman" pitchFamily="18" charset="0"/>
                    <a:cs typeface="Times New Roman" pitchFamily="18" charset="0"/>
                  </a:rPr>
                  <a:t>= 1 (When Hydrophobic)  </a:t>
                </a:r>
                <a:r>
                  <a:rPr lang="en-US" sz="2600" dirty="0" smtClean="0">
                    <a:solidFill>
                      <a:schemeClr val="tx1"/>
                    </a:solidFill>
                    <a:latin typeface="Times New Roman" pitchFamily="18" charset="0"/>
                    <a:cs typeface="Times New Roman" pitchFamily="18" charset="0"/>
                  </a:rPr>
                  <a:t>and p</a:t>
                </a:r>
                <a:r>
                  <a:rPr lang="en-US" sz="2600" baseline="-25000" dirty="0" smtClean="0">
                    <a:solidFill>
                      <a:schemeClr val="tx1"/>
                    </a:solidFill>
                    <a:latin typeface="Times New Roman" pitchFamily="18" charset="0"/>
                    <a:cs typeface="Times New Roman" pitchFamily="18" charset="0"/>
                  </a:rPr>
                  <a:t>1</a:t>
                </a:r>
                <a:r>
                  <a:rPr lang="en-US" sz="2600" dirty="0" smtClean="0">
                    <a:solidFill>
                      <a:schemeClr val="tx1"/>
                    </a:solidFill>
                    <a:latin typeface="Times New Roman" pitchFamily="18" charset="0"/>
                    <a:cs typeface="Times New Roman" pitchFamily="18" charset="0"/>
                  </a:rPr>
                  <a:t>.h </a:t>
                </a:r>
                <a:r>
                  <a:rPr lang="en-US" sz="2600" dirty="0">
                    <a:solidFill>
                      <a:schemeClr val="tx1"/>
                    </a:solidFill>
                    <a:latin typeface="Times New Roman" pitchFamily="18" charset="0"/>
                    <a:cs typeface="Times New Roman" pitchFamily="18" charset="0"/>
                  </a:rPr>
                  <a:t>= 0 (When Hydrophilic) </a:t>
                </a:r>
                <a:r>
                  <a:rPr lang="en-US" sz="2600" dirty="0" smtClean="0">
                    <a:solidFill>
                      <a:schemeClr val="tx1"/>
                    </a:solidFill>
                    <a:latin typeface="Times New Roman" pitchFamily="18" charset="0"/>
                    <a:cs typeface="Times New Roman" pitchFamily="18" charset="0"/>
                  </a:rPr>
                  <a:t>	Than, Hydrophobicity = </a:t>
                </a:r>
                <a:r>
                  <a:rPr lang="en-US" sz="2600" dirty="0">
                    <a:solidFill>
                      <a:schemeClr val="tx1"/>
                    </a:solidFill>
                    <a:latin typeface="Times New Roman" pitchFamily="18" charset="0"/>
                    <a:cs typeface="Times New Roman" pitchFamily="18" charset="0"/>
                  </a:rPr>
                  <a:t>(p</a:t>
                </a:r>
                <a:r>
                  <a:rPr lang="en-US" sz="2600" baseline="-25000" dirty="0">
                    <a:solidFill>
                      <a:schemeClr val="tx1"/>
                    </a:solidFill>
                    <a:latin typeface="Times New Roman" pitchFamily="18" charset="0"/>
                    <a:cs typeface="Times New Roman" pitchFamily="18" charset="0"/>
                  </a:rPr>
                  <a:t>1</a:t>
                </a:r>
                <a:r>
                  <a:rPr lang="en-US" sz="2600" dirty="0">
                    <a:solidFill>
                      <a:schemeClr val="tx1"/>
                    </a:solidFill>
                    <a:latin typeface="Times New Roman" pitchFamily="18" charset="0"/>
                    <a:cs typeface="Times New Roman" pitchFamily="18" charset="0"/>
                  </a:rPr>
                  <a:t>.h XOR p</a:t>
                </a:r>
                <a:r>
                  <a:rPr lang="en-US" sz="2600" baseline="-25000" dirty="0">
                    <a:solidFill>
                      <a:schemeClr val="tx1"/>
                    </a:solidFill>
                    <a:latin typeface="Times New Roman" pitchFamily="18" charset="0"/>
                    <a:cs typeface="Times New Roman" pitchFamily="18" charset="0"/>
                  </a:rPr>
                  <a:t>2</a:t>
                </a:r>
                <a:r>
                  <a:rPr lang="en-US" sz="2600" dirty="0">
                    <a:solidFill>
                      <a:schemeClr val="tx1"/>
                    </a:solidFill>
                    <a:latin typeface="Times New Roman" pitchFamily="18" charset="0"/>
                    <a:cs typeface="Times New Roman" pitchFamily="18" charset="0"/>
                  </a:rPr>
                  <a:t>.h)</a:t>
                </a:r>
                <a:endParaRPr lang="en-US" sz="2600" dirty="0">
                  <a:solidFill>
                    <a:schemeClr val="tx1"/>
                  </a:solidFill>
                </a:endParaRPr>
              </a:p>
            </p:txBody>
          </p:sp>
        </mc:Choice>
        <mc:Fallback xmlns="">
          <p:sp>
            <p:nvSpPr>
              <p:cNvPr id="78" name="Round Single Corner Rectangle 77"/>
              <p:cNvSpPr>
                <a:spLocks noRot="1" noChangeAspect="1" noMove="1" noResize="1" noEditPoints="1" noAdjustHandles="1" noChangeArrowheads="1" noChangeShapeType="1" noTextEdit="1"/>
              </p:cNvSpPr>
              <p:nvPr/>
            </p:nvSpPr>
            <p:spPr>
              <a:xfrm>
                <a:off x="9230051" y="13203684"/>
                <a:ext cx="11714419" cy="5208894"/>
              </a:xfrm>
              <a:prstGeom prst="round1Rect">
                <a:avLst/>
              </a:prstGeom>
              <a:blipFill rotWithShape="1">
                <a:blip r:embed="rId4"/>
                <a:stretch>
                  <a:fillRect l="-676"/>
                </a:stretch>
              </a:blipFill>
            </p:spPr>
            <p:txBody>
              <a:bodyPr/>
              <a:lstStyle/>
              <a:p>
                <a:r>
                  <a:rPr lang="en-US">
                    <a:noFill/>
                  </a:rPr>
                  <a:t> </a:t>
                </a:r>
              </a:p>
            </p:txBody>
          </p:sp>
        </mc:Fallback>
      </mc:AlternateContent>
      <p:sp>
        <p:nvSpPr>
          <p:cNvPr id="7" name="Rectangle 6"/>
          <p:cNvSpPr/>
          <p:nvPr/>
        </p:nvSpPr>
        <p:spPr>
          <a:xfrm>
            <a:off x="4199640" y="0"/>
            <a:ext cx="24665936" cy="42037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112773" tIns="56386" rIns="112773" bIns="56386" rtlCol="0" anchor="ctr"/>
          <a:lstStyle/>
          <a:p>
            <a:pPr algn="ctr"/>
            <a:endParaRPr lang="en-US"/>
          </a:p>
        </p:txBody>
      </p:sp>
      <p:cxnSp>
        <p:nvCxnSpPr>
          <p:cNvPr id="9" name="Straight Connector 8"/>
          <p:cNvCxnSpPr/>
          <p:nvPr/>
        </p:nvCxnSpPr>
        <p:spPr>
          <a:xfrm flipH="1">
            <a:off x="457197" y="4203700"/>
            <a:ext cx="4682067" cy="0"/>
          </a:xfrm>
          <a:prstGeom prst="line">
            <a:avLst/>
          </a:prstGeom>
          <a:ln>
            <a:solidFill>
              <a:srgbClr val="77160D"/>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auto">
          <a:xfrm>
            <a:off x="5617332" y="20414321"/>
            <a:ext cx="10464800" cy="1853"/>
          </a:xfrm>
          <a:prstGeom prst="line">
            <a:avLst/>
          </a:prstGeom>
          <a:solidFill>
            <a:schemeClr val="accent1"/>
          </a:solidFill>
          <a:ln w="57150"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cxnSp>
      <p:sp>
        <p:nvSpPr>
          <p:cNvPr id="17" name="TextBox 16"/>
          <p:cNvSpPr txBox="1"/>
          <p:nvPr/>
        </p:nvSpPr>
        <p:spPr>
          <a:xfrm>
            <a:off x="244551" y="5549420"/>
            <a:ext cx="9391484" cy="714038"/>
          </a:xfrm>
          <a:prstGeom prst="rect">
            <a:avLst/>
          </a:prstGeom>
          <a:noFill/>
        </p:spPr>
        <p:txBody>
          <a:bodyPr wrap="square" lIns="112773" tIns="56386" rIns="112773" bIns="56386" rtlCol="0">
            <a:spAutoFit/>
          </a:bodyPr>
          <a:lstStyle/>
          <a:p>
            <a:endParaRPr lang="en-US" sz="3900" dirty="0"/>
          </a:p>
        </p:txBody>
      </p:sp>
      <p:sp>
        <p:nvSpPr>
          <p:cNvPr id="21" name="Text Box 122"/>
          <p:cNvSpPr txBox="1">
            <a:spLocks noChangeArrowheads="1"/>
          </p:cNvSpPr>
          <p:nvPr/>
        </p:nvSpPr>
        <p:spPr bwMode="auto">
          <a:xfrm>
            <a:off x="4267199" y="-72057"/>
            <a:ext cx="24993601" cy="3225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25546" tIns="225546" rIns="225546" bIns="225546">
            <a:spAutoFit/>
          </a:bodyPr>
          <a:lstStyle>
            <a:lvl1pPr defTabSz="4389438">
              <a:defRPr sz="2200">
                <a:solidFill>
                  <a:schemeClr val="tx1"/>
                </a:solidFill>
                <a:latin typeface="Arial" panose="020B0604020202020204" pitchFamily="34" charset="0"/>
              </a:defRPr>
            </a:lvl1pPr>
            <a:lvl2pPr marL="742950" indent="-285750" defTabSz="4389438">
              <a:defRPr sz="2200">
                <a:solidFill>
                  <a:schemeClr val="tx1"/>
                </a:solidFill>
                <a:latin typeface="Arial" panose="020B0604020202020204" pitchFamily="34" charset="0"/>
              </a:defRPr>
            </a:lvl2pPr>
            <a:lvl3pPr marL="1143000" indent="-228600" defTabSz="4389438">
              <a:defRPr sz="2200">
                <a:solidFill>
                  <a:schemeClr val="tx1"/>
                </a:solidFill>
                <a:latin typeface="Arial" panose="020B0604020202020204" pitchFamily="34" charset="0"/>
              </a:defRPr>
            </a:lvl3pPr>
            <a:lvl4pPr marL="1600200" indent="-228600" defTabSz="4389438">
              <a:defRPr sz="2200">
                <a:solidFill>
                  <a:schemeClr val="tx1"/>
                </a:solidFill>
                <a:latin typeface="Arial" panose="020B0604020202020204" pitchFamily="34" charset="0"/>
              </a:defRPr>
            </a:lvl4pPr>
            <a:lvl5pPr marL="2057400" indent="-228600" defTabSz="4389438">
              <a:defRPr sz="22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2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2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2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200">
                <a:solidFill>
                  <a:schemeClr val="tx1"/>
                </a:solidFill>
                <a:latin typeface="Arial" panose="020B0604020202020204" pitchFamily="34" charset="0"/>
              </a:defRPr>
            </a:lvl9pPr>
          </a:lstStyle>
          <a:p>
            <a:pPr algn="ctr"/>
            <a:r>
              <a:rPr lang="en-US" sz="6000" dirty="0">
                <a:solidFill>
                  <a:srgbClr val="F9FBB7"/>
                </a:solidFill>
              </a:rPr>
              <a:t>Protein </a:t>
            </a:r>
            <a:r>
              <a:rPr lang="en-US" sz="6000" dirty="0" smtClean="0">
                <a:solidFill>
                  <a:srgbClr val="F9FBB7"/>
                </a:solidFill>
              </a:rPr>
              <a:t>Classification </a:t>
            </a:r>
            <a:r>
              <a:rPr lang="en-US" sz="6000" dirty="0">
                <a:solidFill>
                  <a:srgbClr val="F9FBB7"/>
                </a:solidFill>
              </a:rPr>
              <a:t>through Interaction</a:t>
            </a:r>
          </a:p>
          <a:p>
            <a:pPr algn="ctr"/>
            <a:r>
              <a:rPr lang="en-US" sz="6000" dirty="0">
                <a:solidFill>
                  <a:srgbClr val="F9FBB7"/>
                </a:solidFill>
              </a:rPr>
              <a:t>Network Prediction using Multi-objective Bat</a:t>
            </a:r>
          </a:p>
          <a:p>
            <a:pPr algn="ctr"/>
            <a:r>
              <a:rPr lang="en-US" sz="6000" dirty="0">
                <a:solidFill>
                  <a:srgbClr val="F9FBB7"/>
                </a:solidFill>
              </a:rPr>
              <a:t>Optimization</a:t>
            </a:r>
            <a:endParaRPr lang="en-US" sz="6000" b="1" dirty="0">
              <a:solidFill>
                <a:srgbClr val="F9FBB7"/>
              </a:solidFill>
              <a:latin typeface="+mn-lt"/>
              <a:ea typeface="Tahoma" panose="020B0604030504040204" pitchFamily="34" charset="0"/>
              <a:cs typeface="Helvetica" panose="020B0604020202020204" pitchFamily="34" charset="0"/>
            </a:endParaRPr>
          </a:p>
        </p:txBody>
      </p:sp>
      <p:sp>
        <p:nvSpPr>
          <p:cNvPr id="22" name="Text Box 123"/>
          <p:cNvSpPr txBox="1">
            <a:spLocks noChangeArrowheads="1"/>
          </p:cNvSpPr>
          <p:nvPr/>
        </p:nvSpPr>
        <p:spPr bwMode="auto">
          <a:xfrm>
            <a:off x="6049725" y="2666999"/>
            <a:ext cx="22148800" cy="953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63865" tIns="563865" rIns="563865" bIns="563865" anchor="ctr" anchorCtr="1"/>
          <a:lstStyle>
            <a:lvl1pPr defTabSz="4389438">
              <a:defRPr sz="2200">
                <a:solidFill>
                  <a:schemeClr val="tx1"/>
                </a:solidFill>
                <a:latin typeface="Arial" panose="020B0604020202020204" pitchFamily="34" charset="0"/>
              </a:defRPr>
            </a:lvl1pPr>
            <a:lvl2pPr marL="742950" indent="-285750" defTabSz="4389438">
              <a:defRPr sz="2200">
                <a:solidFill>
                  <a:schemeClr val="tx1"/>
                </a:solidFill>
                <a:latin typeface="Arial" panose="020B0604020202020204" pitchFamily="34" charset="0"/>
              </a:defRPr>
            </a:lvl2pPr>
            <a:lvl3pPr marL="1143000" indent="-228600" defTabSz="4389438">
              <a:defRPr sz="2200">
                <a:solidFill>
                  <a:schemeClr val="tx1"/>
                </a:solidFill>
                <a:latin typeface="Arial" panose="020B0604020202020204" pitchFamily="34" charset="0"/>
              </a:defRPr>
            </a:lvl3pPr>
            <a:lvl4pPr marL="1600200" indent="-228600" defTabSz="4389438">
              <a:defRPr sz="2200">
                <a:solidFill>
                  <a:schemeClr val="tx1"/>
                </a:solidFill>
                <a:latin typeface="Arial" panose="020B0604020202020204" pitchFamily="34" charset="0"/>
              </a:defRPr>
            </a:lvl4pPr>
            <a:lvl5pPr marL="2057400" indent="-228600" defTabSz="4389438">
              <a:defRPr sz="22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2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2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2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200">
                <a:solidFill>
                  <a:schemeClr val="tx1"/>
                </a:solidFill>
                <a:latin typeface="Arial" panose="020B0604020202020204" pitchFamily="34" charset="0"/>
              </a:defRPr>
            </a:lvl9pPr>
          </a:lstStyle>
          <a:p>
            <a:pPr algn="ctr" eaLnBrk="1" hangingPunct="1"/>
            <a:r>
              <a:rPr lang="en-US" sz="4400" b="1" dirty="0" smtClean="0">
                <a:solidFill>
                  <a:schemeClr val="tx2">
                    <a:lumMod val="20000"/>
                    <a:lumOff val="80000"/>
                  </a:schemeClr>
                </a:solidFill>
              </a:rPr>
              <a:t>Md. Al-Imran and Md. </a:t>
            </a:r>
            <a:r>
              <a:rPr lang="en-US" sz="4400" b="1" dirty="0" err="1" smtClean="0">
                <a:solidFill>
                  <a:schemeClr val="tx2">
                    <a:lumMod val="20000"/>
                    <a:lumOff val="80000"/>
                  </a:schemeClr>
                </a:solidFill>
              </a:rPr>
              <a:t>Shiplu</a:t>
            </a:r>
            <a:r>
              <a:rPr lang="en-US" sz="4400" b="1" dirty="0" smtClean="0">
                <a:solidFill>
                  <a:schemeClr val="tx2">
                    <a:lumMod val="20000"/>
                    <a:lumOff val="80000"/>
                  </a:schemeClr>
                </a:solidFill>
              </a:rPr>
              <a:t> </a:t>
            </a:r>
            <a:r>
              <a:rPr lang="en-US" sz="4400" b="1" dirty="0" err="1" smtClean="0">
                <a:solidFill>
                  <a:schemeClr val="tx2">
                    <a:lumMod val="20000"/>
                    <a:lumOff val="80000"/>
                  </a:schemeClr>
                </a:solidFill>
              </a:rPr>
              <a:t>Hawlader</a:t>
            </a:r>
            <a:endParaRPr lang="en-US" sz="4400" b="1" dirty="0">
              <a:solidFill>
                <a:schemeClr val="tx2">
                  <a:lumMod val="20000"/>
                  <a:lumOff val="80000"/>
                </a:schemeClr>
              </a:solidFill>
            </a:endParaRPr>
          </a:p>
        </p:txBody>
      </p:sp>
      <p:sp>
        <p:nvSpPr>
          <p:cNvPr id="64" name="Round Single Corner Rectangle 63"/>
          <p:cNvSpPr/>
          <p:nvPr/>
        </p:nvSpPr>
        <p:spPr>
          <a:xfrm>
            <a:off x="476250" y="4743147"/>
            <a:ext cx="8162926" cy="7870237"/>
          </a:xfrm>
          <a:prstGeom prst="round1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12773" tIns="56386" rIns="112773" bIns="56386" rtlCol="0" anchor="ctr"/>
          <a:lstStyle/>
          <a:p>
            <a:endParaRPr lang="en-US" sz="3900" dirty="0" smtClean="0"/>
          </a:p>
        </p:txBody>
      </p:sp>
      <p:sp>
        <p:nvSpPr>
          <p:cNvPr id="74" name="Round Single Corner Rectangle 73"/>
          <p:cNvSpPr/>
          <p:nvPr/>
        </p:nvSpPr>
        <p:spPr>
          <a:xfrm>
            <a:off x="20094701" y="4743146"/>
            <a:ext cx="8770875" cy="7870239"/>
          </a:xfrm>
          <a:prstGeom prst="round1Rect">
            <a:avLst/>
          </a:prstGeom>
          <a:solidFill>
            <a:srgbClr val="C3E1B1"/>
          </a:solidFill>
        </p:spPr>
        <p:style>
          <a:lnRef idx="2">
            <a:schemeClr val="accent1">
              <a:shade val="50000"/>
            </a:schemeClr>
          </a:lnRef>
          <a:fillRef idx="1">
            <a:schemeClr val="accent1"/>
          </a:fillRef>
          <a:effectRef idx="0">
            <a:schemeClr val="accent1"/>
          </a:effectRef>
          <a:fontRef idx="minor">
            <a:schemeClr val="lt1"/>
          </a:fontRef>
        </p:style>
        <p:txBody>
          <a:bodyPr lIns="112773" tIns="56386" rIns="112773" bIns="56386" rtlCol="0" anchor="ctr"/>
          <a:lstStyle/>
          <a:p>
            <a:endParaRPr lang="en-US" sz="3200" dirty="0" smtClean="0">
              <a:solidFill>
                <a:schemeClr val="tx1"/>
              </a:solidFill>
            </a:endParaRPr>
          </a:p>
          <a:p>
            <a:endParaRPr lang="en-US" sz="3200" dirty="0">
              <a:solidFill>
                <a:schemeClr val="tx1"/>
              </a:solidFill>
            </a:endParaRPr>
          </a:p>
          <a:p>
            <a:endParaRPr lang="en-US" sz="3200" dirty="0" smtClean="0">
              <a:solidFill>
                <a:schemeClr val="tx1"/>
              </a:solidFill>
            </a:endParaRPr>
          </a:p>
          <a:p>
            <a:endParaRPr lang="en-US" sz="3200" dirty="0" smtClean="0">
              <a:solidFill>
                <a:schemeClr val="tx1"/>
              </a:solidFill>
            </a:endParaRPr>
          </a:p>
          <a:p>
            <a:pPr marL="457200" indent="-457200">
              <a:buFont typeface="Wingdings" pitchFamily="2" charset="2"/>
              <a:buChar char="q"/>
            </a:pPr>
            <a:r>
              <a:rPr lang="en-US" sz="3200" dirty="0" smtClean="0">
                <a:solidFill>
                  <a:schemeClr val="tx1"/>
                </a:solidFill>
              </a:rPr>
              <a:t>Many </a:t>
            </a:r>
            <a:r>
              <a:rPr lang="en-US" sz="3200" dirty="0">
                <a:solidFill>
                  <a:schemeClr val="tx1"/>
                </a:solidFill>
              </a:rPr>
              <a:t>of Protein's structure are </a:t>
            </a:r>
            <a:r>
              <a:rPr lang="en-US" sz="3200" dirty="0" smtClean="0">
                <a:solidFill>
                  <a:schemeClr val="tx1"/>
                </a:solidFill>
              </a:rPr>
              <a:t>difficult </a:t>
            </a:r>
            <a:r>
              <a:rPr lang="en-US" sz="3200" dirty="0">
                <a:solidFill>
                  <a:schemeClr val="tx1"/>
                </a:solidFill>
              </a:rPr>
              <a:t>to discovering by the </a:t>
            </a:r>
            <a:r>
              <a:rPr lang="en-US" sz="3200" dirty="0" smtClean="0">
                <a:solidFill>
                  <a:schemeClr val="tx1"/>
                </a:solidFill>
              </a:rPr>
              <a:t>experiment.</a:t>
            </a:r>
          </a:p>
          <a:p>
            <a:pPr marL="563865" indent="-563865">
              <a:buFont typeface="Wingdings" panose="05000000000000000000" pitchFamily="2" charset="2"/>
              <a:buChar char="q"/>
            </a:pPr>
            <a:r>
              <a:rPr lang="en-US" sz="3200" dirty="0">
                <a:solidFill>
                  <a:schemeClr val="tx1"/>
                </a:solidFill>
              </a:rPr>
              <a:t>Discover the structure without experiment</a:t>
            </a:r>
            <a:r>
              <a:rPr lang="en-US" sz="3200" dirty="0" smtClean="0">
                <a:solidFill>
                  <a:schemeClr val="tx1"/>
                </a:solidFill>
              </a:rPr>
              <a:t>. </a:t>
            </a:r>
          </a:p>
          <a:p>
            <a:pPr marL="563865" indent="-563865">
              <a:buFont typeface="Wingdings" panose="05000000000000000000" pitchFamily="2" charset="2"/>
              <a:buChar char="q"/>
            </a:pPr>
            <a:r>
              <a:rPr lang="en-US" sz="3200" dirty="0" smtClean="0">
                <a:solidFill>
                  <a:schemeClr val="tx1"/>
                </a:solidFill>
              </a:rPr>
              <a:t>Protein </a:t>
            </a:r>
            <a:r>
              <a:rPr lang="en-US" sz="3200" dirty="0">
                <a:solidFill>
                  <a:schemeClr val="tx1"/>
                </a:solidFill>
              </a:rPr>
              <a:t>structure discovering experiments are too much expensive</a:t>
            </a:r>
            <a:r>
              <a:rPr lang="en-US" sz="3200" dirty="0" smtClean="0">
                <a:solidFill>
                  <a:schemeClr val="tx1"/>
                </a:solidFill>
              </a:rPr>
              <a:t>.</a:t>
            </a:r>
          </a:p>
          <a:p>
            <a:pPr marL="563865" indent="-563865">
              <a:buFont typeface="Wingdings" panose="05000000000000000000" pitchFamily="2" charset="2"/>
              <a:buChar char="q"/>
            </a:pPr>
            <a:r>
              <a:rPr lang="en-US" sz="3200" dirty="0" smtClean="0">
                <a:solidFill>
                  <a:schemeClr val="tx1"/>
                </a:solidFill>
              </a:rPr>
              <a:t>Also can possible to the evaluation nature.</a:t>
            </a:r>
          </a:p>
          <a:p>
            <a:pPr marL="563865" indent="-563865">
              <a:buFont typeface="Wingdings" panose="05000000000000000000" pitchFamily="2" charset="2"/>
              <a:buChar char="q"/>
            </a:pPr>
            <a:r>
              <a:rPr lang="en-US" sz="3200" dirty="0" smtClean="0">
                <a:solidFill>
                  <a:schemeClr val="tx1"/>
                </a:solidFill>
              </a:rPr>
              <a:t>To discover new drugs.</a:t>
            </a:r>
          </a:p>
          <a:p>
            <a:pPr marL="563865" indent="-563865">
              <a:buFont typeface="Wingdings" panose="05000000000000000000" pitchFamily="2" charset="2"/>
              <a:buChar char="q"/>
            </a:pPr>
            <a:r>
              <a:rPr lang="en-US" sz="3200" dirty="0" smtClean="0">
                <a:solidFill>
                  <a:schemeClr val="tx1"/>
                </a:solidFill>
              </a:rPr>
              <a:t>Treat the predicted network as a graph.</a:t>
            </a:r>
          </a:p>
          <a:p>
            <a:pPr marL="563865" indent="-563865">
              <a:buFont typeface="Wingdings" panose="05000000000000000000" pitchFamily="2" charset="2"/>
              <a:buChar char="q"/>
            </a:pPr>
            <a:r>
              <a:rPr lang="en-US" sz="3200" dirty="0" smtClean="0">
                <a:solidFill>
                  <a:schemeClr val="tx1"/>
                </a:solidFill>
              </a:rPr>
              <a:t>Classify a protein in computation way.</a:t>
            </a:r>
            <a:endParaRPr lang="en-US" sz="3200" dirty="0">
              <a:solidFill>
                <a:schemeClr val="tx1"/>
              </a:solidFill>
            </a:endParaRPr>
          </a:p>
          <a:p>
            <a:endParaRPr lang="en-US" sz="3900" dirty="0">
              <a:solidFill>
                <a:schemeClr val="tx1"/>
              </a:solidFill>
            </a:endParaRPr>
          </a:p>
        </p:txBody>
      </p:sp>
      <p:sp>
        <p:nvSpPr>
          <p:cNvPr id="113" name="Round Single Corner Rectangle 112"/>
          <p:cNvSpPr/>
          <p:nvPr/>
        </p:nvSpPr>
        <p:spPr>
          <a:xfrm>
            <a:off x="19801490" y="31679430"/>
            <a:ext cx="9064086" cy="5716377"/>
          </a:xfrm>
          <a:prstGeom prst="round1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112773" tIns="56386" rIns="112773" bIns="56386" rtlCol="0" anchor="ctr"/>
          <a:lstStyle/>
          <a:p>
            <a:pPr algn="just"/>
            <a:endParaRPr lang="en-US" sz="2500" dirty="0">
              <a:solidFill>
                <a:schemeClr val="tx1"/>
              </a:solidFill>
            </a:endParaRPr>
          </a:p>
        </p:txBody>
      </p:sp>
      <p:sp>
        <p:nvSpPr>
          <p:cNvPr id="94" name="Rectangle 93"/>
          <p:cNvSpPr/>
          <p:nvPr/>
        </p:nvSpPr>
        <p:spPr>
          <a:xfrm>
            <a:off x="4944533" y="3358681"/>
            <a:ext cx="24180800" cy="867926"/>
          </a:xfrm>
          <a:prstGeom prst="rect">
            <a:avLst/>
          </a:prstGeom>
        </p:spPr>
        <p:txBody>
          <a:bodyPr wrap="square" lIns="112773" tIns="56386" rIns="112773" bIns="56386">
            <a:spAutoFit/>
          </a:bodyPr>
          <a:lstStyle/>
          <a:p>
            <a:pPr algn="ctr" defTabSz="4510918">
              <a:spcBef>
                <a:spcPts val="740"/>
              </a:spcBef>
              <a:defRPr/>
            </a:pPr>
            <a:r>
              <a:rPr lang="en-US" sz="4900" b="1" dirty="0" smtClean="0">
                <a:solidFill>
                  <a:schemeClr val="accent6">
                    <a:lumMod val="60000"/>
                    <a:lumOff val="40000"/>
                  </a:schemeClr>
                </a:solidFill>
                <a:latin typeface="Cambria" pitchFamily="18" charset="0"/>
              </a:rPr>
              <a:t>Department of Computer Science and Engineering, University of Dhaka</a:t>
            </a:r>
            <a:endParaRPr lang="en-US" sz="4900" b="1" dirty="0">
              <a:solidFill>
                <a:schemeClr val="accent6">
                  <a:lumMod val="60000"/>
                  <a:lumOff val="40000"/>
                </a:schemeClr>
              </a:solidFill>
              <a:latin typeface="Cambria" pitchFamily="18" charset="0"/>
            </a:endParaRPr>
          </a:p>
        </p:txBody>
      </p:sp>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7219" y="112320"/>
            <a:ext cx="3591699" cy="3998260"/>
          </a:xfrm>
          <a:prstGeom prst="rect">
            <a:avLst/>
          </a:prstGeom>
        </p:spPr>
      </p:pic>
      <p:sp>
        <p:nvSpPr>
          <p:cNvPr id="2" name="Round Same Side Corner Rectangle 1"/>
          <p:cNvSpPr/>
          <p:nvPr/>
        </p:nvSpPr>
        <p:spPr>
          <a:xfrm>
            <a:off x="583532" y="4908956"/>
            <a:ext cx="7510347" cy="1509560"/>
          </a:xfrm>
          <a:prstGeom prst="round2SameRect">
            <a:avLst/>
          </a:prstGeom>
          <a:blipFill>
            <a:blip r:embed="rId6"/>
            <a:tile tx="0" ty="0" sx="100000" sy="100000" flip="none" algn="tl"/>
          </a:blipFill>
        </p:spPr>
        <p:style>
          <a:lnRef idx="0">
            <a:schemeClr val="accent2"/>
          </a:lnRef>
          <a:fillRef idx="3">
            <a:schemeClr val="accent2"/>
          </a:fillRef>
          <a:effectRef idx="3">
            <a:schemeClr val="accent2"/>
          </a:effectRef>
          <a:fontRef idx="minor">
            <a:schemeClr val="lt1"/>
          </a:fontRef>
        </p:style>
        <p:txBody>
          <a:bodyPr lIns="112773" tIns="56386" rIns="112773" bIns="56386" rtlCol="0" anchor="ctr"/>
          <a:lstStyle/>
          <a:p>
            <a:pPr algn="ctr"/>
            <a:r>
              <a:rPr lang="en-US" sz="4000" b="1" dirty="0" smtClean="0">
                <a:solidFill>
                  <a:schemeClr val="tx1"/>
                </a:solidFill>
                <a:latin typeface="Perpetua Titling MT" pitchFamily="18" charset="0"/>
                <a:cs typeface="Times New Roman" panose="02020603050405020304" pitchFamily="18" charset="0"/>
              </a:rPr>
              <a:t>Protein 3D structure prediction</a:t>
            </a:r>
            <a:endParaRPr lang="en-US" sz="2800" b="1" dirty="0">
              <a:solidFill>
                <a:schemeClr val="tx1"/>
              </a:solidFill>
              <a:latin typeface="Perpetua Titling MT" pitchFamily="18" charset="0"/>
              <a:cs typeface="Times New Roman" panose="02020603050405020304" pitchFamily="18" charset="0"/>
            </a:endParaRPr>
          </a:p>
        </p:txBody>
      </p:sp>
      <p:sp>
        <p:nvSpPr>
          <p:cNvPr id="145" name="Round Same Side Corner Rectangle 144"/>
          <p:cNvSpPr/>
          <p:nvPr/>
        </p:nvSpPr>
        <p:spPr>
          <a:xfrm>
            <a:off x="20247821" y="4904733"/>
            <a:ext cx="7197552" cy="1001706"/>
          </a:xfrm>
          <a:prstGeom prst="round2SameRect">
            <a:avLst/>
          </a:prstGeom>
          <a:blipFill>
            <a:blip r:embed="rId6"/>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lIns="112773" tIns="56386" rIns="112773" bIns="56386" rtlCol="0" anchor="ctr"/>
          <a:lstStyle/>
          <a:p>
            <a:pPr algn="ctr"/>
            <a:r>
              <a:rPr lang="en-US" sz="5400" b="1" dirty="0">
                <a:solidFill>
                  <a:schemeClr val="tx1"/>
                </a:solidFill>
                <a:latin typeface="Perpetua Titling MT" pitchFamily="18" charset="0"/>
                <a:cs typeface="Times New Roman" panose="02020603050405020304" pitchFamily="18" charset="0"/>
              </a:rPr>
              <a:t>O</a:t>
            </a:r>
            <a:r>
              <a:rPr lang="en-US" sz="4000" b="1" dirty="0">
                <a:solidFill>
                  <a:schemeClr val="tx1"/>
                </a:solidFill>
                <a:latin typeface="Perpetua Titling MT" pitchFamily="18" charset="0"/>
                <a:cs typeface="Times New Roman" panose="02020603050405020304" pitchFamily="18" charset="0"/>
              </a:rPr>
              <a:t>bjectives</a:t>
            </a:r>
          </a:p>
        </p:txBody>
      </p:sp>
      <p:sp>
        <p:nvSpPr>
          <p:cNvPr id="153" name="Round Same Side Corner Rectangle 152"/>
          <p:cNvSpPr/>
          <p:nvPr/>
        </p:nvSpPr>
        <p:spPr>
          <a:xfrm>
            <a:off x="9477561" y="13337592"/>
            <a:ext cx="10546555" cy="808655"/>
          </a:xfrm>
          <a:prstGeom prst="round2SameRect">
            <a:avLst/>
          </a:prstGeom>
          <a:blipFill>
            <a:blip r:embed="rId6"/>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lIns="112773" tIns="56386" rIns="112773" bIns="56386" rtlCol="0" anchor="ctr"/>
          <a:lstStyle/>
          <a:p>
            <a:pPr algn="ctr"/>
            <a:r>
              <a:rPr lang="en-US" sz="4800" b="1" dirty="0" smtClean="0">
                <a:solidFill>
                  <a:schemeClr val="tx1"/>
                </a:solidFill>
                <a:latin typeface="Times New Roman" pitchFamily="18" charset="0"/>
                <a:cs typeface="Times New Roman" pitchFamily="18" charset="0"/>
              </a:rPr>
              <a:t>Objective </a:t>
            </a:r>
            <a:r>
              <a:rPr lang="en-US" sz="4800" b="1" dirty="0">
                <a:solidFill>
                  <a:schemeClr val="tx1"/>
                </a:solidFill>
                <a:latin typeface="Times New Roman" pitchFamily="18" charset="0"/>
                <a:cs typeface="Times New Roman" pitchFamily="18" charset="0"/>
              </a:rPr>
              <a:t>F</a:t>
            </a:r>
            <a:r>
              <a:rPr lang="en-US" sz="4800" b="1" dirty="0" smtClean="0">
                <a:solidFill>
                  <a:schemeClr val="tx1"/>
                </a:solidFill>
                <a:latin typeface="Times New Roman" pitchFamily="18" charset="0"/>
                <a:cs typeface="Times New Roman" pitchFamily="18" charset="0"/>
              </a:rPr>
              <a:t>unctions</a:t>
            </a:r>
            <a:endParaRPr lang="en-US" sz="3600" b="1" dirty="0">
              <a:solidFill>
                <a:schemeClr val="tx1"/>
              </a:solidFill>
              <a:latin typeface="Times New Roman" pitchFamily="18" charset="0"/>
              <a:cs typeface="Times New Roman" pitchFamily="18" charset="0"/>
            </a:endParaRPr>
          </a:p>
        </p:txBody>
      </p:sp>
      <p:sp>
        <p:nvSpPr>
          <p:cNvPr id="65" name="Round Single Corner Rectangle 64"/>
          <p:cNvSpPr/>
          <p:nvPr/>
        </p:nvSpPr>
        <p:spPr>
          <a:xfrm>
            <a:off x="457197" y="18857619"/>
            <a:ext cx="8373823" cy="6492166"/>
          </a:xfrm>
          <a:prstGeom prst="round1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lIns="112773" tIns="56386" rIns="112773" bIns="56386" rtlCol="0" anchor="ctr"/>
          <a:lstStyle/>
          <a:p>
            <a:endParaRPr lang="en-US" sz="3900" dirty="0" smtClean="0">
              <a:solidFill>
                <a:schemeClr val="tx1"/>
              </a:solidFill>
            </a:endParaRPr>
          </a:p>
        </p:txBody>
      </p:sp>
      <p:sp>
        <p:nvSpPr>
          <p:cNvPr id="66" name="Round Same Side Corner Rectangle 65"/>
          <p:cNvSpPr/>
          <p:nvPr/>
        </p:nvSpPr>
        <p:spPr>
          <a:xfrm>
            <a:off x="613071" y="19000955"/>
            <a:ext cx="7357028" cy="1347464"/>
          </a:xfrm>
          <a:prstGeom prst="round2SameRect">
            <a:avLst/>
          </a:prstGeom>
          <a:blipFill>
            <a:blip r:embed="rId6"/>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lIns="112773" tIns="56386" rIns="112773" bIns="56386" rtlCol="0" anchor="ctr"/>
          <a:lstStyle/>
          <a:p>
            <a:pPr algn="ctr"/>
            <a:r>
              <a:rPr lang="en-US" sz="4000" b="1" dirty="0">
                <a:solidFill>
                  <a:schemeClr val="tx1"/>
                </a:solidFill>
                <a:latin typeface="Times New Roman" pitchFamily="18" charset="0"/>
                <a:cs typeface="Times New Roman" pitchFamily="18" charset="0"/>
              </a:rPr>
              <a:t>Algorithms to predicted </a:t>
            </a:r>
            <a:r>
              <a:rPr lang="en-US" sz="4000" b="1" dirty="0" smtClean="0">
                <a:solidFill>
                  <a:schemeClr val="tx1"/>
                </a:solidFill>
                <a:latin typeface="Times New Roman" pitchFamily="18" charset="0"/>
                <a:cs typeface="Times New Roman" pitchFamily="18" charset="0"/>
              </a:rPr>
              <a:t>the interaction  </a:t>
            </a:r>
            <a:r>
              <a:rPr lang="en-US" sz="4000" b="1" dirty="0">
                <a:solidFill>
                  <a:schemeClr val="tx1"/>
                </a:solidFill>
                <a:latin typeface="Times New Roman" pitchFamily="18" charset="0"/>
                <a:cs typeface="Times New Roman" pitchFamily="18" charset="0"/>
              </a:rPr>
              <a:t>network</a:t>
            </a:r>
            <a:endParaRPr lang="en-US" sz="2800" b="1" dirty="0">
              <a:solidFill>
                <a:schemeClr val="tx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70" name="Round Single Corner Rectangle 69"/>
              <p:cNvSpPr/>
              <p:nvPr/>
            </p:nvSpPr>
            <p:spPr>
              <a:xfrm>
                <a:off x="374307" y="25836064"/>
                <a:ext cx="8946010" cy="5477045"/>
              </a:xfrm>
              <a:prstGeom prst="round1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12773" tIns="56386" rIns="112773" bIns="56386" rtlCol="0" anchor="ctr"/>
              <a:lstStyle/>
              <a:p>
                <a:endParaRPr lang="en-US" sz="3600" dirty="0">
                  <a:solidFill>
                    <a:schemeClr val="tx1"/>
                  </a:solidFill>
                  <a:latin typeface="Times New Roman" pitchFamily="18" charset="0"/>
                  <a:cs typeface="Times New Roman" pitchFamily="18" charset="0"/>
                </a:endParaRPr>
              </a:p>
              <a:p>
                <a:endParaRPr lang="en-US" sz="3600" dirty="0" smtClean="0">
                  <a:solidFill>
                    <a:schemeClr val="tx1"/>
                  </a:solidFill>
                  <a:latin typeface="Times New Roman" pitchFamily="18" charset="0"/>
                  <a:cs typeface="Times New Roman" pitchFamily="18" charset="0"/>
                </a:endParaRPr>
              </a:p>
              <a:p>
                <a:endParaRPr lang="en-US" sz="3600" dirty="0" smtClean="0">
                  <a:solidFill>
                    <a:schemeClr val="tx1"/>
                  </a:solidFill>
                  <a:latin typeface="Times New Roman" pitchFamily="18" charset="0"/>
                  <a:cs typeface="Times New Roman" pitchFamily="18" charset="0"/>
                </a:endParaRPr>
              </a:p>
              <a:p>
                <a:r>
                  <a:rPr lang="en-US" sz="3600" dirty="0" smtClean="0">
                    <a:solidFill>
                      <a:schemeClr val="tx1"/>
                    </a:solidFill>
                    <a:latin typeface="Times New Roman" pitchFamily="18" charset="0"/>
                    <a:cs typeface="Times New Roman" pitchFamily="18" charset="0"/>
                  </a:rPr>
                  <a:t>Diameter  D =  max{d(</a:t>
                </a:r>
                <a:r>
                  <a:rPr lang="en-US" sz="3600" dirty="0" err="1">
                    <a:solidFill>
                      <a:schemeClr val="tx1"/>
                    </a:solidFill>
                    <a:latin typeface="Times New Roman" pitchFamily="18" charset="0"/>
                    <a:cs typeface="Times New Roman" pitchFamily="18" charset="0"/>
                  </a:rPr>
                  <a:t>u,v</a:t>
                </a:r>
                <a:r>
                  <a:rPr lang="en-US" sz="3600" dirty="0">
                    <a:solidFill>
                      <a:schemeClr val="tx1"/>
                    </a:solidFill>
                    <a:latin typeface="Times New Roman" pitchFamily="18" charset="0"/>
                    <a:cs typeface="Times New Roman" pitchFamily="18" charset="0"/>
                  </a:rPr>
                  <a:t>)}, where u,v </a:t>
                </a:r>
                <a14:m>
                  <m:oMath xmlns:m="http://schemas.openxmlformats.org/officeDocument/2006/math">
                    <m:r>
                      <a:rPr lang="en-US" sz="3600" i="1">
                        <a:solidFill>
                          <a:schemeClr val="tx1"/>
                        </a:solidFill>
                        <a:latin typeface="Cambria Math"/>
                        <a:ea typeface="Cambria Math"/>
                        <a:cs typeface="Times New Roman" pitchFamily="18" charset="0"/>
                      </a:rPr>
                      <m:t>∈</m:t>
                    </m:r>
                  </m:oMath>
                </a14:m>
                <a:r>
                  <a:rPr lang="en-US" sz="3600" dirty="0">
                    <a:solidFill>
                      <a:schemeClr val="tx1"/>
                    </a:solidFill>
                    <a:latin typeface="Times New Roman" pitchFamily="18" charset="0"/>
                    <a:cs typeface="Times New Roman" pitchFamily="18" charset="0"/>
                  </a:rPr>
                  <a:t> </a:t>
                </a:r>
                <a:r>
                  <a:rPr lang="en-US" sz="3600" dirty="0" smtClean="0">
                    <a:solidFill>
                      <a:schemeClr val="tx1"/>
                    </a:solidFill>
                    <a:latin typeface="Times New Roman" pitchFamily="18" charset="0"/>
                    <a:cs typeface="Times New Roman" pitchFamily="18" charset="0"/>
                  </a:rPr>
                  <a:t>V</a:t>
                </a:r>
              </a:p>
              <a:p>
                <a:r>
                  <a:rPr lang="en-US" sz="3600" dirty="0">
                    <a:solidFill>
                      <a:schemeClr val="tx1"/>
                    </a:solidFill>
                    <a:latin typeface="Times New Roman" pitchFamily="18" charset="0"/>
                    <a:cs typeface="Times New Roman" pitchFamily="18" charset="0"/>
                  </a:rPr>
                  <a:t>Mean distance  </a:t>
                </a:r>
                <a14:m>
                  <m:oMath xmlns:m="http://schemas.openxmlformats.org/officeDocument/2006/math">
                    <m:sSub>
                      <m:sSubPr>
                        <m:ctrlPr>
                          <a:rPr lang="en-US" sz="3600" i="1">
                            <a:solidFill>
                              <a:schemeClr val="tx1"/>
                            </a:solidFill>
                            <a:latin typeface="Cambria Math"/>
                            <a:cs typeface="Times New Roman" pitchFamily="18" charset="0"/>
                          </a:rPr>
                        </m:ctrlPr>
                      </m:sSubPr>
                      <m:e>
                        <m:r>
                          <a:rPr lang="en-US" sz="3600" i="1">
                            <a:solidFill>
                              <a:schemeClr val="tx1"/>
                            </a:solidFill>
                            <a:latin typeface="Cambria Math"/>
                            <a:cs typeface="Times New Roman" pitchFamily="18" charset="0"/>
                          </a:rPr>
                          <m:t>𝑑</m:t>
                        </m:r>
                      </m:e>
                      <m:sub>
                        <m:r>
                          <a:rPr lang="en-US" sz="3600" i="1">
                            <a:solidFill>
                              <a:schemeClr val="tx1"/>
                            </a:solidFill>
                            <a:latin typeface="Cambria Math"/>
                            <a:cs typeface="Times New Roman" pitchFamily="18" charset="0"/>
                          </a:rPr>
                          <m:t>𝐺</m:t>
                        </m:r>
                        <m:r>
                          <a:rPr lang="en-US" sz="3600" i="1">
                            <a:solidFill>
                              <a:schemeClr val="tx1"/>
                            </a:solidFill>
                            <a:latin typeface="Cambria Math"/>
                            <a:cs typeface="Times New Roman" pitchFamily="18" charset="0"/>
                          </a:rPr>
                          <m:t> </m:t>
                        </m:r>
                      </m:sub>
                    </m:sSub>
                  </m:oMath>
                </a14:m>
                <a:r>
                  <a:rPr lang="en-US" sz="3600" dirty="0">
                    <a:solidFill>
                      <a:schemeClr val="tx1"/>
                    </a:solidFill>
                    <a:latin typeface="Times New Roman" pitchFamily="18" charset="0"/>
                    <a:cs typeface="Times New Roman" pitchFamily="18" charset="0"/>
                  </a:rPr>
                  <a:t> =  </a:t>
                </a:r>
                <a14:m>
                  <m:oMath xmlns:m="http://schemas.openxmlformats.org/officeDocument/2006/math">
                    <m:f>
                      <m:fPr>
                        <m:ctrlPr>
                          <a:rPr lang="en-US" sz="3600" i="1">
                            <a:solidFill>
                              <a:schemeClr val="tx1"/>
                            </a:solidFill>
                            <a:latin typeface="Cambria Math"/>
                            <a:cs typeface="Times New Roman" pitchFamily="18" charset="0"/>
                          </a:rPr>
                        </m:ctrlPr>
                      </m:fPr>
                      <m:num>
                        <m:r>
                          <a:rPr lang="en-US" sz="3600" i="1">
                            <a:solidFill>
                              <a:schemeClr val="tx1"/>
                            </a:solidFill>
                            <a:latin typeface="Cambria Math"/>
                            <a:cs typeface="Times New Roman" pitchFamily="18" charset="0"/>
                          </a:rPr>
                          <m:t>𝑛</m:t>
                        </m:r>
                      </m:num>
                      <m:den>
                        <m:r>
                          <a:rPr lang="en-US" sz="3600" i="1">
                            <a:solidFill>
                              <a:schemeClr val="tx1"/>
                            </a:solidFill>
                            <a:latin typeface="Cambria Math"/>
                            <a:cs typeface="Times New Roman" pitchFamily="18" charset="0"/>
                          </a:rPr>
                          <m:t>𝑛</m:t>
                        </m:r>
                        <m:r>
                          <a:rPr lang="en-US" sz="3600" i="1">
                            <a:solidFill>
                              <a:schemeClr val="tx1"/>
                            </a:solidFill>
                            <a:latin typeface="Cambria Math"/>
                            <a:cs typeface="Times New Roman" pitchFamily="18" charset="0"/>
                          </a:rPr>
                          <m:t>(</m:t>
                        </m:r>
                        <m:r>
                          <a:rPr lang="en-US" sz="3600" i="1">
                            <a:solidFill>
                              <a:schemeClr val="tx1"/>
                            </a:solidFill>
                            <a:latin typeface="Cambria Math"/>
                            <a:cs typeface="Times New Roman" pitchFamily="18" charset="0"/>
                          </a:rPr>
                          <m:t>𝑛</m:t>
                        </m:r>
                        <m:r>
                          <a:rPr lang="en-US" sz="3600" i="1">
                            <a:solidFill>
                              <a:schemeClr val="tx1"/>
                            </a:solidFill>
                            <a:latin typeface="Cambria Math"/>
                            <a:cs typeface="Times New Roman" pitchFamily="18" charset="0"/>
                          </a:rPr>
                          <m:t> −</m:t>
                        </m:r>
                        <m:r>
                          <a:rPr lang="en-US" sz="3600" i="1">
                            <a:solidFill>
                              <a:schemeClr val="tx1"/>
                            </a:solidFill>
                            <a:latin typeface="Cambria Math"/>
                            <a:cs typeface="Times New Roman" pitchFamily="18" charset="0"/>
                          </a:rPr>
                          <m:t>1</m:t>
                        </m:r>
                        <m:r>
                          <a:rPr lang="en-US" sz="3600" i="1">
                            <a:solidFill>
                              <a:schemeClr val="tx1"/>
                            </a:solidFill>
                            <a:latin typeface="Cambria Math"/>
                            <a:cs typeface="Times New Roman" pitchFamily="18" charset="0"/>
                          </a:rPr>
                          <m:t>)</m:t>
                        </m:r>
                      </m:den>
                    </m:f>
                  </m:oMath>
                </a14:m>
                <a:r>
                  <a:rPr lang="en-US" sz="3600" dirty="0">
                    <a:solidFill>
                      <a:schemeClr val="tx1"/>
                    </a:solidFill>
                    <a:latin typeface="Times New Roman" pitchFamily="18" charset="0"/>
                    <a:cs typeface="Times New Roman" pitchFamily="18" charset="0"/>
                  </a:rPr>
                  <a:t> </a:t>
                </a:r>
                <a14:m>
                  <m:oMath xmlns:m="http://schemas.openxmlformats.org/officeDocument/2006/math">
                    <m:nary>
                      <m:naryPr>
                        <m:chr m:val="∑"/>
                        <m:supHide m:val="on"/>
                        <m:ctrlPr>
                          <a:rPr lang="en-US" sz="3600" i="1" dirty="0">
                            <a:solidFill>
                              <a:schemeClr val="tx1"/>
                            </a:solidFill>
                            <a:latin typeface="Cambria Math"/>
                            <a:cs typeface="Times New Roman" pitchFamily="18" charset="0"/>
                          </a:rPr>
                        </m:ctrlPr>
                      </m:naryPr>
                      <m:sub>
                        <m:r>
                          <m:rPr>
                            <m:brk m:alnAt="7"/>
                          </m:rPr>
                          <a:rPr lang="en-US" sz="3600" i="1" dirty="0">
                            <a:solidFill>
                              <a:schemeClr val="tx1"/>
                            </a:solidFill>
                            <a:latin typeface="Cambria Math"/>
                            <a:cs typeface="Times New Roman" pitchFamily="18" charset="0"/>
                          </a:rPr>
                          <m:t>(</m:t>
                        </m:r>
                        <m:r>
                          <a:rPr lang="en-US" sz="3600" i="1" dirty="0">
                            <a:solidFill>
                              <a:schemeClr val="tx1"/>
                            </a:solidFill>
                            <a:latin typeface="Cambria Math"/>
                            <a:cs typeface="Times New Roman" pitchFamily="18" charset="0"/>
                          </a:rPr>
                          <m:t>𝑢</m:t>
                        </m:r>
                        <m:r>
                          <a:rPr lang="en-US" sz="3600" i="1" dirty="0">
                            <a:solidFill>
                              <a:schemeClr val="tx1"/>
                            </a:solidFill>
                            <a:latin typeface="Cambria Math"/>
                            <a:cs typeface="Times New Roman" pitchFamily="18" charset="0"/>
                          </a:rPr>
                          <m:t>,</m:t>
                        </m:r>
                        <m:r>
                          <a:rPr lang="en-US" sz="3600" i="1" dirty="0">
                            <a:solidFill>
                              <a:schemeClr val="tx1"/>
                            </a:solidFill>
                            <a:latin typeface="Cambria Math"/>
                            <a:cs typeface="Times New Roman" pitchFamily="18" charset="0"/>
                          </a:rPr>
                          <m:t>𝑣</m:t>
                        </m:r>
                        <m:r>
                          <a:rPr lang="en-US" sz="3600" i="1" dirty="0">
                            <a:solidFill>
                              <a:schemeClr val="tx1"/>
                            </a:solidFill>
                            <a:latin typeface="Cambria Math"/>
                            <a:cs typeface="Times New Roman" pitchFamily="18" charset="0"/>
                          </a:rPr>
                          <m:t>)∈</m:t>
                        </m:r>
                        <m:r>
                          <a:rPr lang="en-US" sz="3600" i="1" dirty="0">
                            <a:solidFill>
                              <a:schemeClr val="tx1"/>
                            </a:solidFill>
                            <a:latin typeface="Cambria Math"/>
                            <a:ea typeface="Cambria Math"/>
                            <a:cs typeface="Times New Roman" pitchFamily="18" charset="0"/>
                          </a:rPr>
                          <m:t>𝑉</m:t>
                        </m:r>
                      </m:sub>
                      <m:sup/>
                      <m:e>
                        <m:r>
                          <a:rPr lang="en-US" sz="3600" i="1" dirty="0">
                            <a:solidFill>
                              <a:schemeClr val="tx1"/>
                            </a:solidFill>
                            <a:latin typeface="Cambria Math"/>
                            <a:cs typeface="Times New Roman" pitchFamily="18" charset="0"/>
                          </a:rPr>
                          <m:t>𝑑</m:t>
                        </m:r>
                        <m:r>
                          <a:rPr lang="en-US" sz="3600" i="1" dirty="0">
                            <a:solidFill>
                              <a:schemeClr val="tx1"/>
                            </a:solidFill>
                            <a:latin typeface="Cambria Math"/>
                            <a:cs typeface="Times New Roman" pitchFamily="18" charset="0"/>
                          </a:rPr>
                          <m:t>(</m:t>
                        </m:r>
                        <m:r>
                          <a:rPr lang="en-US" sz="3600" i="1" dirty="0">
                            <a:solidFill>
                              <a:schemeClr val="tx1"/>
                            </a:solidFill>
                            <a:latin typeface="Cambria Math"/>
                            <a:cs typeface="Times New Roman" pitchFamily="18" charset="0"/>
                          </a:rPr>
                          <m:t>𝑢</m:t>
                        </m:r>
                        <m:r>
                          <a:rPr lang="en-US" sz="3600" i="1" dirty="0">
                            <a:solidFill>
                              <a:schemeClr val="tx1"/>
                            </a:solidFill>
                            <a:latin typeface="Cambria Math"/>
                            <a:cs typeface="Times New Roman" pitchFamily="18" charset="0"/>
                          </a:rPr>
                          <m:t>,</m:t>
                        </m:r>
                        <m:r>
                          <a:rPr lang="en-US" sz="3600" i="1" dirty="0">
                            <a:solidFill>
                              <a:schemeClr val="tx1"/>
                            </a:solidFill>
                            <a:latin typeface="Cambria Math"/>
                            <a:cs typeface="Times New Roman" pitchFamily="18" charset="0"/>
                          </a:rPr>
                          <m:t>𝑣</m:t>
                        </m:r>
                        <m:r>
                          <a:rPr lang="en-US" sz="3600" i="1" dirty="0">
                            <a:solidFill>
                              <a:schemeClr val="tx1"/>
                            </a:solidFill>
                            <a:latin typeface="Cambria Math"/>
                            <a:cs typeface="Times New Roman" pitchFamily="18" charset="0"/>
                          </a:rPr>
                          <m:t>)</m:t>
                        </m:r>
                      </m:e>
                    </m:nary>
                  </m:oMath>
                </a14:m>
                <a:endParaRPr lang="en-US" sz="3600" dirty="0" smtClean="0">
                  <a:solidFill>
                    <a:schemeClr val="tx1"/>
                  </a:solidFill>
                  <a:latin typeface="Times New Roman" pitchFamily="18" charset="0"/>
                  <a:cs typeface="Times New Roman" pitchFamily="18" charset="0"/>
                </a:endParaRPr>
              </a:p>
              <a:p>
                <a:r>
                  <a:rPr lang="en-US" sz="3600" b="0" dirty="0" err="1" smtClean="0">
                    <a:solidFill>
                      <a:schemeClr val="tx1"/>
                    </a:solidFill>
                    <a:latin typeface="Times New Roman" pitchFamily="18" charset="0"/>
                    <a:cs typeface="Times New Roman" pitchFamily="18" charset="0"/>
                  </a:rPr>
                  <a:t>M</a:t>
                </a:r>
                <a:r>
                  <a:rPr lang="en-US" sz="3600" dirty="0">
                    <a:solidFill>
                      <a:schemeClr val="tx1"/>
                    </a:solidFill>
                    <a:latin typeface="Times New Roman" pitchFamily="18" charset="0"/>
                    <a:cs typeface="Times New Roman" pitchFamily="18" charset="0"/>
                  </a:rPr>
                  <a:t>e</a:t>
                </a:r>
                <a:r>
                  <a:rPr lang="en-US" sz="3600" dirty="0" smtClean="0">
                    <a:solidFill>
                      <a:schemeClr val="tx1"/>
                    </a:solidFill>
                    <a:latin typeface="Times New Roman" pitchFamily="18" charset="0"/>
                    <a:cs typeface="Times New Roman" pitchFamily="18" charset="0"/>
                  </a:rPr>
                  <a:t>an Degree</a:t>
                </a:r>
                <a14:m>
                  <m:oMath xmlns:m="http://schemas.openxmlformats.org/officeDocument/2006/math">
                    <m:r>
                      <a:rPr lang="en-US" sz="3600" b="0" i="1" smtClean="0">
                        <a:solidFill>
                          <a:schemeClr val="tx1"/>
                        </a:solidFill>
                        <a:latin typeface="Cambria Math"/>
                        <a:cs typeface="Times New Roman" pitchFamily="18" charset="0"/>
                      </a:rPr>
                      <m:t> </m:t>
                    </m:r>
                    <m:sSub>
                      <m:sSubPr>
                        <m:ctrlPr>
                          <a:rPr lang="en-US" sz="3600" i="1" smtClean="0">
                            <a:solidFill>
                              <a:schemeClr val="tx1"/>
                            </a:solidFill>
                            <a:latin typeface="Cambria Math"/>
                            <a:cs typeface="Times New Roman" pitchFamily="18" charset="0"/>
                          </a:rPr>
                        </m:ctrlPr>
                      </m:sSubPr>
                      <m:e>
                        <m:r>
                          <a:rPr lang="en-US" sz="3600" b="0" i="1" smtClean="0">
                            <a:solidFill>
                              <a:schemeClr val="tx1"/>
                            </a:solidFill>
                            <a:latin typeface="Cambria Math"/>
                            <a:cs typeface="Times New Roman" pitchFamily="18" charset="0"/>
                          </a:rPr>
                          <m:t>  </m:t>
                        </m:r>
                        <m:r>
                          <a:rPr lang="en-US" sz="3600" i="1">
                            <a:solidFill>
                              <a:schemeClr val="tx1"/>
                            </a:solidFill>
                            <a:latin typeface="Cambria Math"/>
                            <a:cs typeface="Times New Roman" pitchFamily="18" charset="0"/>
                          </a:rPr>
                          <m:t>𝑘</m:t>
                        </m:r>
                      </m:e>
                      <m:sub>
                        <m:r>
                          <a:rPr lang="en-US" sz="3600" i="1">
                            <a:solidFill>
                              <a:schemeClr val="tx1"/>
                            </a:solidFill>
                            <a:latin typeface="Cambria Math"/>
                            <a:cs typeface="Times New Roman" pitchFamily="18" charset="0"/>
                          </a:rPr>
                          <m:t>𝐺</m:t>
                        </m:r>
                      </m:sub>
                    </m:sSub>
                  </m:oMath>
                </a14:m>
                <a:r>
                  <a:rPr lang="en-US" sz="3600" dirty="0">
                    <a:solidFill>
                      <a:schemeClr val="tx1"/>
                    </a:solidFill>
                    <a:latin typeface="Times New Roman" pitchFamily="18" charset="0"/>
                    <a:cs typeface="Times New Roman" pitchFamily="18" charset="0"/>
                  </a:rPr>
                  <a:t> </a:t>
                </a:r>
                <a:r>
                  <a:rPr lang="en-US" sz="3600" dirty="0" smtClean="0">
                    <a:solidFill>
                      <a:schemeClr val="tx1"/>
                    </a:solidFill>
                    <a:latin typeface="Times New Roman" pitchFamily="18" charset="0"/>
                    <a:cs typeface="Times New Roman" pitchFamily="18" charset="0"/>
                  </a:rPr>
                  <a:t>= </a:t>
                </a:r>
                <a14:m>
                  <m:oMath xmlns:m="http://schemas.openxmlformats.org/officeDocument/2006/math">
                    <m:f>
                      <m:fPr>
                        <m:ctrlPr>
                          <a:rPr lang="en-US" sz="3600" i="1">
                            <a:solidFill>
                              <a:schemeClr val="tx1"/>
                            </a:solidFill>
                            <a:latin typeface="Cambria Math"/>
                            <a:cs typeface="Times New Roman" pitchFamily="18" charset="0"/>
                          </a:rPr>
                        </m:ctrlPr>
                      </m:fPr>
                      <m:num>
                        <m:r>
                          <a:rPr lang="en-US" sz="3600" i="1">
                            <a:solidFill>
                              <a:schemeClr val="tx1"/>
                            </a:solidFill>
                            <a:latin typeface="Cambria Math"/>
                            <a:cs typeface="Times New Roman" pitchFamily="18" charset="0"/>
                          </a:rPr>
                          <m:t>1</m:t>
                        </m:r>
                      </m:num>
                      <m:den>
                        <m:r>
                          <a:rPr lang="en-US" sz="3600" i="1">
                            <a:solidFill>
                              <a:schemeClr val="tx1"/>
                            </a:solidFill>
                            <a:latin typeface="Cambria Math"/>
                            <a:cs typeface="Times New Roman" pitchFamily="18" charset="0"/>
                          </a:rPr>
                          <m:t>𝑛</m:t>
                        </m:r>
                      </m:den>
                    </m:f>
                    <m:r>
                      <a:rPr lang="en-US" sz="3600" i="1">
                        <a:solidFill>
                          <a:schemeClr val="tx1"/>
                        </a:solidFill>
                        <a:latin typeface="Cambria Math"/>
                        <a:cs typeface="Times New Roman" pitchFamily="18" charset="0"/>
                      </a:rPr>
                      <m:t> </m:t>
                    </m:r>
                    <m:nary>
                      <m:naryPr>
                        <m:chr m:val="∑"/>
                        <m:supHide m:val="on"/>
                        <m:ctrlPr>
                          <a:rPr lang="en-US" sz="3600" i="1">
                            <a:solidFill>
                              <a:schemeClr val="tx1"/>
                            </a:solidFill>
                            <a:latin typeface="Cambria Math"/>
                            <a:cs typeface="Times New Roman" pitchFamily="18" charset="0"/>
                          </a:rPr>
                        </m:ctrlPr>
                      </m:naryPr>
                      <m:sub>
                        <m:r>
                          <m:rPr>
                            <m:brk m:alnAt="7"/>
                          </m:rPr>
                          <a:rPr lang="en-US" sz="3600" i="1">
                            <a:solidFill>
                              <a:schemeClr val="tx1"/>
                            </a:solidFill>
                            <a:latin typeface="Cambria Math"/>
                            <a:cs typeface="Times New Roman" pitchFamily="18" charset="0"/>
                          </a:rPr>
                          <m:t>(</m:t>
                        </m:r>
                        <m:r>
                          <a:rPr lang="en-US" sz="3600" i="1">
                            <a:solidFill>
                              <a:schemeClr val="tx1"/>
                            </a:solidFill>
                            <a:latin typeface="Cambria Math"/>
                            <a:cs typeface="Times New Roman" pitchFamily="18" charset="0"/>
                          </a:rPr>
                          <m:t>𝑢</m:t>
                        </m:r>
                        <m:r>
                          <a:rPr lang="en-US" sz="3600" i="1">
                            <a:solidFill>
                              <a:schemeClr val="tx1"/>
                            </a:solidFill>
                            <a:latin typeface="Cambria Math"/>
                            <a:cs typeface="Times New Roman" pitchFamily="18" charset="0"/>
                          </a:rPr>
                          <m:t>,</m:t>
                        </m:r>
                        <m:r>
                          <a:rPr lang="en-US" sz="3600" i="1">
                            <a:solidFill>
                              <a:schemeClr val="tx1"/>
                            </a:solidFill>
                            <a:latin typeface="Cambria Math"/>
                            <a:cs typeface="Times New Roman" pitchFamily="18" charset="0"/>
                          </a:rPr>
                          <m:t>𝑐</m:t>
                        </m:r>
                        <m:r>
                          <a:rPr lang="en-US" sz="3600" i="1">
                            <a:solidFill>
                              <a:schemeClr val="tx1"/>
                            </a:solidFill>
                            <a:latin typeface="Cambria Math"/>
                            <a:cs typeface="Times New Roman" pitchFamily="18" charset="0"/>
                          </a:rPr>
                          <m:t>)∈</m:t>
                        </m:r>
                        <m:r>
                          <a:rPr lang="en-US" sz="3600" i="1">
                            <a:solidFill>
                              <a:schemeClr val="tx1"/>
                            </a:solidFill>
                            <a:latin typeface="Cambria Math"/>
                            <a:ea typeface="Cambria Math"/>
                            <a:cs typeface="Times New Roman" pitchFamily="18" charset="0"/>
                          </a:rPr>
                          <m:t>𝑉</m:t>
                        </m:r>
                      </m:sub>
                      <m:sup/>
                      <m:e>
                        <m:sSub>
                          <m:sSubPr>
                            <m:ctrlPr>
                              <a:rPr lang="en-US" sz="3600" i="1">
                                <a:solidFill>
                                  <a:schemeClr val="tx1"/>
                                </a:solidFill>
                                <a:latin typeface="Cambria Math"/>
                                <a:cs typeface="Times New Roman" pitchFamily="18" charset="0"/>
                              </a:rPr>
                            </m:ctrlPr>
                          </m:sSubPr>
                          <m:e>
                            <m:r>
                              <a:rPr lang="en-US" sz="3600" i="1">
                                <a:solidFill>
                                  <a:schemeClr val="tx1"/>
                                </a:solidFill>
                                <a:latin typeface="Cambria Math"/>
                                <a:cs typeface="Times New Roman" pitchFamily="18" charset="0"/>
                              </a:rPr>
                              <m:t>𝑘</m:t>
                            </m:r>
                          </m:e>
                          <m:sub>
                            <m:r>
                              <a:rPr lang="en-US" sz="3600" i="1">
                                <a:solidFill>
                                  <a:schemeClr val="tx1"/>
                                </a:solidFill>
                                <a:latin typeface="Cambria Math"/>
                                <a:cs typeface="Times New Roman" pitchFamily="18" charset="0"/>
                              </a:rPr>
                              <m:t>𝑢</m:t>
                            </m:r>
                          </m:sub>
                        </m:sSub>
                      </m:e>
                    </m:nary>
                  </m:oMath>
                </a14:m>
                <a:r>
                  <a:rPr lang="en-US" sz="3600" dirty="0">
                    <a:solidFill>
                      <a:schemeClr val="tx1"/>
                    </a:solidFill>
                    <a:latin typeface="Times New Roman" pitchFamily="18" charset="0"/>
                    <a:cs typeface="Times New Roman" pitchFamily="18" charset="0"/>
                  </a:rPr>
                  <a:t>    =     </a:t>
                </a:r>
                <a14:m>
                  <m:oMath xmlns:m="http://schemas.openxmlformats.org/officeDocument/2006/math">
                    <m:f>
                      <m:fPr>
                        <m:ctrlPr>
                          <a:rPr lang="en-US" sz="3600" i="1">
                            <a:solidFill>
                              <a:schemeClr val="tx1"/>
                            </a:solidFill>
                            <a:latin typeface="Cambria Math"/>
                            <a:cs typeface="Times New Roman" pitchFamily="18" charset="0"/>
                          </a:rPr>
                        </m:ctrlPr>
                      </m:fPr>
                      <m:num>
                        <m:r>
                          <a:rPr lang="en-US" sz="3600" i="1">
                            <a:solidFill>
                              <a:schemeClr val="tx1"/>
                            </a:solidFill>
                            <a:latin typeface="Cambria Math"/>
                            <a:cs typeface="Times New Roman" pitchFamily="18" charset="0"/>
                          </a:rPr>
                          <m:t>2</m:t>
                        </m:r>
                        <m:r>
                          <a:rPr lang="en-US" sz="3600" i="1">
                            <a:solidFill>
                              <a:schemeClr val="tx1"/>
                            </a:solidFill>
                            <a:latin typeface="Cambria Math"/>
                            <a:cs typeface="Times New Roman" pitchFamily="18" charset="0"/>
                          </a:rPr>
                          <m:t>𝑚</m:t>
                        </m:r>
                      </m:num>
                      <m:den>
                        <m:r>
                          <a:rPr lang="en-US" sz="3600" i="1">
                            <a:solidFill>
                              <a:schemeClr val="tx1"/>
                            </a:solidFill>
                            <a:latin typeface="Cambria Math"/>
                            <a:cs typeface="Times New Roman" pitchFamily="18" charset="0"/>
                          </a:rPr>
                          <m:t>𝑛</m:t>
                        </m:r>
                      </m:den>
                    </m:f>
                  </m:oMath>
                </a14:m>
                <a:endParaRPr lang="en-US" sz="3600" dirty="0" smtClean="0">
                  <a:solidFill>
                    <a:schemeClr val="tx1"/>
                  </a:solidFill>
                  <a:latin typeface="Times New Roman" pitchFamily="18" charset="0"/>
                  <a:cs typeface="Times New Roman" pitchFamily="18" charset="0"/>
                </a:endParaRPr>
              </a:p>
              <a:p>
                <a:r>
                  <a:rPr lang="en-US" sz="3600" dirty="0" smtClean="0">
                    <a:solidFill>
                      <a:schemeClr val="tx1"/>
                    </a:solidFill>
                    <a:latin typeface="Times New Roman" pitchFamily="18" charset="0"/>
                    <a:cs typeface="Times New Roman" pitchFamily="18" charset="0"/>
                  </a:rPr>
                  <a:t>Density </a:t>
                </a:r>
                <a:r>
                  <a:rPr lang="el-GR" sz="3600" dirty="0">
                    <a:solidFill>
                      <a:schemeClr val="tx1"/>
                    </a:solidFill>
                    <a:latin typeface="Times New Roman" pitchFamily="18" charset="0"/>
                    <a:cs typeface="Times New Roman" pitchFamily="18" charset="0"/>
                  </a:rPr>
                  <a:t>δ</a:t>
                </a:r>
                <a:r>
                  <a:rPr lang="en-US" sz="3600" dirty="0">
                    <a:solidFill>
                      <a:schemeClr val="tx1"/>
                    </a:solidFill>
                    <a:latin typeface="Times New Roman" pitchFamily="18" charset="0"/>
                    <a:cs typeface="Times New Roman" pitchFamily="18" charset="0"/>
                  </a:rPr>
                  <a:t>(G) = </a:t>
                </a:r>
                <a14:m>
                  <m:oMath xmlns:m="http://schemas.openxmlformats.org/officeDocument/2006/math">
                    <m:f>
                      <m:fPr>
                        <m:ctrlPr>
                          <a:rPr lang="en-US" sz="3600" i="1">
                            <a:solidFill>
                              <a:schemeClr val="tx1"/>
                            </a:solidFill>
                            <a:latin typeface="Cambria Math"/>
                            <a:cs typeface="Times New Roman" pitchFamily="18" charset="0"/>
                          </a:rPr>
                        </m:ctrlPr>
                      </m:fPr>
                      <m:num>
                        <m:r>
                          <a:rPr lang="en-US" sz="3600" i="1">
                            <a:solidFill>
                              <a:schemeClr val="tx1"/>
                            </a:solidFill>
                            <a:latin typeface="Cambria Math"/>
                            <a:cs typeface="Times New Roman" pitchFamily="18" charset="0"/>
                          </a:rPr>
                          <m:t>2</m:t>
                        </m:r>
                        <m:r>
                          <a:rPr lang="en-US" sz="3600" i="1">
                            <a:solidFill>
                              <a:schemeClr val="tx1"/>
                            </a:solidFill>
                            <a:latin typeface="Cambria Math"/>
                            <a:cs typeface="Times New Roman" pitchFamily="18" charset="0"/>
                          </a:rPr>
                          <m:t>𝑚</m:t>
                        </m:r>
                      </m:num>
                      <m:den>
                        <m:r>
                          <a:rPr lang="en-US" sz="3600" i="1">
                            <a:solidFill>
                              <a:schemeClr val="tx1"/>
                            </a:solidFill>
                            <a:latin typeface="Cambria Math"/>
                            <a:cs typeface="Times New Roman" pitchFamily="18" charset="0"/>
                          </a:rPr>
                          <m:t>𝑛</m:t>
                        </m:r>
                        <m:r>
                          <a:rPr lang="en-US" sz="3600" i="1">
                            <a:solidFill>
                              <a:schemeClr val="tx1"/>
                            </a:solidFill>
                            <a:latin typeface="Cambria Math"/>
                            <a:cs typeface="Times New Roman" pitchFamily="18" charset="0"/>
                          </a:rPr>
                          <m:t>(</m:t>
                        </m:r>
                        <m:r>
                          <a:rPr lang="en-US" sz="3600" i="1">
                            <a:solidFill>
                              <a:schemeClr val="tx1"/>
                            </a:solidFill>
                            <a:latin typeface="Cambria Math"/>
                            <a:cs typeface="Times New Roman" pitchFamily="18" charset="0"/>
                          </a:rPr>
                          <m:t>𝑛</m:t>
                        </m:r>
                        <m:r>
                          <a:rPr lang="en-US" sz="3600" i="1">
                            <a:solidFill>
                              <a:schemeClr val="tx1"/>
                            </a:solidFill>
                            <a:latin typeface="Cambria Math"/>
                            <a:cs typeface="Times New Roman" pitchFamily="18" charset="0"/>
                          </a:rPr>
                          <m:t> −</m:t>
                        </m:r>
                        <m:r>
                          <a:rPr lang="en-US" sz="3600" i="1">
                            <a:solidFill>
                              <a:schemeClr val="tx1"/>
                            </a:solidFill>
                            <a:latin typeface="Cambria Math"/>
                            <a:cs typeface="Times New Roman" pitchFamily="18" charset="0"/>
                          </a:rPr>
                          <m:t>1</m:t>
                        </m:r>
                        <m:r>
                          <a:rPr lang="en-US" sz="3600" i="1">
                            <a:solidFill>
                              <a:schemeClr val="tx1"/>
                            </a:solidFill>
                            <a:latin typeface="Cambria Math"/>
                            <a:cs typeface="Times New Roman" pitchFamily="18" charset="0"/>
                          </a:rPr>
                          <m:t>)</m:t>
                        </m:r>
                      </m:den>
                    </m:f>
                  </m:oMath>
                </a14:m>
                <a:r>
                  <a:rPr lang="en-US" sz="3600" dirty="0">
                    <a:solidFill>
                      <a:schemeClr val="tx1"/>
                    </a:solidFill>
                    <a:latin typeface="Times New Roman" pitchFamily="18" charset="0"/>
                    <a:cs typeface="Times New Roman" pitchFamily="18" charset="0"/>
                  </a:rPr>
                  <a:t>   </a:t>
                </a:r>
                <a14:m>
                  <m:oMath xmlns:m="http://schemas.openxmlformats.org/officeDocument/2006/math">
                    <m:r>
                      <a:rPr lang="en-US" sz="3600" i="1" dirty="0">
                        <a:solidFill>
                          <a:schemeClr val="tx1"/>
                        </a:solidFill>
                        <a:latin typeface="Cambria Math"/>
                        <a:ea typeface="Cambria Math"/>
                        <a:cs typeface="Times New Roman" pitchFamily="18" charset="0"/>
                      </a:rPr>
                      <m:t>≈  </m:t>
                    </m:r>
                    <m:f>
                      <m:fPr>
                        <m:ctrlPr>
                          <a:rPr lang="en-US" sz="3600" i="1" dirty="0">
                            <a:solidFill>
                              <a:schemeClr val="tx1"/>
                            </a:solidFill>
                            <a:latin typeface="Cambria Math"/>
                            <a:ea typeface="Cambria Math"/>
                            <a:cs typeface="Times New Roman" pitchFamily="18" charset="0"/>
                          </a:rPr>
                        </m:ctrlPr>
                      </m:fPr>
                      <m:num>
                        <m:r>
                          <a:rPr lang="en-US" sz="3600" i="1" dirty="0">
                            <a:solidFill>
                              <a:schemeClr val="tx1"/>
                            </a:solidFill>
                            <a:latin typeface="Cambria Math"/>
                            <a:ea typeface="Cambria Math"/>
                            <a:cs typeface="Times New Roman" pitchFamily="18" charset="0"/>
                          </a:rPr>
                          <m:t>2</m:t>
                        </m:r>
                        <m:r>
                          <a:rPr lang="en-US" sz="3600" i="1" dirty="0">
                            <a:solidFill>
                              <a:schemeClr val="tx1"/>
                            </a:solidFill>
                            <a:latin typeface="Cambria Math"/>
                            <a:ea typeface="Cambria Math"/>
                            <a:cs typeface="Times New Roman" pitchFamily="18" charset="0"/>
                          </a:rPr>
                          <m:t>𝑚</m:t>
                        </m:r>
                      </m:num>
                      <m:den>
                        <m:sSup>
                          <m:sSupPr>
                            <m:ctrlPr>
                              <a:rPr lang="en-US" sz="3600" i="1" dirty="0">
                                <a:solidFill>
                                  <a:schemeClr val="tx1"/>
                                </a:solidFill>
                                <a:latin typeface="Cambria Math"/>
                                <a:ea typeface="Cambria Math"/>
                                <a:cs typeface="Times New Roman" pitchFamily="18" charset="0"/>
                              </a:rPr>
                            </m:ctrlPr>
                          </m:sSupPr>
                          <m:e>
                            <m:r>
                              <a:rPr lang="en-US" sz="3600" i="1" dirty="0">
                                <a:solidFill>
                                  <a:schemeClr val="tx1"/>
                                </a:solidFill>
                                <a:latin typeface="Cambria Math"/>
                                <a:ea typeface="Cambria Math"/>
                                <a:cs typeface="Times New Roman" pitchFamily="18" charset="0"/>
                              </a:rPr>
                              <m:t>𝑛</m:t>
                            </m:r>
                          </m:e>
                          <m:sup>
                            <m:r>
                              <a:rPr lang="en-US" sz="3600" i="1" dirty="0">
                                <a:solidFill>
                                  <a:schemeClr val="tx1"/>
                                </a:solidFill>
                                <a:latin typeface="Cambria Math"/>
                                <a:ea typeface="Cambria Math"/>
                                <a:cs typeface="Times New Roman" pitchFamily="18" charset="0"/>
                              </a:rPr>
                              <m:t>2</m:t>
                            </m:r>
                          </m:sup>
                        </m:sSup>
                      </m:den>
                    </m:f>
                  </m:oMath>
                </a14:m>
                <a:endParaRPr lang="en-US" sz="3600" dirty="0">
                  <a:solidFill>
                    <a:schemeClr val="tx1"/>
                  </a:solidFill>
                  <a:latin typeface="Times New Roman" pitchFamily="18" charset="0"/>
                  <a:cs typeface="Times New Roman" pitchFamily="18" charset="0"/>
                </a:endParaRPr>
              </a:p>
            </p:txBody>
          </p:sp>
        </mc:Choice>
        <mc:Fallback xmlns="">
          <p:sp>
            <p:nvSpPr>
              <p:cNvPr id="70" name="Round Single Corner Rectangle 69"/>
              <p:cNvSpPr>
                <a:spLocks noRot="1" noChangeAspect="1" noMove="1" noResize="1" noEditPoints="1" noAdjustHandles="1" noChangeArrowheads="1" noChangeShapeType="1" noTextEdit="1"/>
              </p:cNvSpPr>
              <p:nvPr/>
            </p:nvSpPr>
            <p:spPr>
              <a:xfrm>
                <a:off x="374307" y="25836064"/>
                <a:ext cx="8946010" cy="5477045"/>
              </a:xfrm>
              <a:prstGeom prst="round1Rect">
                <a:avLst/>
              </a:prstGeom>
              <a:blipFill rotWithShape="1">
                <a:blip r:embed="rId7"/>
                <a:stretch>
                  <a:fillRect l="-1769"/>
                </a:stretch>
              </a:blipFill>
            </p:spPr>
            <p:txBody>
              <a:bodyPr/>
              <a:lstStyle/>
              <a:p>
                <a:r>
                  <a:rPr lang="en-US">
                    <a:noFill/>
                  </a:rPr>
                  <a:t> </a:t>
                </a:r>
              </a:p>
            </p:txBody>
          </p:sp>
        </mc:Fallback>
      </mc:AlternateContent>
      <p:sp>
        <p:nvSpPr>
          <p:cNvPr id="86" name="Round Single Corner Rectangle 85"/>
          <p:cNvSpPr/>
          <p:nvPr/>
        </p:nvSpPr>
        <p:spPr>
          <a:xfrm>
            <a:off x="9682325" y="25836064"/>
            <a:ext cx="8855744" cy="5477045"/>
          </a:xfrm>
          <a:prstGeom prst="round1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112773" tIns="56386" rIns="112773" bIns="56386" rtlCol="0" anchor="ctr"/>
          <a:lstStyle/>
          <a:p>
            <a:endParaRPr lang="en-US" sz="600" dirty="0" smtClean="0">
              <a:solidFill>
                <a:schemeClr val="tx1"/>
              </a:solidFill>
            </a:endParaRPr>
          </a:p>
        </p:txBody>
      </p:sp>
      <p:sp>
        <p:nvSpPr>
          <p:cNvPr id="87" name="Round Same Side Corner Rectangle 86"/>
          <p:cNvSpPr/>
          <p:nvPr/>
        </p:nvSpPr>
        <p:spPr>
          <a:xfrm>
            <a:off x="525870" y="26086885"/>
            <a:ext cx="8013108" cy="1514388"/>
          </a:xfrm>
          <a:prstGeom prst="round2SameRect">
            <a:avLst/>
          </a:prstGeom>
          <a:blipFill>
            <a:blip r:embed="rId6"/>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lIns="112773" tIns="56386" rIns="112773" bIns="56386" rtlCol="0" anchor="ctr"/>
          <a:lstStyle/>
          <a:p>
            <a:pPr algn="ctr"/>
            <a:r>
              <a:rPr lang="en-US" sz="4400" b="1" dirty="0" smtClean="0">
                <a:solidFill>
                  <a:schemeClr val="tx1"/>
                </a:solidFill>
                <a:latin typeface="Times New Roman" pitchFamily="18" charset="0"/>
                <a:cs typeface="Times New Roman" pitchFamily="18" charset="0"/>
              </a:rPr>
              <a:t>Recognize Topological graph properties</a:t>
            </a:r>
            <a:endParaRPr lang="en-US" sz="4400" b="1" dirty="0">
              <a:solidFill>
                <a:schemeClr val="tx1"/>
              </a:solidFill>
              <a:latin typeface="Times New Roman" pitchFamily="18" charset="0"/>
              <a:cs typeface="Times New Roman" pitchFamily="18" charset="0"/>
            </a:endParaRPr>
          </a:p>
        </p:txBody>
      </p:sp>
      <p:sp>
        <p:nvSpPr>
          <p:cNvPr id="105" name="Round Single Corner Rectangle 104"/>
          <p:cNvSpPr/>
          <p:nvPr/>
        </p:nvSpPr>
        <p:spPr>
          <a:xfrm>
            <a:off x="476249" y="13203682"/>
            <a:ext cx="8162927" cy="5208895"/>
          </a:xfrm>
          <a:prstGeom prst="round1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112773" tIns="56386" rIns="112773" bIns="56386" rtlCol="0" anchor="ctr"/>
          <a:lstStyle/>
          <a:p>
            <a:pPr marL="514350" indent="-514350">
              <a:buFont typeface="+mj-lt"/>
              <a:buAutoNum type="arabicPeriod"/>
            </a:pPr>
            <a:endParaRPr lang="en-US" sz="2800" dirty="0" smtClean="0">
              <a:solidFill>
                <a:schemeClr val="tx1"/>
              </a:solidFill>
            </a:endParaRPr>
          </a:p>
          <a:p>
            <a:endParaRPr lang="en-US" sz="2800" dirty="0" smtClean="0">
              <a:solidFill>
                <a:schemeClr val="tx1"/>
              </a:solidFill>
            </a:endParaRPr>
          </a:p>
          <a:p>
            <a:pPr marL="514350" indent="-514350">
              <a:buFont typeface="+mj-lt"/>
              <a:buAutoNum type="arabicPeriod"/>
            </a:pPr>
            <a:r>
              <a:rPr lang="en-US" sz="3600" dirty="0" smtClean="0">
                <a:solidFill>
                  <a:schemeClr val="tx1"/>
                </a:solidFill>
              </a:rPr>
              <a:t>Distance between two </a:t>
            </a:r>
            <a:r>
              <a:rPr lang="en-US" sz="3600" dirty="0">
                <a:solidFill>
                  <a:schemeClr val="tx1"/>
                </a:solidFill>
              </a:rPr>
              <a:t>A</a:t>
            </a:r>
            <a:r>
              <a:rPr lang="en-US" sz="3600" dirty="0" smtClean="0">
                <a:solidFill>
                  <a:schemeClr val="tx1"/>
                </a:solidFill>
              </a:rPr>
              <a:t>mino Acid. </a:t>
            </a:r>
          </a:p>
          <a:p>
            <a:pPr marL="2138281" lvl="1" indent="-514350">
              <a:buFont typeface="Arial" pitchFamily="34" charset="0"/>
              <a:buChar char="•"/>
            </a:pPr>
            <a:r>
              <a:rPr lang="en-US" sz="3600" dirty="0" smtClean="0">
                <a:solidFill>
                  <a:schemeClr val="tx1"/>
                </a:solidFill>
              </a:rPr>
              <a:t>Nearer is better</a:t>
            </a:r>
          </a:p>
          <a:p>
            <a:pPr marL="514350" indent="-514350">
              <a:buFont typeface="+mj-lt"/>
              <a:buAutoNum type="arabicPeriod"/>
            </a:pPr>
            <a:r>
              <a:rPr lang="en-US" sz="3600" dirty="0" smtClean="0">
                <a:solidFill>
                  <a:schemeClr val="tx1"/>
                </a:solidFill>
              </a:rPr>
              <a:t>Torsion Angle.</a:t>
            </a:r>
          </a:p>
          <a:p>
            <a:pPr marL="2138281" lvl="1" indent="-514350">
              <a:buFont typeface="Arial" pitchFamily="34" charset="0"/>
              <a:buChar char="•"/>
            </a:pPr>
            <a:r>
              <a:rPr lang="en-US" sz="3600" dirty="0" smtClean="0">
                <a:solidFill>
                  <a:schemeClr val="tx1"/>
                </a:solidFill>
              </a:rPr>
              <a:t> Have to be within a threshold</a:t>
            </a:r>
          </a:p>
          <a:p>
            <a:pPr marL="514350" indent="-514350">
              <a:buFont typeface="+mj-lt"/>
              <a:buAutoNum type="arabicPeriod"/>
            </a:pPr>
            <a:r>
              <a:rPr lang="en-US" sz="3600" dirty="0" smtClean="0">
                <a:solidFill>
                  <a:schemeClr val="tx1"/>
                </a:solidFill>
              </a:rPr>
              <a:t>Hydrophobicity</a:t>
            </a:r>
          </a:p>
          <a:p>
            <a:pPr marL="2138281" lvl="1" indent="-514350">
              <a:buFont typeface="Arial" pitchFamily="34" charset="0"/>
              <a:buChar char="•"/>
            </a:pPr>
            <a:r>
              <a:rPr lang="en-US" sz="3600" dirty="0" smtClean="0">
                <a:solidFill>
                  <a:schemeClr val="tx1"/>
                </a:solidFill>
              </a:rPr>
              <a:t>Same types make a bond.</a:t>
            </a:r>
          </a:p>
        </p:txBody>
      </p:sp>
      <p:sp>
        <p:nvSpPr>
          <p:cNvPr id="127" name="Round Same Side Corner Rectangle 126"/>
          <p:cNvSpPr/>
          <p:nvPr/>
        </p:nvSpPr>
        <p:spPr>
          <a:xfrm>
            <a:off x="613071" y="13337592"/>
            <a:ext cx="7410602" cy="808655"/>
          </a:xfrm>
          <a:prstGeom prst="round2SameRect">
            <a:avLst/>
          </a:prstGeom>
          <a:blipFill>
            <a:blip r:embed="rId6"/>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lIns="112773" tIns="56386" rIns="112773" bIns="56386" rtlCol="0" anchor="ctr"/>
          <a:lstStyle/>
          <a:p>
            <a:pPr algn="ctr"/>
            <a:r>
              <a:rPr lang="en-US" sz="4400" dirty="0" smtClean="0">
                <a:solidFill>
                  <a:schemeClr val="tx1"/>
                </a:solidFill>
                <a:latin typeface="Times New Roman" pitchFamily="18" charset="0"/>
                <a:cs typeface="Times New Roman" pitchFamily="18" charset="0"/>
              </a:rPr>
              <a:t>Observations</a:t>
            </a:r>
            <a:endParaRPr lang="en-US" sz="3200" b="1" dirty="0">
              <a:solidFill>
                <a:schemeClr val="tx1"/>
              </a:solidFill>
              <a:latin typeface="Perpetua Titling MT" pitchFamily="18" charset="0"/>
              <a:cs typeface="Times New Roman" panose="02020603050405020304" pitchFamily="18" charset="0"/>
            </a:endParaRPr>
          </a:p>
        </p:txBody>
      </p:sp>
      <p:sp>
        <p:nvSpPr>
          <p:cNvPr id="143" name="Round Same Side Corner Rectangle 142"/>
          <p:cNvSpPr/>
          <p:nvPr/>
        </p:nvSpPr>
        <p:spPr>
          <a:xfrm>
            <a:off x="21290410" y="13337592"/>
            <a:ext cx="6514097" cy="1292808"/>
          </a:xfrm>
          <a:prstGeom prst="round2SameRect">
            <a:avLst/>
          </a:prstGeom>
          <a:blipFill>
            <a:blip r:embed="rId6"/>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lIns="112773" tIns="56386" rIns="112773" bIns="56386" rtlCol="0" anchor="ctr"/>
          <a:lstStyle/>
          <a:p>
            <a:pPr algn="ctr"/>
            <a:r>
              <a:rPr lang="en-US" sz="4400" b="1" dirty="0" smtClean="0">
                <a:solidFill>
                  <a:schemeClr val="tx1"/>
                </a:solidFill>
                <a:latin typeface="Times New Roman" pitchFamily="18" charset="0"/>
                <a:cs typeface="Times New Roman" pitchFamily="18" charset="0"/>
              </a:rPr>
              <a:t>Criteria for Bat Algorithm</a:t>
            </a:r>
            <a:endParaRPr lang="en-US" sz="4400" b="1" dirty="0">
              <a:solidFill>
                <a:schemeClr val="tx1"/>
              </a:solidFill>
              <a:latin typeface="Times New Roman" pitchFamily="18" charset="0"/>
              <a:cs typeface="Times New Roman" pitchFamily="18" charset="0"/>
            </a:endParaRPr>
          </a:p>
        </p:txBody>
      </p:sp>
      <p:sp>
        <p:nvSpPr>
          <p:cNvPr id="146" name="Round Single Corner Rectangle 145"/>
          <p:cNvSpPr/>
          <p:nvPr/>
        </p:nvSpPr>
        <p:spPr>
          <a:xfrm>
            <a:off x="9131205" y="18857618"/>
            <a:ext cx="10353878" cy="6492166"/>
          </a:xfrm>
          <a:prstGeom prst="round1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lIns="112773" tIns="56386" rIns="112773" bIns="56386" rtlCol="0" anchor="ctr"/>
          <a:lstStyle/>
          <a:p>
            <a:endParaRPr lang="en-US" sz="3900" dirty="0" smtClean="0">
              <a:solidFill>
                <a:schemeClr val="tx1"/>
              </a:solidFill>
            </a:endParaRPr>
          </a:p>
        </p:txBody>
      </p:sp>
      <p:sp>
        <p:nvSpPr>
          <p:cNvPr id="213" name="Round Same Side Corner Rectangle 212"/>
          <p:cNvSpPr/>
          <p:nvPr/>
        </p:nvSpPr>
        <p:spPr>
          <a:xfrm>
            <a:off x="9452216" y="19066857"/>
            <a:ext cx="9315963" cy="1347464"/>
          </a:xfrm>
          <a:prstGeom prst="round2SameRect">
            <a:avLst/>
          </a:prstGeom>
          <a:blipFill>
            <a:blip r:embed="rId6"/>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lIns="112773" tIns="56386" rIns="112773" bIns="56386" rtlCol="0" anchor="ctr"/>
          <a:lstStyle/>
          <a:p>
            <a:pPr algn="ctr"/>
            <a:r>
              <a:rPr lang="en-US" sz="4400" b="1" dirty="0" smtClean="0">
                <a:solidFill>
                  <a:schemeClr val="tx1"/>
                </a:solidFill>
                <a:latin typeface="Times New Roman" pitchFamily="18" charset="0"/>
                <a:cs typeface="Times New Roman" pitchFamily="18" charset="0"/>
              </a:rPr>
              <a:t>Predicted Amino Acid interaction network using proposed algorithm</a:t>
            </a:r>
            <a:endParaRPr lang="en-US" sz="4400" b="1" dirty="0">
              <a:solidFill>
                <a:schemeClr val="tx1"/>
              </a:solidFill>
              <a:latin typeface="Times New Roman" pitchFamily="18" charset="0"/>
              <a:cs typeface="Times New Roman" pitchFamily="18" charset="0"/>
            </a:endParaRPr>
          </a:p>
        </p:txBody>
      </p:sp>
      <p:sp>
        <p:nvSpPr>
          <p:cNvPr id="219" name="Round Single Corner Rectangle 218"/>
          <p:cNvSpPr/>
          <p:nvPr/>
        </p:nvSpPr>
        <p:spPr>
          <a:xfrm>
            <a:off x="19784638" y="18905744"/>
            <a:ext cx="9080938" cy="6492166"/>
          </a:xfrm>
          <a:prstGeom prst="round1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112773" tIns="56386" rIns="112773" bIns="56386" rtlCol="0" anchor="ctr"/>
          <a:lstStyle/>
          <a:p>
            <a:endParaRPr lang="en-US" sz="3900" dirty="0" smtClean="0">
              <a:solidFill>
                <a:schemeClr val="tx1"/>
              </a:solidFill>
            </a:endParaRPr>
          </a:p>
        </p:txBody>
      </p:sp>
      <p:sp>
        <p:nvSpPr>
          <p:cNvPr id="220" name="Round Same Side Corner Rectangle 219"/>
          <p:cNvSpPr/>
          <p:nvPr/>
        </p:nvSpPr>
        <p:spPr>
          <a:xfrm>
            <a:off x="20094701" y="19027567"/>
            <a:ext cx="7503792" cy="673732"/>
          </a:xfrm>
          <a:prstGeom prst="round2SameRect">
            <a:avLst/>
          </a:prstGeom>
          <a:blipFill>
            <a:blip r:embed="rId6"/>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lIns="112773" tIns="56386" rIns="112773" bIns="56386" rtlCol="0" anchor="ctr"/>
          <a:lstStyle/>
          <a:p>
            <a:pPr algn="ctr"/>
            <a:r>
              <a:rPr lang="en-US" sz="4400" b="1" dirty="0" smtClean="0">
                <a:solidFill>
                  <a:schemeClr val="tx1"/>
                </a:solidFill>
                <a:latin typeface="Times New Roman" pitchFamily="18" charset="0"/>
                <a:cs typeface="Times New Roman" pitchFamily="18" charset="0"/>
              </a:rPr>
              <a:t>Results Analysis</a:t>
            </a:r>
            <a:endParaRPr lang="en-US" sz="4400" b="1" dirty="0">
              <a:solidFill>
                <a:schemeClr val="tx1"/>
              </a:solidFill>
              <a:latin typeface="Times New Roman" pitchFamily="18" charset="0"/>
              <a:cs typeface="Times New Roman" pitchFamily="18" charset="0"/>
            </a:endParaRPr>
          </a:p>
        </p:txBody>
      </p:sp>
      <p:sp>
        <p:nvSpPr>
          <p:cNvPr id="232" name="Round Same Side Corner Rectangle 231"/>
          <p:cNvSpPr/>
          <p:nvPr/>
        </p:nvSpPr>
        <p:spPr>
          <a:xfrm>
            <a:off x="19850683" y="31760360"/>
            <a:ext cx="7953824" cy="641237"/>
          </a:xfrm>
          <a:prstGeom prst="round2SameRect">
            <a:avLst/>
          </a:prstGeom>
          <a:blipFill>
            <a:blip r:embed="rId6"/>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lIns="112773" tIns="56386" rIns="112773" bIns="56386" rtlCol="0" anchor="ctr"/>
          <a:lstStyle/>
          <a:p>
            <a:pPr algn="ctr"/>
            <a:r>
              <a:rPr lang="en-US" sz="4400" b="1" dirty="0" smtClean="0">
                <a:solidFill>
                  <a:schemeClr val="tx1"/>
                </a:solidFill>
                <a:latin typeface="Times New Roman" pitchFamily="18" charset="0"/>
                <a:cs typeface="Times New Roman" pitchFamily="18" charset="0"/>
              </a:rPr>
              <a:t>References</a:t>
            </a:r>
            <a:endParaRPr lang="en-US" sz="4400" b="1" dirty="0">
              <a:solidFill>
                <a:schemeClr val="tx1"/>
              </a:solidFill>
              <a:latin typeface="Times New Roman" pitchFamily="18" charset="0"/>
              <a:cs typeface="Times New Roman" pitchFamily="18" charset="0"/>
            </a:endParaRPr>
          </a:p>
        </p:txBody>
      </p:sp>
      <p:sp>
        <p:nvSpPr>
          <p:cNvPr id="162" name="Rounded Rectangle 161"/>
          <p:cNvSpPr/>
          <p:nvPr/>
        </p:nvSpPr>
        <p:spPr>
          <a:xfrm>
            <a:off x="583532" y="6647137"/>
            <a:ext cx="7980396" cy="2491084"/>
          </a:xfrm>
          <a:prstGeom prst="roundRect">
            <a:avLst/>
          </a:prstGeom>
        </p:spPr>
        <p:style>
          <a:lnRef idx="3">
            <a:schemeClr val="lt1"/>
          </a:lnRef>
          <a:fillRef idx="1">
            <a:schemeClr val="accent1"/>
          </a:fillRef>
          <a:effectRef idx="1">
            <a:schemeClr val="accent1"/>
          </a:effectRef>
          <a:fontRef idx="minor">
            <a:schemeClr val="lt1"/>
          </a:fontRef>
        </p:style>
        <p:txBody>
          <a:bodyPr lIns="112773" tIns="56386" rIns="112773" bIns="56386" rtlCol="0" anchor="ctr"/>
          <a:lstStyle/>
          <a:p>
            <a:r>
              <a:rPr lang="en-US" sz="2800" dirty="0" smtClean="0"/>
              <a:t>Protein </a:t>
            </a:r>
            <a:r>
              <a:rPr lang="en-US" sz="2800" dirty="0"/>
              <a:t>can be represented by amino acid interaction network. This is a graph </a:t>
            </a:r>
            <a:r>
              <a:rPr lang="en-US" sz="2800" dirty="0" smtClean="0"/>
              <a:t>whose vertices </a:t>
            </a:r>
            <a:r>
              <a:rPr lang="en-US" sz="2800" dirty="0"/>
              <a:t>are the proteins amino acids and whose edges are the interactions between </a:t>
            </a:r>
            <a:r>
              <a:rPr lang="en-US" sz="2800" dirty="0" smtClean="0"/>
              <a:t>them. We can consider the protein structure prediction to actually prediction of amino acid interaction network.</a:t>
            </a:r>
            <a:endParaRPr lang="en-US" sz="2800" dirty="0"/>
          </a:p>
        </p:txBody>
      </p:sp>
      <p:sp>
        <p:nvSpPr>
          <p:cNvPr id="135" name="Round Single Corner Rectangle 134"/>
          <p:cNvSpPr/>
          <p:nvPr/>
        </p:nvSpPr>
        <p:spPr>
          <a:xfrm>
            <a:off x="9216189" y="4736291"/>
            <a:ext cx="10363487" cy="7877094"/>
          </a:xfrm>
          <a:prstGeom prst="round1Rect">
            <a:avLst/>
          </a:prstGeom>
          <a:solidFill>
            <a:schemeClr val="accent4">
              <a:lumMod val="20000"/>
              <a:lumOff val="80000"/>
            </a:schemeClr>
          </a:solidFill>
          <a:ln>
            <a:solidFill>
              <a:schemeClr val="accent4"/>
            </a:solidFill>
          </a:ln>
        </p:spPr>
        <p:style>
          <a:lnRef idx="3">
            <a:schemeClr val="lt1"/>
          </a:lnRef>
          <a:fillRef idx="1">
            <a:schemeClr val="accent4"/>
          </a:fillRef>
          <a:effectRef idx="1">
            <a:schemeClr val="accent4"/>
          </a:effectRef>
          <a:fontRef idx="minor">
            <a:schemeClr val="lt1"/>
          </a:fontRef>
        </p:style>
        <p:txBody>
          <a:bodyPr lIns="112773" tIns="56386" rIns="112773" bIns="56386" rtlCol="0" anchor="ctr"/>
          <a:lstStyle/>
          <a:p>
            <a:endParaRPr lang="en-US" sz="3900" dirty="0">
              <a:solidFill>
                <a:schemeClr val="tx1"/>
              </a:solidFill>
            </a:endParaRPr>
          </a:p>
        </p:txBody>
      </p:sp>
      <p:sp>
        <p:nvSpPr>
          <p:cNvPr id="136" name="Round Same Side Corner Rectangle 135"/>
          <p:cNvSpPr/>
          <p:nvPr/>
        </p:nvSpPr>
        <p:spPr>
          <a:xfrm>
            <a:off x="10739796" y="4904733"/>
            <a:ext cx="7031742" cy="927444"/>
          </a:xfrm>
          <a:prstGeom prst="round2SameRect">
            <a:avLst/>
          </a:prstGeom>
          <a:blipFill>
            <a:blip r:embed="rId6"/>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lIns="112773" tIns="56386" rIns="112773" bIns="56386" rtlCol="0" anchor="ctr"/>
          <a:lstStyle/>
          <a:p>
            <a:pPr algn="ctr"/>
            <a:r>
              <a:rPr lang="en-US" sz="5400" b="1" dirty="0" smtClean="0">
                <a:solidFill>
                  <a:schemeClr val="tx1"/>
                </a:solidFill>
                <a:latin typeface="Perpetua Titling MT" pitchFamily="18" charset="0"/>
                <a:cs typeface="Times New Roman" panose="02020603050405020304" pitchFamily="18" charset="0"/>
              </a:rPr>
              <a:t>C</a:t>
            </a:r>
            <a:r>
              <a:rPr lang="en-US" sz="4000" b="1" dirty="0" smtClean="0">
                <a:solidFill>
                  <a:schemeClr val="tx1"/>
                </a:solidFill>
                <a:latin typeface="Perpetua Titling MT" pitchFamily="18" charset="0"/>
                <a:cs typeface="Times New Roman" panose="02020603050405020304" pitchFamily="18" charset="0"/>
              </a:rPr>
              <a:t>ontributions</a:t>
            </a:r>
            <a:endParaRPr lang="en-US" sz="4000" b="1" dirty="0">
              <a:solidFill>
                <a:schemeClr val="tx1"/>
              </a:solidFill>
              <a:latin typeface="Perpetua Titling MT" pitchFamily="18" charset="0"/>
              <a:cs typeface="Times New Roman" panose="02020603050405020304" pitchFamily="18" charset="0"/>
            </a:endParaRPr>
          </a:p>
        </p:txBody>
      </p:sp>
      <p:sp>
        <p:nvSpPr>
          <p:cNvPr id="234" name="Content Placeholder 2"/>
          <p:cNvSpPr txBox="1">
            <a:spLocks/>
          </p:cNvSpPr>
          <p:nvPr/>
        </p:nvSpPr>
        <p:spPr>
          <a:xfrm>
            <a:off x="19827212" y="32604040"/>
            <a:ext cx="8695137" cy="504049"/>
          </a:xfrm>
          <a:prstGeom prst="rect">
            <a:avLst/>
          </a:prstGeom>
        </p:spPr>
        <p:txBody>
          <a:bodyPr vert="horz" lIns="112773" tIns="56386" rIns="112773" bIns="56386" rtlCol="0">
            <a:noAutofit/>
          </a:bodyPr>
          <a:lstStyle>
            <a:defPPr>
              <a:defRPr lang="en-US"/>
            </a:defPPr>
            <a:lvl1pPr indent="-342900" algn="just" defTabSz="2706551">
              <a:lnSpc>
                <a:spcPct val="100000"/>
              </a:lnSpc>
              <a:spcBef>
                <a:spcPts val="0"/>
              </a:spcBef>
              <a:buFont typeface="Arial" panose="020B0604020202020204" pitchFamily="34" charset="0"/>
              <a:buChar char="•"/>
              <a:defRPr sz="2400"/>
            </a:lvl1pPr>
            <a:lvl2pPr marL="1353275" indent="0" algn="ctr" defTabSz="2706551">
              <a:lnSpc>
                <a:spcPct val="90000"/>
              </a:lnSpc>
              <a:spcBef>
                <a:spcPts val="1480"/>
              </a:spcBef>
              <a:buFont typeface="Arial" panose="020B0604020202020204" pitchFamily="34" charset="0"/>
              <a:buNone/>
              <a:defRPr sz="5900"/>
            </a:lvl2pPr>
            <a:lvl3pPr marL="2706551" indent="0" algn="ctr" defTabSz="2706551">
              <a:lnSpc>
                <a:spcPct val="90000"/>
              </a:lnSpc>
              <a:spcBef>
                <a:spcPts val="1480"/>
              </a:spcBef>
              <a:buFont typeface="Arial" panose="020B0604020202020204" pitchFamily="34" charset="0"/>
              <a:buNone/>
              <a:defRPr sz="5300"/>
            </a:lvl3pPr>
            <a:lvl4pPr marL="4059826" indent="0" algn="ctr" defTabSz="2706551">
              <a:lnSpc>
                <a:spcPct val="90000"/>
              </a:lnSpc>
              <a:spcBef>
                <a:spcPts val="1480"/>
              </a:spcBef>
              <a:buFont typeface="Arial" panose="020B0604020202020204" pitchFamily="34" charset="0"/>
              <a:buNone/>
              <a:defRPr sz="4700"/>
            </a:lvl4pPr>
            <a:lvl5pPr marL="5413102" indent="0" algn="ctr" defTabSz="2706551">
              <a:lnSpc>
                <a:spcPct val="90000"/>
              </a:lnSpc>
              <a:spcBef>
                <a:spcPts val="1480"/>
              </a:spcBef>
              <a:buFont typeface="Arial" panose="020B0604020202020204" pitchFamily="34" charset="0"/>
              <a:buNone/>
              <a:defRPr sz="4700"/>
            </a:lvl5pPr>
            <a:lvl6pPr marL="6766377" indent="0" algn="ctr" defTabSz="2706551">
              <a:lnSpc>
                <a:spcPct val="90000"/>
              </a:lnSpc>
              <a:spcBef>
                <a:spcPts val="1480"/>
              </a:spcBef>
              <a:buFont typeface="Arial" panose="020B0604020202020204" pitchFamily="34" charset="0"/>
              <a:buNone/>
              <a:defRPr sz="4700"/>
            </a:lvl6pPr>
            <a:lvl7pPr marL="8119653" indent="0" algn="ctr" defTabSz="2706551">
              <a:lnSpc>
                <a:spcPct val="90000"/>
              </a:lnSpc>
              <a:spcBef>
                <a:spcPts val="1480"/>
              </a:spcBef>
              <a:buFont typeface="Arial" panose="020B0604020202020204" pitchFamily="34" charset="0"/>
              <a:buNone/>
              <a:defRPr sz="4700"/>
            </a:lvl7pPr>
            <a:lvl8pPr marL="9472928" indent="0" algn="ctr" defTabSz="2706551">
              <a:lnSpc>
                <a:spcPct val="90000"/>
              </a:lnSpc>
              <a:spcBef>
                <a:spcPts val="1480"/>
              </a:spcBef>
              <a:buFont typeface="Arial" panose="020B0604020202020204" pitchFamily="34" charset="0"/>
              <a:buNone/>
              <a:defRPr sz="4700"/>
            </a:lvl8pPr>
            <a:lvl9pPr marL="10826203" indent="0" algn="ctr" defTabSz="2706551">
              <a:lnSpc>
                <a:spcPct val="90000"/>
              </a:lnSpc>
              <a:spcBef>
                <a:spcPts val="1480"/>
              </a:spcBef>
              <a:buFont typeface="Arial" panose="020B0604020202020204" pitchFamily="34" charset="0"/>
              <a:buNone/>
              <a:defRPr sz="4700"/>
            </a:lvl9pPr>
          </a:lstStyle>
          <a:p>
            <a:r>
              <a:rPr lang="en-US" sz="2000" dirty="0" err="1"/>
              <a:t>Gaci</a:t>
            </a:r>
            <a:r>
              <a:rPr lang="en-US" sz="2000" dirty="0"/>
              <a:t> Omar </a:t>
            </a:r>
            <a:r>
              <a:rPr lang="en-US" sz="2000" dirty="0" err="1"/>
              <a:t>Balev</a:t>
            </a:r>
            <a:r>
              <a:rPr lang="en-US" sz="2000" dirty="0"/>
              <a:t> Stefan. Ant colony approach to </a:t>
            </a:r>
            <a:r>
              <a:rPr lang="en-US" sz="2000" dirty="0" smtClean="0"/>
              <a:t>predict amino </a:t>
            </a:r>
            <a:r>
              <a:rPr lang="en-US" sz="2000" dirty="0"/>
              <a:t>acid interaction networks. In World Congress </a:t>
            </a:r>
            <a:r>
              <a:rPr lang="en-US" sz="2000" dirty="0" smtClean="0"/>
              <a:t>on Nature </a:t>
            </a:r>
            <a:r>
              <a:rPr lang="en-US" sz="2000" dirty="0"/>
              <a:t>&amp; Biologically Inspired Computing, volume </a:t>
            </a:r>
            <a:r>
              <a:rPr lang="en-US" sz="2000" dirty="0" smtClean="0"/>
              <a:t>1, pages </a:t>
            </a:r>
            <a:r>
              <a:rPr lang="en-US" sz="2000" dirty="0"/>
              <a:t>17251730, 2009. </a:t>
            </a:r>
            <a:r>
              <a:rPr lang="en-US" sz="2000" dirty="0" smtClean="0"/>
              <a:t>Systems </a:t>
            </a:r>
            <a:r>
              <a:rPr lang="en-US" sz="2000" dirty="0"/>
              <a:t>and Security (</a:t>
            </a:r>
            <a:r>
              <a:rPr lang="en-US" sz="2000" dirty="0" err="1"/>
              <a:t>NSysS</a:t>
            </a:r>
            <a:r>
              <a:rPr lang="en-US" sz="2000" dirty="0"/>
              <a:t>) 2015 </a:t>
            </a:r>
            <a:r>
              <a:rPr lang="en-US" sz="2000" dirty="0" smtClean="0"/>
              <a:t>International.</a:t>
            </a:r>
            <a:endParaRPr lang="en-US" sz="2000" dirty="0"/>
          </a:p>
        </p:txBody>
      </p:sp>
      <p:sp>
        <p:nvSpPr>
          <p:cNvPr id="235" name="Content Placeholder 2"/>
          <p:cNvSpPr txBox="1">
            <a:spLocks/>
          </p:cNvSpPr>
          <p:nvPr/>
        </p:nvSpPr>
        <p:spPr>
          <a:xfrm>
            <a:off x="19838816" y="35006162"/>
            <a:ext cx="8683534" cy="851656"/>
          </a:xfrm>
          <a:prstGeom prst="rect">
            <a:avLst/>
          </a:prstGeom>
        </p:spPr>
        <p:txBody>
          <a:bodyPr vert="horz" lIns="112773" tIns="56386" rIns="112773" bIns="56386" rtlCol="0">
            <a:noAutofit/>
          </a:bodyPr>
          <a:lstStyle>
            <a:defPPr>
              <a:defRPr lang="en-US"/>
            </a:defPPr>
            <a:lvl1pPr indent="-342900" algn="just" defTabSz="2706551">
              <a:lnSpc>
                <a:spcPct val="100000"/>
              </a:lnSpc>
              <a:spcBef>
                <a:spcPts val="0"/>
              </a:spcBef>
              <a:buFont typeface="Arial" panose="020B0604020202020204" pitchFamily="34" charset="0"/>
              <a:buChar char="•"/>
              <a:defRPr sz="2400"/>
            </a:lvl1pPr>
            <a:lvl2pPr marL="1353275" indent="0" algn="ctr" defTabSz="2706551">
              <a:lnSpc>
                <a:spcPct val="90000"/>
              </a:lnSpc>
              <a:spcBef>
                <a:spcPts val="1480"/>
              </a:spcBef>
              <a:buFont typeface="Arial" panose="020B0604020202020204" pitchFamily="34" charset="0"/>
              <a:buNone/>
              <a:defRPr sz="5900"/>
            </a:lvl2pPr>
            <a:lvl3pPr marL="2706551" indent="0" algn="ctr" defTabSz="2706551">
              <a:lnSpc>
                <a:spcPct val="90000"/>
              </a:lnSpc>
              <a:spcBef>
                <a:spcPts val="1480"/>
              </a:spcBef>
              <a:buFont typeface="Arial" panose="020B0604020202020204" pitchFamily="34" charset="0"/>
              <a:buNone/>
              <a:defRPr sz="5300"/>
            </a:lvl3pPr>
            <a:lvl4pPr marL="4059826" indent="0" algn="ctr" defTabSz="2706551">
              <a:lnSpc>
                <a:spcPct val="90000"/>
              </a:lnSpc>
              <a:spcBef>
                <a:spcPts val="1480"/>
              </a:spcBef>
              <a:buFont typeface="Arial" panose="020B0604020202020204" pitchFamily="34" charset="0"/>
              <a:buNone/>
              <a:defRPr sz="4700"/>
            </a:lvl4pPr>
            <a:lvl5pPr marL="5413102" indent="0" algn="ctr" defTabSz="2706551">
              <a:lnSpc>
                <a:spcPct val="90000"/>
              </a:lnSpc>
              <a:spcBef>
                <a:spcPts val="1480"/>
              </a:spcBef>
              <a:buFont typeface="Arial" panose="020B0604020202020204" pitchFamily="34" charset="0"/>
              <a:buNone/>
              <a:defRPr sz="4700"/>
            </a:lvl5pPr>
            <a:lvl6pPr marL="6766377" indent="0" algn="ctr" defTabSz="2706551">
              <a:lnSpc>
                <a:spcPct val="90000"/>
              </a:lnSpc>
              <a:spcBef>
                <a:spcPts val="1480"/>
              </a:spcBef>
              <a:buFont typeface="Arial" panose="020B0604020202020204" pitchFamily="34" charset="0"/>
              <a:buNone/>
              <a:defRPr sz="4700"/>
            </a:lvl6pPr>
            <a:lvl7pPr marL="8119653" indent="0" algn="ctr" defTabSz="2706551">
              <a:lnSpc>
                <a:spcPct val="90000"/>
              </a:lnSpc>
              <a:spcBef>
                <a:spcPts val="1480"/>
              </a:spcBef>
              <a:buFont typeface="Arial" panose="020B0604020202020204" pitchFamily="34" charset="0"/>
              <a:buNone/>
              <a:defRPr sz="4700"/>
            </a:lvl7pPr>
            <a:lvl8pPr marL="9472928" indent="0" algn="ctr" defTabSz="2706551">
              <a:lnSpc>
                <a:spcPct val="90000"/>
              </a:lnSpc>
              <a:spcBef>
                <a:spcPts val="1480"/>
              </a:spcBef>
              <a:buFont typeface="Arial" panose="020B0604020202020204" pitchFamily="34" charset="0"/>
              <a:buNone/>
              <a:defRPr sz="4700"/>
            </a:lvl8pPr>
            <a:lvl9pPr marL="10826203" indent="0" algn="ctr" defTabSz="2706551">
              <a:lnSpc>
                <a:spcPct val="90000"/>
              </a:lnSpc>
              <a:spcBef>
                <a:spcPts val="1480"/>
              </a:spcBef>
              <a:buFont typeface="Arial" panose="020B0604020202020204" pitchFamily="34" charset="0"/>
              <a:buNone/>
              <a:defRPr sz="4700"/>
            </a:lvl9pPr>
          </a:lstStyle>
          <a:p>
            <a:r>
              <a:rPr lang="en-US" sz="2000" dirty="0"/>
              <a:t>Deb K, </a:t>
            </a:r>
            <a:r>
              <a:rPr lang="en-US" sz="2000" dirty="0" err="1"/>
              <a:t>Agrawal</a:t>
            </a:r>
            <a:r>
              <a:rPr lang="en-US" sz="2000" dirty="0"/>
              <a:t> S, </a:t>
            </a:r>
            <a:r>
              <a:rPr lang="en-US" sz="2000" dirty="0" err="1"/>
              <a:t>Pratap</a:t>
            </a:r>
            <a:r>
              <a:rPr lang="en-US" sz="2000" dirty="0"/>
              <a:t> A, and </a:t>
            </a:r>
            <a:r>
              <a:rPr lang="en-US" sz="2000" dirty="0" err="1"/>
              <a:t>Meyarivan</a:t>
            </a:r>
            <a:r>
              <a:rPr lang="en-US" sz="2000" dirty="0"/>
              <a:t> T. </a:t>
            </a:r>
            <a:r>
              <a:rPr lang="en-US" sz="2000" dirty="0" smtClean="0"/>
              <a:t>A fast </a:t>
            </a:r>
            <a:r>
              <a:rPr lang="en-US" sz="2000" dirty="0"/>
              <a:t>elitist non-dominated sorting genetic algorithm </a:t>
            </a:r>
            <a:r>
              <a:rPr lang="en-US" sz="2000" dirty="0" smtClean="0"/>
              <a:t>for multi-objective </a:t>
            </a:r>
            <a:r>
              <a:rPr lang="en-US" sz="2000" dirty="0"/>
              <a:t>optimization: </a:t>
            </a:r>
            <a:r>
              <a:rPr lang="en-US" sz="2000" dirty="0" err="1"/>
              <a:t>Nsga</a:t>
            </a:r>
            <a:r>
              <a:rPr lang="en-US" sz="2000" dirty="0"/>
              <a:t>-ii. In Proc. of 6th </a:t>
            </a:r>
            <a:r>
              <a:rPr lang="en-US" sz="2000" dirty="0" smtClean="0"/>
              <a:t>international conference </a:t>
            </a:r>
            <a:r>
              <a:rPr lang="en-US" sz="2000" dirty="0"/>
              <a:t>on parallel problem solving </a:t>
            </a:r>
            <a:r>
              <a:rPr lang="en-US" sz="2000" dirty="0" smtClean="0"/>
              <a:t>on nature</a:t>
            </a:r>
            <a:r>
              <a:rPr lang="en-US" sz="2000" dirty="0"/>
              <a:t>, </a:t>
            </a:r>
            <a:r>
              <a:rPr lang="en-US" sz="2000" dirty="0" err="1"/>
              <a:t>Paris,France</a:t>
            </a:r>
            <a:r>
              <a:rPr lang="en-US" sz="2000" dirty="0"/>
              <a:t>, September 2000. Springer.</a:t>
            </a:r>
          </a:p>
        </p:txBody>
      </p:sp>
      <p:sp>
        <p:nvSpPr>
          <p:cNvPr id="238" name="Content Placeholder 2"/>
          <p:cNvSpPr txBox="1">
            <a:spLocks/>
          </p:cNvSpPr>
          <p:nvPr/>
        </p:nvSpPr>
        <p:spPr>
          <a:xfrm>
            <a:off x="19838815" y="33869996"/>
            <a:ext cx="8577657" cy="794506"/>
          </a:xfrm>
          <a:prstGeom prst="rect">
            <a:avLst/>
          </a:prstGeom>
        </p:spPr>
        <p:txBody>
          <a:bodyPr vert="horz" lIns="112773" tIns="56386" rIns="112773" bIns="56386" rtlCol="0">
            <a:noAutofit/>
          </a:bodyPr>
          <a:lstStyle>
            <a:defPPr>
              <a:defRPr lang="en-US"/>
            </a:defPPr>
            <a:lvl1pPr indent="-342900" algn="just" defTabSz="2706551">
              <a:lnSpc>
                <a:spcPct val="100000"/>
              </a:lnSpc>
              <a:spcBef>
                <a:spcPts val="0"/>
              </a:spcBef>
              <a:buFont typeface="Arial" panose="020B0604020202020204" pitchFamily="34" charset="0"/>
              <a:buChar char="•"/>
              <a:defRPr sz="2400"/>
            </a:lvl1pPr>
            <a:lvl2pPr marL="1353275" indent="0" algn="ctr" defTabSz="2706551">
              <a:lnSpc>
                <a:spcPct val="90000"/>
              </a:lnSpc>
              <a:spcBef>
                <a:spcPts val="1480"/>
              </a:spcBef>
              <a:buFont typeface="Arial" panose="020B0604020202020204" pitchFamily="34" charset="0"/>
              <a:buNone/>
              <a:defRPr sz="5900"/>
            </a:lvl2pPr>
            <a:lvl3pPr marL="2706551" indent="0" algn="ctr" defTabSz="2706551">
              <a:lnSpc>
                <a:spcPct val="90000"/>
              </a:lnSpc>
              <a:spcBef>
                <a:spcPts val="1480"/>
              </a:spcBef>
              <a:buFont typeface="Arial" panose="020B0604020202020204" pitchFamily="34" charset="0"/>
              <a:buNone/>
              <a:defRPr sz="5300"/>
            </a:lvl3pPr>
            <a:lvl4pPr marL="4059826" indent="0" algn="ctr" defTabSz="2706551">
              <a:lnSpc>
                <a:spcPct val="90000"/>
              </a:lnSpc>
              <a:spcBef>
                <a:spcPts val="1480"/>
              </a:spcBef>
              <a:buFont typeface="Arial" panose="020B0604020202020204" pitchFamily="34" charset="0"/>
              <a:buNone/>
              <a:defRPr sz="4700"/>
            </a:lvl4pPr>
            <a:lvl5pPr marL="5413102" indent="0" algn="ctr" defTabSz="2706551">
              <a:lnSpc>
                <a:spcPct val="90000"/>
              </a:lnSpc>
              <a:spcBef>
                <a:spcPts val="1480"/>
              </a:spcBef>
              <a:buFont typeface="Arial" panose="020B0604020202020204" pitchFamily="34" charset="0"/>
              <a:buNone/>
              <a:defRPr sz="4700"/>
            </a:lvl5pPr>
            <a:lvl6pPr marL="6766377" indent="0" algn="ctr" defTabSz="2706551">
              <a:lnSpc>
                <a:spcPct val="90000"/>
              </a:lnSpc>
              <a:spcBef>
                <a:spcPts val="1480"/>
              </a:spcBef>
              <a:buFont typeface="Arial" panose="020B0604020202020204" pitchFamily="34" charset="0"/>
              <a:buNone/>
              <a:defRPr sz="4700"/>
            </a:lvl6pPr>
            <a:lvl7pPr marL="8119653" indent="0" algn="ctr" defTabSz="2706551">
              <a:lnSpc>
                <a:spcPct val="90000"/>
              </a:lnSpc>
              <a:spcBef>
                <a:spcPts val="1480"/>
              </a:spcBef>
              <a:buFont typeface="Arial" panose="020B0604020202020204" pitchFamily="34" charset="0"/>
              <a:buNone/>
              <a:defRPr sz="4700"/>
            </a:lvl7pPr>
            <a:lvl8pPr marL="9472928" indent="0" algn="ctr" defTabSz="2706551">
              <a:lnSpc>
                <a:spcPct val="90000"/>
              </a:lnSpc>
              <a:spcBef>
                <a:spcPts val="1480"/>
              </a:spcBef>
              <a:buFont typeface="Arial" panose="020B0604020202020204" pitchFamily="34" charset="0"/>
              <a:buNone/>
              <a:defRPr sz="4700"/>
            </a:lvl8pPr>
            <a:lvl9pPr marL="10826203" indent="0" algn="ctr" defTabSz="2706551">
              <a:lnSpc>
                <a:spcPct val="90000"/>
              </a:lnSpc>
              <a:spcBef>
                <a:spcPts val="1480"/>
              </a:spcBef>
              <a:buFont typeface="Arial" panose="020B0604020202020204" pitchFamily="34" charset="0"/>
              <a:buNone/>
              <a:defRPr sz="4700"/>
            </a:lvl9pPr>
          </a:lstStyle>
          <a:p>
            <a:r>
              <a:rPr lang="en-US" sz="2000" dirty="0" err="1"/>
              <a:t>Hawlader</a:t>
            </a:r>
            <a:r>
              <a:rPr lang="en-US" sz="2000" dirty="0"/>
              <a:t> </a:t>
            </a:r>
            <a:r>
              <a:rPr lang="en-US" sz="2000" dirty="0" err="1"/>
              <a:t>Md</a:t>
            </a:r>
            <a:r>
              <a:rPr lang="en-US" sz="2000" dirty="0"/>
              <a:t> </a:t>
            </a:r>
            <a:r>
              <a:rPr lang="en-US" sz="2000" dirty="0" err="1"/>
              <a:t>Shiplu</a:t>
            </a:r>
            <a:r>
              <a:rPr lang="en-US" sz="2000" dirty="0"/>
              <a:t> </a:t>
            </a:r>
            <a:r>
              <a:rPr lang="en-US" sz="2000" dirty="0" err="1"/>
              <a:t>Tareeq</a:t>
            </a:r>
            <a:r>
              <a:rPr lang="en-US" sz="2000" dirty="0"/>
              <a:t> </a:t>
            </a:r>
            <a:r>
              <a:rPr lang="en-US" sz="2000" dirty="0" err="1"/>
              <a:t>Saifuddin</a:t>
            </a:r>
            <a:r>
              <a:rPr lang="en-US" sz="2000" dirty="0"/>
              <a:t> Md. </a:t>
            </a:r>
            <a:r>
              <a:rPr lang="en-US" sz="2000" dirty="0" err="1" smtClean="0"/>
              <a:t>Multiobjective</a:t>
            </a:r>
            <a:r>
              <a:rPr lang="en-US" sz="2000" dirty="0"/>
              <a:t> </a:t>
            </a:r>
            <a:r>
              <a:rPr lang="en-US" sz="2000" dirty="0" smtClean="0"/>
              <a:t>approach </a:t>
            </a:r>
            <a:r>
              <a:rPr lang="en-US" sz="2000" dirty="0"/>
              <a:t>in predicting amino acid </a:t>
            </a:r>
            <a:r>
              <a:rPr lang="en-US" sz="2000" dirty="0" smtClean="0"/>
              <a:t>interaction network </a:t>
            </a:r>
            <a:r>
              <a:rPr lang="en-US" sz="2000" dirty="0"/>
              <a:t>using ant colony optimization. </a:t>
            </a:r>
            <a:r>
              <a:rPr lang="en-US" sz="2000" dirty="0" smtClean="0"/>
              <a:t>International Journal </a:t>
            </a:r>
            <a:r>
              <a:rPr lang="en-US" sz="2000" dirty="0"/>
              <a:t>of </a:t>
            </a:r>
            <a:r>
              <a:rPr lang="en-US" sz="2000" dirty="0" err="1"/>
              <a:t>Artitcial</a:t>
            </a:r>
            <a:r>
              <a:rPr lang="en-US" sz="2000" dirty="0"/>
              <a:t> Intelligence &amp; </a:t>
            </a:r>
            <a:r>
              <a:rPr lang="en-US" sz="2000" dirty="0" smtClean="0"/>
              <a:t>Applications, 5(1</a:t>
            </a:r>
            <a:r>
              <a:rPr lang="en-US" sz="2000" dirty="0"/>
              <a:t>):113, 2014.</a:t>
            </a:r>
            <a:r>
              <a:rPr lang="en-US" sz="2000" dirty="0" smtClean="0"/>
              <a:t>.</a:t>
            </a:r>
            <a:endParaRPr lang="en-US" sz="2000" dirty="0"/>
          </a:p>
        </p:txBody>
      </p:sp>
      <p:sp>
        <p:nvSpPr>
          <p:cNvPr id="239" name="Content Placeholder 2"/>
          <p:cNvSpPr txBox="1">
            <a:spLocks/>
          </p:cNvSpPr>
          <p:nvPr/>
        </p:nvSpPr>
        <p:spPr>
          <a:xfrm>
            <a:off x="19801490" y="36232069"/>
            <a:ext cx="8614982" cy="1141294"/>
          </a:xfrm>
          <a:prstGeom prst="rect">
            <a:avLst/>
          </a:prstGeom>
        </p:spPr>
        <p:txBody>
          <a:bodyPr vert="horz" lIns="112773" tIns="56386" rIns="112773" bIns="56386" rtlCol="0">
            <a:noAutofit/>
          </a:bodyPr>
          <a:lstStyle>
            <a:defPPr>
              <a:defRPr lang="en-US"/>
            </a:defPPr>
            <a:lvl1pPr indent="-342900" algn="just" defTabSz="2706551">
              <a:lnSpc>
                <a:spcPct val="100000"/>
              </a:lnSpc>
              <a:spcBef>
                <a:spcPts val="0"/>
              </a:spcBef>
              <a:buFont typeface="Arial" panose="020B0604020202020204" pitchFamily="34" charset="0"/>
              <a:buChar char="•"/>
              <a:defRPr sz="2400"/>
            </a:lvl1pPr>
            <a:lvl2pPr marL="1353275" indent="0" algn="ctr" defTabSz="2706551">
              <a:lnSpc>
                <a:spcPct val="90000"/>
              </a:lnSpc>
              <a:spcBef>
                <a:spcPts val="1480"/>
              </a:spcBef>
              <a:buFont typeface="Arial" panose="020B0604020202020204" pitchFamily="34" charset="0"/>
              <a:buNone/>
              <a:defRPr sz="5900"/>
            </a:lvl2pPr>
            <a:lvl3pPr marL="2706551" indent="0" algn="ctr" defTabSz="2706551">
              <a:lnSpc>
                <a:spcPct val="90000"/>
              </a:lnSpc>
              <a:spcBef>
                <a:spcPts val="1480"/>
              </a:spcBef>
              <a:buFont typeface="Arial" panose="020B0604020202020204" pitchFamily="34" charset="0"/>
              <a:buNone/>
              <a:defRPr sz="5300"/>
            </a:lvl3pPr>
            <a:lvl4pPr marL="4059826" indent="0" algn="ctr" defTabSz="2706551">
              <a:lnSpc>
                <a:spcPct val="90000"/>
              </a:lnSpc>
              <a:spcBef>
                <a:spcPts val="1480"/>
              </a:spcBef>
              <a:buFont typeface="Arial" panose="020B0604020202020204" pitchFamily="34" charset="0"/>
              <a:buNone/>
              <a:defRPr sz="4700"/>
            </a:lvl4pPr>
            <a:lvl5pPr marL="5413102" indent="0" algn="ctr" defTabSz="2706551">
              <a:lnSpc>
                <a:spcPct val="90000"/>
              </a:lnSpc>
              <a:spcBef>
                <a:spcPts val="1480"/>
              </a:spcBef>
              <a:buFont typeface="Arial" panose="020B0604020202020204" pitchFamily="34" charset="0"/>
              <a:buNone/>
              <a:defRPr sz="4700"/>
            </a:lvl5pPr>
            <a:lvl6pPr marL="6766377" indent="0" algn="ctr" defTabSz="2706551">
              <a:lnSpc>
                <a:spcPct val="90000"/>
              </a:lnSpc>
              <a:spcBef>
                <a:spcPts val="1480"/>
              </a:spcBef>
              <a:buFont typeface="Arial" panose="020B0604020202020204" pitchFamily="34" charset="0"/>
              <a:buNone/>
              <a:defRPr sz="4700"/>
            </a:lvl6pPr>
            <a:lvl7pPr marL="8119653" indent="0" algn="ctr" defTabSz="2706551">
              <a:lnSpc>
                <a:spcPct val="90000"/>
              </a:lnSpc>
              <a:spcBef>
                <a:spcPts val="1480"/>
              </a:spcBef>
              <a:buFont typeface="Arial" panose="020B0604020202020204" pitchFamily="34" charset="0"/>
              <a:buNone/>
              <a:defRPr sz="4700"/>
            </a:lvl7pPr>
            <a:lvl8pPr marL="9472928" indent="0" algn="ctr" defTabSz="2706551">
              <a:lnSpc>
                <a:spcPct val="90000"/>
              </a:lnSpc>
              <a:spcBef>
                <a:spcPts val="1480"/>
              </a:spcBef>
              <a:buFont typeface="Arial" panose="020B0604020202020204" pitchFamily="34" charset="0"/>
              <a:buNone/>
              <a:defRPr sz="4700"/>
            </a:lvl8pPr>
            <a:lvl9pPr marL="10826203" indent="0" algn="ctr" defTabSz="2706551">
              <a:lnSpc>
                <a:spcPct val="90000"/>
              </a:lnSpc>
              <a:spcBef>
                <a:spcPts val="1480"/>
              </a:spcBef>
              <a:buFont typeface="Arial" panose="020B0604020202020204" pitchFamily="34" charset="0"/>
              <a:buNone/>
              <a:defRPr sz="4700"/>
            </a:lvl9pPr>
          </a:lstStyle>
          <a:p>
            <a:r>
              <a:rPr lang="en-US" sz="2000" dirty="0" err="1"/>
              <a:t>Xin</a:t>
            </a:r>
            <a:r>
              <a:rPr lang="en-US" sz="2000" dirty="0"/>
              <a:t>-She Yang. A new </a:t>
            </a:r>
            <a:r>
              <a:rPr lang="en-US" sz="2000" dirty="0" err="1"/>
              <a:t>metaheuristic</a:t>
            </a:r>
            <a:r>
              <a:rPr lang="en-US" sz="2000" dirty="0"/>
              <a:t> bat-inspired </a:t>
            </a:r>
            <a:r>
              <a:rPr lang="en-US" sz="2000" dirty="0" smtClean="0"/>
              <a:t>algorithm. In </a:t>
            </a:r>
            <a:r>
              <a:rPr lang="en-US" sz="2000" dirty="0"/>
              <a:t>Nature inspired cooperative strategies for </a:t>
            </a:r>
            <a:r>
              <a:rPr lang="en-US" sz="2000" dirty="0" smtClean="0"/>
              <a:t>optimization (NICSO </a:t>
            </a:r>
            <a:r>
              <a:rPr lang="en-US" sz="2000" dirty="0"/>
              <a:t>2010), pages 6574. Springer, 2010.</a:t>
            </a:r>
          </a:p>
        </p:txBody>
      </p:sp>
      <p:sp>
        <p:nvSpPr>
          <p:cNvPr id="190" name="Text Box 123"/>
          <p:cNvSpPr txBox="1">
            <a:spLocks noChangeArrowheads="1"/>
          </p:cNvSpPr>
          <p:nvPr/>
        </p:nvSpPr>
        <p:spPr bwMode="auto">
          <a:xfrm>
            <a:off x="374307" y="37427338"/>
            <a:ext cx="28491269" cy="939362"/>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5"/>
          </a:lnRef>
          <a:fillRef idx="1">
            <a:schemeClr val="lt1"/>
          </a:fillRef>
          <a:effectRef idx="0">
            <a:schemeClr val="accent5"/>
          </a:effectRef>
          <a:fontRef idx="minor">
            <a:schemeClr val="dk1"/>
          </a:fontRef>
        </p:style>
        <p:txBody>
          <a:bodyPr lIns="563865" tIns="563865" rIns="563865" bIns="563865" anchor="ctr" anchorCtr="1"/>
          <a:lstStyle>
            <a:lvl1pPr defTabSz="4389438">
              <a:defRPr sz="2200">
                <a:solidFill>
                  <a:schemeClr val="tx1"/>
                </a:solidFill>
                <a:latin typeface="Arial" panose="020B0604020202020204" pitchFamily="34" charset="0"/>
              </a:defRPr>
            </a:lvl1pPr>
            <a:lvl2pPr marL="742950" indent="-285750" defTabSz="4389438">
              <a:defRPr sz="2200">
                <a:solidFill>
                  <a:schemeClr val="tx1"/>
                </a:solidFill>
                <a:latin typeface="Arial" panose="020B0604020202020204" pitchFamily="34" charset="0"/>
              </a:defRPr>
            </a:lvl2pPr>
            <a:lvl3pPr marL="1143000" indent="-228600" defTabSz="4389438">
              <a:defRPr sz="2200">
                <a:solidFill>
                  <a:schemeClr val="tx1"/>
                </a:solidFill>
                <a:latin typeface="Arial" panose="020B0604020202020204" pitchFamily="34" charset="0"/>
              </a:defRPr>
            </a:lvl3pPr>
            <a:lvl4pPr marL="1600200" indent="-228600" defTabSz="4389438">
              <a:defRPr sz="2200">
                <a:solidFill>
                  <a:schemeClr val="tx1"/>
                </a:solidFill>
                <a:latin typeface="Arial" panose="020B0604020202020204" pitchFamily="34" charset="0"/>
              </a:defRPr>
            </a:lvl4pPr>
            <a:lvl5pPr marL="2057400" indent="-228600" defTabSz="4389438">
              <a:defRPr sz="22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2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2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2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200">
                <a:solidFill>
                  <a:schemeClr val="tx1"/>
                </a:solidFill>
                <a:latin typeface="Arial" panose="020B0604020202020204" pitchFamily="34" charset="0"/>
              </a:defRPr>
            </a:lvl9pPr>
          </a:lstStyle>
          <a:p>
            <a:r>
              <a:rPr lang="en-US" sz="2000" b="1" dirty="0" smtClean="0">
                <a:solidFill>
                  <a:schemeClr val="tx1">
                    <a:lumMod val="85000"/>
                    <a:lumOff val="15000"/>
                  </a:schemeClr>
                </a:solidFill>
              </a:rPr>
              <a:t>Contacts : </a:t>
            </a:r>
            <a:r>
              <a:rPr lang="en-US" sz="2000" dirty="0" smtClean="0">
                <a:solidFill>
                  <a:schemeClr val="tx1">
                    <a:lumMod val="85000"/>
                    <a:lumOff val="15000"/>
                  </a:schemeClr>
                </a:solidFill>
                <a:hlinkClick r:id="rId8"/>
              </a:rPr>
              <a:t>roton1785@gmail.com</a:t>
            </a:r>
            <a:r>
              <a:rPr lang="en-US" sz="2000" dirty="0" smtClean="0">
                <a:solidFill>
                  <a:schemeClr val="tx1">
                    <a:lumMod val="85000"/>
                    <a:lumOff val="15000"/>
                  </a:schemeClr>
                </a:solidFill>
              </a:rPr>
              <a:t>,     </a:t>
            </a:r>
            <a:r>
              <a:rPr lang="en-US" sz="2000" dirty="0" smtClean="0">
                <a:hlinkClick r:id="rId9"/>
              </a:rPr>
              <a:t>shiplu@cse.du.ac.bd</a:t>
            </a:r>
            <a:r>
              <a:rPr lang="en-US" sz="2000" dirty="0" smtClean="0"/>
              <a:t>  </a:t>
            </a:r>
            <a:endParaRPr lang="en-US" sz="2000" dirty="0">
              <a:solidFill>
                <a:schemeClr val="tx1">
                  <a:lumMod val="85000"/>
                  <a:lumOff val="15000"/>
                </a:schemeClr>
              </a:solidFill>
            </a:endParaRPr>
          </a:p>
        </p:txBody>
      </p:sp>
      <p:pic>
        <p:nvPicPr>
          <p:cNvPr id="27" name="Picture 2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13071" y="9220110"/>
            <a:ext cx="7925907" cy="3305637"/>
          </a:xfrm>
          <a:prstGeom prst="rect">
            <a:avLst/>
          </a:prstGeom>
        </p:spPr>
      </p:pic>
      <p:graphicFrame>
        <p:nvGraphicFramePr>
          <p:cNvPr id="28" name="Diagram 27"/>
          <p:cNvGraphicFramePr/>
          <p:nvPr>
            <p:extLst>
              <p:ext uri="{D42A27DB-BD31-4B8C-83A1-F6EECF244321}">
                <p14:modId xmlns:p14="http://schemas.microsoft.com/office/powerpoint/2010/main" val="283875477"/>
              </p:ext>
            </p:extLst>
          </p:nvPr>
        </p:nvGraphicFramePr>
        <p:xfrm>
          <a:off x="9497675" y="6087786"/>
          <a:ext cx="10082001" cy="6437961"/>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29" name="Diagram 28"/>
          <p:cNvGraphicFramePr/>
          <p:nvPr>
            <p:extLst>
              <p:ext uri="{D42A27DB-BD31-4B8C-83A1-F6EECF244321}">
                <p14:modId xmlns:p14="http://schemas.microsoft.com/office/powerpoint/2010/main" val="185220286"/>
              </p:ext>
            </p:extLst>
          </p:nvPr>
        </p:nvGraphicFramePr>
        <p:xfrm>
          <a:off x="12531170" y="5544980"/>
          <a:ext cx="7048506" cy="2780007"/>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p:graphicFrame>
        <p:nvGraphicFramePr>
          <p:cNvPr id="30" name="Diagram 29"/>
          <p:cNvGraphicFramePr/>
          <p:nvPr>
            <p:extLst>
              <p:ext uri="{D42A27DB-BD31-4B8C-83A1-F6EECF244321}">
                <p14:modId xmlns:p14="http://schemas.microsoft.com/office/powerpoint/2010/main" val="2797781672"/>
              </p:ext>
            </p:extLst>
          </p:nvPr>
        </p:nvGraphicFramePr>
        <p:xfrm>
          <a:off x="13966241" y="7830022"/>
          <a:ext cx="5319402" cy="2780175"/>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p:graphicFrame>
        <p:nvGraphicFramePr>
          <p:cNvPr id="31" name="Diagram 30"/>
          <p:cNvGraphicFramePr/>
          <p:nvPr>
            <p:extLst>
              <p:ext uri="{D42A27DB-BD31-4B8C-83A1-F6EECF244321}">
                <p14:modId xmlns:p14="http://schemas.microsoft.com/office/powerpoint/2010/main" val="62057459"/>
              </p:ext>
            </p:extLst>
          </p:nvPr>
        </p:nvGraphicFramePr>
        <p:xfrm>
          <a:off x="15650508" y="10179010"/>
          <a:ext cx="3762376" cy="2346737"/>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p:pic>
        <p:nvPicPr>
          <p:cNvPr id="236" name="Picture 235"/>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1471695" y="20574246"/>
            <a:ext cx="2715004" cy="4686954"/>
          </a:xfrm>
          <a:prstGeom prst="rect">
            <a:avLst/>
          </a:prstGeom>
        </p:spPr>
      </p:pic>
      <p:pic>
        <p:nvPicPr>
          <p:cNvPr id="240" name="Picture 239"/>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5688082" y="20543942"/>
            <a:ext cx="2524478" cy="4534533"/>
          </a:xfrm>
          <a:prstGeom prst="rect">
            <a:avLst/>
          </a:prstGeom>
        </p:spPr>
      </p:pic>
      <p:sp>
        <p:nvSpPr>
          <p:cNvPr id="242" name="Rounded Rectangle 241"/>
          <p:cNvSpPr/>
          <p:nvPr/>
        </p:nvSpPr>
        <p:spPr>
          <a:xfrm>
            <a:off x="727194" y="20543942"/>
            <a:ext cx="629909" cy="4585207"/>
          </a:xfrm>
          <a:prstGeom prst="roundRect">
            <a:avLst/>
          </a:prstGeom>
          <a:solidFill>
            <a:schemeClr val="accent2">
              <a:lumMod val="60000"/>
              <a:lumOff val="40000"/>
            </a:schemeClr>
          </a:solidFill>
        </p:spPr>
        <p:style>
          <a:lnRef idx="3">
            <a:schemeClr val="lt1"/>
          </a:lnRef>
          <a:fillRef idx="1">
            <a:schemeClr val="accent6"/>
          </a:fillRef>
          <a:effectRef idx="1">
            <a:schemeClr val="accent6"/>
          </a:effectRef>
          <a:fontRef idx="minor">
            <a:schemeClr val="lt1"/>
          </a:fontRef>
        </p:style>
        <p:txBody>
          <a:bodyPr vert="vert270" rtlCol="0" anchor="t"/>
          <a:lstStyle/>
          <a:p>
            <a:pPr algn="ctr"/>
            <a:r>
              <a:rPr lang="en-US" sz="2400" dirty="0" smtClean="0">
                <a:solidFill>
                  <a:schemeClr val="tx1"/>
                </a:solidFill>
              </a:rPr>
              <a:t>NSGA-II to predict inter SSE-IN</a:t>
            </a:r>
            <a:endParaRPr lang="en-US" sz="2400" dirty="0">
              <a:solidFill>
                <a:schemeClr val="tx1"/>
              </a:solidFill>
            </a:endParaRPr>
          </a:p>
        </p:txBody>
      </p:sp>
      <p:sp>
        <p:nvSpPr>
          <p:cNvPr id="170" name="Rounded Rectangle 169"/>
          <p:cNvSpPr/>
          <p:nvPr/>
        </p:nvSpPr>
        <p:spPr>
          <a:xfrm>
            <a:off x="4847312" y="20596260"/>
            <a:ext cx="629909" cy="4585207"/>
          </a:xfrm>
          <a:prstGeom prst="roundRect">
            <a:avLst/>
          </a:prstGeom>
          <a:solidFill>
            <a:schemeClr val="accent2">
              <a:lumMod val="60000"/>
              <a:lumOff val="40000"/>
            </a:schemeClr>
          </a:solidFill>
        </p:spPr>
        <p:style>
          <a:lnRef idx="3">
            <a:schemeClr val="lt1"/>
          </a:lnRef>
          <a:fillRef idx="1">
            <a:schemeClr val="accent6"/>
          </a:fillRef>
          <a:effectRef idx="1">
            <a:schemeClr val="accent6"/>
          </a:effectRef>
          <a:fontRef idx="minor">
            <a:schemeClr val="lt1"/>
          </a:fontRef>
        </p:style>
        <p:txBody>
          <a:bodyPr vert="vert270" rtlCol="0" anchor="t"/>
          <a:lstStyle/>
          <a:p>
            <a:pPr algn="ctr"/>
            <a:r>
              <a:rPr lang="en-US" sz="2000" dirty="0" smtClean="0">
                <a:solidFill>
                  <a:schemeClr val="tx1"/>
                </a:solidFill>
              </a:rPr>
              <a:t>Bat Optimization  to predict intra SSE-IN</a:t>
            </a:r>
            <a:endParaRPr lang="en-US" sz="2000" dirty="0">
              <a:solidFill>
                <a:schemeClr val="tx1"/>
              </a:solidFill>
            </a:endParaRPr>
          </a:p>
        </p:txBody>
      </p:sp>
      <p:pic>
        <p:nvPicPr>
          <p:cNvPr id="243" name="Picture 242"/>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14349101" y="20592018"/>
            <a:ext cx="5050639" cy="4332094"/>
          </a:xfrm>
          <a:prstGeom prst="rect">
            <a:avLst/>
          </a:prstGeom>
        </p:spPr>
      </p:pic>
      <p:pic>
        <p:nvPicPr>
          <p:cNvPr id="244" name="Picture 243"/>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9320317" y="20592018"/>
            <a:ext cx="4317840" cy="4317840"/>
          </a:xfrm>
          <a:prstGeom prst="rect">
            <a:avLst/>
          </a:prstGeom>
        </p:spPr>
      </p:pic>
      <p:sp>
        <p:nvSpPr>
          <p:cNvPr id="245" name="Right Arrow 244"/>
          <p:cNvSpPr/>
          <p:nvPr/>
        </p:nvSpPr>
        <p:spPr>
          <a:xfrm>
            <a:off x="13686988" y="22451826"/>
            <a:ext cx="710944" cy="51914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ound Same Side Corner Rectangle 217"/>
          <p:cNvSpPr/>
          <p:nvPr/>
        </p:nvSpPr>
        <p:spPr>
          <a:xfrm>
            <a:off x="19973789" y="19864330"/>
            <a:ext cx="8348395" cy="2148518"/>
          </a:xfrm>
          <a:prstGeom prst="round2Same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112773" tIns="56386" rIns="112773" bIns="56386" rtlCol="0" anchor="ctr"/>
          <a:lstStyle/>
          <a:p>
            <a:r>
              <a:rPr lang="en-US" sz="2400" dirty="0">
                <a:solidFill>
                  <a:schemeClr val="tx1"/>
                </a:solidFill>
                <a:latin typeface="Times New Roman" pitchFamily="18" charset="0"/>
                <a:cs typeface="Times New Roman" pitchFamily="18" charset="0"/>
              </a:rPr>
              <a:t>By </a:t>
            </a:r>
            <a:r>
              <a:rPr lang="en-US" sz="2400" dirty="0" smtClean="0">
                <a:solidFill>
                  <a:schemeClr val="tx1"/>
                </a:solidFill>
                <a:latin typeface="Times New Roman" pitchFamily="18" charset="0"/>
                <a:cs typeface="Times New Roman" pitchFamily="18" charset="0"/>
              </a:rPr>
              <a:t>observing  the resulted  network, </a:t>
            </a:r>
            <a:r>
              <a:rPr lang="en-US" sz="2400" dirty="0">
                <a:solidFill>
                  <a:schemeClr val="tx1"/>
                </a:solidFill>
                <a:latin typeface="Times New Roman" pitchFamily="18" charset="0"/>
                <a:cs typeface="Times New Roman" pitchFamily="18" charset="0"/>
              </a:rPr>
              <a:t>we </a:t>
            </a:r>
            <a:r>
              <a:rPr lang="en-US" sz="2400" dirty="0" smtClean="0">
                <a:solidFill>
                  <a:schemeClr val="tx1"/>
                </a:solidFill>
                <a:latin typeface="Times New Roman" pitchFamily="18" charset="0"/>
                <a:cs typeface="Times New Roman" pitchFamily="18" charset="0"/>
              </a:rPr>
              <a:t>can see </a:t>
            </a:r>
            <a:r>
              <a:rPr lang="en-US" sz="2400" dirty="0">
                <a:solidFill>
                  <a:schemeClr val="tx1"/>
                </a:solidFill>
                <a:latin typeface="Times New Roman" pitchFamily="18" charset="0"/>
                <a:cs typeface="Times New Roman" pitchFamily="18" charset="0"/>
              </a:rPr>
              <a:t>that, some </a:t>
            </a:r>
            <a:r>
              <a:rPr lang="en-US" sz="2400" dirty="0" smtClean="0">
                <a:solidFill>
                  <a:schemeClr val="tx1"/>
                </a:solidFill>
                <a:latin typeface="Times New Roman" pitchFamily="18" charset="0"/>
                <a:cs typeface="Times New Roman" pitchFamily="18" charset="0"/>
              </a:rPr>
              <a:t>regions of </a:t>
            </a:r>
            <a:r>
              <a:rPr lang="en-US" sz="2400" dirty="0">
                <a:solidFill>
                  <a:schemeClr val="tx1"/>
                </a:solidFill>
                <a:latin typeface="Times New Roman" pitchFamily="18" charset="0"/>
                <a:cs typeface="Times New Roman" pitchFamily="18" charset="0"/>
              </a:rPr>
              <a:t>this network have are dense and remain </a:t>
            </a:r>
            <a:r>
              <a:rPr lang="en-US" sz="2400" dirty="0" smtClean="0">
                <a:solidFill>
                  <a:schemeClr val="tx1"/>
                </a:solidFill>
                <a:latin typeface="Times New Roman" pitchFamily="18" charset="0"/>
                <a:cs typeface="Times New Roman" pitchFamily="18" charset="0"/>
              </a:rPr>
              <a:t>area are </a:t>
            </a:r>
            <a:r>
              <a:rPr lang="en-US" sz="2400" dirty="0">
                <a:solidFill>
                  <a:schemeClr val="tx1"/>
                </a:solidFill>
                <a:latin typeface="Times New Roman" pitchFamily="18" charset="0"/>
                <a:cs typeface="Times New Roman" pitchFamily="18" charset="0"/>
              </a:rPr>
              <a:t>sparse. There also exists few edges between </a:t>
            </a:r>
            <a:r>
              <a:rPr lang="en-US" sz="2400" dirty="0" smtClean="0">
                <a:solidFill>
                  <a:schemeClr val="tx1"/>
                </a:solidFill>
                <a:latin typeface="Times New Roman" pitchFamily="18" charset="0"/>
                <a:cs typeface="Times New Roman" pitchFamily="18" charset="0"/>
              </a:rPr>
              <a:t>dense  and </a:t>
            </a:r>
            <a:r>
              <a:rPr lang="en-US" sz="2400" dirty="0">
                <a:solidFill>
                  <a:schemeClr val="tx1"/>
                </a:solidFill>
                <a:latin typeface="Times New Roman" pitchFamily="18" charset="0"/>
                <a:cs typeface="Times New Roman" pitchFamily="18" charset="0"/>
              </a:rPr>
              <a:t>sparse regions. It means that, this network </a:t>
            </a:r>
            <a:r>
              <a:rPr lang="en-US" sz="2400" dirty="0" smtClean="0">
                <a:solidFill>
                  <a:schemeClr val="tx1"/>
                </a:solidFill>
                <a:latin typeface="Times New Roman" pitchFamily="18" charset="0"/>
                <a:cs typeface="Times New Roman" pitchFamily="18" charset="0"/>
              </a:rPr>
              <a:t>predicted the </a:t>
            </a:r>
            <a:r>
              <a:rPr lang="en-US" sz="2400" dirty="0">
                <a:solidFill>
                  <a:schemeClr val="tx1"/>
                </a:solidFill>
                <a:latin typeface="Times New Roman" pitchFamily="18" charset="0"/>
                <a:cs typeface="Times New Roman" pitchFamily="18" charset="0"/>
              </a:rPr>
              <a:t>intra SSE-IN and inter SSE-IN connections of </a:t>
            </a:r>
            <a:r>
              <a:rPr lang="en-US" sz="2400" dirty="0" smtClean="0">
                <a:solidFill>
                  <a:schemeClr val="tx1"/>
                </a:solidFill>
                <a:latin typeface="Times New Roman" pitchFamily="18" charset="0"/>
                <a:cs typeface="Times New Roman" pitchFamily="18" charset="0"/>
              </a:rPr>
              <a:t>this protein</a:t>
            </a:r>
            <a:r>
              <a:rPr lang="en-US" sz="2400" dirty="0">
                <a:solidFill>
                  <a:schemeClr val="tx1"/>
                </a:solidFill>
                <a:latin typeface="Times New Roman" pitchFamily="18" charset="0"/>
                <a:cs typeface="Times New Roman" pitchFamily="18" charset="0"/>
              </a:rPr>
              <a:t>.</a:t>
            </a:r>
            <a:endParaRPr lang="en-US" sz="4400" b="1" dirty="0">
              <a:solidFill>
                <a:schemeClr val="tx1"/>
              </a:solidFill>
              <a:latin typeface="Times New Roman" pitchFamily="18" charset="0"/>
              <a:cs typeface="Times New Roman" pitchFamily="18" charset="0"/>
            </a:endParaRPr>
          </a:p>
        </p:txBody>
      </p:sp>
      <p:sp>
        <p:nvSpPr>
          <p:cNvPr id="249" name="Round Same Side Corner Rectangle 248"/>
          <p:cNvSpPr/>
          <p:nvPr/>
        </p:nvSpPr>
        <p:spPr>
          <a:xfrm>
            <a:off x="22065916" y="22214591"/>
            <a:ext cx="4642184" cy="543474"/>
          </a:xfrm>
          <a:prstGeom prst="round2SameRect">
            <a:avLst/>
          </a:prstGeom>
          <a:blipFill>
            <a:blip r:embed="rId6"/>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lIns="112773" tIns="56386" rIns="112773" bIns="56386" rtlCol="0" anchor="ctr"/>
          <a:lstStyle/>
          <a:p>
            <a:pPr algn="ctr"/>
            <a:r>
              <a:rPr lang="en-US" sz="4400" b="1" dirty="0" smtClean="0">
                <a:solidFill>
                  <a:schemeClr val="tx1"/>
                </a:solidFill>
                <a:latin typeface="Times New Roman" pitchFamily="18" charset="0"/>
                <a:cs typeface="Times New Roman" pitchFamily="18" charset="0"/>
              </a:rPr>
              <a:t>Score Analysis</a:t>
            </a:r>
            <a:endParaRPr lang="en-US" sz="4400" b="1" dirty="0">
              <a:solidFill>
                <a:schemeClr val="tx1"/>
              </a:solidFill>
              <a:latin typeface="Times New Roman" pitchFamily="18" charset="0"/>
              <a:cs typeface="Times New Roman" pitchFamily="18" charset="0"/>
            </a:endParaRPr>
          </a:p>
        </p:txBody>
      </p:sp>
      <p:pic>
        <p:nvPicPr>
          <p:cNvPr id="252" name="Picture 251"/>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19827213" y="22917723"/>
            <a:ext cx="4352047" cy="2263744"/>
          </a:xfrm>
          <a:prstGeom prst="rect">
            <a:avLst/>
          </a:prstGeom>
        </p:spPr>
      </p:pic>
      <p:pic>
        <p:nvPicPr>
          <p:cNvPr id="253" name="Picture 252"/>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24308255" y="22917723"/>
            <a:ext cx="4557321" cy="2160752"/>
          </a:xfrm>
          <a:prstGeom prst="rect">
            <a:avLst/>
          </a:prstGeom>
        </p:spPr>
      </p:pic>
      <p:sp>
        <p:nvSpPr>
          <p:cNvPr id="254" name="Round Same Side Corner Rectangle 253"/>
          <p:cNvSpPr/>
          <p:nvPr/>
        </p:nvSpPr>
        <p:spPr>
          <a:xfrm>
            <a:off x="9805205" y="25966640"/>
            <a:ext cx="8154529" cy="721750"/>
          </a:xfrm>
          <a:prstGeom prst="round2SameRect">
            <a:avLst/>
          </a:prstGeom>
          <a:blipFill>
            <a:blip r:embed="rId6"/>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lIns="112773" tIns="56386" rIns="112773" bIns="56386" rtlCol="0" anchor="ctr"/>
          <a:lstStyle/>
          <a:p>
            <a:pPr algn="ctr"/>
            <a:r>
              <a:rPr lang="en-US" sz="4400" b="1" dirty="0" smtClean="0">
                <a:solidFill>
                  <a:schemeClr val="tx1"/>
                </a:solidFill>
                <a:latin typeface="Times New Roman" pitchFamily="18" charset="0"/>
                <a:cs typeface="Times New Roman" pitchFamily="18" charset="0"/>
              </a:rPr>
              <a:t>Result of Topological properties</a:t>
            </a:r>
            <a:endParaRPr lang="en-US" sz="4400" b="1" dirty="0">
              <a:solidFill>
                <a:schemeClr val="tx1"/>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graphicFrame>
            <p:nvGraphicFramePr>
              <p:cNvPr id="255" name="Table 254"/>
              <p:cNvGraphicFramePr>
                <a:graphicFrameLocks noGrp="1"/>
              </p:cNvGraphicFramePr>
              <p:nvPr>
                <p:extLst>
                  <p:ext uri="{D42A27DB-BD31-4B8C-83A1-F6EECF244321}">
                    <p14:modId xmlns:p14="http://schemas.microsoft.com/office/powerpoint/2010/main" val="2853339094"/>
                  </p:ext>
                </p:extLst>
              </p:nvPr>
            </p:nvGraphicFramePr>
            <p:xfrm>
              <a:off x="9876255" y="27084709"/>
              <a:ext cx="8467883" cy="4054738"/>
            </p:xfrm>
            <a:graphic>
              <a:graphicData uri="http://schemas.openxmlformats.org/drawingml/2006/table">
                <a:tbl>
                  <a:tblPr firstRow="1" bandRow="1">
                    <a:tableStyleId>{2D5ABB26-0587-4C30-8999-92F81FD0307C}</a:tableStyleId>
                  </a:tblPr>
                  <a:tblGrid>
                    <a:gridCol w="1975839"/>
                    <a:gridCol w="1623011"/>
                    <a:gridCol w="1623011"/>
                    <a:gridCol w="1623011"/>
                    <a:gridCol w="1623011"/>
                  </a:tblGrid>
                  <a:tr h="1151483">
                    <a:tc>
                      <a:txBody>
                        <a:bodyPr/>
                        <a:lstStyle/>
                        <a:p>
                          <a:pPr algn="ctr"/>
                          <a:r>
                            <a:rPr lang="en-US" sz="3200" dirty="0" smtClean="0">
                              <a:latin typeface="Times New Roman" pitchFamily="18" charset="0"/>
                              <a:cs typeface="Times New Roman" pitchFamily="18" charset="0"/>
                            </a:rPr>
                            <a:t>Protein SCOP family</a:t>
                          </a:r>
                          <a:endParaRPr lang="en-US" sz="32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smtClean="0">
                              <a:latin typeface="Times New Roman" pitchFamily="18" charset="0"/>
                              <a:cs typeface="Times New Roman" pitchFamily="18" charset="0"/>
                            </a:rPr>
                            <a:t>Diameter (D)</a:t>
                          </a:r>
                          <a:endParaRPr lang="en-US" sz="32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smtClean="0">
                              <a:latin typeface="Times New Roman" pitchFamily="18" charset="0"/>
                              <a:cs typeface="Times New Roman" pitchFamily="18" charset="0"/>
                            </a:rPr>
                            <a:t>Mean distance (</a:t>
                          </a:r>
                          <a14:m>
                            <m:oMath xmlns:m="http://schemas.openxmlformats.org/officeDocument/2006/math">
                              <m:sSub>
                                <m:sSubPr>
                                  <m:ctrlPr>
                                    <a:rPr lang="en-US" sz="3200" i="1" smtClean="0">
                                      <a:solidFill>
                                        <a:schemeClr val="tx1"/>
                                      </a:solidFill>
                                      <a:latin typeface="Cambria Math"/>
                                      <a:cs typeface="Times New Roman" pitchFamily="18" charset="0"/>
                                    </a:rPr>
                                  </m:ctrlPr>
                                </m:sSubPr>
                                <m:e>
                                  <m:r>
                                    <a:rPr lang="en-US" sz="3200" i="1">
                                      <a:solidFill>
                                        <a:schemeClr val="tx1"/>
                                      </a:solidFill>
                                      <a:latin typeface="Cambria Math"/>
                                      <a:cs typeface="Times New Roman" pitchFamily="18" charset="0"/>
                                    </a:rPr>
                                    <m:t>𝑑</m:t>
                                  </m:r>
                                </m:e>
                                <m:sub>
                                  <m:r>
                                    <a:rPr lang="en-US" sz="3200" i="1">
                                      <a:solidFill>
                                        <a:schemeClr val="tx1"/>
                                      </a:solidFill>
                                      <a:latin typeface="Cambria Math"/>
                                      <a:cs typeface="Times New Roman" pitchFamily="18" charset="0"/>
                                    </a:rPr>
                                    <m:t>𝐺</m:t>
                                  </m:r>
                                  <m:r>
                                    <a:rPr lang="en-US" sz="3200" i="1">
                                      <a:solidFill>
                                        <a:schemeClr val="tx1"/>
                                      </a:solidFill>
                                      <a:latin typeface="Cambria Math"/>
                                      <a:cs typeface="Times New Roman" pitchFamily="18" charset="0"/>
                                    </a:rPr>
                                    <m:t> </m:t>
                                  </m:r>
                                </m:sub>
                              </m:sSub>
                            </m:oMath>
                          </a14:m>
                          <a:r>
                            <a:rPr lang="en-US" sz="3200" dirty="0" smtClean="0">
                              <a:latin typeface="Times New Roman" pitchFamily="18" charset="0"/>
                              <a:cs typeface="Times New Roman" pitchFamily="18" charset="0"/>
                            </a:rPr>
                            <a:t>)</a:t>
                          </a:r>
                          <a:endParaRPr lang="en-US" sz="32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smtClean="0">
                              <a:latin typeface="Times New Roman" pitchFamily="18" charset="0"/>
                              <a:cs typeface="Times New Roman" pitchFamily="18" charset="0"/>
                            </a:rPr>
                            <a:t>Mean degree( </a:t>
                          </a:r>
                          <a:r>
                            <a:rPr lang="en-US" sz="3200" dirty="0" err="1" smtClean="0">
                              <a:latin typeface="Times New Roman" pitchFamily="18" charset="0"/>
                              <a:cs typeface="Times New Roman" pitchFamily="18" charset="0"/>
                            </a:rPr>
                            <a:t>k</a:t>
                          </a:r>
                          <a:r>
                            <a:rPr lang="en-US" sz="3200" baseline="-25000" dirty="0" err="1" smtClean="0">
                              <a:latin typeface="Times New Roman" pitchFamily="18" charset="0"/>
                              <a:cs typeface="Times New Roman" pitchFamily="18" charset="0"/>
                            </a:rPr>
                            <a:t>G</a:t>
                          </a:r>
                          <a:r>
                            <a:rPr lang="en-US" sz="3200" dirty="0" smtClean="0">
                              <a:latin typeface="Times New Roman" pitchFamily="18" charset="0"/>
                              <a:cs typeface="Times New Roman" pitchFamily="18" charset="0"/>
                            </a:rPr>
                            <a:t>)</a:t>
                          </a:r>
                          <a:endParaRPr lang="en-US" sz="32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smtClean="0">
                              <a:latin typeface="Times New Roman" pitchFamily="18" charset="0"/>
                              <a:cs typeface="Times New Roman" pitchFamily="18" charset="0"/>
                            </a:rPr>
                            <a:t>Density</a:t>
                          </a:r>
                        </a:p>
                        <a:p>
                          <a:pPr algn="ctr"/>
                          <a:r>
                            <a:rPr lang="en-US" sz="3200" dirty="0" smtClean="0">
                              <a:latin typeface="Times New Roman" pitchFamily="18" charset="0"/>
                              <a:cs typeface="Times New Roman" pitchFamily="18" charset="0"/>
                            </a:rPr>
                            <a:t>(</a:t>
                          </a:r>
                          <a:r>
                            <a:rPr lang="el-GR" sz="3200" dirty="0" smtClean="0">
                              <a:solidFill>
                                <a:schemeClr val="tx1"/>
                              </a:solidFill>
                              <a:latin typeface="Times New Roman" pitchFamily="18" charset="0"/>
                              <a:cs typeface="Times New Roman" pitchFamily="18" charset="0"/>
                            </a:rPr>
                            <a:t>δ</a:t>
                          </a:r>
                          <a:r>
                            <a:rPr lang="en-US" sz="3200" dirty="0" smtClean="0">
                              <a:solidFill>
                                <a:schemeClr val="tx1"/>
                              </a:solidFill>
                              <a:latin typeface="Times New Roman" pitchFamily="18" charset="0"/>
                              <a:cs typeface="Times New Roman" pitchFamily="18" charset="0"/>
                            </a:rPr>
                            <a:t>(G) </a:t>
                          </a:r>
                          <a:r>
                            <a:rPr lang="en-US" sz="3200" dirty="0" smtClean="0">
                              <a:latin typeface="Times New Roman" pitchFamily="18" charset="0"/>
                              <a:cs typeface="Times New Roman" pitchFamily="18" charset="0"/>
                            </a:rPr>
                            <a:t>)</a:t>
                          </a:r>
                          <a:endParaRPr lang="en-US" sz="32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16729">
                    <a:tc>
                      <a:txBody>
                        <a:bodyPr/>
                        <a:lstStyle/>
                        <a:p>
                          <a:pPr algn="ctr"/>
                          <a:r>
                            <a:rPr kumimoji="0" lang="en-US" sz="3200" b="0" i="0" u="none" strike="noStrike" kern="1200" baseline="0" dirty="0" smtClean="0">
                              <a:solidFill>
                                <a:schemeClr val="tx1"/>
                              </a:solidFill>
                              <a:latin typeface="+mn-lt"/>
                              <a:ea typeface="+mn-ea"/>
                              <a:cs typeface="+mn-cs"/>
                            </a:rPr>
                            <a:t>Globin-like</a:t>
                          </a:r>
                          <a:endParaRPr lang="en-US" sz="32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smtClean="0">
                              <a:latin typeface="Times New Roman" pitchFamily="18" charset="0"/>
                              <a:cs typeface="Times New Roman" pitchFamily="18" charset="0"/>
                            </a:rPr>
                            <a:t>13.61</a:t>
                          </a:r>
                          <a:endParaRPr lang="en-US" sz="32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smtClean="0">
                              <a:latin typeface="Times New Roman" pitchFamily="18" charset="0"/>
                              <a:cs typeface="Times New Roman" pitchFamily="18" charset="0"/>
                            </a:rPr>
                            <a:t>4.12</a:t>
                          </a:r>
                          <a:endParaRPr lang="en-US" sz="32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smtClean="0">
                              <a:latin typeface="Times New Roman" pitchFamily="18" charset="0"/>
                              <a:cs typeface="Times New Roman" pitchFamily="18" charset="0"/>
                            </a:rPr>
                            <a:t>25.25</a:t>
                          </a:r>
                          <a:endParaRPr lang="en-US" sz="32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smtClean="0">
                              <a:latin typeface="Times New Roman" pitchFamily="18" charset="0"/>
                              <a:cs typeface="Times New Roman" pitchFamily="18" charset="0"/>
                            </a:rPr>
                            <a:t>0.074</a:t>
                          </a:r>
                          <a:endParaRPr lang="en-US" sz="32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16729">
                    <a:tc>
                      <a:txBody>
                        <a:bodyPr/>
                        <a:lstStyle/>
                        <a:p>
                          <a:pPr algn="ctr"/>
                          <a:r>
                            <a:rPr kumimoji="0" lang="en-US" sz="3200" b="0" i="0" u="none" strike="noStrike" kern="1200" baseline="0" dirty="0" smtClean="0">
                              <a:solidFill>
                                <a:schemeClr val="tx1"/>
                              </a:solidFill>
                              <a:latin typeface="+mn-lt"/>
                              <a:ea typeface="+mn-ea"/>
                              <a:cs typeface="+mn-cs"/>
                            </a:rPr>
                            <a:t>TIM </a:t>
                          </a:r>
                          <a:r>
                            <a:rPr kumimoji="0" lang="el-GR" sz="3200" b="0" i="0" u="none" strike="noStrike" kern="1200" baseline="0" dirty="0" smtClean="0">
                              <a:solidFill>
                                <a:schemeClr val="tx1"/>
                              </a:solidFill>
                              <a:latin typeface="+mn-lt"/>
                              <a:ea typeface="+mn-ea"/>
                              <a:cs typeface="+mn-cs"/>
                            </a:rPr>
                            <a:t>α</a:t>
                          </a:r>
                          <a:r>
                            <a:rPr kumimoji="0" lang="en-US" sz="3200" b="0" i="0" u="none" strike="noStrike" kern="1200" baseline="0" dirty="0" smtClean="0">
                              <a:solidFill>
                                <a:schemeClr val="tx1"/>
                              </a:solidFill>
                              <a:latin typeface="+mn-lt"/>
                              <a:ea typeface="+mn-ea"/>
                              <a:cs typeface="+mn-cs"/>
                            </a:rPr>
                            <a:t> / </a:t>
                          </a:r>
                          <a:r>
                            <a:rPr kumimoji="0" lang="el-GR" sz="3200" b="0" i="0" u="none" strike="noStrike" kern="1200" baseline="0" dirty="0" smtClean="0">
                              <a:solidFill>
                                <a:schemeClr val="tx1"/>
                              </a:solidFill>
                              <a:latin typeface="+mn-lt"/>
                              <a:ea typeface="+mn-ea"/>
                              <a:cs typeface="+mn-cs"/>
                            </a:rPr>
                            <a:t>β</a:t>
                          </a:r>
                          <a:r>
                            <a:rPr kumimoji="0" lang="en-US" sz="3200" b="0" i="0" u="none" strike="noStrike" kern="1200" baseline="0" dirty="0" smtClean="0">
                              <a:solidFill>
                                <a:schemeClr val="tx1"/>
                              </a:solidFill>
                              <a:latin typeface="+mn-lt"/>
                              <a:ea typeface="+mn-ea"/>
                              <a:cs typeface="+mn-cs"/>
                            </a:rPr>
                            <a:t> Barrel</a:t>
                          </a:r>
                          <a:endParaRPr lang="en-US" sz="32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smtClean="0">
                              <a:latin typeface="Times New Roman" pitchFamily="18" charset="0"/>
                              <a:cs typeface="Times New Roman" pitchFamily="18" charset="0"/>
                            </a:rPr>
                            <a:t>17.58</a:t>
                          </a:r>
                          <a:endParaRPr lang="en-US" sz="32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smtClean="0">
                              <a:latin typeface="Times New Roman" pitchFamily="18" charset="0"/>
                              <a:cs typeface="Times New Roman" pitchFamily="18" charset="0"/>
                            </a:rPr>
                            <a:t>6.87</a:t>
                          </a:r>
                          <a:endParaRPr lang="en-US" sz="32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smtClean="0">
                              <a:latin typeface="Times New Roman" pitchFamily="18" charset="0"/>
                              <a:cs typeface="Times New Roman" pitchFamily="18" charset="0"/>
                            </a:rPr>
                            <a:t>18.02</a:t>
                          </a:r>
                          <a:endParaRPr lang="en-US" sz="32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smtClean="0">
                              <a:latin typeface="Times New Roman" pitchFamily="18" charset="0"/>
                              <a:cs typeface="Times New Roman" pitchFamily="18" charset="0"/>
                            </a:rPr>
                            <a:t>0.1831</a:t>
                          </a:r>
                          <a:endParaRPr lang="en-US" sz="32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16729">
                    <a:tc>
                      <a:txBody>
                        <a:bodyPr/>
                        <a:lstStyle/>
                        <a:p>
                          <a:pPr algn="ctr"/>
                          <a:r>
                            <a:rPr kumimoji="0" lang="en-US" sz="3200" b="0" i="0" u="none" strike="noStrike" kern="1200" baseline="0" dirty="0" smtClean="0">
                              <a:solidFill>
                                <a:schemeClr val="tx1"/>
                              </a:solidFill>
                              <a:latin typeface="+mn-lt"/>
                              <a:ea typeface="+mn-ea"/>
                              <a:cs typeface="+mn-cs"/>
                            </a:rPr>
                            <a:t>Lysozyme</a:t>
                          </a:r>
                          <a:endParaRPr lang="en-US" sz="32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smtClean="0">
                              <a:latin typeface="Times New Roman" pitchFamily="18" charset="0"/>
                              <a:cs typeface="Times New Roman" pitchFamily="18" charset="0"/>
                            </a:rPr>
                            <a:t>23.51</a:t>
                          </a:r>
                          <a:endParaRPr lang="en-US" sz="32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smtClean="0">
                              <a:latin typeface="Times New Roman" pitchFamily="18" charset="0"/>
                              <a:cs typeface="Times New Roman" pitchFamily="18" charset="0"/>
                            </a:rPr>
                            <a:t>2.46</a:t>
                          </a:r>
                          <a:endParaRPr lang="en-US" sz="32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smtClean="0">
                              <a:latin typeface="Times New Roman" pitchFamily="18" charset="0"/>
                              <a:cs typeface="Times New Roman" pitchFamily="18" charset="0"/>
                            </a:rPr>
                            <a:t>12.52</a:t>
                          </a:r>
                          <a:endParaRPr lang="en-US" sz="32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smtClean="0">
                              <a:latin typeface="Times New Roman" pitchFamily="18" charset="0"/>
                              <a:cs typeface="Times New Roman" pitchFamily="18" charset="0"/>
                            </a:rPr>
                            <a:t>0.1038</a:t>
                          </a:r>
                          <a:endParaRPr lang="en-US" sz="32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Choice>
        <mc:Fallback xmlns="">
          <p:graphicFrame>
            <p:nvGraphicFramePr>
              <p:cNvPr id="255" name="Table 254"/>
              <p:cNvGraphicFramePr>
                <a:graphicFrameLocks noGrp="1"/>
              </p:cNvGraphicFramePr>
              <p:nvPr>
                <p:extLst>
                  <p:ext uri="{D42A27DB-BD31-4B8C-83A1-F6EECF244321}">
                    <p14:modId xmlns:p14="http://schemas.microsoft.com/office/powerpoint/2010/main" val="2853339094"/>
                  </p:ext>
                </p:extLst>
              </p:nvPr>
            </p:nvGraphicFramePr>
            <p:xfrm>
              <a:off x="9876255" y="27084709"/>
              <a:ext cx="8467883" cy="4054738"/>
            </p:xfrm>
            <a:graphic>
              <a:graphicData uri="http://schemas.openxmlformats.org/drawingml/2006/table">
                <a:tbl>
                  <a:tblPr firstRow="1" bandRow="1">
                    <a:tableStyleId>{2D5ABB26-0587-4C30-8999-92F81FD0307C}</a:tableStyleId>
                  </a:tblPr>
                  <a:tblGrid>
                    <a:gridCol w="1975839"/>
                    <a:gridCol w="1623011"/>
                    <a:gridCol w="1623011"/>
                    <a:gridCol w="1623011"/>
                    <a:gridCol w="1623011"/>
                  </a:tblGrid>
                  <a:tr h="1554480">
                    <a:tc>
                      <a:txBody>
                        <a:bodyPr/>
                        <a:lstStyle/>
                        <a:p>
                          <a:pPr algn="ctr"/>
                          <a:r>
                            <a:rPr lang="en-US" sz="3200" dirty="0" smtClean="0">
                              <a:latin typeface="Times New Roman" pitchFamily="18" charset="0"/>
                              <a:cs typeface="Times New Roman" pitchFamily="18" charset="0"/>
                            </a:rPr>
                            <a:t>Protein SCOP family</a:t>
                          </a:r>
                          <a:endParaRPr lang="en-US" sz="32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smtClean="0">
                              <a:latin typeface="Times New Roman" pitchFamily="18" charset="0"/>
                              <a:cs typeface="Times New Roman" pitchFamily="18" charset="0"/>
                            </a:rPr>
                            <a:t>Diameter (D)</a:t>
                          </a:r>
                          <a:endParaRPr lang="en-US" sz="32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37"/>
                          <a:stretch>
                            <a:fillRect l="-220974" t="-5490" r="-199625" b="-165490"/>
                          </a:stretch>
                        </a:blipFill>
                      </a:tcPr>
                    </a:tc>
                    <a:tc>
                      <a:txBody>
                        <a:bodyPr/>
                        <a:lstStyle/>
                        <a:p>
                          <a:pPr algn="ctr"/>
                          <a:r>
                            <a:rPr lang="en-US" sz="3200" dirty="0" smtClean="0">
                              <a:latin typeface="Times New Roman" pitchFamily="18" charset="0"/>
                              <a:cs typeface="Times New Roman" pitchFamily="18" charset="0"/>
                            </a:rPr>
                            <a:t>Mean degree( </a:t>
                          </a:r>
                          <a:r>
                            <a:rPr lang="en-US" sz="3200" dirty="0" err="1" smtClean="0">
                              <a:latin typeface="Times New Roman" pitchFamily="18" charset="0"/>
                              <a:cs typeface="Times New Roman" pitchFamily="18" charset="0"/>
                            </a:rPr>
                            <a:t>k</a:t>
                          </a:r>
                          <a:r>
                            <a:rPr lang="en-US" sz="3200" baseline="-25000" dirty="0" err="1" smtClean="0">
                              <a:latin typeface="Times New Roman" pitchFamily="18" charset="0"/>
                              <a:cs typeface="Times New Roman" pitchFamily="18" charset="0"/>
                            </a:rPr>
                            <a:t>G</a:t>
                          </a:r>
                          <a:r>
                            <a:rPr lang="en-US" sz="3200" dirty="0" smtClean="0">
                              <a:latin typeface="Times New Roman" pitchFamily="18" charset="0"/>
                              <a:cs typeface="Times New Roman" pitchFamily="18" charset="0"/>
                            </a:rPr>
                            <a:t>)</a:t>
                          </a:r>
                          <a:endParaRPr lang="en-US" sz="32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smtClean="0">
                              <a:latin typeface="Times New Roman" pitchFamily="18" charset="0"/>
                              <a:cs typeface="Times New Roman" pitchFamily="18" charset="0"/>
                            </a:rPr>
                            <a:t>Density</a:t>
                          </a:r>
                        </a:p>
                        <a:p>
                          <a:pPr algn="ctr"/>
                          <a:r>
                            <a:rPr lang="en-US" sz="3200" dirty="0" smtClean="0">
                              <a:latin typeface="Times New Roman" pitchFamily="18" charset="0"/>
                              <a:cs typeface="Times New Roman" pitchFamily="18" charset="0"/>
                            </a:rPr>
                            <a:t>(</a:t>
                          </a:r>
                          <a:r>
                            <a:rPr lang="el-GR" sz="3200" dirty="0" smtClean="0">
                              <a:solidFill>
                                <a:schemeClr val="tx1"/>
                              </a:solidFill>
                              <a:latin typeface="Times New Roman" pitchFamily="18" charset="0"/>
                              <a:cs typeface="Times New Roman" pitchFamily="18" charset="0"/>
                            </a:rPr>
                            <a:t>δ</a:t>
                          </a:r>
                          <a:r>
                            <a:rPr lang="en-US" sz="3200" dirty="0" smtClean="0">
                              <a:solidFill>
                                <a:schemeClr val="tx1"/>
                              </a:solidFill>
                              <a:latin typeface="Times New Roman" pitchFamily="18" charset="0"/>
                              <a:cs typeface="Times New Roman" pitchFamily="18" charset="0"/>
                            </a:rPr>
                            <a:t>(G) </a:t>
                          </a:r>
                          <a:r>
                            <a:rPr lang="en-US" sz="3200" dirty="0" smtClean="0">
                              <a:latin typeface="Times New Roman" pitchFamily="18" charset="0"/>
                              <a:cs typeface="Times New Roman" pitchFamily="18" charset="0"/>
                            </a:rPr>
                            <a:t>)</a:t>
                          </a:r>
                          <a:endParaRPr lang="en-US" sz="32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16729">
                    <a:tc>
                      <a:txBody>
                        <a:bodyPr/>
                        <a:lstStyle/>
                        <a:p>
                          <a:pPr algn="ctr"/>
                          <a:r>
                            <a:rPr kumimoji="0" lang="en-US" sz="3200" b="0" i="0" u="none" strike="noStrike" kern="1200" baseline="0" dirty="0" smtClean="0">
                              <a:solidFill>
                                <a:schemeClr val="tx1"/>
                              </a:solidFill>
                              <a:latin typeface="+mn-lt"/>
                              <a:ea typeface="+mn-ea"/>
                              <a:cs typeface="+mn-cs"/>
                            </a:rPr>
                            <a:t>Globin-like</a:t>
                          </a:r>
                          <a:endParaRPr lang="en-US" sz="32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smtClean="0">
                              <a:latin typeface="Times New Roman" pitchFamily="18" charset="0"/>
                              <a:cs typeface="Times New Roman" pitchFamily="18" charset="0"/>
                            </a:rPr>
                            <a:t>13.61</a:t>
                          </a:r>
                          <a:endParaRPr lang="en-US" sz="32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smtClean="0">
                              <a:latin typeface="Times New Roman" pitchFamily="18" charset="0"/>
                              <a:cs typeface="Times New Roman" pitchFamily="18" charset="0"/>
                            </a:rPr>
                            <a:t>4.12</a:t>
                          </a:r>
                          <a:endParaRPr lang="en-US" sz="32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smtClean="0">
                              <a:latin typeface="Times New Roman" pitchFamily="18" charset="0"/>
                              <a:cs typeface="Times New Roman" pitchFamily="18" charset="0"/>
                            </a:rPr>
                            <a:t>25.25</a:t>
                          </a:r>
                          <a:endParaRPr lang="en-US" sz="32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smtClean="0">
                              <a:latin typeface="Times New Roman" pitchFamily="18" charset="0"/>
                              <a:cs typeface="Times New Roman" pitchFamily="18" charset="0"/>
                            </a:rPr>
                            <a:t>0.074</a:t>
                          </a:r>
                          <a:endParaRPr lang="en-US" sz="32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66800">
                    <a:tc>
                      <a:txBody>
                        <a:bodyPr/>
                        <a:lstStyle/>
                        <a:p>
                          <a:pPr algn="ctr"/>
                          <a:r>
                            <a:rPr kumimoji="0" lang="en-US" sz="3200" b="0" i="0" u="none" strike="noStrike" kern="1200" baseline="0" dirty="0" smtClean="0">
                              <a:solidFill>
                                <a:schemeClr val="tx1"/>
                              </a:solidFill>
                              <a:latin typeface="+mn-lt"/>
                              <a:ea typeface="+mn-ea"/>
                              <a:cs typeface="+mn-cs"/>
                            </a:rPr>
                            <a:t>TIM </a:t>
                          </a:r>
                          <a:r>
                            <a:rPr kumimoji="0" lang="el-GR" sz="3200" b="0" i="0" u="none" strike="noStrike" kern="1200" baseline="0" dirty="0" smtClean="0">
                              <a:solidFill>
                                <a:schemeClr val="tx1"/>
                              </a:solidFill>
                              <a:latin typeface="+mn-lt"/>
                              <a:ea typeface="+mn-ea"/>
                              <a:cs typeface="+mn-cs"/>
                            </a:rPr>
                            <a:t>α</a:t>
                          </a:r>
                          <a:r>
                            <a:rPr kumimoji="0" lang="en-US" sz="3200" b="0" i="0" u="none" strike="noStrike" kern="1200" baseline="0" dirty="0" smtClean="0">
                              <a:solidFill>
                                <a:schemeClr val="tx1"/>
                              </a:solidFill>
                              <a:latin typeface="+mn-lt"/>
                              <a:ea typeface="+mn-ea"/>
                              <a:cs typeface="+mn-cs"/>
                            </a:rPr>
                            <a:t> / </a:t>
                          </a:r>
                          <a:r>
                            <a:rPr kumimoji="0" lang="el-GR" sz="3200" b="0" i="0" u="none" strike="noStrike" kern="1200" baseline="0" dirty="0" smtClean="0">
                              <a:solidFill>
                                <a:schemeClr val="tx1"/>
                              </a:solidFill>
                              <a:latin typeface="+mn-lt"/>
                              <a:ea typeface="+mn-ea"/>
                              <a:cs typeface="+mn-cs"/>
                            </a:rPr>
                            <a:t>β</a:t>
                          </a:r>
                          <a:r>
                            <a:rPr kumimoji="0" lang="en-US" sz="3200" b="0" i="0" u="none" strike="noStrike" kern="1200" baseline="0" dirty="0" smtClean="0">
                              <a:solidFill>
                                <a:schemeClr val="tx1"/>
                              </a:solidFill>
                              <a:latin typeface="+mn-lt"/>
                              <a:ea typeface="+mn-ea"/>
                              <a:cs typeface="+mn-cs"/>
                            </a:rPr>
                            <a:t> Barrel</a:t>
                          </a:r>
                          <a:endParaRPr lang="en-US" sz="32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smtClean="0">
                              <a:latin typeface="Times New Roman" pitchFamily="18" charset="0"/>
                              <a:cs typeface="Times New Roman" pitchFamily="18" charset="0"/>
                            </a:rPr>
                            <a:t>17.58</a:t>
                          </a:r>
                          <a:endParaRPr lang="en-US" sz="32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smtClean="0">
                              <a:latin typeface="Times New Roman" pitchFamily="18" charset="0"/>
                              <a:cs typeface="Times New Roman" pitchFamily="18" charset="0"/>
                            </a:rPr>
                            <a:t>6.87</a:t>
                          </a:r>
                          <a:endParaRPr lang="en-US" sz="32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smtClean="0">
                              <a:latin typeface="Times New Roman" pitchFamily="18" charset="0"/>
                              <a:cs typeface="Times New Roman" pitchFamily="18" charset="0"/>
                            </a:rPr>
                            <a:t>18.02</a:t>
                          </a:r>
                          <a:endParaRPr lang="en-US" sz="32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smtClean="0">
                              <a:latin typeface="Times New Roman" pitchFamily="18" charset="0"/>
                              <a:cs typeface="Times New Roman" pitchFamily="18" charset="0"/>
                            </a:rPr>
                            <a:t>0.1831</a:t>
                          </a:r>
                          <a:endParaRPr lang="en-US" sz="32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16729">
                    <a:tc>
                      <a:txBody>
                        <a:bodyPr/>
                        <a:lstStyle/>
                        <a:p>
                          <a:pPr algn="ctr"/>
                          <a:r>
                            <a:rPr kumimoji="0" lang="en-US" sz="3200" b="0" i="0" u="none" strike="noStrike" kern="1200" baseline="0" dirty="0" smtClean="0">
                              <a:solidFill>
                                <a:schemeClr val="tx1"/>
                              </a:solidFill>
                              <a:latin typeface="+mn-lt"/>
                              <a:ea typeface="+mn-ea"/>
                              <a:cs typeface="+mn-cs"/>
                            </a:rPr>
                            <a:t>Lysozyme</a:t>
                          </a:r>
                          <a:endParaRPr lang="en-US" sz="32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smtClean="0">
                              <a:latin typeface="Times New Roman" pitchFamily="18" charset="0"/>
                              <a:cs typeface="Times New Roman" pitchFamily="18" charset="0"/>
                            </a:rPr>
                            <a:t>23.51</a:t>
                          </a:r>
                          <a:endParaRPr lang="en-US" sz="32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smtClean="0">
                              <a:latin typeface="Times New Roman" pitchFamily="18" charset="0"/>
                              <a:cs typeface="Times New Roman" pitchFamily="18" charset="0"/>
                            </a:rPr>
                            <a:t>2.46</a:t>
                          </a:r>
                          <a:endParaRPr lang="en-US" sz="32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smtClean="0">
                              <a:latin typeface="Times New Roman" pitchFamily="18" charset="0"/>
                              <a:cs typeface="Times New Roman" pitchFamily="18" charset="0"/>
                            </a:rPr>
                            <a:t>12.52</a:t>
                          </a:r>
                          <a:endParaRPr lang="en-US" sz="32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smtClean="0">
                              <a:latin typeface="Times New Roman" pitchFamily="18" charset="0"/>
                              <a:cs typeface="Times New Roman" pitchFamily="18" charset="0"/>
                            </a:rPr>
                            <a:t>0.1038</a:t>
                          </a:r>
                          <a:endParaRPr lang="en-US" sz="3200"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Fallback>
      </mc:AlternateContent>
      <p:cxnSp>
        <p:nvCxnSpPr>
          <p:cNvPr id="81" name="Straight Connector 80"/>
          <p:cNvCxnSpPr/>
          <p:nvPr/>
        </p:nvCxnSpPr>
        <p:spPr>
          <a:xfrm>
            <a:off x="3310759" y="29316806"/>
            <a:ext cx="283779" cy="13445"/>
          </a:xfrm>
          <a:prstGeom prst="line">
            <a:avLst/>
          </a:prstGeom>
        </p:spPr>
        <p:style>
          <a:lnRef idx="1">
            <a:schemeClr val="dk1"/>
          </a:lnRef>
          <a:fillRef idx="0">
            <a:schemeClr val="dk1"/>
          </a:fillRef>
          <a:effectRef idx="0">
            <a:schemeClr val="dk1"/>
          </a:effectRef>
          <a:fontRef idx="minor">
            <a:schemeClr val="tx1"/>
          </a:fontRef>
        </p:style>
      </p:cxnSp>
      <p:sp>
        <p:nvSpPr>
          <p:cNvPr id="257" name="Round Same Side Corner Rectangle 256"/>
          <p:cNvSpPr/>
          <p:nvPr/>
        </p:nvSpPr>
        <p:spPr>
          <a:xfrm>
            <a:off x="19579676" y="25872047"/>
            <a:ext cx="8346373" cy="721750"/>
          </a:xfrm>
          <a:prstGeom prst="round2SameRect">
            <a:avLst/>
          </a:prstGeom>
          <a:blipFill>
            <a:blip r:embed="rId6"/>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lIns="112773" tIns="56386" rIns="112773" bIns="56386" rtlCol="0" anchor="ctr"/>
          <a:lstStyle/>
          <a:p>
            <a:pPr algn="ctr"/>
            <a:r>
              <a:rPr lang="en-US" sz="4400" b="1" dirty="0" smtClean="0">
                <a:solidFill>
                  <a:schemeClr val="tx1"/>
                </a:solidFill>
                <a:latin typeface="Times New Roman" pitchFamily="18" charset="0"/>
                <a:cs typeface="Times New Roman" pitchFamily="18" charset="0"/>
              </a:rPr>
              <a:t>Classify the protein family</a:t>
            </a:r>
            <a:endParaRPr lang="en-US" sz="4400" b="1" dirty="0">
              <a:solidFill>
                <a:schemeClr val="tx1"/>
              </a:solidFill>
              <a:latin typeface="Times New Roman" pitchFamily="18" charset="0"/>
              <a:cs typeface="Times New Roman" pitchFamily="18" charset="0"/>
            </a:endParaRPr>
          </a:p>
        </p:txBody>
      </p:sp>
      <p:sp>
        <p:nvSpPr>
          <p:cNvPr id="93" name="Rounded Rectangle 92"/>
          <p:cNvSpPr/>
          <p:nvPr/>
        </p:nvSpPr>
        <p:spPr>
          <a:xfrm>
            <a:off x="19258717" y="26719471"/>
            <a:ext cx="9405066" cy="191059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sz="2400" b="1" dirty="0">
                <a:solidFill>
                  <a:schemeClr val="tx1"/>
                </a:solidFill>
                <a:latin typeface="Times New Roman" pitchFamily="18" charset="0"/>
                <a:cs typeface="Times New Roman" pitchFamily="18" charset="0"/>
              </a:rPr>
              <a:t>After observing the result of topological properties, it is clearly seen that Diameter and Mean degree of the network strongly depends on protein family, so we can able to make a classifier on these properties.</a:t>
            </a:r>
          </a:p>
          <a:p>
            <a:r>
              <a:rPr lang="en-US" sz="2400" b="1" dirty="0">
                <a:solidFill>
                  <a:schemeClr val="tx1"/>
                </a:solidFill>
                <a:latin typeface="Times New Roman" pitchFamily="18" charset="0"/>
                <a:cs typeface="Times New Roman" pitchFamily="18" charset="0"/>
              </a:rPr>
              <a:t>We have used Artificial Neural Network to do the classification</a:t>
            </a:r>
          </a:p>
        </p:txBody>
      </p:sp>
      <p:pic>
        <p:nvPicPr>
          <p:cNvPr id="95" name="Picture 94"/>
          <p:cNvPicPr>
            <a:picLocks noChangeAspect="1"/>
          </p:cNvPicPr>
          <p:nvPr/>
        </p:nvPicPr>
        <p:blipFill>
          <a:blip r:embed="rId38">
            <a:extLst>
              <a:ext uri="{28A0092B-C50C-407E-A947-70E740481C1C}">
                <a14:useLocalDpi xmlns:a14="http://schemas.microsoft.com/office/drawing/2010/main" val="0"/>
              </a:ext>
            </a:extLst>
          </a:blip>
          <a:stretch>
            <a:fillRect/>
          </a:stretch>
        </p:blipFill>
        <p:spPr>
          <a:xfrm>
            <a:off x="20604137" y="28802520"/>
            <a:ext cx="8059646" cy="2359568"/>
          </a:xfrm>
          <a:prstGeom prst="rect">
            <a:avLst/>
          </a:prstGeom>
        </p:spPr>
      </p:pic>
      <p:sp>
        <p:nvSpPr>
          <p:cNvPr id="259" name="Rounded Rectangle 258"/>
          <p:cNvSpPr/>
          <p:nvPr/>
        </p:nvSpPr>
        <p:spPr>
          <a:xfrm>
            <a:off x="19509471" y="28853385"/>
            <a:ext cx="1029290" cy="2286467"/>
          </a:xfrm>
          <a:prstGeom prst="roundRect">
            <a:avLst/>
          </a:prstGeom>
        </p:spPr>
        <p:style>
          <a:lnRef idx="1">
            <a:schemeClr val="accent4"/>
          </a:lnRef>
          <a:fillRef idx="2">
            <a:schemeClr val="accent4"/>
          </a:fillRef>
          <a:effectRef idx="1">
            <a:schemeClr val="accent4"/>
          </a:effectRef>
          <a:fontRef idx="minor">
            <a:schemeClr val="dk1"/>
          </a:fontRef>
        </p:style>
        <p:txBody>
          <a:bodyPr vert="vert270" rtlCol="0" anchor="ctr"/>
          <a:lstStyle/>
          <a:p>
            <a:pPr algn="ctr"/>
            <a:r>
              <a:rPr lang="en-US" sz="3200" dirty="0" smtClean="0">
                <a:latin typeface="Times New Roman" pitchFamily="18" charset="0"/>
                <a:cs typeface="Times New Roman" pitchFamily="18" charset="0"/>
              </a:rPr>
              <a:t>Architecture of ANN</a:t>
            </a:r>
            <a:endParaRPr lang="en-US" sz="3200" dirty="0">
              <a:latin typeface="Times New Roman" pitchFamily="18" charset="0"/>
              <a:cs typeface="Times New Roman" pitchFamily="18" charset="0"/>
            </a:endParaRPr>
          </a:p>
        </p:txBody>
      </p:sp>
      <p:sp>
        <p:nvSpPr>
          <p:cNvPr id="260" name="Round Single Corner Rectangle 259"/>
          <p:cNvSpPr/>
          <p:nvPr/>
        </p:nvSpPr>
        <p:spPr>
          <a:xfrm>
            <a:off x="374307" y="31584838"/>
            <a:ext cx="9827467" cy="5842500"/>
          </a:xfrm>
          <a:prstGeom prst="round1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112773" tIns="56386" rIns="112773" bIns="56386" rtlCol="0" anchor="ctr"/>
          <a:lstStyle/>
          <a:p>
            <a:endParaRPr lang="en-US" sz="3900" dirty="0" smtClean="0">
              <a:solidFill>
                <a:schemeClr val="tx1"/>
              </a:solidFill>
            </a:endParaRPr>
          </a:p>
        </p:txBody>
      </p:sp>
      <p:sp>
        <p:nvSpPr>
          <p:cNvPr id="261" name="Round Same Side Corner Rectangle 260"/>
          <p:cNvSpPr/>
          <p:nvPr/>
        </p:nvSpPr>
        <p:spPr>
          <a:xfrm>
            <a:off x="771346" y="31790435"/>
            <a:ext cx="8346373" cy="721750"/>
          </a:xfrm>
          <a:prstGeom prst="round2SameRect">
            <a:avLst/>
          </a:prstGeom>
          <a:blipFill>
            <a:blip r:embed="rId6"/>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lIns="112773" tIns="56386" rIns="112773" bIns="56386" rtlCol="0" anchor="ctr"/>
          <a:lstStyle/>
          <a:p>
            <a:pPr algn="ctr"/>
            <a:r>
              <a:rPr lang="en-US" sz="4400" b="1" dirty="0" smtClean="0">
                <a:solidFill>
                  <a:schemeClr val="tx1"/>
                </a:solidFill>
                <a:latin typeface="Times New Roman" pitchFamily="18" charset="0"/>
                <a:cs typeface="Times New Roman" pitchFamily="18" charset="0"/>
              </a:rPr>
              <a:t>Result of the classification</a:t>
            </a:r>
            <a:endParaRPr lang="en-US" sz="4400" b="1" dirty="0">
              <a:solidFill>
                <a:schemeClr val="tx1"/>
              </a:solidFill>
              <a:latin typeface="Times New Roman" pitchFamily="18" charset="0"/>
              <a:cs typeface="Times New Roman" pitchFamily="18" charset="0"/>
            </a:endParaRPr>
          </a:p>
        </p:txBody>
      </p:sp>
      <p:pic>
        <p:nvPicPr>
          <p:cNvPr id="262" name="Picture 261"/>
          <p:cNvPicPr>
            <a:picLocks noChangeAspect="1"/>
          </p:cNvPicPr>
          <p:nvPr/>
        </p:nvPicPr>
        <p:blipFill>
          <a:blip r:embed="rId39">
            <a:extLst>
              <a:ext uri="{28A0092B-C50C-407E-A947-70E740481C1C}">
                <a14:useLocalDpi xmlns:a14="http://schemas.microsoft.com/office/drawing/2010/main" val="0"/>
              </a:ext>
            </a:extLst>
          </a:blip>
          <a:stretch>
            <a:fillRect/>
          </a:stretch>
        </p:blipFill>
        <p:spPr>
          <a:xfrm>
            <a:off x="704040" y="32604040"/>
            <a:ext cx="4435224" cy="3326418"/>
          </a:xfrm>
          <a:prstGeom prst="rect">
            <a:avLst/>
          </a:prstGeom>
        </p:spPr>
      </p:pic>
      <p:pic>
        <p:nvPicPr>
          <p:cNvPr id="263" name="Picture 262"/>
          <p:cNvPicPr>
            <a:picLocks noChangeAspect="1"/>
          </p:cNvPicPr>
          <p:nvPr/>
        </p:nvPicPr>
        <p:blipFill>
          <a:blip r:embed="rId40">
            <a:extLst>
              <a:ext uri="{28A0092B-C50C-407E-A947-70E740481C1C}">
                <a14:useLocalDpi xmlns:a14="http://schemas.microsoft.com/office/drawing/2010/main" val="0"/>
              </a:ext>
            </a:extLst>
          </a:blip>
          <a:stretch>
            <a:fillRect/>
          </a:stretch>
        </p:blipFill>
        <p:spPr>
          <a:xfrm>
            <a:off x="5590376" y="32788072"/>
            <a:ext cx="4436181" cy="4436181"/>
          </a:xfrm>
          <a:prstGeom prst="rect">
            <a:avLst/>
          </a:prstGeom>
        </p:spPr>
      </p:pic>
      <p:sp>
        <p:nvSpPr>
          <p:cNvPr id="264" name="Rounded Rectangle 263"/>
          <p:cNvSpPr/>
          <p:nvPr/>
        </p:nvSpPr>
        <p:spPr>
          <a:xfrm>
            <a:off x="438069" y="36116074"/>
            <a:ext cx="5021827" cy="1210744"/>
          </a:xfrm>
          <a:prstGeom prst="roundRect">
            <a:avLst/>
          </a:prstGeom>
        </p:spPr>
        <p:style>
          <a:lnRef idx="1">
            <a:schemeClr val="accent4"/>
          </a:lnRef>
          <a:fillRef idx="2">
            <a:schemeClr val="accent4"/>
          </a:fillRef>
          <a:effectRef idx="1">
            <a:schemeClr val="accent4"/>
          </a:effectRef>
          <a:fontRef idx="minor">
            <a:schemeClr val="dk1"/>
          </a:fontRef>
        </p:style>
        <p:txBody>
          <a:bodyPr vert="horz" rtlCol="0" anchor="ctr"/>
          <a:lstStyle/>
          <a:p>
            <a:r>
              <a:rPr lang="en-US" sz="2600" dirty="0" smtClean="0">
                <a:latin typeface="Times New Roman" pitchFamily="18" charset="0"/>
                <a:cs typeface="Times New Roman" pitchFamily="18" charset="0"/>
              </a:rPr>
              <a:t>The overall accuracy of our classification is 92%, So may claim that the result is good enough.</a:t>
            </a:r>
            <a:endParaRPr lang="en-US" sz="2600" dirty="0">
              <a:latin typeface="Times New Roman" pitchFamily="18" charset="0"/>
              <a:cs typeface="Times New Roman" pitchFamily="18" charset="0"/>
            </a:endParaRPr>
          </a:p>
        </p:txBody>
      </p:sp>
      <p:sp>
        <p:nvSpPr>
          <p:cNvPr id="265" name="Round Single Corner Rectangle 264"/>
          <p:cNvSpPr/>
          <p:nvPr/>
        </p:nvSpPr>
        <p:spPr>
          <a:xfrm>
            <a:off x="10559652" y="31667124"/>
            <a:ext cx="9055215" cy="5728683"/>
          </a:xfrm>
          <a:prstGeom prst="round1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12773" tIns="56386" rIns="112773" bIns="56386" rtlCol="0" anchor="ctr"/>
          <a:lstStyle/>
          <a:p>
            <a:pPr marL="342900" lvl="0" indent="-342900">
              <a:buFont typeface="Wingdings" pitchFamily="2" charset="2"/>
              <a:buChar char="Ø"/>
            </a:pPr>
            <a:endParaRPr lang="en-US" sz="2400" dirty="0" smtClean="0">
              <a:solidFill>
                <a:schemeClr val="tx1"/>
              </a:solidFill>
              <a:latin typeface="Times New Roman" pitchFamily="18" charset="0"/>
              <a:cs typeface="Times New Roman" pitchFamily="18" charset="0"/>
            </a:endParaRPr>
          </a:p>
          <a:p>
            <a:pPr lvl="0"/>
            <a:endParaRPr lang="en-US" sz="2400" dirty="0" smtClean="0">
              <a:solidFill>
                <a:schemeClr val="tx1"/>
              </a:solidFill>
              <a:latin typeface="Times New Roman" pitchFamily="18" charset="0"/>
              <a:cs typeface="Times New Roman" pitchFamily="18" charset="0"/>
            </a:endParaRPr>
          </a:p>
          <a:p>
            <a:pPr lvl="0"/>
            <a:endParaRPr lang="en-US" sz="2400" dirty="0" smtClean="0">
              <a:solidFill>
                <a:schemeClr val="tx1"/>
              </a:solidFill>
              <a:latin typeface="Times New Roman" pitchFamily="18" charset="0"/>
              <a:cs typeface="Times New Roman" pitchFamily="18" charset="0"/>
            </a:endParaRPr>
          </a:p>
          <a:p>
            <a:pPr marL="342900" lvl="0" indent="-342900">
              <a:buFont typeface="Wingdings" pitchFamily="2" charset="2"/>
              <a:buChar char="Ø"/>
            </a:pPr>
            <a:r>
              <a:rPr lang="en-US" sz="2500" dirty="0" smtClean="0">
                <a:solidFill>
                  <a:schemeClr val="tx1"/>
                </a:solidFill>
                <a:latin typeface="Times New Roman" pitchFamily="18" charset="0"/>
                <a:cs typeface="Times New Roman" pitchFamily="18" charset="0"/>
              </a:rPr>
              <a:t>From </a:t>
            </a:r>
            <a:r>
              <a:rPr lang="en-US" sz="2500" dirty="0">
                <a:solidFill>
                  <a:schemeClr val="tx1"/>
                </a:solidFill>
                <a:latin typeface="Times New Roman" pitchFamily="18" charset="0"/>
                <a:cs typeface="Times New Roman" pitchFamily="18" charset="0"/>
              </a:rPr>
              <a:t>the performance analysis, we can claim that our framework provides better amino acid interaction network without providing any previous information in contrast to the previous related works [1] [2</a:t>
            </a:r>
            <a:r>
              <a:rPr lang="en-US" sz="2500" dirty="0" smtClean="0">
                <a:solidFill>
                  <a:schemeClr val="tx1"/>
                </a:solidFill>
                <a:latin typeface="Times New Roman" pitchFamily="18" charset="0"/>
                <a:cs typeface="Times New Roman" pitchFamily="18" charset="0"/>
              </a:rPr>
              <a:t>].</a:t>
            </a:r>
          </a:p>
          <a:p>
            <a:pPr marL="342900" indent="-342900">
              <a:buFont typeface="Wingdings" pitchFamily="2" charset="2"/>
              <a:buChar char="Ø"/>
            </a:pPr>
            <a:r>
              <a:rPr lang="en-US" sz="2500" dirty="0">
                <a:solidFill>
                  <a:schemeClr val="tx1"/>
                </a:solidFill>
                <a:latin typeface="Times New Roman" pitchFamily="18" charset="0"/>
                <a:cs typeface="Times New Roman" pitchFamily="18" charset="0"/>
              </a:rPr>
              <a:t>Also from the analysis, of graph properties we can claim that, our framework provides some meaning-full properties of amino acid interaction network, which were the main features to the machine learning approach to classify a protein family in computational way</a:t>
            </a:r>
            <a:endParaRPr lang="en-US" sz="2500" dirty="0">
              <a:solidFill>
                <a:schemeClr val="tx1"/>
              </a:solidFill>
            </a:endParaRPr>
          </a:p>
          <a:p>
            <a:pPr marL="342900" indent="-342900">
              <a:buFont typeface="Wingdings" pitchFamily="2" charset="2"/>
              <a:buChar char="Ø"/>
            </a:pPr>
            <a:r>
              <a:rPr lang="en-US" sz="2500" dirty="0">
                <a:solidFill>
                  <a:schemeClr val="tx1"/>
                </a:solidFill>
                <a:latin typeface="Times New Roman" pitchFamily="18" charset="0"/>
                <a:cs typeface="Times New Roman" pitchFamily="18" charset="0"/>
              </a:rPr>
              <a:t>After observing all the result, we can say that our proposed method is a improvement compare to previous related works in terms of result as well as breadth of the research</a:t>
            </a:r>
            <a:endParaRPr lang="en-US" sz="2500" dirty="0">
              <a:solidFill>
                <a:schemeClr val="tx1"/>
              </a:solidFill>
            </a:endParaRPr>
          </a:p>
          <a:p>
            <a:pPr marL="342900" lvl="0" indent="-342900">
              <a:buFont typeface="Wingdings" pitchFamily="2" charset="2"/>
              <a:buChar char="Ø"/>
            </a:pPr>
            <a:endParaRPr lang="en-US" sz="2400" dirty="0">
              <a:solidFill>
                <a:schemeClr val="tx1"/>
              </a:solidFill>
            </a:endParaRPr>
          </a:p>
        </p:txBody>
      </p:sp>
      <p:sp>
        <p:nvSpPr>
          <p:cNvPr id="266" name="Round Same Side Corner Rectangle 265"/>
          <p:cNvSpPr/>
          <p:nvPr/>
        </p:nvSpPr>
        <p:spPr>
          <a:xfrm>
            <a:off x="12232236" y="31760360"/>
            <a:ext cx="4642184" cy="641237"/>
          </a:xfrm>
          <a:prstGeom prst="round2SameRect">
            <a:avLst/>
          </a:prstGeom>
          <a:blipFill>
            <a:blip r:embed="rId6"/>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lIns="112773" tIns="56386" rIns="112773" bIns="56386" rtlCol="0" anchor="ctr"/>
          <a:lstStyle/>
          <a:p>
            <a:pPr algn="ctr"/>
            <a:r>
              <a:rPr lang="en-US" sz="4400" b="1" dirty="0" smtClean="0">
                <a:solidFill>
                  <a:schemeClr val="tx1"/>
                </a:solidFill>
                <a:latin typeface="Times New Roman" pitchFamily="18" charset="0"/>
                <a:cs typeface="Times New Roman" pitchFamily="18" charset="0"/>
              </a:rPr>
              <a:t>Conclusion</a:t>
            </a:r>
            <a:endParaRPr lang="en-US" sz="4400"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9388550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2714</TotalTime>
  <Words>1053</Words>
  <Application>Microsoft Office PowerPoint</Application>
  <PresentationFormat>Custom</PresentationFormat>
  <Paragraphs>503</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Devil</cp:lastModifiedBy>
  <cp:revision>217</cp:revision>
  <dcterms:created xsi:type="dcterms:W3CDTF">2015-03-16T06:44:54Z</dcterms:created>
  <dcterms:modified xsi:type="dcterms:W3CDTF">2017-03-27T08:27:01Z</dcterms:modified>
</cp:coreProperties>
</file>