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52"/>
  </p:normalViewPr>
  <p:slideViewPr>
    <p:cSldViewPr snapToGrid="0">
      <p:cViewPr varScale="1">
        <p:scale>
          <a:sx n="199" d="100"/>
          <a:sy n="199" d="100"/>
        </p:scale>
        <p:origin x="5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71A4C-7E9B-0242-8059-C3752E2D9706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50215-1F31-1740-A383-5A4DDC6B56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07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50215-1F31-1740-A383-5A4DDC6B562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08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F6624-E550-FE61-836B-8510D6C3A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E3B30A-205C-3DBF-940E-6FD2BEEC4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32827-2ACB-9ADB-3D2A-EFEAE6DD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C3CE-445E-5146-88B1-DDBCE7CF7D54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944911-6440-2A06-4348-18940184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52D3A-C159-109B-FB9B-0211B823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61D4-A877-3243-BBB8-8A5ECBA17E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5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57A4F-1EE6-B05C-6EE5-631D21EE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A08580-5F91-3E30-3B6A-3B9E8398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5E029B-0A67-1567-B412-8986ACAE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C3CE-445E-5146-88B1-DDBCE7CF7D54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7822BE-C72D-3AAB-07C4-16C7482F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78F774-926C-B711-4CFB-54841012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61D4-A877-3243-BBB8-8A5ECBA17E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61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10CED69-8790-DBE3-307F-04FD407AD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968732-1B3B-45B2-8A1F-BA7696E1A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46555B-EF11-D6C0-BF12-7E719DD7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C3CE-445E-5146-88B1-DDBCE7CF7D54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80199-85F1-E236-2867-8F9054B9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B99477-A305-6E1B-5B19-3931CDE4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61D4-A877-3243-BBB8-8A5ECBA17E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03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3C519-55F7-45FE-A366-F564B02B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86461A-3A70-EAAC-DA1C-F25440FD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5E3AA4-9677-20B5-9676-3CFE4957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C3CE-445E-5146-88B1-DDBCE7CF7D54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108B6E-8EBC-29F1-5543-1F72E373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0C7323-9302-3192-E767-B4E1D4F3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61D4-A877-3243-BBB8-8A5ECBA17E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00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5AEAD-4BBF-109B-9C4A-0A69E46C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CC81A8-F9C1-9C4C-87A8-E04E2FC80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8A49C-A5EE-E661-285B-E203F891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C3CE-445E-5146-88B1-DDBCE7CF7D54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D7E229-515D-4B7B-6393-A4FC04D4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D1779C-2806-003A-E0EC-C99BBECE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61D4-A877-3243-BBB8-8A5ECBA17E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22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0C1A5-A096-FDB3-F763-B79542C9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59271-5250-E4C4-9894-330788E31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36608D-E4E5-17C0-95C6-81EB2378B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2863F7-D580-A6EB-C136-450E4E2E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C3CE-445E-5146-88B1-DDBCE7CF7D54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A04512-3CB0-64E8-57D6-2E89C3A4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750449-BB47-AB77-CA77-521C42D1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61D4-A877-3243-BBB8-8A5ECBA17E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13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57220-4A62-B623-17F7-FC8668A3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C0C925-9B69-0126-ECC8-CE8D9531B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D776E5-E423-F5F6-71D2-6C9DB4669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A63533-612D-BA96-0191-C50D38FC5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E53BFE-680A-5031-DF84-6292886D4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D4AAE4-1565-BDB6-FBF7-3E3D05A0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C3CE-445E-5146-88B1-DDBCE7CF7D54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F27B3F9-121B-0A6B-CF84-3D7F782C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7697AF-47B0-6522-AC2C-1E106BC0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61D4-A877-3243-BBB8-8A5ECBA17E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19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6F8B5-2A1F-F259-6E5C-E58F87D0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8242CE-3158-523F-FCBD-4DBECCD9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C3CE-445E-5146-88B1-DDBCE7CF7D54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A6391B-1D47-96D2-D1FA-884C29F3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987237-77D5-B545-458A-F8954D62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61D4-A877-3243-BBB8-8A5ECBA17E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87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E904DC-8075-4C50-310F-BAEB094C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C3CE-445E-5146-88B1-DDBCE7CF7D54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95C43A-A59B-BF1F-2142-CE68C552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DCA508-8037-FC55-439B-C5DBA76F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61D4-A877-3243-BBB8-8A5ECBA17E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51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2F0C7-FE29-C17B-3ED8-466400EA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3B6D06-82FA-D128-77FF-CD27E66A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C49DBA-0672-DCC5-6C9A-98C527682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315DA9-096A-D659-BF84-142C67AE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C3CE-445E-5146-88B1-DDBCE7CF7D54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45F4AE-7DAD-D401-9E5E-494ADF5E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5B9BB7-AC66-3B1F-7C63-E349FC9E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61D4-A877-3243-BBB8-8A5ECBA17E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73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00D86-17D6-31C8-C0CA-8641B617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CEB79C-5463-DCF0-AE74-40958C16A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44EAE0-72A6-F5DB-24EF-C264C71F8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5EA8DF-341A-5933-6CF0-D352D3AA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C3CE-445E-5146-88B1-DDBCE7CF7D54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F2A165-5955-1A58-AA4B-44E24490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9DCC26-CF0C-41B3-D117-3A6777D1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61D4-A877-3243-BBB8-8A5ECBA17E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66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56D045-B8E0-E177-60F7-5C5AF4D0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28E6A2-D274-D219-82B9-5066AADCF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D6506-76C7-DAEE-4894-355F757E3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0AC3CE-445E-5146-88B1-DDBCE7CF7D54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2CA894-CBA9-E1F3-B150-1C7C0DCA3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0E25AB-0DD6-8441-14C8-A6C663BB0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3061D4-A877-3243-BBB8-8A5ECBA17E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54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E5B3185-007C-52DE-A0ED-FC459DBFD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24623"/>
              </p:ext>
            </p:extLst>
          </p:nvPr>
        </p:nvGraphicFramePr>
        <p:xfrm>
          <a:off x="0" y="0"/>
          <a:ext cx="12192000" cy="685799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02951">
                  <a:extLst>
                    <a:ext uri="{9D8B030D-6E8A-4147-A177-3AD203B41FA5}">
                      <a16:colId xmlns:a16="http://schemas.microsoft.com/office/drawing/2014/main" val="3074647281"/>
                    </a:ext>
                  </a:extLst>
                </a:gridCol>
                <a:gridCol w="1697783">
                  <a:extLst>
                    <a:ext uri="{9D8B030D-6E8A-4147-A177-3AD203B41FA5}">
                      <a16:colId xmlns:a16="http://schemas.microsoft.com/office/drawing/2014/main" val="881192624"/>
                    </a:ext>
                  </a:extLst>
                </a:gridCol>
                <a:gridCol w="6696032">
                  <a:extLst>
                    <a:ext uri="{9D8B030D-6E8A-4147-A177-3AD203B41FA5}">
                      <a16:colId xmlns:a16="http://schemas.microsoft.com/office/drawing/2014/main" val="4217189040"/>
                    </a:ext>
                  </a:extLst>
                </a:gridCol>
                <a:gridCol w="2095234">
                  <a:extLst>
                    <a:ext uri="{9D8B030D-6E8A-4147-A177-3AD203B41FA5}">
                      <a16:colId xmlns:a16="http://schemas.microsoft.com/office/drawing/2014/main" val="1097485886"/>
                    </a:ext>
                  </a:extLst>
                </a:gridCol>
              </a:tblGrid>
              <a:tr h="435284">
                <a:tc>
                  <a:txBody>
                    <a:bodyPr/>
                    <a:lstStyle/>
                    <a:p>
                      <a:r>
                        <a:rPr lang="en-US" noProof="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noProof="0" dirty="0"/>
                        <a:t>Ilias Folder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638077"/>
                  </a:ext>
                </a:extLst>
              </a:tr>
              <a:tr h="435284">
                <a:tc rowSpan="4">
                  <a:txBody>
                    <a:bodyPr/>
                    <a:lstStyle/>
                    <a:p>
                      <a:r>
                        <a:rPr lang="en-US" noProof="0" dirty="0"/>
                        <a:t>Friday Morning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First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Installation, Anaconda, </a:t>
                      </a:r>
                      <a:r>
                        <a:rPr lang="en-US" sz="1400" noProof="0" dirty="0" err="1"/>
                        <a:t>Jupyter</a:t>
                      </a:r>
                      <a:r>
                        <a:rPr lang="en-US" sz="1400" noProof="0" dirty="0"/>
                        <a:t>, Notebooks, Markdown,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noProof="0"/>
                        <a:t>01_setup</a:t>
                      </a:r>
                      <a:endParaRPr lang="en-US" sz="1400" i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474377"/>
                  </a:ext>
                </a:extLst>
              </a:tr>
              <a:tr h="435284">
                <a:tc vMerge="1"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Introduction to Projects, Forming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noProof="0"/>
                        <a:t>02_projects</a:t>
                      </a:r>
                      <a:endParaRPr lang="en-US" sz="1400" i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371139"/>
                  </a:ext>
                </a:extLst>
              </a:tr>
              <a:tr h="435284">
                <a:tc vMerge="1"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Python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Variables, Data Types, Loops, If-Else, Lists, Dictionaries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noProof="0"/>
                        <a:t>03_python_basics</a:t>
                      </a:r>
                      <a:endParaRPr lang="en-US" sz="1400" i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55852"/>
                  </a:ext>
                </a:extLst>
              </a:tr>
              <a:tr h="435284">
                <a:tc vMerge="1"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Project Work I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Identify Data, Develop Project Ideas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i="1" noProof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898464"/>
                  </a:ext>
                </a:extLst>
              </a:tr>
              <a:tr h="435284">
                <a:tc gridSpan="4">
                  <a:txBody>
                    <a:bodyPr/>
                    <a:lstStyle/>
                    <a:p>
                      <a:r>
                        <a:rPr lang="en-US" i="1" noProof="0" dirty="0"/>
                        <a:t>Lunch (a table on </a:t>
                      </a:r>
                      <a:r>
                        <a:rPr lang="en-US" i="1" noProof="0" dirty="0" err="1"/>
                        <a:t>Mensas</a:t>
                      </a:r>
                      <a:r>
                        <a:rPr lang="en-US" i="1" noProof="0" dirty="0"/>
                        <a:t> 2</a:t>
                      </a:r>
                      <a:r>
                        <a:rPr lang="en-US" i="1" baseline="30000" noProof="0" dirty="0"/>
                        <a:t>nd</a:t>
                      </a:r>
                      <a:r>
                        <a:rPr lang="en-US" i="1" noProof="0" dirty="0"/>
                        <a:t> floor is booked)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579401"/>
                  </a:ext>
                </a:extLst>
              </a:tr>
              <a:tr h="435284">
                <a:tc rowSpan="4">
                  <a:txBody>
                    <a:bodyPr/>
                    <a:lstStyle/>
                    <a:p>
                      <a:r>
                        <a:rPr lang="en-US" noProof="0" dirty="0"/>
                        <a:t>Friday 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Read/Write Tables, Aggregation, Join,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noProof="0"/>
                        <a:t>04_pandas</a:t>
                      </a:r>
                      <a:endParaRPr lang="en-US" sz="1400" i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821896"/>
                  </a:ext>
                </a:extLst>
              </a:tr>
              <a:tr h="435284">
                <a:tc vMerge="1"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Project Work II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Reading input data, filtering and aggregation,  …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i="1" noProof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116987"/>
                  </a:ext>
                </a:extLst>
              </a:tr>
              <a:tr h="435284">
                <a:tc vMerge="1"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Matplotlib, Bar-, Pie-, Boxplot, Histograms,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noProof="0"/>
                        <a:t>05_visualisation</a:t>
                      </a:r>
                      <a:endParaRPr lang="en-US" sz="1400" i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736613"/>
                  </a:ext>
                </a:extLst>
              </a:tr>
              <a:tr h="702018">
                <a:tc vMerge="1"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Project Work III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Data Processing, Visualization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i="1" noProof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883343"/>
                  </a:ext>
                </a:extLst>
              </a:tr>
              <a:tr h="435284">
                <a:tc rowSpan="2">
                  <a:txBody>
                    <a:bodyPr/>
                    <a:lstStyle/>
                    <a:p>
                      <a:r>
                        <a:rPr lang="en-US" noProof="0" dirty="0"/>
                        <a:t>Saturday Morning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Numpy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Arrays, Indexing, Linear Algebra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noProof="0"/>
                        <a:t>06_numpy</a:t>
                      </a:r>
                      <a:endParaRPr lang="en-US" sz="1400" i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106723"/>
                  </a:ext>
                </a:extLst>
              </a:tr>
              <a:tr h="482091">
                <a:tc vMerge="1"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Project Work IV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Finishing Projects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i="1" noProof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757605"/>
                  </a:ext>
                </a:extLst>
              </a:tr>
              <a:tr h="435284">
                <a:tc gridSpan="4">
                  <a:txBody>
                    <a:bodyPr/>
                    <a:lstStyle/>
                    <a:p>
                      <a:r>
                        <a:rPr lang="en-US" i="1" noProof="0" dirty="0"/>
                        <a:t>Lunch (no booked table)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645681"/>
                  </a:ext>
                </a:extLst>
              </a:tr>
              <a:tr h="450479">
                <a:tc rowSpan="2">
                  <a:txBody>
                    <a:bodyPr/>
                    <a:lstStyle/>
                    <a:p>
                      <a:r>
                        <a:rPr lang="en-US" noProof="0" dirty="0"/>
                        <a:t>Saturday Afternoon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Project Work V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Project Presentation, Discussion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i="1" noProof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655569"/>
                  </a:ext>
                </a:extLst>
              </a:tr>
              <a:tr h="435284">
                <a:tc vMerge="1"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noProof="0" dirty="0"/>
                        <a:t>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725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7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Macintosh PowerPoint</Application>
  <PresentationFormat>Breitbild</PresentationFormat>
  <Paragraphs>42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Derungs Curdin HSLU I</dc:creator>
  <cp:lastModifiedBy>Derungs Curdin HSLU I</cp:lastModifiedBy>
  <cp:revision>11</cp:revision>
  <cp:lastPrinted>2024-10-30T08:53:00Z</cp:lastPrinted>
  <dcterms:created xsi:type="dcterms:W3CDTF">2024-10-30T08:01:21Z</dcterms:created>
  <dcterms:modified xsi:type="dcterms:W3CDTF">2024-11-07T12:15:34Z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2024-10-30T08:13:52Z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fa393747-60f6-40be-9b77-215fa97dd50b</vt:lpwstr>
  </property>
  <property fmtid="{D5CDD505-2E9C-101B-9397-08002B2CF9AE}" pid="8" name="MSIP_Label_e8b0afbd-3cf7-4707-aee4-8dc9d855de29_ContentBits">
    <vt:lpwstr>0</vt:lpwstr>
  </property>
</Properties>
</file>