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qco9bbvEPcLetzTeo25oi0v4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goal is to simulate what exactly rotse should be seeing through atmosphere, errors,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into all mesa capabilities and then go forward with pseudocode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2e77fd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2e77fd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72e77fd8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esastar.org/en/release-r21.12.1/" TargetMode="External"/><Relationship Id="rId4" Type="http://schemas.openxmlformats.org/officeDocument/2006/relationships/hyperlink" Target="https://s2.smu.edu/hpc/docu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n-US" sz="6100"/>
              <a:t>MESA capabilities + applications to simulation project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966912" y="5645150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4" name="Google Shape;94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Simulation now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Most MESA components are the default settings for RSP (the module that simulates variables) from the test suite.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To simulate a light curve there are two external python scripts that output the data needed to plot a light curve in excel.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Simulation now cont’d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Steps: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Use Ceph_init_params.py to get input data in correct units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Input parameters of the star into MESA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Take MESA output, input to excel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Select input data (see rotsesim doc) to use phot_per_sec.py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Use this output in excel to plot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0"/>
            <a:ext cx="12188952" cy="1899601"/>
          </a:xfrm>
          <a:custGeom>
            <a:rect b="b" l="l" r="r" t="t"/>
            <a:pathLst>
              <a:path extrusionOk="0" h="1899601" w="12188952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12192000" cy="1890722"/>
          </a:xfrm>
          <a:custGeom>
            <a:rect b="b" l="l" r="r" t="t"/>
            <a:pathLst>
              <a:path extrusionOk="0" h="1890722" w="12192000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253397"/>
            <a:ext cx="10515600" cy="1273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RSP operations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838200" y="2478024"/>
            <a:ext cx="1051560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Building an initial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Iteratively constructs an envelope in hydrostatic equilibrium to satisfy the RSP equations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Works well for a range of cases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Conducting Linear non-adiabatic stability analysis on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Integrating the time-dependent non-linear equations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0" y="0"/>
            <a:ext cx="12188952" cy="1899601"/>
          </a:xfrm>
          <a:custGeom>
            <a:rect b="b" l="l" r="r" t="t"/>
            <a:pathLst>
              <a:path extrusionOk="0" h="1899601" w="12188952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0" y="0"/>
            <a:ext cx="12192000" cy="1890722"/>
          </a:xfrm>
          <a:custGeom>
            <a:rect b="b" l="l" r="r" t="t"/>
            <a:pathLst>
              <a:path extrusionOk="0" h="1890722" w="12192000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838200" y="253397"/>
            <a:ext cx="10515600" cy="1273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MESA RSP capabilities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2478024"/>
            <a:ext cx="1051560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Can produce: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Luminosity histories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Radial velocity histories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HR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Temperature density profile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Can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Delta Cepheids, RR Lyrae, delta scuti, and SX Phoenicis stars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Going forward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full use of MESA capabilities to get the most out of the output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 the phot_per_sec.py able to account for the rest of the astrophysical effects, ccd effects, scheduling, and data quality issues that effect what the rotse telescope sees.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Non-MESA components or different direction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Simulating atmosphere: Earth GRAM software from NASA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CCD effects: ccd camera simulator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-or- go more into the physics of the cepheid (plotting HR diagrams etc..)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2e77fd8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MESA documentation and Code</a:t>
            </a:r>
            <a:endParaRPr/>
          </a:p>
        </p:txBody>
      </p:sp>
      <p:sp>
        <p:nvSpPr>
          <p:cNvPr id="153" name="Google Shape;153;g1172e77fd8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MESA guide/website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https://docs.mesastar.org/en/release-r21.12.1/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code for MESA's role/modifications in the VSP simulation can be found on Maneframe II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Maneframe II documentation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https://s2.smu.edu/hpc/documentation/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2021-07-16T15:06:33Z</dcterms:created>
  <dc:creator>Kuczek, Caroline Elizabeth</dc:creator>
</cp:coreProperties>
</file>