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995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177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233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3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16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45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0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03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0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4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7A9A-8C29-4254-958A-7DBC5C4FD058}" type="datetimeFigureOut">
              <a:rPr lang="fi-FI" smtClean="0"/>
              <a:t>14.5.2018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9D70-9AC0-46AC-A72C-B895854B0E7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5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1832"/>
            <a:ext cx="9144000" cy="1655762"/>
          </a:xfrm>
        </p:spPr>
        <p:txBody>
          <a:bodyPr/>
          <a:lstStyle/>
          <a:p>
            <a:r>
              <a:rPr lang="fi-FI" dirty="0" smtClean="0"/>
              <a:t>https://github.com/rottabonus/SpringGenesys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Tiimin jäsenet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Felix Hallenberg</a:t>
            </a:r>
          </a:p>
          <a:p>
            <a:r>
              <a:rPr lang="fi-FI" dirty="0" smtClean="0"/>
              <a:t>Janne Holma</a:t>
            </a:r>
          </a:p>
          <a:p>
            <a:r>
              <a:rPr lang="fi-FI" dirty="0" smtClean="0"/>
              <a:t>Ilkka Katajamäki</a:t>
            </a:r>
          </a:p>
          <a:p>
            <a:r>
              <a:rPr lang="fi-FI" dirty="0" smtClean="0"/>
              <a:t>Topi Kettunen</a:t>
            </a:r>
          </a:p>
          <a:p>
            <a:r>
              <a:rPr lang="fi-FI" dirty="0" smtClean="0"/>
              <a:t>Risto Vesanto</a:t>
            </a:r>
          </a:p>
        </p:txBody>
      </p:sp>
    </p:spTree>
    <p:extLst>
      <p:ext uri="{BB962C8B-B14F-4D97-AF65-F5344CB8AC3E}">
        <p14:creationId xmlns:p14="http://schemas.microsoft.com/office/powerpoint/2010/main" val="3594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aihe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Kyselyiden vastaamiseen ja vastausten hakemiseen tarvittavan REST-rajapinnan toteuttaminen.</a:t>
            </a:r>
          </a:p>
          <a:p>
            <a:r>
              <a:rPr lang="fi-FI" dirty="0" smtClean="0"/>
              <a:t>Kyselyn luomisen ja hallinnan toteuttaminen (käyttöliittymä ja </a:t>
            </a:r>
            <a:r>
              <a:rPr lang="fi-FI" dirty="0" err="1" smtClean="0"/>
              <a:t>back-end</a:t>
            </a:r>
            <a:r>
              <a:rPr lang="fi-FI" dirty="0" smtClean="0"/>
              <a:t>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12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GET-toiminnallisuus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7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Käsitekaavio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87" y="1825625"/>
            <a:ext cx="7701626" cy="4351338"/>
          </a:xfrm>
        </p:spPr>
      </p:pic>
    </p:spTree>
    <p:extLst>
      <p:ext uri="{BB962C8B-B14F-4D97-AF65-F5344CB8AC3E}">
        <p14:creationId xmlns:p14="http://schemas.microsoft.com/office/powerpoint/2010/main" val="18763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Tiimin jäsenet</vt:lpstr>
      <vt:lpstr>Projektin aihe</vt:lpstr>
      <vt:lpstr>GET-toiminnallisuus</vt:lpstr>
      <vt:lpstr>Käsitekaavio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Kettunen Topi</dc:creator>
  <cp:lastModifiedBy>Kettunen Topi</cp:lastModifiedBy>
  <cp:revision>5</cp:revision>
  <dcterms:created xsi:type="dcterms:W3CDTF">2018-05-14T09:27:37Z</dcterms:created>
  <dcterms:modified xsi:type="dcterms:W3CDTF">2018-05-14T10:17:55Z</dcterms:modified>
</cp:coreProperties>
</file>