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8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0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7AA1D-6A17-4153-8237-B344E02AB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9A115-78B1-42FF-AFCD-9230F1C16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is a good market price for lift tickets?</a:t>
            </a:r>
          </a:p>
        </p:txBody>
      </p:sp>
      <p:pic>
        <p:nvPicPr>
          <p:cNvPr id="4" name="Picture 3" descr="Panoramic view on snow-capped mountains  in Kuethai  Tirol  Austria">
            <a:extLst>
              <a:ext uri="{FF2B5EF4-FFF2-40B4-BE49-F238E27FC236}">
                <a16:creationId xmlns:a16="http://schemas.microsoft.com/office/drawing/2014/main" id="{FC1EFFA0-81B5-4A38-97F8-12C008821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1" r="1005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997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A519-B7FD-430B-B9FB-9CC6F4E7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3AE568-B578-4001-915D-DB56D86B3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098" y="1490365"/>
            <a:ext cx="8199803" cy="5367635"/>
          </a:xfrm>
        </p:spPr>
      </p:pic>
    </p:spTree>
    <p:extLst>
      <p:ext uri="{BB962C8B-B14F-4D97-AF65-F5344CB8AC3E}">
        <p14:creationId xmlns:p14="http://schemas.microsoft.com/office/powerpoint/2010/main" val="4475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5845-D745-42C8-9EAE-12166F48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C7F1-2D33-4E48-ACDA-4E657059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Random forest regressor model recommends a ticket price of $95.87</a:t>
            </a:r>
          </a:p>
          <a:p>
            <a:pPr lvl="1"/>
            <a:r>
              <a:rPr lang="en-US" dirty="0"/>
              <a:t>Mean absolute error: $10.39</a:t>
            </a:r>
          </a:p>
          <a:p>
            <a:r>
              <a:rPr lang="en-US" dirty="0"/>
              <a:t>Consider: </a:t>
            </a:r>
          </a:p>
          <a:p>
            <a:pPr lvl="1"/>
            <a:r>
              <a:rPr lang="en-US" dirty="0"/>
              <a:t>add run with chairlift to increase vertical drop by 150 feet</a:t>
            </a:r>
          </a:p>
          <a:p>
            <a:pPr lvl="1"/>
            <a:r>
              <a:rPr lang="en-US" dirty="0"/>
              <a:t>This scenario increases support for ticket price by $1.99</a:t>
            </a:r>
          </a:p>
          <a:p>
            <a:pPr lvl="1"/>
            <a:r>
              <a:rPr lang="en-US" dirty="0"/>
              <a:t>Over the course of a season, this could be expected to amount to $3,474,638.</a:t>
            </a:r>
          </a:p>
        </p:txBody>
      </p:sp>
    </p:spTree>
    <p:extLst>
      <p:ext uri="{BB962C8B-B14F-4D97-AF65-F5344CB8AC3E}">
        <p14:creationId xmlns:p14="http://schemas.microsoft.com/office/powerpoint/2010/main" val="276414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BD46-8938-4FE9-8AE5-8EA03B5A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0BDE-7C5D-4AB0-B3BD-6D0059F2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we choose random forest regressor model?</a:t>
            </a:r>
          </a:p>
          <a:p>
            <a:pPr lvl="1"/>
            <a:r>
              <a:rPr lang="en-US" dirty="0"/>
              <a:t>Lower cross-validation mean absolute error by almost $1</a:t>
            </a:r>
          </a:p>
          <a:p>
            <a:pPr lvl="1"/>
            <a:r>
              <a:rPr lang="en-US" dirty="0"/>
              <a:t>Less variability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F6EB4-27E4-4215-BD37-B452A9A8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7" y="3640011"/>
            <a:ext cx="5464013" cy="2171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E775A-4506-4BEE-BE40-50D3809A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75" y="3685735"/>
            <a:ext cx="5700254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1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1E2E-8306-4BD9-8557-40A7B882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1F5C-E454-4ECC-94F9-61DCA8E3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features are most important in determining price?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F107-2A1C-43E9-AEA6-21062B82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30" y="2697481"/>
            <a:ext cx="6839340" cy="41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2A36-9D9A-455E-87F6-F2AD00B1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9762-8E68-4CD2-AAF8-6728D858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features of BMR justify a higher ticket price?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2D740-A765-40D6-9464-5C04D70F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" y="2565186"/>
            <a:ext cx="3972136" cy="2165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F26E4-C8B9-4BC6-93E8-A7CA816D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96" y="2565186"/>
            <a:ext cx="4103270" cy="2165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ACB5F-42B8-4AEF-BD98-AE69AF1DB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96" y="2565186"/>
            <a:ext cx="4103270" cy="2271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85BF4-225F-459B-92EB-099B2B44A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4" y="4730620"/>
            <a:ext cx="3988030" cy="2134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5E2C81-FAE0-45AF-9B5A-A85010252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769" y="4730620"/>
            <a:ext cx="3942098" cy="2134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0A9AFE-5BD2-4AEB-A29A-815A11EBC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1696" y="4730620"/>
            <a:ext cx="4060182" cy="21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7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8CA4-304A-435B-9ABF-2B6BB884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98CE-E413-43EA-98E6-30AEF19C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ticket price of $81 is undervalued given the facilities at BMR and the current market</a:t>
            </a:r>
          </a:p>
          <a:p>
            <a:r>
              <a:rPr lang="en-US" dirty="0"/>
              <a:t>Our model suggests a new ticket price of $95.87</a:t>
            </a:r>
          </a:p>
          <a:p>
            <a:pPr lvl="1"/>
            <a:r>
              <a:rPr lang="en-US" dirty="0"/>
              <a:t>And with a MAE of $10.39, there is room for a further increase</a:t>
            </a:r>
          </a:p>
          <a:p>
            <a:r>
              <a:rPr lang="en-US" dirty="0"/>
              <a:t>We could further increase our ticket price by $1.99 by adding a run with a chairlift that would increase vertical drop by </a:t>
            </a:r>
            <a:r>
              <a:rPr lang="en-US"/>
              <a:t>150 feet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2"/>
      </a:lt2>
      <a:accent1>
        <a:srgbClr val="7CAAAA"/>
      </a:accent1>
      <a:accent2>
        <a:srgbClr val="7BA2BD"/>
      </a:accent2>
      <a:accent3>
        <a:srgbClr val="939CC9"/>
      </a:accent3>
      <a:accent4>
        <a:srgbClr val="8C7BBD"/>
      </a:accent4>
      <a:accent5>
        <a:srgbClr val="B793C9"/>
      </a:accent5>
      <a:accent6>
        <a:srgbClr val="BD7BB8"/>
      </a:accent6>
      <a:hlink>
        <a:srgbClr val="AE696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Big Mountain Resort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Kiel Rotz</dc:creator>
  <cp:lastModifiedBy>Kiel Rotz</cp:lastModifiedBy>
  <cp:revision>8</cp:revision>
  <dcterms:created xsi:type="dcterms:W3CDTF">2021-03-15T19:36:39Z</dcterms:created>
  <dcterms:modified xsi:type="dcterms:W3CDTF">2021-03-15T20:56:51Z</dcterms:modified>
</cp:coreProperties>
</file>