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Montserrat"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7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33287-EE88-4070-A385-3FBC4BAA22E1}" type="doc">
      <dgm:prSet loTypeId="urn:microsoft.com/office/officeart/2005/8/layout/hProcess11" loCatId="process" qsTypeId="urn:microsoft.com/office/officeart/2005/8/quickstyle/simple2" qsCatId="simple" csTypeId="urn:microsoft.com/office/officeart/2005/8/colors/accent0_1" csCatId="mainScheme" phldr="1"/>
      <dgm:spPr/>
      <dgm:t>
        <a:bodyPr/>
        <a:lstStyle/>
        <a:p>
          <a:endParaRPr lang="fr-FR"/>
        </a:p>
      </dgm:t>
    </dgm:pt>
    <dgm:pt modelId="{0325C5DB-6A1A-424C-A2D4-5A0C1FE7F23E}">
      <dgm:prSet phldrT="[Texte]" custT="1"/>
      <dgm:spPr/>
      <dgm:t>
        <a:bodyPr/>
        <a:lstStyle/>
        <a:p>
          <a:r>
            <a:rPr lang="fr-FR" sz="1000" dirty="0" smtClean="0"/>
            <a:t>Besoins métier</a:t>
          </a:r>
        </a:p>
        <a:p>
          <a:r>
            <a:rPr lang="fr-FR" sz="1000" dirty="0" smtClean="0"/>
            <a:t>21/02</a:t>
          </a:r>
          <a:endParaRPr lang="fr-FR" sz="1000" dirty="0"/>
        </a:p>
      </dgm:t>
    </dgm:pt>
    <dgm:pt modelId="{5DC6BEB5-1232-4617-8A4A-E227EDFE15FE}" type="parTrans" cxnId="{2DC91B8A-9F0A-4874-8845-10E19062DF24}">
      <dgm:prSet/>
      <dgm:spPr/>
      <dgm:t>
        <a:bodyPr/>
        <a:lstStyle/>
        <a:p>
          <a:endParaRPr lang="fr-FR"/>
        </a:p>
      </dgm:t>
    </dgm:pt>
    <dgm:pt modelId="{D5C6A50C-E6F9-430A-B56D-7F4F7ECE18D1}" type="sibTrans" cxnId="{2DC91B8A-9F0A-4874-8845-10E19062DF24}">
      <dgm:prSet/>
      <dgm:spPr/>
      <dgm:t>
        <a:bodyPr/>
        <a:lstStyle/>
        <a:p>
          <a:endParaRPr lang="fr-FR"/>
        </a:p>
      </dgm:t>
    </dgm:pt>
    <dgm:pt modelId="{B7799F1B-C3CE-4B27-915A-144F1967FCA4}">
      <dgm:prSet phldrT="[Texte]" custT="1"/>
      <dgm:spPr/>
      <dgm:t>
        <a:bodyPr/>
        <a:lstStyle/>
        <a:p>
          <a:r>
            <a:rPr lang="fr-FR" sz="1000" dirty="0" smtClean="0"/>
            <a:t>Cahier de charge 22/02</a:t>
          </a:r>
          <a:endParaRPr lang="fr-FR" sz="1000" dirty="0"/>
        </a:p>
      </dgm:t>
    </dgm:pt>
    <dgm:pt modelId="{4C4AB0FA-AF1F-4D0E-8C57-CA782BBE0BC8}" type="parTrans" cxnId="{FFD6FB21-858A-4075-B03F-5B0B84EB9730}">
      <dgm:prSet/>
      <dgm:spPr/>
      <dgm:t>
        <a:bodyPr/>
        <a:lstStyle/>
        <a:p>
          <a:endParaRPr lang="fr-FR"/>
        </a:p>
      </dgm:t>
    </dgm:pt>
    <dgm:pt modelId="{7385A69C-B852-49ED-9FD6-CA01B7E5A670}" type="sibTrans" cxnId="{FFD6FB21-858A-4075-B03F-5B0B84EB9730}">
      <dgm:prSet/>
      <dgm:spPr/>
      <dgm:t>
        <a:bodyPr/>
        <a:lstStyle/>
        <a:p>
          <a:endParaRPr lang="fr-FR"/>
        </a:p>
      </dgm:t>
    </dgm:pt>
    <dgm:pt modelId="{57F13749-0A0C-435A-9F8E-7F325A3619D2}">
      <dgm:prSet phldrT="[Texte]" custT="1"/>
      <dgm:spPr/>
      <dgm:t>
        <a:bodyPr/>
        <a:lstStyle/>
        <a:p>
          <a:r>
            <a:rPr lang="fr-FR" sz="1000" dirty="0" smtClean="0"/>
            <a:t>Diagramme de Gantt sur tableau 24/02</a:t>
          </a:r>
          <a:endParaRPr lang="fr-FR" sz="1000" dirty="0"/>
        </a:p>
      </dgm:t>
    </dgm:pt>
    <dgm:pt modelId="{84D3469D-EFFF-4F19-95FD-3E017311CBD0}" type="parTrans" cxnId="{6E57916C-CCF8-4C57-829B-D80760A0677E}">
      <dgm:prSet/>
      <dgm:spPr/>
      <dgm:t>
        <a:bodyPr/>
        <a:lstStyle/>
        <a:p>
          <a:endParaRPr lang="fr-FR"/>
        </a:p>
      </dgm:t>
    </dgm:pt>
    <dgm:pt modelId="{2C22F563-1B01-4F80-A48D-65019E2B1DCF}" type="sibTrans" cxnId="{6E57916C-CCF8-4C57-829B-D80760A0677E}">
      <dgm:prSet/>
      <dgm:spPr/>
      <dgm:t>
        <a:bodyPr/>
        <a:lstStyle/>
        <a:p>
          <a:endParaRPr lang="fr-FR"/>
        </a:p>
      </dgm:t>
    </dgm:pt>
    <dgm:pt modelId="{BA1C7131-BC5E-452F-B50F-24DEFB453FE1}">
      <dgm:prSet phldrT="[Texte]" custT="1"/>
      <dgm:spPr/>
      <dgm:t>
        <a:bodyPr/>
        <a:lstStyle/>
        <a:p>
          <a:r>
            <a:rPr lang="fr-FR" sz="1000" dirty="0" smtClean="0"/>
            <a:t>Carte mentale 25/02</a:t>
          </a:r>
          <a:endParaRPr lang="fr-FR" sz="1000" dirty="0"/>
        </a:p>
      </dgm:t>
    </dgm:pt>
    <dgm:pt modelId="{E982C7E7-E12F-4FF5-822D-875437B8B79C}" type="parTrans" cxnId="{B81DFB96-0D03-4720-B9ED-035E123FE86F}">
      <dgm:prSet/>
      <dgm:spPr/>
      <dgm:t>
        <a:bodyPr/>
        <a:lstStyle/>
        <a:p>
          <a:endParaRPr lang="fr-FR"/>
        </a:p>
      </dgm:t>
    </dgm:pt>
    <dgm:pt modelId="{A3A52905-7A0D-4C45-8D9B-B031FA5C44C4}" type="sibTrans" cxnId="{B81DFB96-0D03-4720-B9ED-035E123FE86F}">
      <dgm:prSet/>
      <dgm:spPr/>
      <dgm:t>
        <a:bodyPr/>
        <a:lstStyle/>
        <a:p>
          <a:endParaRPr lang="fr-FR"/>
        </a:p>
      </dgm:t>
    </dgm:pt>
    <dgm:pt modelId="{13ABC491-88BD-4C1A-89D3-677BCFDA63D1}">
      <dgm:prSet phldrT="[Texte]" custT="1"/>
      <dgm:spPr/>
      <dgm:t>
        <a:bodyPr/>
        <a:lstStyle/>
        <a:p>
          <a:r>
            <a:rPr lang="fr-FR" sz="1000" dirty="0" smtClean="0"/>
            <a:t>Diagramme de Gantt 23/02</a:t>
          </a:r>
          <a:endParaRPr lang="fr-FR" sz="1000" dirty="0"/>
        </a:p>
      </dgm:t>
    </dgm:pt>
    <dgm:pt modelId="{8B2A2D65-CB2B-4F48-84D7-73FB8F5D7D61}" type="parTrans" cxnId="{F1E764D2-927E-4801-8008-EC8963178EEA}">
      <dgm:prSet/>
      <dgm:spPr/>
      <dgm:t>
        <a:bodyPr/>
        <a:lstStyle/>
        <a:p>
          <a:endParaRPr lang="fr-FR"/>
        </a:p>
      </dgm:t>
    </dgm:pt>
    <dgm:pt modelId="{244916C5-A0F5-408A-89AC-ED824370E414}" type="sibTrans" cxnId="{F1E764D2-927E-4801-8008-EC8963178EEA}">
      <dgm:prSet/>
      <dgm:spPr/>
      <dgm:t>
        <a:bodyPr/>
        <a:lstStyle/>
        <a:p>
          <a:endParaRPr lang="fr-FR"/>
        </a:p>
      </dgm:t>
    </dgm:pt>
    <dgm:pt modelId="{871B918E-34F7-4FA6-AB36-3B6FFE3993E6}">
      <dgm:prSet phldrT="[Texte]" custT="1"/>
      <dgm:spPr/>
      <dgm:t>
        <a:bodyPr/>
        <a:lstStyle/>
        <a:p>
          <a:r>
            <a:rPr lang="fr-FR" sz="1000" dirty="0" smtClean="0"/>
            <a:t>Procédure de création d’un graphique 26/02</a:t>
          </a:r>
          <a:endParaRPr lang="fr-FR" sz="1000" dirty="0"/>
        </a:p>
      </dgm:t>
    </dgm:pt>
    <dgm:pt modelId="{919846A8-4C1D-45E3-986F-322ECABD4699}" type="parTrans" cxnId="{EDA56AFE-3B3E-43CE-8311-434CF0A3EC15}">
      <dgm:prSet/>
      <dgm:spPr/>
      <dgm:t>
        <a:bodyPr/>
        <a:lstStyle/>
        <a:p>
          <a:endParaRPr lang="fr-FR"/>
        </a:p>
      </dgm:t>
    </dgm:pt>
    <dgm:pt modelId="{D3A72432-F3F1-4EB3-B444-F6E5C9F5D4FF}" type="sibTrans" cxnId="{EDA56AFE-3B3E-43CE-8311-434CF0A3EC15}">
      <dgm:prSet/>
      <dgm:spPr/>
      <dgm:t>
        <a:bodyPr/>
        <a:lstStyle/>
        <a:p>
          <a:endParaRPr lang="fr-FR"/>
        </a:p>
      </dgm:t>
    </dgm:pt>
    <dgm:pt modelId="{03B8549D-66FC-4AEA-AE1E-159E79EB97BF}">
      <dgm:prSet phldrT="[Texte]" custT="1"/>
      <dgm:spPr/>
      <dgm:t>
        <a:bodyPr/>
        <a:lstStyle/>
        <a:p>
          <a:r>
            <a:rPr lang="fr-FR" sz="1000" dirty="0" smtClean="0"/>
            <a:t>Formation sur l’outil 27/02</a:t>
          </a:r>
          <a:endParaRPr lang="fr-FR" sz="1000" dirty="0"/>
        </a:p>
      </dgm:t>
    </dgm:pt>
    <dgm:pt modelId="{D7E3F1BF-147A-43B6-9147-66188A83EC2A}" type="parTrans" cxnId="{59C5261B-59E2-43B7-BC82-AC0E1BD6B768}">
      <dgm:prSet/>
      <dgm:spPr/>
      <dgm:t>
        <a:bodyPr/>
        <a:lstStyle/>
        <a:p>
          <a:endParaRPr lang="fr-FR"/>
        </a:p>
      </dgm:t>
    </dgm:pt>
    <dgm:pt modelId="{025D384E-7DAA-4B40-B04D-AA1B18FE1E6C}" type="sibTrans" cxnId="{59C5261B-59E2-43B7-BC82-AC0E1BD6B768}">
      <dgm:prSet/>
      <dgm:spPr/>
      <dgm:t>
        <a:bodyPr/>
        <a:lstStyle/>
        <a:p>
          <a:endParaRPr lang="fr-FR"/>
        </a:p>
      </dgm:t>
    </dgm:pt>
    <dgm:pt modelId="{91B8CB71-E087-424C-BB82-F4B51B52015B}">
      <dgm:prSet phldrT="[Texte]" custT="1"/>
      <dgm:spPr/>
      <dgm:t>
        <a:bodyPr/>
        <a:lstStyle/>
        <a:p>
          <a:r>
            <a:rPr lang="fr-FR" sz="1000" dirty="0" smtClean="0"/>
            <a:t>Création d’un </a:t>
          </a:r>
          <a:r>
            <a:rPr lang="fr-FR" sz="1000" dirty="0" err="1" smtClean="0"/>
            <a:t>Loom</a:t>
          </a:r>
          <a:r>
            <a:rPr lang="fr-FR" sz="1000" dirty="0" smtClean="0"/>
            <a:t> 28/02</a:t>
          </a:r>
          <a:endParaRPr lang="fr-FR" sz="1000" dirty="0"/>
        </a:p>
      </dgm:t>
    </dgm:pt>
    <dgm:pt modelId="{4726EE79-3F98-4AD4-AF28-57F2913E3C1C}" type="parTrans" cxnId="{45264DEA-DA2D-4B84-896A-E8649D73683E}">
      <dgm:prSet/>
      <dgm:spPr/>
      <dgm:t>
        <a:bodyPr/>
        <a:lstStyle/>
        <a:p>
          <a:endParaRPr lang="fr-FR"/>
        </a:p>
      </dgm:t>
    </dgm:pt>
    <dgm:pt modelId="{08AD2E85-5EB6-4C8C-823A-CA68CF71C84B}" type="sibTrans" cxnId="{45264DEA-DA2D-4B84-896A-E8649D73683E}">
      <dgm:prSet/>
      <dgm:spPr/>
      <dgm:t>
        <a:bodyPr/>
        <a:lstStyle/>
        <a:p>
          <a:endParaRPr lang="fr-FR"/>
        </a:p>
      </dgm:t>
    </dgm:pt>
    <dgm:pt modelId="{06DFBDD6-6D35-4723-8186-38B5CEA660CF}">
      <dgm:prSet phldrT="[Texte]" custT="1"/>
      <dgm:spPr/>
      <dgm:t>
        <a:bodyPr/>
        <a:lstStyle/>
        <a:p>
          <a:r>
            <a:rPr lang="fr-FR" sz="1000" dirty="0" smtClean="0"/>
            <a:t>Veille métier 03/03</a:t>
          </a:r>
          <a:endParaRPr lang="fr-FR" sz="1000" dirty="0"/>
        </a:p>
      </dgm:t>
    </dgm:pt>
    <dgm:pt modelId="{74DC4BEF-7193-48C3-B5C3-F42FAFE637D4}" type="parTrans" cxnId="{6344DE9C-63C7-41E6-B215-82947EB2EA32}">
      <dgm:prSet/>
      <dgm:spPr/>
      <dgm:t>
        <a:bodyPr/>
        <a:lstStyle/>
        <a:p>
          <a:endParaRPr lang="fr-FR"/>
        </a:p>
      </dgm:t>
    </dgm:pt>
    <dgm:pt modelId="{A44AB070-687E-4105-BD7C-5EE53078DD85}" type="sibTrans" cxnId="{6344DE9C-63C7-41E6-B215-82947EB2EA32}">
      <dgm:prSet/>
      <dgm:spPr/>
      <dgm:t>
        <a:bodyPr/>
        <a:lstStyle/>
        <a:p>
          <a:endParaRPr lang="fr-FR"/>
        </a:p>
      </dgm:t>
    </dgm:pt>
    <dgm:pt modelId="{E666DF99-6906-4A71-AEED-EBC03BD5C128}">
      <dgm:prSet phldrT="[Texte]" custT="1"/>
      <dgm:spPr/>
      <dgm:t>
        <a:bodyPr/>
        <a:lstStyle/>
        <a:p>
          <a:r>
            <a:rPr lang="fr-FR" sz="1000" dirty="0" smtClean="0"/>
            <a:t>Documentation portfolio 04/03</a:t>
          </a:r>
          <a:endParaRPr lang="fr-FR" sz="1000" dirty="0"/>
        </a:p>
      </dgm:t>
    </dgm:pt>
    <dgm:pt modelId="{B1435CF4-87D6-47B0-96A4-B610604EA762}" type="parTrans" cxnId="{88B4BCB7-A657-423E-A52E-1FB2870941B0}">
      <dgm:prSet/>
      <dgm:spPr/>
      <dgm:t>
        <a:bodyPr/>
        <a:lstStyle/>
        <a:p>
          <a:endParaRPr lang="fr-FR"/>
        </a:p>
      </dgm:t>
    </dgm:pt>
    <dgm:pt modelId="{7B97D69C-C252-44A6-A9F3-1BC259D80BA8}" type="sibTrans" cxnId="{88B4BCB7-A657-423E-A52E-1FB2870941B0}">
      <dgm:prSet/>
      <dgm:spPr/>
      <dgm:t>
        <a:bodyPr/>
        <a:lstStyle/>
        <a:p>
          <a:endParaRPr lang="fr-FR"/>
        </a:p>
      </dgm:t>
    </dgm:pt>
    <dgm:pt modelId="{868EE85E-F9F4-4F50-A5B3-B9D537902831}">
      <dgm:prSet phldrT="[Texte]" custT="1"/>
      <dgm:spPr/>
      <dgm:t>
        <a:bodyPr/>
        <a:lstStyle/>
        <a:p>
          <a:r>
            <a:rPr lang="fr-FR" sz="1000" dirty="0" smtClean="0"/>
            <a:t>Création portfolio 04/03</a:t>
          </a:r>
          <a:endParaRPr lang="fr-FR" sz="1000" dirty="0"/>
        </a:p>
      </dgm:t>
    </dgm:pt>
    <dgm:pt modelId="{E3E9FE6D-E9DD-4CC5-8119-8621E1D7C3BC}" type="parTrans" cxnId="{D5B7EF6C-652E-4A7D-8928-E3AAA06F89D8}">
      <dgm:prSet/>
      <dgm:spPr/>
      <dgm:t>
        <a:bodyPr/>
        <a:lstStyle/>
        <a:p>
          <a:endParaRPr lang="fr-FR"/>
        </a:p>
      </dgm:t>
    </dgm:pt>
    <dgm:pt modelId="{104FCAE9-9B4B-48F1-93E8-E62B94FFABD1}" type="sibTrans" cxnId="{D5B7EF6C-652E-4A7D-8928-E3AAA06F89D8}">
      <dgm:prSet/>
      <dgm:spPr/>
      <dgm:t>
        <a:bodyPr/>
        <a:lstStyle/>
        <a:p>
          <a:endParaRPr lang="fr-FR"/>
        </a:p>
      </dgm:t>
    </dgm:pt>
    <dgm:pt modelId="{113F5F42-E552-478A-96B9-69611BE61E9B}">
      <dgm:prSet phldrT="[Texte]" custT="1"/>
      <dgm:spPr/>
      <dgm:t>
        <a:bodyPr/>
        <a:lstStyle/>
        <a:p>
          <a:r>
            <a:rPr lang="fr-FR" sz="1000" dirty="0" smtClean="0"/>
            <a:t>Documentation </a:t>
          </a:r>
          <a:r>
            <a:rPr lang="fr-FR" sz="1000" dirty="0" err="1" smtClean="0"/>
            <a:t>GitHub</a:t>
          </a:r>
          <a:r>
            <a:rPr lang="fr-FR" sz="1000" dirty="0" smtClean="0"/>
            <a:t> 05/03</a:t>
          </a:r>
          <a:endParaRPr lang="fr-FR" sz="1000" dirty="0"/>
        </a:p>
      </dgm:t>
    </dgm:pt>
    <dgm:pt modelId="{EDD121AA-AC7F-4A49-829A-B59760BBD839}" type="parTrans" cxnId="{8C28C8BD-37BC-42AD-90CC-C0C15DC60237}">
      <dgm:prSet/>
      <dgm:spPr/>
      <dgm:t>
        <a:bodyPr/>
        <a:lstStyle/>
        <a:p>
          <a:endParaRPr lang="fr-FR"/>
        </a:p>
      </dgm:t>
    </dgm:pt>
    <dgm:pt modelId="{D957761F-D471-4ABB-B0E3-977086C8535B}" type="sibTrans" cxnId="{8C28C8BD-37BC-42AD-90CC-C0C15DC60237}">
      <dgm:prSet/>
      <dgm:spPr/>
      <dgm:t>
        <a:bodyPr/>
        <a:lstStyle/>
        <a:p>
          <a:endParaRPr lang="fr-FR"/>
        </a:p>
      </dgm:t>
    </dgm:pt>
    <dgm:pt modelId="{FC71A020-63F8-40DC-90B2-AC0712962E46}">
      <dgm:prSet phldrT="[Texte]" custT="1"/>
      <dgm:spPr/>
      <dgm:t>
        <a:bodyPr/>
        <a:lstStyle/>
        <a:p>
          <a:r>
            <a:rPr lang="fr-FR" sz="1000" dirty="0" smtClean="0"/>
            <a:t>Présentation </a:t>
          </a:r>
          <a:r>
            <a:rPr lang="fr-FR" sz="1000" dirty="0" err="1" smtClean="0"/>
            <a:t>GitHub</a:t>
          </a:r>
          <a:endParaRPr lang="fr-FR" sz="1000" dirty="0"/>
        </a:p>
      </dgm:t>
    </dgm:pt>
    <dgm:pt modelId="{C2392FEB-D517-4D3D-BD1C-FBB4E0A8BE59}" type="parTrans" cxnId="{19D6F400-FF4D-49AD-A57E-417F44044FB9}">
      <dgm:prSet/>
      <dgm:spPr/>
      <dgm:t>
        <a:bodyPr/>
        <a:lstStyle/>
        <a:p>
          <a:endParaRPr lang="fr-FR"/>
        </a:p>
      </dgm:t>
    </dgm:pt>
    <dgm:pt modelId="{1399ECE6-37E9-4DDE-90BB-B4A31E6DD2A4}" type="sibTrans" cxnId="{19D6F400-FF4D-49AD-A57E-417F44044FB9}">
      <dgm:prSet/>
      <dgm:spPr/>
      <dgm:t>
        <a:bodyPr/>
        <a:lstStyle/>
        <a:p>
          <a:endParaRPr lang="fr-FR"/>
        </a:p>
      </dgm:t>
    </dgm:pt>
    <dgm:pt modelId="{FDED3B72-E981-49DF-8741-620FF649DF3A}" type="pres">
      <dgm:prSet presAssocID="{29033287-EE88-4070-A385-3FBC4BAA22E1}" presName="Name0" presStyleCnt="0">
        <dgm:presLayoutVars>
          <dgm:dir/>
          <dgm:resizeHandles val="exact"/>
        </dgm:presLayoutVars>
      </dgm:prSet>
      <dgm:spPr/>
    </dgm:pt>
    <dgm:pt modelId="{15CDB6B4-AB75-4AB4-93ED-02A2C255F5A5}" type="pres">
      <dgm:prSet presAssocID="{29033287-EE88-4070-A385-3FBC4BAA22E1}" presName="arrow" presStyleLbl="bgShp" presStyleIdx="0" presStyleCnt="1" custScaleX="85049" custScaleY="66444"/>
      <dgm:spPr/>
    </dgm:pt>
    <dgm:pt modelId="{5078983C-B2C5-430D-A0E7-6CDDD73C7C56}" type="pres">
      <dgm:prSet presAssocID="{29033287-EE88-4070-A385-3FBC4BAA22E1}" presName="points" presStyleCnt="0"/>
      <dgm:spPr/>
    </dgm:pt>
    <dgm:pt modelId="{810A900D-3013-454D-9F5B-7C72804CC6D8}" type="pres">
      <dgm:prSet presAssocID="{0325C5DB-6A1A-424C-A2D4-5A0C1FE7F23E}" presName="compositeA" presStyleCnt="0"/>
      <dgm:spPr/>
    </dgm:pt>
    <dgm:pt modelId="{ADC7D5F0-208B-43E9-8C95-42052AEA34F2}" type="pres">
      <dgm:prSet presAssocID="{0325C5DB-6A1A-424C-A2D4-5A0C1FE7F23E}" presName="textA" presStyleLbl="revTx" presStyleIdx="0" presStyleCnt="13">
        <dgm:presLayoutVars>
          <dgm:bulletEnabled val="1"/>
        </dgm:presLayoutVars>
      </dgm:prSet>
      <dgm:spPr/>
      <dgm:t>
        <a:bodyPr/>
        <a:lstStyle/>
        <a:p>
          <a:endParaRPr lang="fr-FR"/>
        </a:p>
      </dgm:t>
    </dgm:pt>
    <dgm:pt modelId="{15C4774C-AF5D-475E-8277-891960AACDC0}" type="pres">
      <dgm:prSet presAssocID="{0325C5DB-6A1A-424C-A2D4-5A0C1FE7F23E}" presName="circleA" presStyleLbl="node1" presStyleIdx="0" presStyleCnt="13"/>
      <dgm:spPr/>
    </dgm:pt>
    <dgm:pt modelId="{889EAF1E-B197-4CD8-B67D-A0CFAE2D3F8E}" type="pres">
      <dgm:prSet presAssocID="{0325C5DB-6A1A-424C-A2D4-5A0C1FE7F23E}" presName="spaceA" presStyleCnt="0"/>
      <dgm:spPr/>
    </dgm:pt>
    <dgm:pt modelId="{F448D7BD-AE96-479C-9D25-B5B413767DC2}" type="pres">
      <dgm:prSet presAssocID="{D5C6A50C-E6F9-430A-B56D-7F4F7ECE18D1}" presName="space" presStyleCnt="0"/>
      <dgm:spPr/>
    </dgm:pt>
    <dgm:pt modelId="{4C00B291-83B9-4791-9E50-DC1DCC6D312A}" type="pres">
      <dgm:prSet presAssocID="{B7799F1B-C3CE-4B27-915A-144F1967FCA4}" presName="compositeB" presStyleCnt="0"/>
      <dgm:spPr/>
    </dgm:pt>
    <dgm:pt modelId="{7BEB238E-B8C6-40F2-BE36-B7A7CE5E41BE}" type="pres">
      <dgm:prSet presAssocID="{B7799F1B-C3CE-4B27-915A-144F1967FCA4}" presName="textB" presStyleLbl="revTx" presStyleIdx="1" presStyleCnt="13" custLinFactNeighborX="1161" custLinFactNeighborY="-10724">
        <dgm:presLayoutVars>
          <dgm:bulletEnabled val="1"/>
        </dgm:presLayoutVars>
      </dgm:prSet>
      <dgm:spPr/>
      <dgm:t>
        <a:bodyPr/>
        <a:lstStyle/>
        <a:p>
          <a:endParaRPr lang="fr-FR"/>
        </a:p>
      </dgm:t>
    </dgm:pt>
    <dgm:pt modelId="{9847758B-2471-4B6C-9465-4F026D754429}" type="pres">
      <dgm:prSet presAssocID="{B7799F1B-C3CE-4B27-915A-144F1967FCA4}" presName="circleB" presStyleLbl="node1" presStyleIdx="1" presStyleCnt="13"/>
      <dgm:spPr/>
    </dgm:pt>
    <dgm:pt modelId="{3F369AE3-86E0-48B6-9DD4-E8D10F246F97}" type="pres">
      <dgm:prSet presAssocID="{B7799F1B-C3CE-4B27-915A-144F1967FCA4}" presName="spaceB" presStyleCnt="0"/>
      <dgm:spPr/>
    </dgm:pt>
    <dgm:pt modelId="{25D5082D-8442-47A8-9E90-EEA4FA27AD4C}" type="pres">
      <dgm:prSet presAssocID="{7385A69C-B852-49ED-9FD6-CA01B7E5A670}" presName="space" presStyleCnt="0"/>
      <dgm:spPr/>
    </dgm:pt>
    <dgm:pt modelId="{8E04B789-36DB-4A33-AE82-BC09300B2870}" type="pres">
      <dgm:prSet presAssocID="{13ABC491-88BD-4C1A-89D3-677BCFDA63D1}" presName="compositeA" presStyleCnt="0"/>
      <dgm:spPr/>
    </dgm:pt>
    <dgm:pt modelId="{8990174C-AAF7-4A09-AF5A-938D9D59D202}" type="pres">
      <dgm:prSet presAssocID="{13ABC491-88BD-4C1A-89D3-677BCFDA63D1}" presName="textA" presStyleLbl="revTx" presStyleIdx="2" presStyleCnt="13">
        <dgm:presLayoutVars>
          <dgm:bulletEnabled val="1"/>
        </dgm:presLayoutVars>
      </dgm:prSet>
      <dgm:spPr/>
      <dgm:t>
        <a:bodyPr/>
        <a:lstStyle/>
        <a:p>
          <a:endParaRPr lang="fr-FR"/>
        </a:p>
      </dgm:t>
    </dgm:pt>
    <dgm:pt modelId="{C15258F0-5D96-46DB-ACE7-7AF0A3677103}" type="pres">
      <dgm:prSet presAssocID="{13ABC491-88BD-4C1A-89D3-677BCFDA63D1}" presName="circleA" presStyleLbl="node1" presStyleIdx="2" presStyleCnt="13"/>
      <dgm:spPr/>
    </dgm:pt>
    <dgm:pt modelId="{696F4A05-030D-4B3F-A53A-3DB42016C309}" type="pres">
      <dgm:prSet presAssocID="{13ABC491-88BD-4C1A-89D3-677BCFDA63D1}" presName="spaceA" presStyleCnt="0"/>
      <dgm:spPr/>
    </dgm:pt>
    <dgm:pt modelId="{F877238F-904C-448B-961E-0DB9EE3ED0F1}" type="pres">
      <dgm:prSet presAssocID="{244916C5-A0F5-408A-89AC-ED824370E414}" presName="space" presStyleCnt="0"/>
      <dgm:spPr/>
    </dgm:pt>
    <dgm:pt modelId="{126759B7-C3DD-4CBE-86ED-2D3064043AAD}" type="pres">
      <dgm:prSet presAssocID="{57F13749-0A0C-435A-9F8E-7F325A3619D2}" presName="compositeB" presStyleCnt="0"/>
      <dgm:spPr/>
    </dgm:pt>
    <dgm:pt modelId="{D661741F-56B1-4973-AC7B-41781242620A}" type="pres">
      <dgm:prSet presAssocID="{57F13749-0A0C-435A-9F8E-7F325A3619D2}" presName="textB" presStyleLbl="revTx" presStyleIdx="3" presStyleCnt="13">
        <dgm:presLayoutVars>
          <dgm:bulletEnabled val="1"/>
        </dgm:presLayoutVars>
      </dgm:prSet>
      <dgm:spPr/>
      <dgm:t>
        <a:bodyPr/>
        <a:lstStyle/>
        <a:p>
          <a:endParaRPr lang="fr-FR"/>
        </a:p>
      </dgm:t>
    </dgm:pt>
    <dgm:pt modelId="{ED394618-2790-46B4-8A22-CD014DB54B02}" type="pres">
      <dgm:prSet presAssocID="{57F13749-0A0C-435A-9F8E-7F325A3619D2}" presName="circleB" presStyleLbl="node1" presStyleIdx="3" presStyleCnt="13"/>
      <dgm:spPr/>
    </dgm:pt>
    <dgm:pt modelId="{5F62DAFE-DA6F-438A-9FFE-AFAE34EC3F5F}" type="pres">
      <dgm:prSet presAssocID="{57F13749-0A0C-435A-9F8E-7F325A3619D2}" presName="spaceB" presStyleCnt="0"/>
      <dgm:spPr/>
    </dgm:pt>
    <dgm:pt modelId="{04924B3A-D656-4B29-A65C-E77B54628357}" type="pres">
      <dgm:prSet presAssocID="{2C22F563-1B01-4F80-A48D-65019E2B1DCF}" presName="space" presStyleCnt="0"/>
      <dgm:spPr/>
    </dgm:pt>
    <dgm:pt modelId="{25709173-B483-4D19-97D9-0A3FCB6A9E5A}" type="pres">
      <dgm:prSet presAssocID="{BA1C7131-BC5E-452F-B50F-24DEFB453FE1}" presName="compositeA" presStyleCnt="0"/>
      <dgm:spPr/>
    </dgm:pt>
    <dgm:pt modelId="{12F51679-8510-4D6E-B1E6-1CCF32A456A1}" type="pres">
      <dgm:prSet presAssocID="{BA1C7131-BC5E-452F-B50F-24DEFB453FE1}" presName="textA" presStyleLbl="revTx" presStyleIdx="4" presStyleCnt="13">
        <dgm:presLayoutVars>
          <dgm:bulletEnabled val="1"/>
        </dgm:presLayoutVars>
      </dgm:prSet>
      <dgm:spPr/>
      <dgm:t>
        <a:bodyPr/>
        <a:lstStyle/>
        <a:p>
          <a:endParaRPr lang="fr-FR"/>
        </a:p>
      </dgm:t>
    </dgm:pt>
    <dgm:pt modelId="{DC3A6A1F-3524-4325-9614-BA1FE9161499}" type="pres">
      <dgm:prSet presAssocID="{BA1C7131-BC5E-452F-B50F-24DEFB453FE1}" presName="circleA" presStyleLbl="node1" presStyleIdx="4" presStyleCnt="13"/>
      <dgm:spPr/>
    </dgm:pt>
    <dgm:pt modelId="{93008B49-5B4D-432A-A62D-9112A5CF2F7E}" type="pres">
      <dgm:prSet presAssocID="{BA1C7131-BC5E-452F-B50F-24DEFB453FE1}" presName="spaceA" presStyleCnt="0"/>
      <dgm:spPr/>
    </dgm:pt>
    <dgm:pt modelId="{A075A3C4-6811-4348-847B-07EAAAE93456}" type="pres">
      <dgm:prSet presAssocID="{A3A52905-7A0D-4C45-8D9B-B031FA5C44C4}" presName="space" presStyleCnt="0"/>
      <dgm:spPr/>
    </dgm:pt>
    <dgm:pt modelId="{7FB182D4-D198-4F9A-ABC4-C7E0E26AE533}" type="pres">
      <dgm:prSet presAssocID="{871B918E-34F7-4FA6-AB36-3B6FFE3993E6}" presName="compositeB" presStyleCnt="0"/>
      <dgm:spPr/>
    </dgm:pt>
    <dgm:pt modelId="{5E2982AB-C10D-4C8A-88B5-BC9CB3259080}" type="pres">
      <dgm:prSet presAssocID="{871B918E-34F7-4FA6-AB36-3B6FFE3993E6}" presName="textB" presStyleLbl="revTx" presStyleIdx="5" presStyleCnt="13">
        <dgm:presLayoutVars>
          <dgm:bulletEnabled val="1"/>
        </dgm:presLayoutVars>
      </dgm:prSet>
      <dgm:spPr/>
      <dgm:t>
        <a:bodyPr/>
        <a:lstStyle/>
        <a:p>
          <a:endParaRPr lang="fr-FR"/>
        </a:p>
      </dgm:t>
    </dgm:pt>
    <dgm:pt modelId="{51565956-8321-48EF-8252-5A0B172A05ED}" type="pres">
      <dgm:prSet presAssocID="{871B918E-34F7-4FA6-AB36-3B6FFE3993E6}" presName="circleB" presStyleLbl="node1" presStyleIdx="5" presStyleCnt="13"/>
      <dgm:spPr/>
    </dgm:pt>
    <dgm:pt modelId="{2E8F5C88-3EC4-4C62-9DD0-2C17FB79E4BE}" type="pres">
      <dgm:prSet presAssocID="{871B918E-34F7-4FA6-AB36-3B6FFE3993E6}" presName="spaceB" presStyleCnt="0"/>
      <dgm:spPr/>
    </dgm:pt>
    <dgm:pt modelId="{21157F43-8F68-49A3-A3B3-E2AF59736948}" type="pres">
      <dgm:prSet presAssocID="{D3A72432-F3F1-4EB3-B444-F6E5C9F5D4FF}" presName="space" presStyleCnt="0"/>
      <dgm:spPr/>
    </dgm:pt>
    <dgm:pt modelId="{45DED5D1-9B34-4DEE-B318-477097B5857E}" type="pres">
      <dgm:prSet presAssocID="{03B8549D-66FC-4AEA-AE1E-159E79EB97BF}" presName="compositeA" presStyleCnt="0"/>
      <dgm:spPr/>
    </dgm:pt>
    <dgm:pt modelId="{C3B2B4C7-1E36-4589-A010-47E7540BD97D}" type="pres">
      <dgm:prSet presAssocID="{03B8549D-66FC-4AEA-AE1E-159E79EB97BF}" presName="textA" presStyleLbl="revTx" presStyleIdx="6" presStyleCnt="13">
        <dgm:presLayoutVars>
          <dgm:bulletEnabled val="1"/>
        </dgm:presLayoutVars>
      </dgm:prSet>
      <dgm:spPr/>
      <dgm:t>
        <a:bodyPr/>
        <a:lstStyle/>
        <a:p>
          <a:endParaRPr lang="fr-FR"/>
        </a:p>
      </dgm:t>
    </dgm:pt>
    <dgm:pt modelId="{F75ECDBA-914A-4F51-8B99-5736E6485434}" type="pres">
      <dgm:prSet presAssocID="{03B8549D-66FC-4AEA-AE1E-159E79EB97BF}" presName="circleA" presStyleLbl="node1" presStyleIdx="6" presStyleCnt="13"/>
      <dgm:spPr/>
    </dgm:pt>
    <dgm:pt modelId="{9D7E7E07-0237-49EF-A355-CF92F647F219}" type="pres">
      <dgm:prSet presAssocID="{03B8549D-66FC-4AEA-AE1E-159E79EB97BF}" presName="spaceA" presStyleCnt="0"/>
      <dgm:spPr/>
    </dgm:pt>
    <dgm:pt modelId="{96FDD9C3-B92E-460D-A5C0-7AB22BBB40C8}" type="pres">
      <dgm:prSet presAssocID="{025D384E-7DAA-4B40-B04D-AA1B18FE1E6C}" presName="space" presStyleCnt="0"/>
      <dgm:spPr/>
    </dgm:pt>
    <dgm:pt modelId="{1694B88F-F82A-4D53-81B9-AA7103EB4F2F}" type="pres">
      <dgm:prSet presAssocID="{91B8CB71-E087-424C-BB82-F4B51B52015B}" presName="compositeB" presStyleCnt="0"/>
      <dgm:spPr/>
    </dgm:pt>
    <dgm:pt modelId="{45CDBD3C-BCA9-41A5-8821-76D0CFB8E524}" type="pres">
      <dgm:prSet presAssocID="{91B8CB71-E087-424C-BB82-F4B51B52015B}" presName="textB" presStyleLbl="revTx" presStyleIdx="7" presStyleCnt="13">
        <dgm:presLayoutVars>
          <dgm:bulletEnabled val="1"/>
        </dgm:presLayoutVars>
      </dgm:prSet>
      <dgm:spPr/>
      <dgm:t>
        <a:bodyPr/>
        <a:lstStyle/>
        <a:p>
          <a:endParaRPr lang="fr-FR"/>
        </a:p>
      </dgm:t>
    </dgm:pt>
    <dgm:pt modelId="{E3BD3194-3153-4880-890F-5D4FF94C159B}" type="pres">
      <dgm:prSet presAssocID="{91B8CB71-E087-424C-BB82-F4B51B52015B}" presName="circleB" presStyleLbl="node1" presStyleIdx="7" presStyleCnt="13"/>
      <dgm:spPr/>
    </dgm:pt>
    <dgm:pt modelId="{7BE6AA65-80AF-4A8B-B2FC-ABBCBF9F5C93}" type="pres">
      <dgm:prSet presAssocID="{91B8CB71-E087-424C-BB82-F4B51B52015B}" presName="spaceB" presStyleCnt="0"/>
      <dgm:spPr/>
    </dgm:pt>
    <dgm:pt modelId="{B5C9DA3D-9FED-4A2D-A98F-B5CC243F6EA0}" type="pres">
      <dgm:prSet presAssocID="{08AD2E85-5EB6-4C8C-823A-CA68CF71C84B}" presName="space" presStyleCnt="0"/>
      <dgm:spPr/>
    </dgm:pt>
    <dgm:pt modelId="{B8D8E7A7-22C0-498F-B6FC-501467C4E352}" type="pres">
      <dgm:prSet presAssocID="{06DFBDD6-6D35-4723-8186-38B5CEA660CF}" presName="compositeA" presStyleCnt="0"/>
      <dgm:spPr/>
    </dgm:pt>
    <dgm:pt modelId="{3896A81F-E542-4341-A334-95D0E95D1D50}" type="pres">
      <dgm:prSet presAssocID="{06DFBDD6-6D35-4723-8186-38B5CEA660CF}" presName="textA" presStyleLbl="revTx" presStyleIdx="8" presStyleCnt="13">
        <dgm:presLayoutVars>
          <dgm:bulletEnabled val="1"/>
        </dgm:presLayoutVars>
      </dgm:prSet>
      <dgm:spPr/>
      <dgm:t>
        <a:bodyPr/>
        <a:lstStyle/>
        <a:p>
          <a:endParaRPr lang="fr-FR"/>
        </a:p>
      </dgm:t>
    </dgm:pt>
    <dgm:pt modelId="{A2147B08-6A82-49BB-A4D0-7A657CE3FD1D}" type="pres">
      <dgm:prSet presAssocID="{06DFBDD6-6D35-4723-8186-38B5CEA660CF}" presName="circleA" presStyleLbl="node1" presStyleIdx="8" presStyleCnt="13"/>
      <dgm:spPr/>
    </dgm:pt>
    <dgm:pt modelId="{5CBE1874-46F4-47B7-B328-830A13A4E7FF}" type="pres">
      <dgm:prSet presAssocID="{06DFBDD6-6D35-4723-8186-38B5CEA660CF}" presName="spaceA" presStyleCnt="0"/>
      <dgm:spPr/>
    </dgm:pt>
    <dgm:pt modelId="{E2BEF46E-5BE2-4D36-B0FB-9BF7E48EF222}" type="pres">
      <dgm:prSet presAssocID="{A44AB070-687E-4105-BD7C-5EE53078DD85}" presName="space" presStyleCnt="0"/>
      <dgm:spPr/>
    </dgm:pt>
    <dgm:pt modelId="{AEB09408-478D-4F18-AB7D-AA0A1D35981C}" type="pres">
      <dgm:prSet presAssocID="{E666DF99-6906-4A71-AEED-EBC03BD5C128}" presName="compositeB" presStyleCnt="0"/>
      <dgm:spPr/>
    </dgm:pt>
    <dgm:pt modelId="{594BE725-A7D0-4E91-9FAC-59CDDC129152}" type="pres">
      <dgm:prSet presAssocID="{E666DF99-6906-4A71-AEED-EBC03BD5C128}" presName="textB" presStyleLbl="revTx" presStyleIdx="9" presStyleCnt="13">
        <dgm:presLayoutVars>
          <dgm:bulletEnabled val="1"/>
        </dgm:presLayoutVars>
      </dgm:prSet>
      <dgm:spPr/>
      <dgm:t>
        <a:bodyPr/>
        <a:lstStyle/>
        <a:p>
          <a:endParaRPr lang="fr-FR"/>
        </a:p>
      </dgm:t>
    </dgm:pt>
    <dgm:pt modelId="{BA17FE72-C932-499F-A697-E2C705CFE0FB}" type="pres">
      <dgm:prSet presAssocID="{E666DF99-6906-4A71-AEED-EBC03BD5C128}" presName="circleB" presStyleLbl="node1" presStyleIdx="9" presStyleCnt="13"/>
      <dgm:spPr/>
    </dgm:pt>
    <dgm:pt modelId="{CE5829E6-551E-46E7-88F7-D60D9A6C21ED}" type="pres">
      <dgm:prSet presAssocID="{E666DF99-6906-4A71-AEED-EBC03BD5C128}" presName="spaceB" presStyleCnt="0"/>
      <dgm:spPr/>
    </dgm:pt>
    <dgm:pt modelId="{EA52AEDA-BC6B-44DD-AD03-D676D966FE95}" type="pres">
      <dgm:prSet presAssocID="{7B97D69C-C252-44A6-A9F3-1BC259D80BA8}" presName="space" presStyleCnt="0"/>
      <dgm:spPr/>
    </dgm:pt>
    <dgm:pt modelId="{A0B7A119-87D9-40D5-A28D-DB77AA4C008C}" type="pres">
      <dgm:prSet presAssocID="{868EE85E-F9F4-4F50-A5B3-B9D537902831}" presName="compositeA" presStyleCnt="0"/>
      <dgm:spPr/>
    </dgm:pt>
    <dgm:pt modelId="{793E02ED-3F78-44A0-B68A-B971D2E0672C}" type="pres">
      <dgm:prSet presAssocID="{868EE85E-F9F4-4F50-A5B3-B9D537902831}" presName="textA" presStyleLbl="revTx" presStyleIdx="10" presStyleCnt="13">
        <dgm:presLayoutVars>
          <dgm:bulletEnabled val="1"/>
        </dgm:presLayoutVars>
      </dgm:prSet>
      <dgm:spPr/>
      <dgm:t>
        <a:bodyPr/>
        <a:lstStyle/>
        <a:p>
          <a:endParaRPr lang="fr-FR"/>
        </a:p>
      </dgm:t>
    </dgm:pt>
    <dgm:pt modelId="{7D04924B-F24B-4CF4-A734-247F2E21FA4C}" type="pres">
      <dgm:prSet presAssocID="{868EE85E-F9F4-4F50-A5B3-B9D537902831}" presName="circleA" presStyleLbl="node1" presStyleIdx="10" presStyleCnt="13"/>
      <dgm:spPr/>
    </dgm:pt>
    <dgm:pt modelId="{64762B6E-D647-458B-8E70-5D0839F2537A}" type="pres">
      <dgm:prSet presAssocID="{868EE85E-F9F4-4F50-A5B3-B9D537902831}" presName="spaceA" presStyleCnt="0"/>
      <dgm:spPr/>
    </dgm:pt>
    <dgm:pt modelId="{5ADFBF0C-8190-4AED-B2CE-C568787D7BA2}" type="pres">
      <dgm:prSet presAssocID="{104FCAE9-9B4B-48F1-93E8-E62B94FFABD1}" presName="space" presStyleCnt="0"/>
      <dgm:spPr/>
    </dgm:pt>
    <dgm:pt modelId="{E9C0DBB9-894A-4671-B812-734FF3C52FDA}" type="pres">
      <dgm:prSet presAssocID="{113F5F42-E552-478A-96B9-69611BE61E9B}" presName="compositeB" presStyleCnt="0"/>
      <dgm:spPr/>
    </dgm:pt>
    <dgm:pt modelId="{867647A9-C0C7-4201-A773-F32E9B48476A}" type="pres">
      <dgm:prSet presAssocID="{113F5F42-E552-478A-96B9-69611BE61E9B}" presName="textB" presStyleLbl="revTx" presStyleIdx="11" presStyleCnt="13">
        <dgm:presLayoutVars>
          <dgm:bulletEnabled val="1"/>
        </dgm:presLayoutVars>
      </dgm:prSet>
      <dgm:spPr/>
      <dgm:t>
        <a:bodyPr/>
        <a:lstStyle/>
        <a:p>
          <a:endParaRPr lang="fr-FR"/>
        </a:p>
      </dgm:t>
    </dgm:pt>
    <dgm:pt modelId="{B6A0C061-1A98-495C-AFED-40BF21DAF02B}" type="pres">
      <dgm:prSet presAssocID="{113F5F42-E552-478A-96B9-69611BE61E9B}" presName="circleB" presStyleLbl="node1" presStyleIdx="11" presStyleCnt="13"/>
      <dgm:spPr/>
    </dgm:pt>
    <dgm:pt modelId="{1558E4F3-1965-4D18-ABD3-5D15002108A5}" type="pres">
      <dgm:prSet presAssocID="{113F5F42-E552-478A-96B9-69611BE61E9B}" presName="spaceB" presStyleCnt="0"/>
      <dgm:spPr/>
    </dgm:pt>
    <dgm:pt modelId="{A3BD89AA-CF0C-4527-AC53-FC6CB6B7EE27}" type="pres">
      <dgm:prSet presAssocID="{D957761F-D471-4ABB-B0E3-977086C8535B}" presName="space" presStyleCnt="0"/>
      <dgm:spPr/>
    </dgm:pt>
    <dgm:pt modelId="{8A21A4CC-5758-49CD-8310-649272C2537B}" type="pres">
      <dgm:prSet presAssocID="{FC71A020-63F8-40DC-90B2-AC0712962E46}" presName="compositeA" presStyleCnt="0"/>
      <dgm:spPr/>
    </dgm:pt>
    <dgm:pt modelId="{6505EFF1-F584-4C13-B9DE-4A66BC865FE9}" type="pres">
      <dgm:prSet presAssocID="{FC71A020-63F8-40DC-90B2-AC0712962E46}" presName="textA" presStyleLbl="revTx" presStyleIdx="12" presStyleCnt="13">
        <dgm:presLayoutVars>
          <dgm:bulletEnabled val="1"/>
        </dgm:presLayoutVars>
      </dgm:prSet>
      <dgm:spPr/>
      <dgm:t>
        <a:bodyPr/>
        <a:lstStyle/>
        <a:p>
          <a:endParaRPr lang="fr-FR"/>
        </a:p>
      </dgm:t>
    </dgm:pt>
    <dgm:pt modelId="{D1ACF8D8-5B37-4906-A767-F1D029066C5E}" type="pres">
      <dgm:prSet presAssocID="{FC71A020-63F8-40DC-90B2-AC0712962E46}" presName="circleA" presStyleLbl="node1" presStyleIdx="12" presStyleCnt="13"/>
      <dgm:spPr/>
    </dgm:pt>
    <dgm:pt modelId="{DD0C336E-7804-4FD2-8BED-9D9029BEA3F8}" type="pres">
      <dgm:prSet presAssocID="{FC71A020-63F8-40DC-90B2-AC0712962E46}" presName="spaceA" presStyleCnt="0"/>
      <dgm:spPr/>
    </dgm:pt>
  </dgm:ptLst>
  <dgm:cxnLst>
    <dgm:cxn modelId="{685C04A6-5705-4907-BC7A-5A5584164FE9}" type="presOf" srcId="{E666DF99-6906-4A71-AEED-EBC03BD5C128}" destId="{594BE725-A7D0-4E91-9FAC-59CDDC129152}" srcOrd="0" destOrd="0" presId="urn:microsoft.com/office/officeart/2005/8/layout/hProcess11"/>
    <dgm:cxn modelId="{94D2AE49-E703-45CB-BA98-B832F9BD8546}" type="presOf" srcId="{06DFBDD6-6D35-4723-8186-38B5CEA660CF}" destId="{3896A81F-E542-4341-A334-95D0E95D1D50}" srcOrd="0" destOrd="0" presId="urn:microsoft.com/office/officeart/2005/8/layout/hProcess11"/>
    <dgm:cxn modelId="{45264DEA-DA2D-4B84-896A-E8649D73683E}" srcId="{29033287-EE88-4070-A385-3FBC4BAA22E1}" destId="{91B8CB71-E087-424C-BB82-F4B51B52015B}" srcOrd="7" destOrd="0" parTransId="{4726EE79-3F98-4AD4-AF28-57F2913E3C1C}" sibTransId="{08AD2E85-5EB6-4C8C-823A-CA68CF71C84B}"/>
    <dgm:cxn modelId="{FFD6FB21-858A-4075-B03F-5B0B84EB9730}" srcId="{29033287-EE88-4070-A385-3FBC4BAA22E1}" destId="{B7799F1B-C3CE-4B27-915A-144F1967FCA4}" srcOrd="1" destOrd="0" parTransId="{4C4AB0FA-AF1F-4D0E-8C57-CA782BBE0BC8}" sibTransId="{7385A69C-B852-49ED-9FD6-CA01B7E5A670}"/>
    <dgm:cxn modelId="{2DC91B8A-9F0A-4874-8845-10E19062DF24}" srcId="{29033287-EE88-4070-A385-3FBC4BAA22E1}" destId="{0325C5DB-6A1A-424C-A2D4-5A0C1FE7F23E}" srcOrd="0" destOrd="0" parTransId="{5DC6BEB5-1232-4617-8A4A-E227EDFE15FE}" sibTransId="{D5C6A50C-E6F9-430A-B56D-7F4F7ECE18D1}"/>
    <dgm:cxn modelId="{EDA56AFE-3B3E-43CE-8311-434CF0A3EC15}" srcId="{29033287-EE88-4070-A385-3FBC4BAA22E1}" destId="{871B918E-34F7-4FA6-AB36-3B6FFE3993E6}" srcOrd="5" destOrd="0" parTransId="{919846A8-4C1D-45E3-986F-322ECABD4699}" sibTransId="{D3A72432-F3F1-4EB3-B444-F6E5C9F5D4FF}"/>
    <dgm:cxn modelId="{078D1B2B-D187-41E4-929B-07693443FA2D}" type="presOf" srcId="{13ABC491-88BD-4C1A-89D3-677BCFDA63D1}" destId="{8990174C-AAF7-4A09-AF5A-938D9D59D202}" srcOrd="0" destOrd="0" presId="urn:microsoft.com/office/officeart/2005/8/layout/hProcess11"/>
    <dgm:cxn modelId="{DDB50808-918B-43E2-8C11-BCFE1104BA4D}" type="presOf" srcId="{113F5F42-E552-478A-96B9-69611BE61E9B}" destId="{867647A9-C0C7-4201-A773-F32E9B48476A}" srcOrd="0" destOrd="0" presId="urn:microsoft.com/office/officeart/2005/8/layout/hProcess11"/>
    <dgm:cxn modelId="{8ADFBA78-4309-4503-803B-73F00A135D55}" type="presOf" srcId="{FC71A020-63F8-40DC-90B2-AC0712962E46}" destId="{6505EFF1-F584-4C13-B9DE-4A66BC865FE9}" srcOrd="0" destOrd="0" presId="urn:microsoft.com/office/officeart/2005/8/layout/hProcess11"/>
    <dgm:cxn modelId="{96BD9057-9A6E-4C06-BC52-DD5289E77C8A}" type="presOf" srcId="{868EE85E-F9F4-4F50-A5B3-B9D537902831}" destId="{793E02ED-3F78-44A0-B68A-B971D2E0672C}" srcOrd="0" destOrd="0" presId="urn:microsoft.com/office/officeart/2005/8/layout/hProcess11"/>
    <dgm:cxn modelId="{6344DE9C-63C7-41E6-B215-82947EB2EA32}" srcId="{29033287-EE88-4070-A385-3FBC4BAA22E1}" destId="{06DFBDD6-6D35-4723-8186-38B5CEA660CF}" srcOrd="8" destOrd="0" parTransId="{74DC4BEF-7193-48C3-B5C3-F42FAFE637D4}" sibTransId="{A44AB070-687E-4105-BD7C-5EE53078DD85}"/>
    <dgm:cxn modelId="{59C5261B-59E2-43B7-BC82-AC0E1BD6B768}" srcId="{29033287-EE88-4070-A385-3FBC4BAA22E1}" destId="{03B8549D-66FC-4AEA-AE1E-159E79EB97BF}" srcOrd="6" destOrd="0" parTransId="{D7E3F1BF-147A-43B6-9147-66188A83EC2A}" sibTransId="{025D384E-7DAA-4B40-B04D-AA1B18FE1E6C}"/>
    <dgm:cxn modelId="{423D0FED-2EAC-4030-909B-E278BEC8C109}" type="presOf" srcId="{BA1C7131-BC5E-452F-B50F-24DEFB453FE1}" destId="{12F51679-8510-4D6E-B1E6-1CCF32A456A1}" srcOrd="0" destOrd="0" presId="urn:microsoft.com/office/officeart/2005/8/layout/hProcess11"/>
    <dgm:cxn modelId="{D1D0681F-C538-4B94-BAF4-697015D2A741}" type="presOf" srcId="{871B918E-34F7-4FA6-AB36-3B6FFE3993E6}" destId="{5E2982AB-C10D-4C8A-88B5-BC9CB3259080}" srcOrd="0" destOrd="0" presId="urn:microsoft.com/office/officeart/2005/8/layout/hProcess11"/>
    <dgm:cxn modelId="{F1E764D2-927E-4801-8008-EC8963178EEA}" srcId="{29033287-EE88-4070-A385-3FBC4BAA22E1}" destId="{13ABC491-88BD-4C1A-89D3-677BCFDA63D1}" srcOrd="2" destOrd="0" parTransId="{8B2A2D65-CB2B-4F48-84D7-73FB8F5D7D61}" sibTransId="{244916C5-A0F5-408A-89AC-ED824370E414}"/>
    <dgm:cxn modelId="{E5378ED5-7022-45AB-80F4-25C14E6C9241}" type="presOf" srcId="{91B8CB71-E087-424C-BB82-F4B51B52015B}" destId="{45CDBD3C-BCA9-41A5-8821-76D0CFB8E524}" srcOrd="0" destOrd="0" presId="urn:microsoft.com/office/officeart/2005/8/layout/hProcess11"/>
    <dgm:cxn modelId="{80D87C8E-3D3D-470B-AB7B-E6863ADF8891}" type="presOf" srcId="{57F13749-0A0C-435A-9F8E-7F325A3619D2}" destId="{D661741F-56B1-4973-AC7B-41781242620A}" srcOrd="0" destOrd="0" presId="urn:microsoft.com/office/officeart/2005/8/layout/hProcess11"/>
    <dgm:cxn modelId="{544CA7F8-8149-4FC3-B02C-ED7798C0C268}" type="presOf" srcId="{B7799F1B-C3CE-4B27-915A-144F1967FCA4}" destId="{7BEB238E-B8C6-40F2-BE36-B7A7CE5E41BE}" srcOrd="0" destOrd="0" presId="urn:microsoft.com/office/officeart/2005/8/layout/hProcess11"/>
    <dgm:cxn modelId="{19D6F400-FF4D-49AD-A57E-417F44044FB9}" srcId="{29033287-EE88-4070-A385-3FBC4BAA22E1}" destId="{FC71A020-63F8-40DC-90B2-AC0712962E46}" srcOrd="12" destOrd="0" parTransId="{C2392FEB-D517-4D3D-BD1C-FBB4E0A8BE59}" sibTransId="{1399ECE6-37E9-4DDE-90BB-B4A31E6DD2A4}"/>
    <dgm:cxn modelId="{9219FFBA-64E0-4C3F-B83D-AFD7C2A317B6}" type="presOf" srcId="{29033287-EE88-4070-A385-3FBC4BAA22E1}" destId="{FDED3B72-E981-49DF-8741-620FF649DF3A}" srcOrd="0" destOrd="0" presId="urn:microsoft.com/office/officeart/2005/8/layout/hProcess11"/>
    <dgm:cxn modelId="{B46B405F-9254-4548-8327-A36A6A674B37}" type="presOf" srcId="{03B8549D-66FC-4AEA-AE1E-159E79EB97BF}" destId="{C3B2B4C7-1E36-4589-A010-47E7540BD97D}" srcOrd="0" destOrd="0" presId="urn:microsoft.com/office/officeart/2005/8/layout/hProcess11"/>
    <dgm:cxn modelId="{6E57916C-CCF8-4C57-829B-D80760A0677E}" srcId="{29033287-EE88-4070-A385-3FBC4BAA22E1}" destId="{57F13749-0A0C-435A-9F8E-7F325A3619D2}" srcOrd="3" destOrd="0" parTransId="{84D3469D-EFFF-4F19-95FD-3E017311CBD0}" sibTransId="{2C22F563-1B01-4F80-A48D-65019E2B1DCF}"/>
    <dgm:cxn modelId="{88B4BCB7-A657-423E-A52E-1FB2870941B0}" srcId="{29033287-EE88-4070-A385-3FBC4BAA22E1}" destId="{E666DF99-6906-4A71-AEED-EBC03BD5C128}" srcOrd="9" destOrd="0" parTransId="{B1435CF4-87D6-47B0-96A4-B610604EA762}" sibTransId="{7B97D69C-C252-44A6-A9F3-1BC259D80BA8}"/>
    <dgm:cxn modelId="{19A6FC5B-26BE-48B1-B9DB-CE4E1DC68E6D}" type="presOf" srcId="{0325C5DB-6A1A-424C-A2D4-5A0C1FE7F23E}" destId="{ADC7D5F0-208B-43E9-8C95-42052AEA34F2}" srcOrd="0" destOrd="0" presId="urn:microsoft.com/office/officeart/2005/8/layout/hProcess11"/>
    <dgm:cxn modelId="{D5B7EF6C-652E-4A7D-8928-E3AAA06F89D8}" srcId="{29033287-EE88-4070-A385-3FBC4BAA22E1}" destId="{868EE85E-F9F4-4F50-A5B3-B9D537902831}" srcOrd="10" destOrd="0" parTransId="{E3E9FE6D-E9DD-4CC5-8119-8621E1D7C3BC}" sibTransId="{104FCAE9-9B4B-48F1-93E8-E62B94FFABD1}"/>
    <dgm:cxn modelId="{B81DFB96-0D03-4720-B9ED-035E123FE86F}" srcId="{29033287-EE88-4070-A385-3FBC4BAA22E1}" destId="{BA1C7131-BC5E-452F-B50F-24DEFB453FE1}" srcOrd="4" destOrd="0" parTransId="{E982C7E7-E12F-4FF5-822D-875437B8B79C}" sibTransId="{A3A52905-7A0D-4C45-8D9B-B031FA5C44C4}"/>
    <dgm:cxn modelId="{8C28C8BD-37BC-42AD-90CC-C0C15DC60237}" srcId="{29033287-EE88-4070-A385-3FBC4BAA22E1}" destId="{113F5F42-E552-478A-96B9-69611BE61E9B}" srcOrd="11" destOrd="0" parTransId="{EDD121AA-AC7F-4A49-829A-B59760BBD839}" sibTransId="{D957761F-D471-4ABB-B0E3-977086C8535B}"/>
    <dgm:cxn modelId="{1A17C733-6BA7-40B6-A9A7-EA8D70B70B14}" type="presParOf" srcId="{FDED3B72-E981-49DF-8741-620FF649DF3A}" destId="{15CDB6B4-AB75-4AB4-93ED-02A2C255F5A5}" srcOrd="0" destOrd="0" presId="urn:microsoft.com/office/officeart/2005/8/layout/hProcess11"/>
    <dgm:cxn modelId="{48CE576D-64EA-4602-886F-CEE7246FADAA}" type="presParOf" srcId="{FDED3B72-E981-49DF-8741-620FF649DF3A}" destId="{5078983C-B2C5-430D-A0E7-6CDDD73C7C56}" srcOrd="1" destOrd="0" presId="urn:microsoft.com/office/officeart/2005/8/layout/hProcess11"/>
    <dgm:cxn modelId="{F9228E32-3F03-4820-B507-20C580512E22}" type="presParOf" srcId="{5078983C-B2C5-430D-A0E7-6CDDD73C7C56}" destId="{810A900D-3013-454D-9F5B-7C72804CC6D8}" srcOrd="0" destOrd="0" presId="urn:microsoft.com/office/officeart/2005/8/layout/hProcess11"/>
    <dgm:cxn modelId="{38DD4DB4-1EA4-4948-B690-9819C8FC4A39}" type="presParOf" srcId="{810A900D-3013-454D-9F5B-7C72804CC6D8}" destId="{ADC7D5F0-208B-43E9-8C95-42052AEA34F2}" srcOrd="0" destOrd="0" presId="urn:microsoft.com/office/officeart/2005/8/layout/hProcess11"/>
    <dgm:cxn modelId="{587BDD8C-52D6-4661-A576-6640A03A6C74}" type="presParOf" srcId="{810A900D-3013-454D-9F5B-7C72804CC6D8}" destId="{15C4774C-AF5D-475E-8277-891960AACDC0}" srcOrd="1" destOrd="0" presId="urn:microsoft.com/office/officeart/2005/8/layout/hProcess11"/>
    <dgm:cxn modelId="{65F6A518-6A36-462B-BBDE-54F1F9EEF8B1}" type="presParOf" srcId="{810A900D-3013-454D-9F5B-7C72804CC6D8}" destId="{889EAF1E-B197-4CD8-B67D-A0CFAE2D3F8E}" srcOrd="2" destOrd="0" presId="urn:microsoft.com/office/officeart/2005/8/layout/hProcess11"/>
    <dgm:cxn modelId="{3DF36EE6-F5BE-47F9-A2AB-FF9BC6EED889}" type="presParOf" srcId="{5078983C-B2C5-430D-A0E7-6CDDD73C7C56}" destId="{F448D7BD-AE96-479C-9D25-B5B413767DC2}" srcOrd="1" destOrd="0" presId="urn:microsoft.com/office/officeart/2005/8/layout/hProcess11"/>
    <dgm:cxn modelId="{34F22AB4-785A-4F18-91D2-0E0CDFB2A367}" type="presParOf" srcId="{5078983C-B2C5-430D-A0E7-6CDDD73C7C56}" destId="{4C00B291-83B9-4791-9E50-DC1DCC6D312A}" srcOrd="2" destOrd="0" presId="urn:microsoft.com/office/officeart/2005/8/layout/hProcess11"/>
    <dgm:cxn modelId="{61FE54A1-13A8-4A56-8D30-0F1B0BC76DE5}" type="presParOf" srcId="{4C00B291-83B9-4791-9E50-DC1DCC6D312A}" destId="{7BEB238E-B8C6-40F2-BE36-B7A7CE5E41BE}" srcOrd="0" destOrd="0" presId="urn:microsoft.com/office/officeart/2005/8/layout/hProcess11"/>
    <dgm:cxn modelId="{8AE2A3CF-CF3B-4313-9837-E49B60E30B19}" type="presParOf" srcId="{4C00B291-83B9-4791-9E50-DC1DCC6D312A}" destId="{9847758B-2471-4B6C-9465-4F026D754429}" srcOrd="1" destOrd="0" presId="urn:microsoft.com/office/officeart/2005/8/layout/hProcess11"/>
    <dgm:cxn modelId="{E39A7EF0-BBB0-49E8-BA9E-D0DC8B2CC8E2}" type="presParOf" srcId="{4C00B291-83B9-4791-9E50-DC1DCC6D312A}" destId="{3F369AE3-86E0-48B6-9DD4-E8D10F246F97}" srcOrd="2" destOrd="0" presId="urn:microsoft.com/office/officeart/2005/8/layout/hProcess11"/>
    <dgm:cxn modelId="{F8F5F3F9-AF6F-4E3D-B07F-D7DA80BBFBD8}" type="presParOf" srcId="{5078983C-B2C5-430D-A0E7-6CDDD73C7C56}" destId="{25D5082D-8442-47A8-9E90-EEA4FA27AD4C}" srcOrd="3" destOrd="0" presId="urn:microsoft.com/office/officeart/2005/8/layout/hProcess11"/>
    <dgm:cxn modelId="{C8AE8722-AE5D-4DF1-96AB-C3138594F222}" type="presParOf" srcId="{5078983C-B2C5-430D-A0E7-6CDDD73C7C56}" destId="{8E04B789-36DB-4A33-AE82-BC09300B2870}" srcOrd="4" destOrd="0" presId="urn:microsoft.com/office/officeart/2005/8/layout/hProcess11"/>
    <dgm:cxn modelId="{1E1DB2D7-0763-4CA3-998F-193D627BC7DB}" type="presParOf" srcId="{8E04B789-36DB-4A33-AE82-BC09300B2870}" destId="{8990174C-AAF7-4A09-AF5A-938D9D59D202}" srcOrd="0" destOrd="0" presId="urn:microsoft.com/office/officeart/2005/8/layout/hProcess11"/>
    <dgm:cxn modelId="{2458BDEA-CEE2-4837-8C00-16F56FF91E20}" type="presParOf" srcId="{8E04B789-36DB-4A33-AE82-BC09300B2870}" destId="{C15258F0-5D96-46DB-ACE7-7AF0A3677103}" srcOrd="1" destOrd="0" presId="urn:microsoft.com/office/officeart/2005/8/layout/hProcess11"/>
    <dgm:cxn modelId="{18F80B36-5F8E-41B0-9327-1E07C800EAFE}" type="presParOf" srcId="{8E04B789-36DB-4A33-AE82-BC09300B2870}" destId="{696F4A05-030D-4B3F-A53A-3DB42016C309}" srcOrd="2" destOrd="0" presId="urn:microsoft.com/office/officeart/2005/8/layout/hProcess11"/>
    <dgm:cxn modelId="{98549AA1-ADA5-469E-BFCD-82C848FF87A3}" type="presParOf" srcId="{5078983C-B2C5-430D-A0E7-6CDDD73C7C56}" destId="{F877238F-904C-448B-961E-0DB9EE3ED0F1}" srcOrd="5" destOrd="0" presId="urn:microsoft.com/office/officeart/2005/8/layout/hProcess11"/>
    <dgm:cxn modelId="{09C666E6-F31A-4842-A529-AD9E41A1F6D5}" type="presParOf" srcId="{5078983C-B2C5-430D-A0E7-6CDDD73C7C56}" destId="{126759B7-C3DD-4CBE-86ED-2D3064043AAD}" srcOrd="6" destOrd="0" presId="urn:microsoft.com/office/officeart/2005/8/layout/hProcess11"/>
    <dgm:cxn modelId="{E691D76B-3257-4421-8F4F-F136334A2DE3}" type="presParOf" srcId="{126759B7-C3DD-4CBE-86ED-2D3064043AAD}" destId="{D661741F-56B1-4973-AC7B-41781242620A}" srcOrd="0" destOrd="0" presId="urn:microsoft.com/office/officeart/2005/8/layout/hProcess11"/>
    <dgm:cxn modelId="{BBC08741-C884-46D6-B8A6-5D220208A88E}" type="presParOf" srcId="{126759B7-C3DD-4CBE-86ED-2D3064043AAD}" destId="{ED394618-2790-46B4-8A22-CD014DB54B02}" srcOrd="1" destOrd="0" presId="urn:microsoft.com/office/officeart/2005/8/layout/hProcess11"/>
    <dgm:cxn modelId="{66D5F910-CE9A-47F6-AAC5-E413768F36C8}" type="presParOf" srcId="{126759B7-C3DD-4CBE-86ED-2D3064043AAD}" destId="{5F62DAFE-DA6F-438A-9FFE-AFAE34EC3F5F}" srcOrd="2" destOrd="0" presId="urn:microsoft.com/office/officeart/2005/8/layout/hProcess11"/>
    <dgm:cxn modelId="{83F05DBB-E196-4562-BA3D-E3F68846A82A}" type="presParOf" srcId="{5078983C-B2C5-430D-A0E7-6CDDD73C7C56}" destId="{04924B3A-D656-4B29-A65C-E77B54628357}" srcOrd="7" destOrd="0" presId="urn:microsoft.com/office/officeart/2005/8/layout/hProcess11"/>
    <dgm:cxn modelId="{30FFC634-190E-443B-AB17-3CFF31BE3991}" type="presParOf" srcId="{5078983C-B2C5-430D-A0E7-6CDDD73C7C56}" destId="{25709173-B483-4D19-97D9-0A3FCB6A9E5A}" srcOrd="8" destOrd="0" presId="urn:microsoft.com/office/officeart/2005/8/layout/hProcess11"/>
    <dgm:cxn modelId="{A92B952D-2261-41A1-91D0-B98F50B2FDCF}" type="presParOf" srcId="{25709173-B483-4D19-97D9-0A3FCB6A9E5A}" destId="{12F51679-8510-4D6E-B1E6-1CCF32A456A1}" srcOrd="0" destOrd="0" presId="urn:microsoft.com/office/officeart/2005/8/layout/hProcess11"/>
    <dgm:cxn modelId="{76FFF8B9-915A-43B5-ACC7-8C0E7360AECC}" type="presParOf" srcId="{25709173-B483-4D19-97D9-0A3FCB6A9E5A}" destId="{DC3A6A1F-3524-4325-9614-BA1FE9161499}" srcOrd="1" destOrd="0" presId="urn:microsoft.com/office/officeart/2005/8/layout/hProcess11"/>
    <dgm:cxn modelId="{6BD2AA9F-AD3E-4D34-86B8-7D1C0E96C086}" type="presParOf" srcId="{25709173-B483-4D19-97D9-0A3FCB6A9E5A}" destId="{93008B49-5B4D-432A-A62D-9112A5CF2F7E}" srcOrd="2" destOrd="0" presId="urn:microsoft.com/office/officeart/2005/8/layout/hProcess11"/>
    <dgm:cxn modelId="{683D74A1-AE5B-4A78-9F31-86FAA7BBFC7F}" type="presParOf" srcId="{5078983C-B2C5-430D-A0E7-6CDDD73C7C56}" destId="{A075A3C4-6811-4348-847B-07EAAAE93456}" srcOrd="9" destOrd="0" presId="urn:microsoft.com/office/officeart/2005/8/layout/hProcess11"/>
    <dgm:cxn modelId="{B583028B-CE8D-44E8-9C1F-F62060FC185D}" type="presParOf" srcId="{5078983C-B2C5-430D-A0E7-6CDDD73C7C56}" destId="{7FB182D4-D198-4F9A-ABC4-C7E0E26AE533}" srcOrd="10" destOrd="0" presId="urn:microsoft.com/office/officeart/2005/8/layout/hProcess11"/>
    <dgm:cxn modelId="{28F7306B-28C5-4F5E-A605-86B9BF6803CD}" type="presParOf" srcId="{7FB182D4-D198-4F9A-ABC4-C7E0E26AE533}" destId="{5E2982AB-C10D-4C8A-88B5-BC9CB3259080}" srcOrd="0" destOrd="0" presId="urn:microsoft.com/office/officeart/2005/8/layout/hProcess11"/>
    <dgm:cxn modelId="{BD86B0C4-F2FF-4303-9ECA-76F5070B25A0}" type="presParOf" srcId="{7FB182D4-D198-4F9A-ABC4-C7E0E26AE533}" destId="{51565956-8321-48EF-8252-5A0B172A05ED}" srcOrd="1" destOrd="0" presId="urn:microsoft.com/office/officeart/2005/8/layout/hProcess11"/>
    <dgm:cxn modelId="{68058848-E31C-414B-8D23-D3BEEB623C3D}" type="presParOf" srcId="{7FB182D4-D198-4F9A-ABC4-C7E0E26AE533}" destId="{2E8F5C88-3EC4-4C62-9DD0-2C17FB79E4BE}" srcOrd="2" destOrd="0" presId="urn:microsoft.com/office/officeart/2005/8/layout/hProcess11"/>
    <dgm:cxn modelId="{80AD4B74-3AEA-4193-8B7F-F295E51AB41E}" type="presParOf" srcId="{5078983C-B2C5-430D-A0E7-6CDDD73C7C56}" destId="{21157F43-8F68-49A3-A3B3-E2AF59736948}" srcOrd="11" destOrd="0" presId="urn:microsoft.com/office/officeart/2005/8/layout/hProcess11"/>
    <dgm:cxn modelId="{6FBCD4D4-1A21-4531-A621-B38899C25112}" type="presParOf" srcId="{5078983C-B2C5-430D-A0E7-6CDDD73C7C56}" destId="{45DED5D1-9B34-4DEE-B318-477097B5857E}" srcOrd="12" destOrd="0" presId="urn:microsoft.com/office/officeart/2005/8/layout/hProcess11"/>
    <dgm:cxn modelId="{166B19D5-878D-4204-9075-E069E9E18BC0}" type="presParOf" srcId="{45DED5D1-9B34-4DEE-B318-477097B5857E}" destId="{C3B2B4C7-1E36-4589-A010-47E7540BD97D}" srcOrd="0" destOrd="0" presId="urn:microsoft.com/office/officeart/2005/8/layout/hProcess11"/>
    <dgm:cxn modelId="{8F261B6D-DA97-45C2-B42B-47D9E0B80535}" type="presParOf" srcId="{45DED5D1-9B34-4DEE-B318-477097B5857E}" destId="{F75ECDBA-914A-4F51-8B99-5736E6485434}" srcOrd="1" destOrd="0" presId="urn:microsoft.com/office/officeart/2005/8/layout/hProcess11"/>
    <dgm:cxn modelId="{B35A67E2-E821-4CF2-A3EB-7BB276F56D3C}" type="presParOf" srcId="{45DED5D1-9B34-4DEE-B318-477097B5857E}" destId="{9D7E7E07-0237-49EF-A355-CF92F647F219}" srcOrd="2" destOrd="0" presId="urn:microsoft.com/office/officeart/2005/8/layout/hProcess11"/>
    <dgm:cxn modelId="{F2BDA000-1A55-44D5-A14B-86B9E9CE2733}" type="presParOf" srcId="{5078983C-B2C5-430D-A0E7-6CDDD73C7C56}" destId="{96FDD9C3-B92E-460D-A5C0-7AB22BBB40C8}" srcOrd="13" destOrd="0" presId="urn:microsoft.com/office/officeart/2005/8/layout/hProcess11"/>
    <dgm:cxn modelId="{BB26DE79-AE0C-4AC7-A013-ED711A4758F4}" type="presParOf" srcId="{5078983C-B2C5-430D-A0E7-6CDDD73C7C56}" destId="{1694B88F-F82A-4D53-81B9-AA7103EB4F2F}" srcOrd="14" destOrd="0" presId="urn:microsoft.com/office/officeart/2005/8/layout/hProcess11"/>
    <dgm:cxn modelId="{E8CA900D-D9BA-4267-A659-0A32A19FAC79}" type="presParOf" srcId="{1694B88F-F82A-4D53-81B9-AA7103EB4F2F}" destId="{45CDBD3C-BCA9-41A5-8821-76D0CFB8E524}" srcOrd="0" destOrd="0" presId="urn:microsoft.com/office/officeart/2005/8/layout/hProcess11"/>
    <dgm:cxn modelId="{8BF0227C-3048-4E60-98F6-10BEC6246605}" type="presParOf" srcId="{1694B88F-F82A-4D53-81B9-AA7103EB4F2F}" destId="{E3BD3194-3153-4880-890F-5D4FF94C159B}" srcOrd="1" destOrd="0" presId="urn:microsoft.com/office/officeart/2005/8/layout/hProcess11"/>
    <dgm:cxn modelId="{DAB2904B-42FE-4DD3-AC65-2B56EC1A0610}" type="presParOf" srcId="{1694B88F-F82A-4D53-81B9-AA7103EB4F2F}" destId="{7BE6AA65-80AF-4A8B-B2FC-ABBCBF9F5C93}" srcOrd="2" destOrd="0" presId="urn:microsoft.com/office/officeart/2005/8/layout/hProcess11"/>
    <dgm:cxn modelId="{8BDD94A3-1598-487F-A233-04EBF7AF140F}" type="presParOf" srcId="{5078983C-B2C5-430D-A0E7-6CDDD73C7C56}" destId="{B5C9DA3D-9FED-4A2D-A98F-B5CC243F6EA0}" srcOrd="15" destOrd="0" presId="urn:microsoft.com/office/officeart/2005/8/layout/hProcess11"/>
    <dgm:cxn modelId="{9660D78C-7568-4DCA-A3BF-B4DF9BE1F1B8}" type="presParOf" srcId="{5078983C-B2C5-430D-A0E7-6CDDD73C7C56}" destId="{B8D8E7A7-22C0-498F-B6FC-501467C4E352}" srcOrd="16" destOrd="0" presId="urn:microsoft.com/office/officeart/2005/8/layout/hProcess11"/>
    <dgm:cxn modelId="{F7C8209B-CCEA-47A7-A247-B48ECA3BA6A8}" type="presParOf" srcId="{B8D8E7A7-22C0-498F-B6FC-501467C4E352}" destId="{3896A81F-E542-4341-A334-95D0E95D1D50}" srcOrd="0" destOrd="0" presId="urn:microsoft.com/office/officeart/2005/8/layout/hProcess11"/>
    <dgm:cxn modelId="{56B65D42-3457-466B-8093-AB1EFCA3C6A0}" type="presParOf" srcId="{B8D8E7A7-22C0-498F-B6FC-501467C4E352}" destId="{A2147B08-6A82-49BB-A4D0-7A657CE3FD1D}" srcOrd="1" destOrd="0" presId="urn:microsoft.com/office/officeart/2005/8/layout/hProcess11"/>
    <dgm:cxn modelId="{50333667-33EF-4112-9BF5-4AD1610D7070}" type="presParOf" srcId="{B8D8E7A7-22C0-498F-B6FC-501467C4E352}" destId="{5CBE1874-46F4-47B7-B328-830A13A4E7FF}" srcOrd="2" destOrd="0" presId="urn:microsoft.com/office/officeart/2005/8/layout/hProcess11"/>
    <dgm:cxn modelId="{A800A4AB-C1B7-4AD0-B8E2-3C3EAA7AF38F}" type="presParOf" srcId="{5078983C-B2C5-430D-A0E7-6CDDD73C7C56}" destId="{E2BEF46E-5BE2-4D36-B0FB-9BF7E48EF222}" srcOrd="17" destOrd="0" presId="urn:microsoft.com/office/officeart/2005/8/layout/hProcess11"/>
    <dgm:cxn modelId="{62F30837-C47B-4376-8B8C-EEFDD0AD2E94}" type="presParOf" srcId="{5078983C-B2C5-430D-A0E7-6CDDD73C7C56}" destId="{AEB09408-478D-4F18-AB7D-AA0A1D35981C}" srcOrd="18" destOrd="0" presId="urn:microsoft.com/office/officeart/2005/8/layout/hProcess11"/>
    <dgm:cxn modelId="{D8824623-82CC-4DEC-9CB1-C8FEC9B539CD}" type="presParOf" srcId="{AEB09408-478D-4F18-AB7D-AA0A1D35981C}" destId="{594BE725-A7D0-4E91-9FAC-59CDDC129152}" srcOrd="0" destOrd="0" presId="urn:microsoft.com/office/officeart/2005/8/layout/hProcess11"/>
    <dgm:cxn modelId="{FE4499EB-6BB3-448D-8C1A-918C5256C61C}" type="presParOf" srcId="{AEB09408-478D-4F18-AB7D-AA0A1D35981C}" destId="{BA17FE72-C932-499F-A697-E2C705CFE0FB}" srcOrd="1" destOrd="0" presId="urn:microsoft.com/office/officeart/2005/8/layout/hProcess11"/>
    <dgm:cxn modelId="{94FAA32D-93A9-4232-B021-6DE9DCCD1891}" type="presParOf" srcId="{AEB09408-478D-4F18-AB7D-AA0A1D35981C}" destId="{CE5829E6-551E-46E7-88F7-D60D9A6C21ED}" srcOrd="2" destOrd="0" presId="urn:microsoft.com/office/officeart/2005/8/layout/hProcess11"/>
    <dgm:cxn modelId="{1351379A-8DAF-4099-B8A0-412685B3FC07}" type="presParOf" srcId="{5078983C-B2C5-430D-A0E7-6CDDD73C7C56}" destId="{EA52AEDA-BC6B-44DD-AD03-D676D966FE95}" srcOrd="19" destOrd="0" presId="urn:microsoft.com/office/officeart/2005/8/layout/hProcess11"/>
    <dgm:cxn modelId="{9D46D0AE-CC82-486E-AA49-84B14D7D3827}" type="presParOf" srcId="{5078983C-B2C5-430D-A0E7-6CDDD73C7C56}" destId="{A0B7A119-87D9-40D5-A28D-DB77AA4C008C}" srcOrd="20" destOrd="0" presId="urn:microsoft.com/office/officeart/2005/8/layout/hProcess11"/>
    <dgm:cxn modelId="{556DD6A6-8931-4757-A6C9-C708BB69CBE8}" type="presParOf" srcId="{A0B7A119-87D9-40D5-A28D-DB77AA4C008C}" destId="{793E02ED-3F78-44A0-B68A-B971D2E0672C}" srcOrd="0" destOrd="0" presId="urn:microsoft.com/office/officeart/2005/8/layout/hProcess11"/>
    <dgm:cxn modelId="{025C449E-745C-42E4-B310-DA16BED6A3B2}" type="presParOf" srcId="{A0B7A119-87D9-40D5-A28D-DB77AA4C008C}" destId="{7D04924B-F24B-4CF4-A734-247F2E21FA4C}" srcOrd="1" destOrd="0" presId="urn:microsoft.com/office/officeart/2005/8/layout/hProcess11"/>
    <dgm:cxn modelId="{3CE51E17-ED74-4B2B-B5B6-5593DA7E70AB}" type="presParOf" srcId="{A0B7A119-87D9-40D5-A28D-DB77AA4C008C}" destId="{64762B6E-D647-458B-8E70-5D0839F2537A}" srcOrd="2" destOrd="0" presId="urn:microsoft.com/office/officeart/2005/8/layout/hProcess11"/>
    <dgm:cxn modelId="{CEB176CA-521B-4826-BDB5-DF9F5B6676DB}" type="presParOf" srcId="{5078983C-B2C5-430D-A0E7-6CDDD73C7C56}" destId="{5ADFBF0C-8190-4AED-B2CE-C568787D7BA2}" srcOrd="21" destOrd="0" presId="urn:microsoft.com/office/officeart/2005/8/layout/hProcess11"/>
    <dgm:cxn modelId="{0729C3E9-40CC-4643-BF4D-A06825643ACD}" type="presParOf" srcId="{5078983C-B2C5-430D-A0E7-6CDDD73C7C56}" destId="{E9C0DBB9-894A-4671-B812-734FF3C52FDA}" srcOrd="22" destOrd="0" presId="urn:microsoft.com/office/officeart/2005/8/layout/hProcess11"/>
    <dgm:cxn modelId="{48D8CE88-7C79-4581-907B-35053B59634C}" type="presParOf" srcId="{E9C0DBB9-894A-4671-B812-734FF3C52FDA}" destId="{867647A9-C0C7-4201-A773-F32E9B48476A}" srcOrd="0" destOrd="0" presId="urn:microsoft.com/office/officeart/2005/8/layout/hProcess11"/>
    <dgm:cxn modelId="{F970B88B-4766-46F2-8570-982EDBB24D8A}" type="presParOf" srcId="{E9C0DBB9-894A-4671-B812-734FF3C52FDA}" destId="{B6A0C061-1A98-495C-AFED-40BF21DAF02B}" srcOrd="1" destOrd="0" presId="urn:microsoft.com/office/officeart/2005/8/layout/hProcess11"/>
    <dgm:cxn modelId="{1AC7B589-4547-4D26-BBCE-881BD255046E}" type="presParOf" srcId="{E9C0DBB9-894A-4671-B812-734FF3C52FDA}" destId="{1558E4F3-1965-4D18-ABD3-5D15002108A5}" srcOrd="2" destOrd="0" presId="urn:microsoft.com/office/officeart/2005/8/layout/hProcess11"/>
    <dgm:cxn modelId="{8E3263FE-C4EA-408A-9697-BA243B4BEBCE}" type="presParOf" srcId="{5078983C-B2C5-430D-A0E7-6CDDD73C7C56}" destId="{A3BD89AA-CF0C-4527-AC53-FC6CB6B7EE27}" srcOrd="23" destOrd="0" presId="urn:microsoft.com/office/officeart/2005/8/layout/hProcess11"/>
    <dgm:cxn modelId="{DCEBB758-786B-4107-893E-591F73D0AB29}" type="presParOf" srcId="{5078983C-B2C5-430D-A0E7-6CDDD73C7C56}" destId="{8A21A4CC-5758-49CD-8310-649272C2537B}" srcOrd="24" destOrd="0" presId="urn:microsoft.com/office/officeart/2005/8/layout/hProcess11"/>
    <dgm:cxn modelId="{CC736107-6FAA-452D-9A01-8F5C95598021}" type="presParOf" srcId="{8A21A4CC-5758-49CD-8310-649272C2537B}" destId="{6505EFF1-F584-4C13-B9DE-4A66BC865FE9}" srcOrd="0" destOrd="0" presId="urn:microsoft.com/office/officeart/2005/8/layout/hProcess11"/>
    <dgm:cxn modelId="{67151FD4-7A85-4421-8C09-8721C87F30FD}" type="presParOf" srcId="{8A21A4CC-5758-49CD-8310-649272C2537B}" destId="{D1ACF8D8-5B37-4906-A767-F1D029066C5E}" srcOrd="1" destOrd="0" presId="urn:microsoft.com/office/officeart/2005/8/layout/hProcess11"/>
    <dgm:cxn modelId="{AC743B67-81F5-424A-9ED9-D903A18494E4}" type="presParOf" srcId="{8A21A4CC-5758-49CD-8310-649272C2537B}" destId="{DD0C336E-7804-4FD2-8BED-9D9029BEA3F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B6B4-AB75-4AB4-93ED-02A2C255F5A5}">
      <dsp:nvSpPr>
        <dsp:cNvPr id="0" name=""/>
        <dsp:cNvSpPr/>
      </dsp:nvSpPr>
      <dsp:spPr>
        <a:xfrm>
          <a:off x="1177481" y="1708222"/>
          <a:ext cx="8941344" cy="1236691"/>
        </a:xfrm>
        <a:prstGeom prst="notched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7D5F0-208B-43E9-8C95-42052AEA34F2}">
      <dsp:nvSpPr>
        <dsp:cNvPr id="0" name=""/>
        <dsp:cNvSpPr/>
      </dsp:nvSpPr>
      <dsp:spPr>
        <a:xfrm>
          <a:off x="394341"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Besoins métier</a:t>
          </a:r>
        </a:p>
        <a:p>
          <a:pPr lvl="0" algn="ctr" defTabSz="444500">
            <a:lnSpc>
              <a:spcPct val="90000"/>
            </a:lnSpc>
            <a:spcBef>
              <a:spcPct val="0"/>
            </a:spcBef>
            <a:spcAft>
              <a:spcPct val="35000"/>
            </a:spcAft>
          </a:pPr>
          <a:r>
            <a:rPr lang="fr-FR" sz="1000" kern="1200" dirty="0" smtClean="0"/>
            <a:t>21/02</a:t>
          </a:r>
          <a:endParaRPr lang="fr-FR" sz="1000" kern="1200" dirty="0"/>
        </a:p>
      </dsp:txBody>
      <dsp:txXfrm>
        <a:off x="394341" y="0"/>
        <a:ext cx="695316" cy="1861254"/>
      </dsp:txXfrm>
    </dsp:sp>
    <dsp:sp modelId="{15C4774C-AF5D-475E-8277-891960AACDC0}">
      <dsp:nvSpPr>
        <dsp:cNvPr id="0" name=""/>
        <dsp:cNvSpPr/>
      </dsp:nvSpPr>
      <dsp:spPr>
        <a:xfrm>
          <a:off x="509343"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BEB238E-B8C6-40F2-BE36-B7A7CE5E41BE}">
      <dsp:nvSpPr>
        <dsp:cNvPr id="0" name=""/>
        <dsp:cNvSpPr/>
      </dsp:nvSpPr>
      <dsp:spPr>
        <a:xfrm>
          <a:off x="1132497" y="259228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Cahier de charge 22/02</a:t>
          </a:r>
          <a:endParaRPr lang="fr-FR" sz="1000" kern="1200" dirty="0"/>
        </a:p>
      </dsp:txBody>
      <dsp:txXfrm>
        <a:off x="1132497" y="2592280"/>
        <a:ext cx="695316" cy="1861254"/>
      </dsp:txXfrm>
    </dsp:sp>
    <dsp:sp modelId="{9847758B-2471-4B6C-9465-4F026D754429}">
      <dsp:nvSpPr>
        <dsp:cNvPr id="0" name=""/>
        <dsp:cNvSpPr/>
      </dsp:nvSpPr>
      <dsp:spPr>
        <a:xfrm>
          <a:off x="1239426"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990174C-AAF7-4A09-AF5A-938D9D59D202}">
      <dsp:nvSpPr>
        <dsp:cNvPr id="0" name=""/>
        <dsp:cNvSpPr/>
      </dsp:nvSpPr>
      <dsp:spPr>
        <a:xfrm>
          <a:off x="1854507"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Diagramme de Gantt 23/02</a:t>
          </a:r>
          <a:endParaRPr lang="fr-FR" sz="1000" kern="1200" dirty="0"/>
        </a:p>
      </dsp:txBody>
      <dsp:txXfrm>
        <a:off x="1854507" y="0"/>
        <a:ext cx="695316" cy="1861254"/>
      </dsp:txXfrm>
    </dsp:sp>
    <dsp:sp modelId="{C15258F0-5D96-46DB-ACE7-7AF0A3677103}">
      <dsp:nvSpPr>
        <dsp:cNvPr id="0" name=""/>
        <dsp:cNvSpPr/>
      </dsp:nvSpPr>
      <dsp:spPr>
        <a:xfrm>
          <a:off x="1969508"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61741F-56B1-4973-AC7B-41781242620A}">
      <dsp:nvSpPr>
        <dsp:cNvPr id="0" name=""/>
        <dsp:cNvSpPr/>
      </dsp:nvSpPr>
      <dsp:spPr>
        <a:xfrm>
          <a:off x="2584589" y="2791881"/>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Diagramme de Gantt sur tableau 24/02</a:t>
          </a:r>
          <a:endParaRPr lang="fr-FR" sz="1000" kern="1200" dirty="0"/>
        </a:p>
      </dsp:txBody>
      <dsp:txXfrm>
        <a:off x="2584589" y="2791881"/>
        <a:ext cx="695316" cy="1861254"/>
      </dsp:txXfrm>
    </dsp:sp>
    <dsp:sp modelId="{ED394618-2790-46B4-8A22-CD014DB54B02}">
      <dsp:nvSpPr>
        <dsp:cNvPr id="0" name=""/>
        <dsp:cNvSpPr/>
      </dsp:nvSpPr>
      <dsp:spPr>
        <a:xfrm>
          <a:off x="2699591"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2F51679-8510-4D6E-B1E6-1CCF32A456A1}">
      <dsp:nvSpPr>
        <dsp:cNvPr id="0" name=""/>
        <dsp:cNvSpPr/>
      </dsp:nvSpPr>
      <dsp:spPr>
        <a:xfrm>
          <a:off x="3314672"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Carte mentale 25/02</a:t>
          </a:r>
          <a:endParaRPr lang="fr-FR" sz="1000" kern="1200" dirty="0"/>
        </a:p>
      </dsp:txBody>
      <dsp:txXfrm>
        <a:off x="3314672" y="0"/>
        <a:ext cx="695316" cy="1861254"/>
      </dsp:txXfrm>
    </dsp:sp>
    <dsp:sp modelId="{DC3A6A1F-3524-4325-9614-BA1FE9161499}">
      <dsp:nvSpPr>
        <dsp:cNvPr id="0" name=""/>
        <dsp:cNvSpPr/>
      </dsp:nvSpPr>
      <dsp:spPr>
        <a:xfrm>
          <a:off x="3429673"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E2982AB-C10D-4C8A-88B5-BC9CB3259080}">
      <dsp:nvSpPr>
        <dsp:cNvPr id="0" name=""/>
        <dsp:cNvSpPr/>
      </dsp:nvSpPr>
      <dsp:spPr>
        <a:xfrm>
          <a:off x="4044754" y="2791881"/>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Procédure de création d’un graphique 26/02</a:t>
          </a:r>
          <a:endParaRPr lang="fr-FR" sz="1000" kern="1200" dirty="0"/>
        </a:p>
      </dsp:txBody>
      <dsp:txXfrm>
        <a:off x="4044754" y="2791881"/>
        <a:ext cx="695316" cy="1861254"/>
      </dsp:txXfrm>
    </dsp:sp>
    <dsp:sp modelId="{51565956-8321-48EF-8252-5A0B172A05ED}">
      <dsp:nvSpPr>
        <dsp:cNvPr id="0" name=""/>
        <dsp:cNvSpPr/>
      </dsp:nvSpPr>
      <dsp:spPr>
        <a:xfrm>
          <a:off x="4159756"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B2B4C7-1E36-4589-A010-47E7540BD97D}">
      <dsp:nvSpPr>
        <dsp:cNvPr id="0" name=""/>
        <dsp:cNvSpPr/>
      </dsp:nvSpPr>
      <dsp:spPr>
        <a:xfrm>
          <a:off x="4774837"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Formation sur l’outil 27/02</a:t>
          </a:r>
          <a:endParaRPr lang="fr-FR" sz="1000" kern="1200" dirty="0"/>
        </a:p>
      </dsp:txBody>
      <dsp:txXfrm>
        <a:off x="4774837" y="0"/>
        <a:ext cx="695316" cy="1861254"/>
      </dsp:txXfrm>
    </dsp:sp>
    <dsp:sp modelId="{F75ECDBA-914A-4F51-8B99-5736E6485434}">
      <dsp:nvSpPr>
        <dsp:cNvPr id="0" name=""/>
        <dsp:cNvSpPr/>
      </dsp:nvSpPr>
      <dsp:spPr>
        <a:xfrm>
          <a:off x="4889838"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5CDBD3C-BCA9-41A5-8821-76D0CFB8E524}">
      <dsp:nvSpPr>
        <dsp:cNvPr id="0" name=""/>
        <dsp:cNvSpPr/>
      </dsp:nvSpPr>
      <dsp:spPr>
        <a:xfrm>
          <a:off x="5504919" y="2791881"/>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Création d’un </a:t>
          </a:r>
          <a:r>
            <a:rPr lang="fr-FR" sz="1000" kern="1200" dirty="0" err="1" smtClean="0"/>
            <a:t>Loom</a:t>
          </a:r>
          <a:r>
            <a:rPr lang="fr-FR" sz="1000" kern="1200" dirty="0" smtClean="0"/>
            <a:t> 28/02</a:t>
          </a:r>
          <a:endParaRPr lang="fr-FR" sz="1000" kern="1200" dirty="0"/>
        </a:p>
      </dsp:txBody>
      <dsp:txXfrm>
        <a:off x="5504919" y="2791881"/>
        <a:ext cx="695316" cy="1861254"/>
      </dsp:txXfrm>
    </dsp:sp>
    <dsp:sp modelId="{E3BD3194-3153-4880-890F-5D4FF94C159B}">
      <dsp:nvSpPr>
        <dsp:cNvPr id="0" name=""/>
        <dsp:cNvSpPr/>
      </dsp:nvSpPr>
      <dsp:spPr>
        <a:xfrm>
          <a:off x="5619921"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896A81F-E542-4341-A334-95D0E95D1D50}">
      <dsp:nvSpPr>
        <dsp:cNvPr id="0" name=""/>
        <dsp:cNvSpPr/>
      </dsp:nvSpPr>
      <dsp:spPr>
        <a:xfrm>
          <a:off x="6235002"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Veille métier 03/03</a:t>
          </a:r>
          <a:endParaRPr lang="fr-FR" sz="1000" kern="1200" dirty="0"/>
        </a:p>
      </dsp:txBody>
      <dsp:txXfrm>
        <a:off x="6235002" y="0"/>
        <a:ext cx="695316" cy="1861254"/>
      </dsp:txXfrm>
    </dsp:sp>
    <dsp:sp modelId="{A2147B08-6A82-49BB-A4D0-7A657CE3FD1D}">
      <dsp:nvSpPr>
        <dsp:cNvPr id="0" name=""/>
        <dsp:cNvSpPr/>
      </dsp:nvSpPr>
      <dsp:spPr>
        <a:xfrm>
          <a:off x="6350003"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94BE725-A7D0-4E91-9FAC-59CDDC129152}">
      <dsp:nvSpPr>
        <dsp:cNvPr id="0" name=""/>
        <dsp:cNvSpPr/>
      </dsp:nvSpPr>
      <dsp:spPr>
        <a:xfrm>
          <a:off x="6965084" y="2791881"/>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Documentation portfolio 04/03</a:t>
          </a:r>
          <a:endParaRPr lang="fr-FR" sz="1000" kern="1200" dirty="0"/>
        </a:p>
      </dsp:txBody>
      <dsp:txXfrm>
        <a:off x="6965084" y="2791881"/>
        <a:ext cx="695316" cy="1861254"/>
      </dsp:txXfrm>
    </dsp:sp>
    <dsp:sp modelId="{BA17FE72-C932-499F-A697-E2C705CFE0FB}">
      <dsp:nvSpPr>
        <dsp:cNvPr id="0" name=""/>
        <dsp:cNvSpPr/>
      </dsp:nvSpPr>
      <dsp:spPr>
        <a:xfrm>
          <a:off x="7080086"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93E02ED-3F78-44A0-B68A-B971D2E0672C}">
      <dsp:nvSpPr>
        <dsp:cNvPr id="0" name=""/>
        <dsp:cNvSpPr/>
      </dsp:nvSpPr>
      <dsp:spPr>
        <a:xfrm>
          <a:off x="7695167"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Création portfolio 04/03</a:t>
          </a:r>
          <a:endParaRPr lang="fr-FR" sz="1000" kern="1200" dirty="0"/>
        </a:p>
      </dsp:txBody>
      <dsp:txXfrm>
        <a:off x="7695167" y="0"/>
        <a:ext cx="695316" cy="1861254"/>
      </dsp:txXfrm>
    </dsp:sp>
    <dsp:sp modelId="{7D04924B-F24B-4CF4-A734-247F2E21FA4C}">
      <dsp:nvSpPr>
        <dsp:cNvPr id="0" name=""/>
        <dsp:cNvSpPr/>
      </dsp:nvSpPr>
      <dsp:spPr>
        <a:xfrm>
          <a:off x="7810168"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67647A9-C0C7-4201-A773-F32E9B48476A}">
      <dsp:nvSpPr>
        <dsp:cNvPr id="0" name=""/>
        <dsp:cNvSpPr/>
      </dsp:nvSpPr>
      <dsp:spPr>
        <a:xfrm>
          <a:off x="8425249" y="2791881"/>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fr-FR" sz="1000" kern="1200" dirty="0" smtClean="0"/>
            <a:t>Documentation </a:t>
          </a:r>
          <a:r>
            <a:rPr lang="fr-FR" sz="1000" kern="1200" dirty="0" err="1" smtClean="0"/>
            <a:t>GitHub</a:t>
          </a:r>
          <a:r>
            <a:rPr lang="fr-FR" sz="1000" kern="1200" dirty="0" smtClean="0"/>
            <a:t> 05/03</a:t>
          </a:r>
          <a:endParaRPr lang="fr-FR" sz="1000" kern="1200" dirty="0"/>
        </a:p>
      </dsp:txBody>
      <dsp:txXfrm>
        <a:off x="8425249" y="2791881"/>
        <a:ext cx="695316" cy="1861254"/>
      </dsp:txXfrm>
    </dsp:sp>
    <dsp:sp modelId="{B6A0C061-1A98-495C-AFED-40BF21DAF02B}">
      <dsp:nvSpPr>
        <dsp:cNvPr id="0" name=""/>
        <dsp:cNvSpPr/>
      </dsp:nvSpPr>
      <dsp:spPr>
        <a:xfrm>
          <a:off x="8540251"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505EFF1-F584-4C13-B9DE-4A66BC865FE9}">
      <dsp:nvSpPr>
        <dsp:cNvPr id="0" name=""/>
        <dsp:cNvSpPr/>
      </dsp:nvSpPr>
      <dsp:spPr>
        <a:xfrm>
          <a:off x="9155332" y="0"/>
          <a:ext cx="695316" cy="1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fr-FR" sz="1000" kern="1200" dirty="0" smtClean="0"/>
            <a:t>Présentation </a:t>
          </a:r>
          <a:r>
            <a:rPr lang="fr-FR" sz="1000" kern="1200" dirty="0" err="1" smtClean="0"/>
            <a:t>GitHub</a:t>
          </a:r>
          <a:endParaRPr lang="fr-FR" sz="1000" kern="1200" dirty="0"/>
        </a:p>
      </dsp:txBody>
      <dsp:txXfrm>
        <a:off x="9155332" y="0"/>
        <a:ext cx="695316" cy="1861254"/>
      </dsp:txXfrm>
    </dsp:sp>
    <dsp:sp modelId="{D1ACF8D8-5B37-4906-A767-F1D029066C5E}">
      <dsp:nvSpPr>
        <dsp:cNvPr id="0" name=""/>
        <dsp:cNvSpPr/>
      </dsp:nvSpPr>
      <dsp:spPr>
        <a:xfrm>
          <a:off x="9270333" y="2093911"/>
          <a:ext cx="465313" cy="465313"/>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842634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(2)</a:t>
            </a:r>
            <a:endParaRPr b="1">
              <a:latin typeface="Montserrat"/>
              <a:ea typeface="Montserrat"/>
              <a:cs typeface="Montserrat"/>
              <a:sym typeface="Montserrat"/>
            </a:endParaRPr>
          </a:p>
        </p:txBody>
      </p:sp>
      <p:sp>
        <p:nvSpPr>
          <p:cNvPr id="139" name="Google Shape;139;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fr-FR" sz="1400" dirty="0">
                <a:latin typeface="Montserrat"/>
                <a:ea typeface="Montserrat"/>
                <a:cs typeface="Montserrat"/>
                <a:sym typeface="Montserrat"/>
              </a:rPr>
              <a:t>KPI à suivre pour vérifier le bon déroulé du projet.</a:t>
            </a:r>
            <a:br>
              <a:rPr lang="fr-FR" sz="1400" dirty="0">
                <a:latin typeface="Montserrat"/>
                <a:ea typeface="Montserrat"/>
                <a:cs typeface="Montserrat"/>
                <a:sym typeface="Montserrat"/>
              </a:rPr>
            </a:br>
            <a:r>
              <a:rPr lang="fr-FR" sz="1400" dirty="0">
                <a:latin typeface="Montserrat"/>
                <a:ea typeface="Montserrat"/>
                <a:cs typeface="Montserrat"/>
                <a:sym typeface="Montserrat"/>
              </a:rPr>
              <a:t>1 au minimum dans chaque catégorie : </a:t>
            </a:r>
            <a:endParaRPr sz="1400" dirty="0">
              <a:latin typeface="Montserrat"/>
              <a:ea typeface="Montserrat"/>
              <a:cs typeface="Montserrat"/>
              <a:sym typeface="Montserrat"/>
            </a:endParaRPr>
          </a:p>
          <a:p>
            <a:pPr marL="914400" lvl="0" indent="-317500">
              <a:lnSpc>
                <a:spcPct val="150000"/>
              </a:lnSpc>
              <a:spcBef>
                <a:spcPts val="0"/>
              </a:spcBef>
              <a:buSzPts val="1400"/>
              <a:buFont typeface="Montserrat"/>
              <a:buAutoNum type="arabicPeriod"/>
            </a:pPr>
            <a:r>
              <a:rPr lang="fr-FR" sz="1200" dirty="0">
                <a:latin typeface="Montserrat"/>
                <a:ea typeface="Montserrat"/>
                <a:cs typeface="Montserrat"/>
                <a:sym typeface="Montserrat"/>
              </a:rPr>
              <a:t>Coûts </a:t>
            </a:r>
            <a:r>
              <a:rPr lang="fr-FR" sz="1200" dirty="0" smtClean="0">
                <a:latin typeface="Montserrat"/>
                <a:ea typeface="Montserrat"/>
                <a:cs typeface="Montserrat"/>
                <a:sym typeface="Montserrat"/>
              </a:rPr>
              <a:t>: </a:t>
            </a:r>
            <a:r>
              <a:rPr lang="fr-FR" sz="1200" dirty="0">
                <a:latin typeface="Montserrat"/>
                <a:ea typeface="Montserrat"/>
                <a:cs typeface="Montserrat"/>
              </a:rPr>
              <a:t>Respect du budget : Suivre les dépenses pour s'assurer qu'elles restent dans la limite de 0 euro</a:t>
            </a:r>
          </a:p>
          <a:p>
            <a:pPr marL="914400" indent="-317500">
              <a:lnSpc>
                <a:spcPct val="150000"/>
              </a:lnSpc>
              <a:spcBef>
                <a:spcPts val="0"/>
              </a:spcBef>
              <a:buSzPts val="1400"/>
              <a:buFont typeface="Montserrat"/>
              <a:buAutoNum type="arabicPeriod"/>
            </a:pPr>
            <a:r>
              <a:rPr lang="fr-FR" sz="1200" dirty="0">
                <a:latin typeface="Montserrat"/>
                <a:ea typeface="Montserrat"/>
                <a:cs typeface="Montserrat"/>
                <a:sym typeface="Montserrat"/>
              </a:rPr>
              <a:t> Délais : </a:t>
            </a:r>
            <a:r>
              <a:rPr lang="fr-FR" sz="1200" dirty="0">
                <a:latin typeface="Montserrat"/>
                <a:ea typeface="Montserrat"/>
                <a:cs typeface="Montserrat"/>
              </a:rPr>
              <a:t>Respect des échéances : Suivre le calendrier du projet pour s'assurer que toutes les étapes sont complétées dans le délai d'un mois maximum.</a:t>
            </a:r>
          </a:p>
          <a:p>
            <a:pPr marL="914400" indent="-317500">
              <a:lnSpc>
                <a:spcPct val="150000"/>
              </a:lnSpc>
              <a:spcBef>
                <a:spcPts val="0"/>
              </a:spcBef>
              <a:buSzPts val="1400"/>
              <a:buFont typeface="Montserrat"/>
              <a:buAutoNum type="arabicPeriod"/>
            </a:pPr>
            <a:r>
              <a:rPr lang="fr-FR" sz="1200" dirty="0">
                <a:latin typeface="Montserrat"/>
                <a:ea typeface="Montserrat"/>
                <a:cs typeface="Montserrat"/>
                <a:sym typeface="Montserrat"/>
              </a:rPr>
              <a:t>Qualité : </a:t>
            </a:r>
            <a:r>
              <a:rPr lang="fr-FR" sz="1200" dirty="0">
                <a:latin typeface="Montserrat"/>
                <a:ea typeface="Montserrat"/>
                <a:cs typeface="Montserrat"/>
              </a:rPr>
              <a:t>Conformité aux standards : Vérifier que le portfolio respecte les référentiels de qualité tels qu'</a:t>
            </a:r>
            <a:r>
              <a:rPr lang="fr-FR" sz="1200" dirty="0" err="1">
                <a:latin typeface="Montserrat"/>
                <a:ea typeface="Montserrat"/>
                <a:cs typeface="Montserrat"/>
              </a:rPr>
              <a:t>Opquast</a:t>
            </a:r>
            <a:r>
              <a:rPr lang="fr-FR" sz="1200" dirty="0">
                <a:latin typeface="Montserrat"/>
                <a:ea typeface="Montserrat"/>
                <a:cs typeface="Montserrat"/>
              </a:rPr>
              <a:t> et W3C, et qu'il répond aux exigences du client en termes de contenu et de présentation.</a:t>
            </a:r>
            <a:endParaRPr sz="1200" dirty="0">
              <a:latin typeface="Montserrat"/>
              <a:ea typeface="Montserrat"/>
              <a:cs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1200" dirty="0">
                <a:latin typeface="Montserrat"/>
                <a:ea typeface="Montserrat"/>
                <a:cs typeface="Montserrat"/>
                <a:sym typeface="Montserrat"/>
              </a:rPr>
              <a:t>Efficacité et avancement du </a:t>
            </a:r>
            <a:r>
              <a:rPr lang="fr-FR" sz="1200" dirty="0" err="1">
                <a:latin typeface="Montserrat"/>
                <a:ea typeface="Montserrat"/>
                <a:cs typeface="Montserrat"/>
                <a:sym typeface="Montserrat"/>
              </a:rPr>
              <a:t>projet:</a:t>
            </a:r>
            <a:r>
              <a:rPr lang="fr-FR" sz="1200" dirty="0" err="1">
                <a:latin typeface="Montserrat"/>
                <a:ea typeface="Montserrat"/>
                <a:cs typeface="Montserrat"/>
              </a:rPr>
              <a:t>Progression</a:t>
            </a:r>
            <a:r>
              <a:rPr lang="fr-FR" sz="1200" dirty="0">
                <a:latin typeface="Montserrat"/>
                <a:ea typeface="Montserrat"/>
                <a:cs typeface="Montserrat"/>
              </a:rPr>
              <a:t> des livrables : Suivre l'avancement des différentes tâches et livrables du projet, en utilisant des outils de gestion de projet pour s'assurer que tout progresse comme prévu.</a:t>
            </a:r>
          </a:p>
          <a:p>
            <a:pPr marL="914400" lvl="0" indent="-317500" algn="l" rtl="0">
              <a:lnSpc>
                <a:spcPct val="150000"/>
              </a:lnSpc>
              <a:spcBef>
                <a:spcPts val="0"/>
              </a:spcBef>
              <a:spcAft>
                <a:spcPts val="0"/>
              </a:spcAft>
              <a:buSzPts val="1400"/>
              <a:buFont typeface="Montserrat"/>
              <a:buAutoNum type="arabicPeriod"/>
            </a:pPr>
            <a:endParaRPr sz="1200"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err="1">
                <a:latin typeface="Montserrat"/>
                <a:ea typeface="Montserrat"/>
                <a:cs typeface="Montserrat"/>
                <a:sym typeface="Montserrat"/>
              </a:rPr>
              <a:t>Rétroplanning</a:t>
            </a:r>
            <a:endParaRPr b="1" dirty="0">
              <a:latin typeface="Montserrat"/>
              <a:ea typeface="Montserrat"/>
              <a:cs typeface="Montserrat"/>
              <a:sym typeface="Montserrat"/>
            </a:endParaRPr>
          </a:p>
        </p:txBody>
      </p:sp>
      <p:sp>
        <p:nvSpPr>
          <p:cNvPr id="145" name="Google Shape;14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sz="2000" dirty="0">
                <a:latin typeface="Montserrat"/>
                <a:ea typeface="Montserrat"/>
                <a:cs typeface="Montserrat"/>
                <a:sym typeface="Montserrat"/>
              </a:rPr>
              <a:t>Liste synthétique des dates clés du projet</a:t>
            </a:r>
            <a:endParaRPr sz="2000"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graphicFrame>
        <p:nvGraphicFramePr>
          <p:cNvPr id="5" name="Diagramme 4"/>
          <p:cNvGraphicFramePr/>
          <p:nvPr>
            <p:extLst>
              <p:ext uri="{D42A27DB-BD31-4B8C-83A1-F6EECF244321}">
                <p14:modId xmlns:p14="http://schemas.microsoft.com/office/powerpoint/2010/main" val="4092398025"/>
              </p:ext>
            </p:extLst>
          </p:nvPr>
        </p:nvGraphicFramePr>
        <p:xfrm>
          <a:off x="911424" y="2204864"/>
          <a:ext cx="10513168" cy="465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Devis</a:t>
            </a:r>
            <a:endParaRPr b="1">
              <a:latin typeface="Montserrat"/>
              <a:ea typeface="Montserrat"/>
              <a:cs typeface="Montserrat"/>
              <a:sym typeface="Montserrat"/>
            </a:endParaRPr>
          </a:p>
        </p:txBody>
      </p:sp>
      <p:sp>
        <p:nvSpPr>
          <p:cNvPr id="151" name="Google Shape;15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Liste synthétique et coût des différentes catégories du devis </a:t>
            </a:r>
            <a:endParaRPr dirty="0">
              <a:latin typeface="Montserrat"/>
              <a:ea typeface="Montserrat"/>
              <a:cs typeface="Montserrat"/>
              <a:sym typeface="Montserrat"/>
            </a:endParaRPr>
          </a:p>
          <a:p>
            <a:pPr marL="914400" lvl="1" indent="-4064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RH, achats matériels et immatériels ainsi que la marge commerciale</a:t>
            </a:r>
            <a:br>
              <a:rPr lang="fr-FR" dirty="0">
                <a:latin typeface="Montserrat"/>
                <a:ea typeface="Montserrat"/>
                <a:cs typeface="Montserrat"/>
                <a:sym typeface="Montserrat"/>
              </a:rPr>
            </a:br>
            <a:endParaRPr dirty="0">
              <a:latin typeface="Montserrat"/>
              <a:ea typeface="Montserrat"/>
              <a:cs typeface="Montserrat"/>
              <a:sym typeface="Montserrat"/>
            </a:endParaRP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Prix final</a:t>
            </a:r>
            <a:endParaRPr dirty="0">
              <a:latin typeface="Montserrat"/>
              <a:ea typeface="Montserrat"/>
              <a:cs typeface="Montserrat"/>
              <a:sym typeface="Montserrat"/>
            </a:endParaRPr>
          </a:p>
          <a:p>
            <a:pPr marL="457200" lvl="0" indent="0" algn="l" rtl="0">
              <a:lnSpc>
                <a:spcPct val="115000"/>
              </a:lnSpc>
              <a:spcBef>
                <a:spcPts val="0"/>
              </a:spcBef>
              <a:spcAft>
                <a:spcPts val="1000"/>
              </a:spcAft>
              <a:buNone/>
            </a:pPr>
            <a:endParaRPr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37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type="body" idx="1"/>
          </p:nvPr>
        </p:nvSpPr>
        <p:spPr>
          <a:xfrm>
            <a:off x="948275" y="1512350"/>
            <a:ext cx="10515600" cy="4351200"/>
          </a:xfrm>
          <a:prstGeom prst="rect">
            <a:avLst/>
          </a:prstGeom>
          <a:noFill/>
          <a:ln>
            <a:noFill/>
          </a:ln>
        </p:spPr>
        <p:txBody>
          <a:bodyPr spcFirstLastPara="1" wrap="square" lIns="91425" tIns="45700" rIns="91425" bIns="45700" anchor="t" anchorCtr="0">
            <a:noAutofit/>
          </a:bodyPr>
          <a:lstStyle/>
          <a:p>
            <a:pPr marL="228600" lvl="0" indent="-226059" algn="l" rtl="0">
              <a:lnSpc>
                <a:spcPct val="87000"/>
              </a:lnSpc>
              <a:spcBef>
                <a:spcPts val="0"/>
              </a:spcBef>
              <a:spcAft>
                <a:spcPts val="0"/>
              </a:spcAft>
              <a:buClr>
                <a:schemeClr val="dk1"/>
              </a:buClr>
              <a:buSzPts val="1760"/>
              <a:buFont typeface="Montserrat"/>
              <a:buAutoNum type="arabicPeriod"/>
            </a:pPr>
            <a:r>
              <a:rPr lang="fr-FR" sz="1400" dirty="0">
                <a:latin typeface="Montserrat"/>
                <a:ea typeface="Montserrat"/>
                <a:cs typeface="Montserrat"/>
                <a:sym typeface="Montserrat"/>
              </a:rPr>
              <a:t>Présentation du projet</a:t>
            </a:r>
            <a:endParaRPr sz="200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400" dirty="0">
                <a:latin typeface="Montserrat"/>
                <a:ea typeface="Montserrat"/>
                <a:cs typeface="Montserrat"/>
                <a:sym typeface="Montserrat"/>
              </a:rPr>
              <a:t>Enjeux et objectifs</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400" dirty="0">
                <a:latin typeface="Montserrat"/>
                <a:ea typeface="Montserrat"/>
                <a:cs typeface="Montserrat"/>
                <a:sym typeface="Montserrat"/>
              </a:rPr>
              <a:t>Équipe projet</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400" dirty="0">
                <a:latin typeface="Montserrat"/>
                <a:ea typeface="Montserrat"/>
                <a:cs typeface="Montserrat"/>
                <a:sym typeface="Montserrat"/>
              </a:rPr>
              <a:t>Spécifications ergonomiques</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400" dirty="0">
                <a:latin typeface="Montserrat"/>
                <a:ea typeface="Montserrat"/>
                <a:cs typeface="Montserrat"/>
                <a:sym typeface="Montserrat"/>
              </a:rPr>
              <a:t>Spécifications fonctionnelles</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400" dirty="0">
                <a:latin typeface="Montserrat"/>
                <a:ea typeface="Montserrat"/>
                <a:cs typeface="Montserrat"/>
                <a:sym typeface="Montserrat"/>
              </a:rPr>
              <a:t>Spécifications techniques</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400" dirty="0">
                <a:latin typeface="Montserrat"/>
                <a:ea typeface="Montserrat"/>
                <a:cs typeface="Montserrat"/>
                <a:sym typeface="Montserrat"/>
              </a:rPr>
              <a:t>Contraintes techniques et réglementaires</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400" dirty="0">
                <a:latin typeface="Montserrat"/>
                <a:ea typeface="Montserrat"/>
                <a:cs typeface="Montserrat"/>
                <a:sym typeface="Montserrat"/>
              </a:rPr>
              <a:t>Qualité et performance</a:t>
            </a:r>
            <a:endParaRPr sz="140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400" dirty="0" err="1">
                <a:latin typeface="Montserrat"/>
                <a:ea typeface="Montserrat"/>
                <a:cs typeface="Montserrat"/>
                <a:sym typeface="Montserrat"/>
              </a:rPr>
              <a:t>Rétroplanning</a:t>
            </a:r>
            <a:endParaRPr sz="200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400" dirty="0">
                <a:latin typeface="Montserrat"/>
                <a:ea typeface="Montserrat"/>
                <a:cs typeface="Montserrat"/>
                <a:sym typeface="Montserrat"/>
              </a:rPr>
              <a:t>Devis</a:t>
            </a:r>
            <a:endParaRPr sz="2000"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indent="0">
              <a:buNone/>
            </a:pPr>
            <a:r>
              <a:rPr lang="fr-FR" sz="1400" dirty="0">
                <a:latin typeface="Montserrat"/>
                <a:ea typeface="Montserrat"/>
                <a:cs typeface="Montserrat"/>
              </a:rPr>
              <a:t>Le projet vise à élaborer un portfolio en réponse à l'offre d'emploi d'</a:t>
            </a:r>
            <a:r>
              <a:rPr lang="fr-FR" sz="1400" dirty="0" err="1">
                <a:latin typeface="Montserrat"/>
                <a:ea typeface="Montserrat"/>
                <a:cs typeface="Montserrat"/>
              </a:rPr>
              <a:t>Aéroworld</a:t>
            </a:r>
            <a:r>
              <a:rPr lang="fr-FR" sz="1400" dirty="0">
                <a:latin typeface="Montserrat"/>
                <a:ea typeface="Montserrat"/>
                <a:cs typeface="Montserrat"/>
              </a:rPr>
              <a:t>. Ce portfolio inclut :</a:t>
            </a:r>
          </a:p>
          <a:p>
            <a:pPr>
              <a:buFont typeface="Wingdings" panose="05000000000000000000" pitchFamily="2" charset="2"/>
              <a:buChar char="ü"/>
            </a:pPr>
            <a:r>
              <a:rPr lang="fr-FR" sz="1400" dirty="0">
                <a:latin typeface="Montserrat"/>
                <a:ea typeface="Montserrat"/>
                <a:cs typeface="Montserrat"/>
              </a:rPr>
              <a:t>Une page </a:t>
            </a:r>
            <a:r>
              <a:rPr lang="fr-FR" sz="1400" dirty="0" err="1">
                <a:latin typeface="Montserrat"/>
                <a:ea typeface="Montserrat"/>
                <a:cs typeface="Montserrat"/>
              </a:rPr>
              <a:t>GitHub</a:t>
            </a:r>
            <a:r>
              <a:rPr lang="fr-FR" sz="1400" dirty="0">
                <a:latin typeface="Montserrat"/>
                <a:ea typeface="Montserrat"/>
                <a:cs typeface="Montserrat"/>
              </a:rPr>
              <a:t> hébergeant les divers projets réalisés durant la formation de Data </a:t>
            </a:r>
            <a:r>
              <a:rPr lang="fr-FR" sz="1400" dirty="0" err="1">
                <a:latin typeface="Montserrat"/>
                <a:ea typeface="Montserrat"/>
                <a:cs typeface="Montserrat"/>
              </a:rPr>
              <a:t>Analyst</a:t>
            </a:r>
            <a:r>
              <a:rPr lang="fr-FR" sz="1400" dirty="0">
                <a:latin typeface="Montserrat"/>
                <a:ea typeface="Montserrat"/>
                <a:cs typeface="Montserrat"/>
              </a:rPr>
              <a:t> avec </a:t>
            </a:r>
            <a:r>
              <a:rPr lang="fr-FR" sz="1400" dirty="0" err="1">
                <a:latin typeface="Montserrat"/>
                <a:ea typeface="Montserrat"/>
                <a:cs typeface="Montserrat"/>
              </a:rPr>
              <a:t>OpenClassrooms</a:t>
            </a:r>
            <a:r>
              <a:rPr lang="fr-FR" sz="1400" dirty="0">
                <a:latin typeface="Montserrat"/>
                <a:ea typeface="Montserrat"/>
                <a:cs typeface="Montserrat"/>
              </a:rPr>
              <a:t>.</a:t>
            </a:r>
          </a:p>
          <a:p>
            <a:pPr>
              <a:buFont typeface="Wingdings" panose="05000000000000000000" pitchFamily="2" charset="2"/>
              <a:buChar char="ü"/>
            </a:pPr>
            <a:r>
              <a:rPr lang="fr-FR" sz="1400" dirty="0">
                <a:latin typeface="Montserrat"/>
                <a:ea typeface="Montserrat"/>
                <a:cs typeface="Montserrat"/>
              </a:rPr>
              <a:t>Un tableau de bord de veille métier.</a:t>
            </a:r>
          </a:p>
          <a:p>
            <a:pPr>
              <a:buFont typeface="Wingdings" panose="05000000000000000000" pitchFamily="2" charset="2"/>
              <a:buChar char="ü"/>
            </a:pPr>
            <a:r>
              <a:rPr lang="fr-FR" sz="1400" dirty="0">
                <a:latin typeface="Montserrat"/>
                <a:ea typeface="Montserrat"/>
                <a:cs typeface="Montserrat"/>
              </a:rPr>
              <a:t>Un cahier des charges fonctionnel.</a:t>
            </a:r>
          </a:p>
          <a:p>
            <a:pPr>
              <a:buFont typeface="Wingdings" panose="05000000000000000000" pitchFamily="2" charset="2"/>
              <a:buChar char="ü"/>
            </a:pPr>
            <a:r>
              <a:rPr lang="fr-FR" sz="1400" dirty="0">
                <a:latin typeface="Montserrat"/>
                <a:ea typeface="Montserrat"/>
                <a:cs typeface="Montserrat"/>
              </a:rPr>
              <a:t>Une analyse des besoins métiers.</a:t>
            </a:r>
          </a:p>
          <a:p>
            <a:pPr>
              <a:buFont typeface="Wingdings" panose="05000000000000000000" pitchFamily="2" charset="2"/>
              <a:buChar char="ü"/>
            </a:pPr>
            <a:r>
              <a:rPr lang="fr-FR" sz="1400" dirty="0">
                <a:latin typeface="Montserrat"/>
                <a:ea typeface="Montserrat"/>
                <a:cs typeface="Montserrat"/>
              </a:rPr>
              <a:t>Une vidéo explicative sur la création d'un graphique avec Tableau, accompagnée de la documentation correspondante.</a:t>
            </a:r>
          </a:p>
          <a:p>
            <a:pPr>
              <a:buFont typeface="Wingdings" panose="05000000000000000000" pitchFamily="2" charset="2"/>
              <a:buChar char="ü"/>
            </a:pPr>
            <a:r>
              <a:rPr lang="fr-FR" sz="1400" dirty="0">
                <a:latin typeface="Montserrat"/>
                <a:ea typeface="Montserrat"/>
                <a:cs typeface="Montserrat"/>
              </a:rPr>
              <a:t>Un CV interactif conçu avec Tableau Software.</a:t>
            </a:r>
          </a:p>
          <a:p>
            <a:endParaRPr lang="fr-FR" sz="1600" dirty="0"/>
          </a:p>
          <a:p>
            <a:endParaRPr lang="fr-FR" sz="1600"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Enjeux et objectifs</a:t>
            </a:r>
            <a:endParaRPr b="1">
              <a:latin typeface="Montserrat"/>
              <a:ea typeface="Montserrat"/>
              <a:cs typeface="Montserrat"/>
              <a:sym typeface="Montserrat"/>
            </a:endParaRPr>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fr-FR" sz="1400" dirty="0">
                <a:latin typeface="Montserrat"/>
                <a:ea typeface="Montserrat"/>
                <a:cs typeface="Montserrat"/>
              </a:rPr>
              <a:t>Besoins du client : </a:t>
            </a:r>
          </a:p>
          <a:p>
            <a:pPr marL="114300" indent="0">
              <a:buNone/>
            </a:pPr>
            <a:r>
              <a:rPr lang="fr-FR" sz="1400" dirty="0">
                <a:latin typeface="Montserrat"/>
                <a:ea typeface="Montserrat"/>
                <a:cs typeface="Montserrat"/>
              </a:rPr>
              <a:t>Recevoir un portfolio réfléchi et visuel de la part du candidat, présentant son profil et démontrant sa maîtrise des compétences requises.</a:t>
            </a:r>
          </a:p>
          <a:p>
            <a:r>
              <a:rPr lang="fr-FR" sz="1400" dirty="0">
                <a:latin typeface="Montserrat"/>
                <a:ea typeface="Montserrat"/>
                <a:cs typeface="Montserrat"/>
              </a:rPr>
              <a:t>Raisons du besoin : </a:t>
            </a:r>
          </a:p>
          <a:p>
            <a:pPr marL="114300" indent="0">
              <a:buNone/>
            </a:pPr>
            <a:r>
              <a:rPr lang="fr-FR" sz="1400" dirty="0">
                <a:latin typeface="Montserrat"/>
                <a:ea typeface="Montserrat"/>
                <a:cs typeface="Montserrat"/>
              </a:rPr>
              <a:t>Recherche d'un profil de Data </a:t>
            </a:r>
            <a:r>
              <a:rPr lang="fr-FR" sz="1400" dirty="0" err="1">
                <a:latin typeface="Montserrat"/>
                <a:ea typeface="Montserrat"/>
                <a:cs typeface="Montserrat"/>
              </a:rPr>
              <a:t>Analyst</a:t>
            </a:r>
            <a:r>
              <a:rPr lang="fr-FR" sz="1400" dirty="0">
                <a:latin typeface="Montserrat"/>
                <a:ea typeface="Montserrat"/>
                <a:cs typeface="Montserrat"/>
              </a:rPr>
              <a:t> chef de projet expérimenté et polyvalent, intéressé par une évolution possible vers le management d'une équipe et par l'innovation en Data.</a:t>
            </a:r>
          </a:p>
          <a:p>
            <a:r>
              <a:rPr lang="fr-FR" sz="1400" dirty="0">
                <a:latin typeface="Montserrat"/>
                <a:ea typeface="Montserrat"/>
                <a:cs typeface="Montserrat"/>
              </a:rPr>
              <a:t>Objectifs SMART : </a:t>
            </a:r>
          </a:p>
          <a:p>
            <a:pPr marL="114300" indent="0">
              <a:buNone/>
            </a:pPr>
            <a:r>
              <a:rPr lang="fr-FR" sz="1400" dirty="0">
                <a:latin typeface="Montserrat"/>
                <a:ea typeface="Montserrat"/>
                <a:cs typeface="Montserrat"/>
              </a:rPr>
              <a:t>Élaborer un portfolio répondant aux critères spécifiques, mesurables, atteignables, réalistes et temporels.</a:t>
            </a: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sz="1600" dirty="0">
                <a:latin typeface="Montserrat"/>
                <a:ea typeface="Montserrat"/>
                <a:cs typeface="Montserrat"/>
                <a:sym typeface="Montserrat"/>
              </a:rPr>
              <a:t>Composition de l’équipe projet </a:t>
            </a:r>
            <a:endParaRPr sz="1600" dirty="0">
              <a:latin typeface="Montserrat"/>
              <a:ea typeface="Montserrat"/>
              <a:cs typeface="Montserrat"/>
              <a:sym typeface="Montserrat"/>
            </a:endParaRPr>
          </a:p>
          <a:p>
            <a:pPr marL="914400" lvl="1" indent="-406400" algn="l" rtl="0">
              <a:lnSpc>
                <a:spcPct val="90000"/>
              </a:lnSpc>
              <a:spcBef>
                <a:spcPts val="1000"/>
              </a:spcBef>
              <a:spcAft>
                <a:spcPts val="0"/>
              </a:spcAft>
              <a:buClr>
                <a:schemeClr val="dk1"/>
              </a:buClr>
              <a:buSzPts val="2800"/>
              <a:buFont typeface="Montserrat"/>
              <a:buChar char="•"/>
            </a:pPr>
            <a:r>
              <a:rPr lang="fr-FR" sz="1400" dirty="0" smtClean="0">
                <a:latin typeface="Montserrat"/>
                <a:ea typeface="Montserrat"/>
                <a:cs typeface="Montserrat"/>
                <a:sym typeface="Montserrat"/>
              </a:rPr>
              <a:t>ROUABAH </a:t>
            </a:r>
            <a:r>
              <a:rPr lang="fr-FR" sz="1400" dirty="0" err="1" smtClean="0">
                <a:latin typeface="Montserrat"/>
                <a:ea typeface="Montserrat"/>
                <a:cs typeface="Montserrat"/>
                <a:sym typeface="Montserrat"/>
              </a:rPr>
              <a:t>Lahlal</a:t>
            </a:r>
            <a:endParaRPr lang="fr-FR" sz="1400" dirty="0" smtClean="0">
              <a:latin typeface="Montserrat"/>
              <a:ea typeface="Montserrat"/>
              <a:cs typeface="Montserrat"/>
              <a:sym typeface="Montserrat"/>
            </a:endParaRPr>
          </a:p>
          <a:p>
            <a:pPr marL="508000" lvl="1" indent="0" algn="l" rtl="0">
              <a:lnSpc>
                <a:spcPct val="90000"/>
              </a:lnSpc>
              <a:spcBef>
                <a:spcPts val="1000"/>
              </a:spcBef>
              <a:spcAft>
                <a:spcPts val="0"/>
              </a:spcAft>
              <a:buClr>
                <a:schemeClr val="dk1"/>
              </a:buClr>
              <a:buSzPts val="2800"/>
              <a:buNone/>
            </a:pPr>
            <a:r>
              <a:rPr lang="fr-FR" sz="1400" dirty="0" smtClean="0">
                <a:latin typeface="Montserrat"/>
                <a:ea typeface="Montserrat"/>
                <a:cs typeface="Montserrat"/>
                <a:sym typeface="Montserrat"/>
              </a:rPr>
              <a:t>	Data </a:t>
            </a:r>
            <a:r>
              <a:rPr lang="fr-FR" sz="1400" dirty="0" err="1" smtClean="0">
                <a:latin typeface="Montserrat"/>
                <a:ea typeface="Montserrat"/>
                <a:cs typeface="Montserrat"/>
                <a:sym typeface="Montserrat"/>
              </a:rPr>
              <a:t>analyst</a:t>
            </a:r>
            <a:r>
              <a:rPr lang="fr-FR" sz="1400" dirty="0">
                <a:latin typeface="Montserrat"/>
                <a:ea typeface="Montserrat"/>
                <a:cs typeface="Montserrat"/>
                <a:sym typeface="Montserrat"/>
              </a:rPr>
              <a:t/>
            </a:r>
            <a:br>
              <a:rPr lang="fr-FR" sz="1400" dirty="0">
                <a:latin typeface="Montserrat"/>
                <a:ea typeface="Montserrat"/>
                <a:cs typeface="Montserrat"/>
                <a:sym typeface="Montserrat"/>
              </a:rPr>
            </a:br>
            <a:endParaRPr sz="1400"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Spécifications ergonomiques</a:t>
            </a:r>
            <a:endParaRPr b="1" dirty="0">
              <a:latin typeface="Montserrat"/>
              <a:ea typeface="Montserrat"/>
              <a:cs typeface="Montserrat"/>
              <a:sym typeface="Montserrat"/>
            </a:endParaRPr>
          </a:p>
        </p:txBody>
      </p:sp>
      <p:sp>
        <p:nvSpPr>
          <p:cNvPr id="115" name="Google Shape;115;p18"/>
          <p:cNvSpPr txBox="1">
            <a:spLocks noGrp="1"/>
          </p:cNvSpPr>
          <p:nvPr>
            <p:ph type="body" idx="1"/>
          </p:nvPr>
        </p:nvSpPr>
        <p:spPr>
          <a:xfrm>
            <a:off x="407368" y="1772816"/>
            <a:ext cx="11593288" cy="4248472"/>
          </a:xfrm>
          <a:prstGeom prst="rect">
            <a:avLst/>
          </a:prstGeom>
          <a:noFill/>
          <a:ln>
            <a:noFill/>
          </a:ln>
        </p:spPr>
        <p:txBody>
          <a:bodyPr spcFirstLastPara="1" wrap="square" lIns="91425" tIns="45700" rIns="91425" bIns="45700" anchor="t" anchorCtr="0">
            <a:normAutofit/>
          </a:bodyPr>
          <a:lstStyle/>
          <a:p>
            <a:pPr marL="63500" indent="0">
              <a:spcBef>
                <a:spcPts val="0"/>
              </a:spcBef>
              <a:buNone/>
            </a:pPr>
            <a:r>
              <a:rPr lang="fr-FR" sz="1800" b="1" dirty="0" smtClean="0">
                <a:latin typeface="Montserrat"/>
                <a:ea typeface="Montserrat"/>
                <a:cs typeface="Montserrat"/>
              </a:rPr>
              <a:t>Principes </a:t>
            </a:r>
            <a:r>
              <a:rPr lang="fr-FR" sz="1800" b="1" dirty="0">
                <a:latin typeface="Montserrat"/>
                <a:ea typeface="Montserrat"/>
                <a:cs typeface="Montserrat"/>
              </a:rPr>
              <a:t>ergonomiques du portfolio </a:t>
            </a:r>
            <a:r>
              <a:rPr lang="fr-FR" sz="1800" b="1" dirty="0" smtClean="0">
                <a:latin typeface="Montserrat"/>
                <a:ea typeface="Montserrat"/>
                <a:cs typeface="Montserrat"/>
              </a:rPr>
              <a:t>:</a:t>
            </a:r>
          </a:p>
          <a:p>
            <a:pPr marL="63500" indent="0">
              <a:spcBef>
                <a:spcPts val="0"/>
              </a:spcBef>
              <a:buNone/>
            </a:pPr>
            <a:endParaRPr lang="fr-FR" sz="1800" b="1" dirty="0">
              <a:latin typeface="Montserrat"/>
              <a:ea typeface="Montserrat"/>
              <a:cs typeface="Montserrat"/>
            </a:endParaRPr>
          </a:p>
          <a:p>
            <a:pPr marL="228600" indent="-165100">
              <a:spcBef>
                <a:spcPts val="0"/>
              </a:spcBef>
              <a:buFont typeface="Montserrat"/>
              <a:buChar char="•"/>
            </a:pPr>
            <a:r>
              <a:rPr lang="fr-FR" sz="1400" dirty="0">
                <a:latin typeface="Montserrat"/>
                <a:ea typeface="Montserrat"/>
                <a:cs typeface="Montserrat"/>
              </a:rPr>
              <a:t>Clarté et organisation : Le contenu doit être bien structuré et facile à naviguer.</a:t>
            </a:r>
          </a:p>
          <a:p>
            <a:pPr marL="228600" indent="-165100">
              <a:spcBef>
                <a:spcPts val="0"/>
              </a:spcBef>
              <a:buFont typeface="Montserrat"/>
              <a:buChar char="•"/>
            </a:pPr>
            <a:r>
              <a:rPr lang="fr-FR" sz="1400" dirty="0">
                <a:latin typeface="Montserrat"/>
                <a:ea typeface="Montserrat"/>
                <a:cs typeface="Montserrat"/>
              </a:rPr>
              <a:t>Pertinence : Inclure des projets et des réalisations qui sont directement liés au poste visé.</a:t>
            </a:r>
          </a:p>
          <a:p>
            <a:pPr marL="228600" indent="-165100">
              <a:spcBef>
                <a:spcPts val="0"/>
              </a:spcBef>
              <a:buFont typeface="Montserrat"/>
              <a:buChar char="•"/>
            </a:pPr>
            <a:r>
              <a:rPr lang="fr-FR" sz="1400" dirty="0">
                <a:latin typeface="Montserrat"/>
                <a:ea typeface="Montserrat"/>
                <a:cs typeface="Montserrat"/>
              </a:rPr>
              <a:t>Visuel attrayant : Utiliser des éléments graphiques pour rendre le portfolio visuellement </a:t>
            </a:r>
            <a:r>
              <a:rPr lang="fr-FR" sz="1400" dirty="0" smtClean="0">
                <a:latin typeface="Montserrat"/>
                <a:ea typeface="Montserrat"/>
                <a:cs typeface="Montserrat"/>
              </a:rPr>
              <a:t>plaisant.</a:t>
            </a:r>
            <a:endParaRPr lang="fr-FR" sz="1400" dirty="0">
              <a:latin typeface="Montserrat"/>
              <a:ea typeface="Montserrat"/>
              <a:cs typeface="Montserrat"/>
            </a:endParaRPr>
          </a:p>
          <a:p>
            <a:pPr marL="228600" indent="-165100">
              <a:spcBef>
                <a:spcPts val="0"/>
              </a:spcBef>
              <a:buFont typeface="Montserrat"/>
              <a:buChar char="•"/>
            </a:pPr>
            <a:r>
              <a:rPr lang="fr-FR" sz="1400" dirty="0">
                <a:latin typeface="Montserrat"/>
                <a:ea typeface="Montserrat"/>
                <a:cs typeface="Montserrat"/>
              </a:rPr>
              <a:t>Interactivité : Intégrer des éléments interactifs, comme des graphiques ou des tableaux de bord, pour démontrer vos compétences techniques.</a:t>
            </a:r>
          </a:p>
          <a:p>
            <a:pPr marL="228600" indent="-165100">
              <a:spcBef>
                <a:spcPts val="0"/>
              </a:spcBef>
              <a:buFont typeface="Montserrat"/>
              <a:buChar char="•"/>
            </a:pPr>
            <a:r>
              <a:rPr lang="fr-FR" sz="1400" dirty="0">
                <a:latin typeface="Montserrat"/>
                <a:ea typeface="Montserrat"/>
                <a:cs typeface="Montserrat"/>
              </a:rPr>
              <a:t>Personnalisation : Adapter le portfolio à l'offre d'emploi spécifique, en mettant en avant les compétences et expériences les plus pertinentes.</a:t>
            </a:r>
          </a:p>
          <a:p>
            <a:pPr marL="228600" indent="-165100">
              <a:spcBef>
                <a:spcPts val="0"/>
              </a:spcBef>
              <a:buFont typeface="Montserrat"/>
              <a:buChar char="•"/>
            </a:pPr>
            <a:r>
              <a:rPr lang="fr-FR" sz="1400" dirty="0" smtClean="0">
                <a:latin typeface="Montserrat"/>
                <a:ea typeface="Montserrat"/>
                <a:cs typeface="Montserrat"/>
              </a:rPr>
              <a:t>Accessibilité</a:t>
            </a:r>
            <a:r>
              <a:rPr lang="fr-FR" sz="1400" dirty="0">
                <a:latin typeface="Montserrat"/>
                <a:ea typeface="Montserrat"/>
                <a:cs typeface="Montserrat"/>
              </a:rPr>
              <a:t> : Assurer que le portfolio est accessible sur différents appareils et plateformes</a:t>
            </a:r>
            <a:r>
              <a:rPr lang="fr-FR" sz="1400" dirty="0" smtClean="0">
                <a:latin typeface="Montserrat"/>
                <a:ea typeface="Montserrat"/>
                <a:cs typeface="Montserrat"/>
              </a:rPr>
              <a:t>.</a:t>
            </a:r>
          </a:p>
          <a:p>
            <a:pPr marL="63500" indent="0">
              <a:spcBef>
                <a:spcPts val="0"/>
              </a:spcBef>
              <a:buNone/>
            </a:pPr>
            <a:endParaRPr lang="fr-FR" sz="1400" dirty="0">
              <a:latin typeface="Montserrat"/>
              <a:ea typeface="Montserrat"/>
              <a:cs typeface="Montserrat"/>
            </a:endParaRPr>
          </a:p>
          <a:p>
            <a:pPr marL="63500" indent="0">
              <a:spcBef>
                <a:spcPts val="0"/>
              </a:spcBef>
              <a:buNone/>
            </a:pPr>
            <a:endParaRPr lang="fr-FR" sz="1400" dirty="0">
              <a:latin typeface="Montserrat"/>
              <a:ea typeface="Montserrat"/>
              <a:cs typeface="Montserrat"/>
            </a:endParaRPr>
          </a:p>
          <a:p>
            <a:pPr marL="63500" indent="0">
              <a:spcBef>
                <a:spcPts val="0"/>
              </a:spcBef>
              <a:buNone/>
            </a:pPr>
            <a:r>
              <a:rPr lang="fr-FR" sz="1800" b="1" dirty="0">
                <a:latin typeface="Montserrat"/>
                <a:ea typeface="Montserrat"/>
                <a:cs typeface="Montserrat"/>
              </a:rPr>
              <a:t>Principes de navigation et UX design </a:t>
            </a:r>
            <a:r>
              <a:rPr lang="fr-FR" sz="1800" b="1" dirty="0" smtClean="0">
                <a:latin typeface="Montserrat"/>
                <a:ea typeface="Montserrat"/>
                <a:cs typeface="Montserrat"/>
              </a:rPr>
              <a:t>:</a:t>
            </a:r>
          </a:p>
          <a:p>
            <a:pPr marL="63500" indent="0">
              <a:spcBef>
                <a:spcPts val="0"/>
              </a:spcBef>
              <a:buNone/>
            </a:pPr>
            <a:endParaRPr lang="fr-FR" sz="1800" b="1" dirty="0">
              <a:latin typeface="Montserrat"/>
              <a:ea typeface="Montserrat"/>
              <a:cs typeface="Montserrat"/>
            </a:endParaRPr>
          </a:p>
          <a:p>
            <a:pPr marL="228600" indent="-165100">
              <a:spcBef>
                <a:spcPts val="0"/>
              </a:spcBef>
              <a:buFont typeface="Montserrat"/>
              <a:buChar char="•"/>
            </a:pPr>
            <a:r>
              <a:rPr lang="fr-FR" sz="1400" dirty="0">
                <a:latin typeface="Montserrat"/>
                <a:ea typeface="Montserrat"/>
                <a:cs typeface="Montserrat"/>
              </a:rPr>
              <a:t>Simplicité : La navigation doit être intuitive et facile à comprendre. </a:t>
            </a:r>
          </a:p>
          <a:p>
            <a:pPr marL="228600" indent="-165100">
              <a:spcBef>
                <a:spcPts val="0"/>
              </a:spcBef>
              <a:buFont typeface="Montserrat"/>
              <a:buChar char="•"/>
            </a:pPr>
            <a:r>
              <a:rPr lang="fr-FR" sz="1400" dirty="0">
                <a:latin typeface="Montserrat"/>
                <a:ea typeface="Montserrat"/>
                <a:cs typeface="Montserrat"/>
              </a:rPr>
              <a:t>Cohérence : Utilisez des conventions de navigation standardisées pour que les utilisateurs puissent facilement se repérer.</a:t>
            </a:r>
          </a:p>
          <a:p>
            <a:pPr marL="228600" indent="-165100">
              <a:spcBef>
                <a:spcPts val="0"/>
              </a:spcBef>
              <a:buFont typeface="Montserrat"/>
              <a:buChar char="•"/>
            </a:pPr>
            <a:r>
              <a:rPr lang="fr-FR" sz="1400" dirty="0" smtClean="0">
                <a:latin typeface="Montserrat"/>
                <a:ea typeface="Montserrat"/>
                <a:cs typeface="Montserrat"/>
              </a:rPr>
              <a:t>Esthétique </a:t>
            </a:r>
            <a:r>
              <a:rPr lang="fr-FR" sz="1400" dirty="0">
                <a:latin typeface="Montserrat"/>
                <a:ea typeface="Montserrat"/>
                <a:cs typeface="Montserrat"/>
              </a:rPr>
              <a:t>minimaliste : Un design épuré et sans surcharge visuelle aide à maintenir l'attention de l'utilisateur sur le contenu essentiel</a:t>
            </a:r>
            <a:r>
              <a:rPr lang="fr-FR" sz="1400" dirty="0" smtClean="0">
                <a:latin typeface="Montserrat"/>
                <a:ea typeface="Montserrat"/>
                <a:cs typeface="Montserrat"/>
              </a:rPr>
              <a:t>.</a:t>
            </a:r>
            <a:endParaRPr lang="fr-FR" sz="1400" dirty="0">
              <a:latin typeface="Montserrat"/>
              <a:ea typeface="Montserrat"/>
              <a:cs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Spécifications fonctionnelles</a:t>
            </a:r>
            <a:endParaRPr b="1">
              <a:latin typeface="Montserrat"/>
              <a:ea typeface="Montserrat"/>
              <a:cs typeface="Montserrat"/>
              <a:sym typeface="Montserrat"/>
            </a:endParaRPr>
          </a:p>
        </p:txBody>
      </p:sp>
      <p:sp>
        <p:nvSpPr>
          <p:cNvPr id="121" name="Google Shape;121;p19"/>
          <p:cNvSpPr txBox="1">
            <a:spLocks noGrp="1"/>
          </p:cNvSpPr>
          <p:nvPr>
            <p:ph type="body" idx="1"/>
          </p:nvPr>
        </p:nvSpPr>
        <p:spPr>
          <a:xfrm>
            <a:off x="838200" y="1825625"/>
            <a:ext cx="10515600" cy="38356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Font typeface="Montserrat"/>
              <a:buChar char="•"/>
            </a:pPr>
            <a:r>
              <a:rPr lang="fr-FR" sz="1600" dirty="0">
                <a:latin typeface="Montserrat"/>
                <a:ea typeface="Montserrat"/>
                <a:cs typeface="Montserrat"/>
                <a:sym typeface="Montserrat"/>
              </a:rPr>
              <a:t>Liste des fonctionnalités qui vont être mises en place </a:t>
            </a:r>
            <a:endParaRPr sz="1600" dirty="0">
              <a:latin typeface="Montserrat"/>
              <a:ea typeface="Montserrat"/>
              <a:cs typeface="Montserrat"/>
              <a:sym typeface="Montserrat"/>
            </a:endParaRPr>
          </a:p>
          <a:p>
            <a:pPr marL="685800" lvl="1" indent="-228600" algn="l" rtl="0">
              <a:lnSpc>
                <a:spcPct val="90000"/>
              </a:lnSpc>
              <a:spcBef>
                <a:spcPts val="1000"/>
              </a:spcBef>
              <a:spcAft>
                <a:spcPts val="0"/>
              </a:spcAft>
              <a:buSzPts val="1800"/>
              <a:buFont typeface="Montserrat"/>
              <a:buChar char="•"/>
            </a:pPr>
            <a:r>
              <a:rPr lang="fr-FR" sz="1400" dirty="0">
                <a:latin typeface="Montserrat"/>
                <a:ea typeface="Montserrat"/>
                <a:cs typeface="Montserrat"/>
                <a:sym typeface="Montserrat"/>
              </a:rPr>
              <a:t>Prise en compte du besoin client et de ses potentielles </a:t>
            </a:r>
            <a:r>
              <a:rPr lang="fr-FR" sz="1400" dirty="0" smtClean="0">
                <a:latin typeface="Montserrat"/>
                <a:ea typeface="Montserrat"/>
                <a:cs typeface="Montserrat"/>
                <a:sym typeface="Montserrat"/>
              </a:rPr>
              <a:t>évolutions</a:t>
            </a:r>
          </a:p>
          <a:p>
            <a:pPr marL="985838" lvl="1" indent="0">
              <a:spcBef>
                <a:spcPts val="1000"/>
              </a:spcBef>
              <a:buNone/>
            </a:pPr>
            <a:r>
              <a:rPr lang="fr-FR" sz="1400" dirty="0">
                <a:latin typeface="Montserrat"/>
                <a:ea typeface="Montserrat"/>
                <a:cs typeface="Montserrat"/>
              </a:rPr>
              <a:t>Cette approche garantit que le portfolio ne devient pas obsolète et qu'il peut évoluer avec les besoins du client, offrant ainsi une valeur ajoutée continue.</a:t>
            </a:r>
            <a:endParaRPr sz="1400" dirty="0">
              <a:latin typeface="Montserrat"/>
              <a:ea typeface="Montserrat"/>
              <a:cs typeface="Montserrat"/>
              <a:sym typeface="Montserrat"/>
            </a:endParaRPr>
          </a:p>
          <a:p>
            <a:pPr marL="685800" lvl="1" indent="-228600" algn="l" rtl="0">
              <a:lnSpc>
                <a:spcPct val="90000"/>
              </a:lnSpc>
              <a:spcBef>
                <a:spcPts val="1000"/>
              </a:spcBef>
              <a:spcAft>
                <a:spcPts val="0"/>
              </a:spcAft>
              <a:buSzPts val="1800"/>
              <a:buFont typeface="Montserrat"/>
              <a:buChar char="•"/>
            </a:pPr>
            <a:r>
              <a:rPr lang="fr-FR" sz="1400" dirty="0">
                <a:latin typeface="Montserrat"/>
                <a:ea typeface="Montserrat"/>
                <a:cs typeface="Montserrat"/>
                <a:sym typeface="Montserrat"/>
              </a:rPr>
              <a:t>Prise en compte de la législation française et européenne (RGPD</a:t>
            </a:r>
            <a:r>
              <a:rPr lang="fr-FR" sz="1400" dirty="0" smtClean="0">
                <a:latin typeface="Montserrat"/>
                <a:ea typeface="Montserrat"/>
                <a:cs typeface="Montserrat"/>
                <a:sym typeface="Montserrat"/>
              </a:rPr>
              <a:t>)</a:t>
            </a:r>
          </a:p>
          <a:p>
            <a:pPr marL="985838" lvl="1" indent="0">
              <a:spcBef>
                <a:spcPts val="1000"/>
              </a:spcBef>
              <a:buNone/>
            </a:pPr>
            <a:r>
              <a:rPr lang="fr-FR" sz="1400" dirty="0">
                <a:latin typeface="Montserrat"/>
                <a:ea typeface="Montserrat"/>
                <a:cs typeface="Montserrat"/>
              </a:rPr>
              <a:t>Respecter ces principes est crucial pour éviter des sanctions légales et pour garantir la confiance des utilisateurs. L'anonymisation des données permet de protéger la vie privée des individus tout en utilisant les données de manière sécurisée et conforme aux réglementations.</a:t>
            </a:r>
            <a:endParaRPr lang="fr-FR" sz="1400" dirty="0">
              <a:latin typeface="Montserrat"/>
              <a:ea typeface="Montserrat"/>
              <a:cs typeface="Montserrat"/>
              <a:sym typeface="Montserrat"/>
            </a:endParaRPr>
          </a:p>
          <a:p>
            <a:pPr marL="228600" lvl="0" indent="0" algn="l" rtl="0">
              <a:lnSpc>
                <a:spcPct val="90000"/>
              </a:lnSpc>
              <a:spcBef>
                <a:spcPts val="1000"/>
              </a:spcBef>
              <a:spcAft>
                <a:spcPts val="1000"/>
              </a:spcAft>
              <a:buSzPts val="1800"/>
              <a:buNone/>
            </a:pPr>
            <a:endParaRPr sz="1600"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Contraintes et spécificités techniques et réglementaires</a:t>
            </a:r>
            <a:endParaRPr b="1" dirty="0">
              <a:latin typeface="Montserrat"/>
              <a:ea typeface="Montserrat"/>
              <a:cs typeface="Montserrat"/>
              <a:sym typeface="Montserrat"/>
            </a:endParaRPr>
          </a:p>
        </p:txBody>
      </p:sp>
      <p:sp>
        <p:nvSpPr>
          <p:cNvPr id="127" name="Google Shape;127;p20"/>
          <p:cNvSpPr txBox="1">
            <a:spLocks noGrp="1"/>
          </p:cNvSpPr>
          <p:nvPr>
            <p:ph type="body" idx="1"/>
          </p:nvPr>
        </p:nvSpPr>
        <p:spPr>
          <a:xfrm>
            <a:off x="335360" y="1825624"/>
            <a:ext cx="11018440" cy="484373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ts val="2800"/>
              <a:buFont typeface="Montserrat"/>
              <a:buChar char="•"/>
            </a:pPr>
            <a:r>
              <a:rPr lang="fr-FR" sz="1600" dirty="0">
                <a:latin typeface="Montserrat"/>
                <a:ea typeface="Montserrat"/>
                <a:cs typeface="Montserrat"/>
                <a:sym typeface="Montserrat"/>
              </a:rPr>
              <a:t>Exemples de choix techniques pour le portfolio </a:t>
            </a:r>
            <a:endParaRPr sz="1600" dirty="0">
              <a:latin typeface="Montserrat"/>
              <a:ea typeface="Montserrat"/>
              <a:cs typeface="Montserrat"/>
              <a:sym typeface="Montserrat"/>
            </a:endParaRPr>
          </a:p>
          <a:p>
            <a:pPr marL="685800" marR="0" lvl="1" indent="-228600" algn="l" rtl="0">
              <a:lnSpc>
                <a:spcPct val="90000"/>
              </a:lnSpc>
              <a:spcBef>
                <a:spcPts val="1000"/>
              </a:spcBef>
              <a:spcAft>
                <a:spcPts val="0"/>
              </a:spcAft>
              <a:buSzPts val="1800"/>
              <a:buFont typeface="Montserrat"/>
              <a:buChar char="•"/>
            </a:pPr>
            <a:r>
              <a:rPr lang="fr-FR" sz="1400" dirty="0">
                <a:latin typeface="Montserrat"/>
                <a:ea typeface="Montserrat"/>
                <a:cs typeface="Montserrat"/>
                <a:sym typeface="Montserrat"/>
              </a:rPr>
              <a:t>Nom de l'hébergeur et nom de </a:t>
            </a:r>
            <a:r>
              <a:rPr lang="fr-FR" sz="1400" dirty="0" smtClean="0">
                <a:latin typeface="Montserrat"/>
                <a:ea typeface="Montserrat"/>
                <a:cs typeface="Montserrat"/>
                <a:sym typeface="Montserrat"/>
              </a:rPr>
              <a:t>domaine</a:t>
            </a:r>
          </a:p>
          <a:p>
            <a:pPr marL="457200" lvl="1" indent="0">
              <a:spcBef>
                <a:spcPts val="1000"/>
              </a:spcBef>
              <a:buNone/>
            </a:pPr>
            <a:r>
              <a:rPr lang="fr-FR" sz="1400" dirty="0"/>
              <a:t>	</a:t>
            </a:r>
            <a:r>
              <a:rPr lang="fr-FR" sz="1400" dirty="0" smtClean="0">
                <a:latin typeface="Montserrat"/>
                <a:ea typeface="Montserrat"/>
                <a:cs typeface="Montserrat"/>
              </a:rPr>
              <a:t>Créer </a:t>
            </a:r>
            <a:r>
              <a:rPr lang="fr-FR" sz="1400" dirty="0">
                <a:latin typeface="Montserrat"/>
                <a:ea typeface="Montserrat"/>
                <a:cs typeface="Montserrat"/>
              </a:rPr>
              <a:t>une page </a:t>
            </a:r>
            <a:r>
              <a:rPr lang="fr-FR" sz="1400" dirty="0" err="1">
                <a:latin typeface="Montserrat"/>
                <a:ea typeface="Montserrat"/>
                <a:cs typeface="Montserrat"/>
              </a:rPr>
              <a:t>GitHub</a:t>
            </a:r>
            <a:r>
              <a:rPr lang="fr-FR" sz="1400" dirty="0">
                <a:latin typeface="Montserrat"/>
                <a:ea typeface="Montserrat"/>
                <a:cs typeface="Montserrat"/>
              </a:rPr>
              <a:t> pour héberger les différents projets réalisés durant la formation de Data </a:t>
            </a:r>
            <a:r>
              <a:rPr lang="fr-FR" sz="1400" dirty="0" err="1">
                <a:latin typeface="Montserrat"/>
                <a:ea typeface="Montserrat"/>
                <a:cs typeface="Montserrat"/>
              </a:rPr>
              <a:t>Analyst</a:t>
            </a:r>
            <a:r>
              <a:rPr lang="fr-FR" sz="1400" dirty="0">
                <a:latin typeface="Montserrat"/>
                <a:ea typeface="Montserrat"/>
                <a:cs typeface="Montserrat"/>
              </a:rPr>
              <a:t>. 	</a:t>
            </a:r>
          </a:p>
          <a:p>
            <a:pPr marL="685800" lvl="1" indent="-228600">
              <a:spcBef>
                <a:spcPts val="1000"/>
              </a:spcBef>
              <a:buFont typeface="Montserrat"/>
              <a:buChar char="•"/>
            </a:pPr>
            <a:r>
              <a:rPr lang="fr-FR" sz="1400" dirty="0">
                <a:latin typeface="Montserrat"/>
                <a:ea typeface="Montserrat"/>
                <a:cs typeface="Montserrat"/>
                <a:sym typeface="Montserrat"/>
              </a:rPr>
              <a:t>Types d'appareils et navigateurs compatibles</a:t>
            </a:r>
          </a:p>
          <a:p>
            <a:pPr marL="457200" lvl="1" indent="0">
              <a:spcBef>
                <a:spcPts val="1000"/>
              </a:spcBef>
              <a:buNone/>
            </a:pPr>
            <a:r>
              <a:rPr lang="fr-FR" sz="1400" dirty="0">
                <a:latin typeface="Montserrat"/>
                <a:ea typeface="Montserrat"/>
                <a:cs typeface="Montserrat"/>
                <a:sym typeface="Montserrat"/>
              </a:rPr>
              <a:t>	</a:t>
            </a:r>
            <a:r>
              <a:rPr lang="fr-FR" sz="1400" dirty="0" smtClean="0">
                <a:latin typeface="Montserrat"/>
                <a:ea typeface="Montserrat"/>
                <a:cs typeface="Montserrat"/>
              </a:rPr>
              <a:t>Appareils</a:t>
            </a:r>
            <a:r>
              <a:rPr lang="fr-FR" sz="1400" dirty="0">
                <a:latin typeface="Montserrat"/>
                <a:ea typeface="Montserrat"/>
                <a:cs typeface="Montserrat"/>
              </a:rPr>
              <a:t> : Assurer la compatibilité du portfolio sur PC et appareils mobiles (smartphones et </a:t>
            </a:r>
            <a:r>
              <a:rPr lang="fr-FR" sz="1400" dirty="0" smtClean="0">
                <a:latin typeface="Montserrat"/>
                <a:ea typeface="Montserrat"/>
                <a:cs typeface="Montserrat"/>
              </a:rPr>
              <a:t>tablettes</a:t>
            </a:r>
            <a:r>
              <a:rPr lang="fr-FR" sz="1400" dirty="0">
                <a:latin typeface="Montserrat"/>
                <a:ea typeface="Montserrat"/>
                <a:cs typeface="Montserrat"/>
              </a:rPr>
              <a:t>).</a:t>
            </a:r>
          </a:p>
          <a:p>
            <a:pPr marL="457200" lvl="1" indent="0">
              <a:spcBef>
                <a:spcPts val="1000"/>
              </a:spcBef>
              <a:buNone/>
            </a:pPr>
            <a:r>
              <a:rPr lang="fr-FR" sz="1400" dirty="0" smtClean="0">
                <a:latin typeface="Montserrat"/>
                <a:ea typeface="Montserrat"/>
                <a:cs typeface="Montserrat"/>
              </a:rPr>
              <a:t>	Navigateurs</a:t>
            </a:r>
            <a:r>
              <a:rPr lang="fr-FR" sz="1400" dirty="0">
                <a:latin typeface="Montserrat"/>
                <a:ea typeface="Montserrat"/>
                <a:cs typeface="Montserrat"/>
              </a:rPr>
              <a:t> : Tester le portfolio sur les principaux navigateurs web tels que Google Chrome, Mozilla Firefox, 			Microsoft </a:t>
            </a:r>
            <a:r>
              <a:rPr lang="fr-FR" sz="1400" dirty="0" err="1">
                <a:latin typeface="Montserrat"/>
                <a:ea typeface="Montserrat"/>
                <a:cs typeface="Montserrat"/>
              </a:rPr>
              <a:t>Edge</a:t>
            </a:r>
            <a:r>
              <a:rPr lang="fr-FR" sz="1400" dirty="0">
                <a:latin typeface="Montserrat"/>
                <a:ea typeface="Montserrat"/>
                <a:cs typeface="Montserrat"/>
              </a:rPr>
              <a:t> et Safari pour garantir une expérience utilisateur cohérente.</a:t>
            </a:r>
          </a:p>
          <a:p>
            <a:pPr marL="685800" lvl="1" indent="-228600">
              <a:spcBef>
                <a:spcPts val="1000"/>
              </a:spcBef>
              <a:buFont typeface="Montserrat"/>
              <a:buChar char="•"/>
            </a:pPr>
            <a:r>
              <a:rPr lang="fr-FR" sz="1400" dirty="0">
                <a:latin typeface="Montserrat"/>
                <a:ea typeface="Montserrat"/>
                <a:cs typeface="Montserrat"/>
                <a:sym typeface="Montserrat"/>
              </a:rPr>
              <a:t>CMS et </a:t>
            </a:r>
            <a:r>
              <a:rPr lang="fr-FR" sz="1400" dirty="0" smtClean="0">
                <a:latin typeface="Montserrat"/>
                <a:ea typeface="Montserrat"/>
                <a:cs typeface="Montserrat"/>
                <a:sym typeface="Montserrat"/>
              </a:rPr>
              <a:t>extensions</a:t>
            </a:r>
            <a:endParaRPr sz="1400" dirty="0">
              <a:latin typeface="Montserrat"/>
              <a:ea typeface="Montserrat"/>
              <a:cs typeface="Montserrat"/>
              <a:sym typeface="Montserrat"/>
            </a:endParaRPr>
          </a:p>
          <a:p>
            <a:pPr marL="685800" lvl="1" indent="-228600">
              <a:spcBef>
                <a:spcPts val="1000"/>
              </a:spcBef>
              <a:buFont typeface="Montserrat"/>
              <a:buChar char="•"/>
            </a:pPr>
            <a:r>
              <a:rPr lang="fr-FR" sz="1400" dirty="0">
                <a:latin typeface="Montserrat"/>
                <a:ea typeface="Montserrat"/>
                <a:cs typeface="Montserrat"/>
                <a:sym typeface="Montserrat"/>
              </a:rPr>
              <a:t>Pratiques en sécurité et sauvegarde</a:t>
            </a:r>
          </a:p>
          <a:p>
            <a:pPr marL="457200" lvl="1" indent="0">
              <a:spcBef>
                <a:spcPts val="1000"/>
              </a:spcBef>
              <a:buNone/>
            </a:pPr>
            <a:r>
              <a:rPr lang="fr-FR" sz="1400" dirty="0" smtClean="0">
                <a:latin typeface="Montserrat"/>
                <a:ea typeface="Montserrat"/>
                <a:cs typeface="Montserrat"/>
              </a:rPr>
              <a:t>	Effectuer </a:t>
            </a:r>
            <a:r>
              <a:rPr lang="fr-FR" sz="1400" dirty="0">
                <a:latin typeface="Montserrat"/>
                <a:ea typeface="Montserrat"/>
                <a:cs typeface="Montserrat"/>
              </a:rPr>
              <a:t>des sauvegardes régulières du site</a:t>
            </a:r>
            <a:endParaRPr sz="1400" dirty="0">
              <a:latin typeface="Montserrat"/>
              <a:ea typeface="Montserrat"/>
              <a:cs typeface="Montserrat"/>
              <a:sym typeface="Montserrat"/>
            </a:endParaRPr>
          </a:p>
          <a:p>
            <a:pPr marL="685800" lvl="1" indent="-228600">
              <a:spcBef>
                <a:spcPts val="1000"/>
              </a:spcBef>
              <a:buFont typeface="Montserrat"/>
              <a:buChar char="•"/>
            </a:pPr>
            <a:r>
              <a:rPr lang="fr-FR" sz="1400" dirty="0">
                <a:latin typeface="Montserrat"/>
                <a:ea typeface="Montserrat"/>
                <a:cs typeface="Montserrat"/>
                <a:sym typeface="Montserrat"/>
              </a:rPr>
              <a:t>Respect du RGPD</a:t>
            </a:r>
          </a:p>
          <a:p>
            <a:pPr marL="457200" lvl="1" indent="0">
              <a:spcBef>
                <a:spcPts val="1000"/>
              </a:spcBef>
              <a:buNone/>
            </a:pPr>
            <a:r>
              <a:rPr lang="fr-FR" sz="1400" dirty="0" smtClean="0">
                <a:latin typeface="Montserrat"/>
                <a:ea typeface="Montserrat"/>
                <a:cs typeface="Montserrat"/>
              </a:rPr>
              <a:t>	Politique </a:t>
            </a:r>
            <a:r>
              <a:rPr lang="fr-FR" sz="1400" dirty="0">
                <a:latin typeface="Montserrat"/>
                <a:ea typeface="Montserrat"/>
                <a:cs typeface="Montserrat"/>
              </a:rPr>
              <a:t>de confidentialité : </a:t>
            </a:r>
            <a:r>
              <a:rPr lang="fr-FR" sz="1400" dirty="0" smtClean="0">
                <a:latin typeface="Montserrat"/>
                <a:ea typeface="Montserrat"/>
                <a:cs typeface="Montserrat"/>
              </a:rPr>
              <a:t>	Ajoutez </a:t>
            </a:r>
            <a:r>
              <a:rPr lang="fr-FR" sz="1400" dirty="0">
                <a:latin typeface="Montserrat"/>
                <a:ea typeface="Montserrat"/>
                <a:cs typeface="Montserrat"/>
              </a:rPr>
              <a:t>une section indiquant que l'hébergeur peut collecter des données </a:t>
            </a:r>
            <a:r>
              <a:rPr lang="fr-FR" sz="1400" dirty="0" smtClean="0">
                <a:latin typeface="Montserrat"/>
                <a:ea typeface="Montserrat"/>
                <a:cs typeface="Montserrat"/>
              </a:rPr>
              <a:t>					statistiques anonymes </a:t>
            </a:r>
            <a:r>
              <a:rPr lang="fr-FR" sz="1400" dirty="0">
                <a:latin typeface="Montserrat"/>
                <a:ea typeface="Montserrat"/>
                <a:cs typeface="Montserrat"/>
              </a:rPr>
              <a:t>pour améliorer les services.</a:t>
            </a:r>
          </a:p>
          <a:p>
            <a:pPr marL="457200" lvl="1" indent="0">
              <a:spcBef>
                <a:spcPts val="1000"/>
              </a:spcBef>
              <a:buNone/>
            </a:pPr>
            <a:r>
              <a:rPr lang="fr-FR" sz="1400" dirty="0" smtClean="0">
                <a:latin typeface="Montserrat"/>
                <a:ea typeface="Montserrat"/>
                <a:cs typeface="Montserrat"/>
              </a:rPr>
              <a:t>	Bannière </a:t>
            </a:r>
            <a:r>
              <a:rPr lang="fr-FR" sz="1400" dirty="0">
                <a:latin typeface="Montserrat"/>
                <a:ea typeface="Montserrat"/>
                <a:cs typeface="Montserrat"/>
              </a:rPr>
              <a:t>de cookies : </a:t>
            </a:r>
            <a:r>
              <a:rPr lang="fr-FR" sz="1400" dirty="0" smtClean="0">
                <a:latin typeface="Montserrat"/>
                <a:ea typeface="Montserrat"/>
                <a:cs typeface="Montserrat"/>
              </a:rPr>
              <a:t>	</a:t>
            </a:r>
            <a:r>
              <a:rPr lang="fr-FR" sz="1400" dirty="0" smtClean="0">
                <a:latin typeface="Montserrat"/>
                <a:ea typeface="Montserrat"/>
                <a:cs typeface="Montserrat"/>
              </a:rPr>
              <a:t>Utilisez </a:t>
            </a:r>
            <a:r>
              <a:rPr lang="fr-FR" sz="1400" dirty="0">
                <a:latin typeface="Montserrat"/>
                <a:ea typeface="Montserrat"/>
                <a:cs typeface="Montserrat"/>
              </a:rPr>
              <a:t>une bannière pour informer les utilisateurs de l'utilisation de cookies et </a:t>
            </a:r>
            <a:r>
              <a:rPr lang="fr-FR" sz="1400" dirty="0" smtClean="0">
                <a:latin typeface="Montserrat"/>
                <a:ea typeface="Montserrat"/>
                <a:cs typeface="Montserrat"/>
              </a:rPr>
              <a:t>				obtenir </a:t>
            </a:r>
            <a:r>
              <a:rPr lang="fr-FR" sz="1400" dirty="0">
                <a:latin typeface="Montserrat"/>
                <a:ea typeface="Montserrat"/>
                <a:cs typeface="Montserrat"/>
              </a:rPr>
              <a:t>leur </a:t>
            </a:r>
            <a:r>
              <a:rPr lang="fr-FR" sz="1400" dirty="0" smtClean="0">
                <a:latin typeface="Montserrat"/>
                <a:ea typeface="Montserrat"/>
                <a:cs typeface="Montserrat"/>
              </a:rPr>
              <a:t>consentement</a:t>
            </a:r>
            <a:r>
              <a:rPr lang="fr-FR" sz="1400" dirty="0">
                <a:latin typeface="Montserrat"/>
                <a:ea typeface="Montserrat"/>
                <a:cs typeface="Montserrat"/>
              </a:rPr>
              <a:t>.</a:t>
            </a:r>
          </a:p>
          <a:p>
            <a:pPr marL="685800" lvl="1" indent="-228600">
              <a:spcBef>
                <a:spcPts val="1000"/>
              </a:spcBef>
              <a:buFont typeface="Montserrat"/>
              <a:buChar char="•"/>
            </a:pPr>
            <a:endParaRPr sz="1400" dirty="0">
              <a:latin typeface="Montserrat"/>
              <a:ea typeface="Montserrat"/>
              <a:cs typeface="Montserrat"/>
              <a:sym typeface="Montserrat"/>
            </a:endParaRPr>
          </a:p>
          <a:p>
            <a:pPr marL="228600" lvl="0" indent="0" algn="l" rtl="0">
              <a:lnSpc>
                <a:spcPct val="90000"/>
              </a:lnSpc>
              <a:spcBef>
                <a:spcPts val="1000"/>
              </a:spcBef>
              <a:spcAft>
                <a:spcPts val="0"/>
              </a:spcAft>
              <a:buSzPts val="1800"/>
              <a:buNone/>
            </a:pPr>
            <a:endParaRPr sz="1600"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p:cNvSpPr txBox="1">
            <a:spLocks noGrp="1"/>
          </p:cNvSpPr>
          <p:nvPr>
            <p:ph type="body" idx="1"/>
          </p:nvPr>
        </p:nvSpPr>
        <p:spPr>
          <a:xfrm>
            <a:off x="839416" y="1556792"/>
            <a:ext cx="10657184" cy="4896544"/>
          </a:xfrm>
          <a:prstGeom prst="rect">
            <a:avLst/>
          </a:prstGeom>
          <a:noFill/>
          <a:ln>
            <a:noFill/>
          </a:ln>
        </p:spPr>
        <p:txBody>
          <a:bodyPr spcFirstLastPara="1" wrap="square" lIns="91425" tIns="45700" rIns="91425" bIns="45700" anchor="t" anchorCtr="0">
            <a:noAutofit/>
          </a:bodyPr>
          <a:lstStyle/>
          <a:p>
            <a:pPr marL="457200" lvl="0" indent="-334327" algn="l" rtl="0">
              <a:lnSpc>
                <a:spcPct val="150000"/>
              </a:lnSpc>
              <a:spcBef>
                <a:spcPts val="0"/>
              </a:spcBef>
              <a:spcAft>
                <a:spcPts val="0"/>
              </a:spcAft>
              <a:buSzPct val="64285"/>
              <a:buFont typeface="Montserrat"/>
              <a:buChar char="•"/>
            </a:pPr>
            <a:r>
              <a:rPr lang="fr-FR" sz="1100" dirty="0">
                <a:latin typeface="Montserrat"/>
                <a:ea typeface="Montserrat"/>
                <a:cs typeface="Montserrat"/>
                <a:sym typeface="Montserrat"/>
              </a:rPr>
              <a:t>Contraintes à prendre en compte : </a:t>
            </a:r>
            <a:endParaRPr sz="1100" dirty="0">
              <a:latin typeface="Montserrat"/>
              <a:ea typeface="Montserrat"/>
              <a:cs typeface="Montserrat"/>
              <a:sym typeface="Montserrat"/>
            </a:endParaRPr>
          </a:p>
          <a:p>
            <a:pPr lvl="1" indent="-334327">
              <a:lnSpc>
                <a:spcPct val="150000"/>
              </a:lnSpc>
              <a:spcBef>
                <a:spcPts val="0"/>
              </a:spcBef>
              <a:buSzPct val="75000"/>
              <a:buFont typeface="Montserrat"/>
              <a:buChar char="•"/>
            </a:pPr>
            <a:r>
              <a:rPr lang="fr-FR" sz="1100" dirty="0">
                <a:latin typeface="Montserrat"/>
                <a:ea typeface="Montserrat"/>
                <a:cs typeface="Montserrat"/>
                <a:sym typeface="Montserrat"/>
              </a:rPr>
              <a:t>temps : 1 </a:t>
            </a:r>
            <a:r>
              <a:rPr lang="fr-FR" sz="1050" dirty="0">
                <a:latin typeface="Montserrat"/>
                <a:ea typeface="Montserrat"/>
                <a:cs typeface="Montserrat"/>
                <a:sym typeface="Montserrat"/>
              </a:rPr>
              <a:t>mois maximum. </a:t>
            </a:r>
            <a:endParaRPr sz="1050" dirty="0" smtClean="0">
              <a:latin typeface="Montserrat"/>
              <a:ea typeface="Montserrat"/>
              <a:cs typeface="Montserrat"/>
              <a:sym typeface="Montserrat"/>
            </a:endParaRPr>
          </a:p>
          <a:p>
            <a:pPr lvl="1" indent="-334327">
              <a:lnSpc>
                <a:spcPct val="150000"/>
              </a:lnSpc>
              <a:spcBef>
                <a:spcPts val="0"/>
              </a:spcBef>
              <a:buSzPct val="75000"/>
              <a:buFont typeface="Montserrat"/>
              <a:buChar char="•"/>
            </a:pPr>
            <a:r>
              <a:rPr lang="fr-FR" sz="1100" dirty="0">
                <a:latin typeface="Montserrat"/>
                <a:ea typeface="Montserrat"/>
                <a:cs typeface="Montserrat"/>
                <a:sym typeface="Montserrat"/>
              </a:rPr>
              <a:t>budget : </a:t>
            </a:r>
            <a:r>
              <a:rPr lang="fr-FR" sz="1050" dirty="0" smtClean="0">
                <a:latin typeface="Montserrat"/>
                <a:ea typeface="Montserrat"/>
                <a:cs typeface="Montserrat"/>
              </a:rPr>
              <a:t>0 si c’est possible</a:t>
            </a:r>
            <a:endParaRPr sz="1050" dirty="0">
              <a:latin typeface="Montserrat"/>
              <a:ea typeface="Montserrat"/>
              <a:cs typeface="Montserrat"/>
              <a:sym typeface="Montserrat"/>
            </a:endParaRPr>
          </a:p>
          <a:p>
            <a:pPr marL="457200" lvl="1" indent="-334327">
              <a:lnSpc>
                <a:spcPct val="150000"/>
              </a:lnSpc>
              <a:spcBef>
                <a:spcPts val="0"/>
              </a:spcBef>
              <a:buSzPct val="64285"/>
              <a:buFont typeface="Montserrat"/>
              <a:buChar char="•"/>
            </a:pPr>
            <a:r>
              <a:rPr lang="fr-FR" sz="1050" dirty="0" smtClean="0">
                <a:latin typeface="Montserrat"/>
                <a:ea typeface="Montserrat"/>
                <a:cs typeface="Montserrat"/>
                <a:sym typeface="Montserrat"/>
              </a:rPr>
              <a:t>	</a:t>
            </a:r>
            <a:r>
              <a:rPr lang="fr-FR" sz="1100" dirty="0">
                <a:latin typeface="Montserrat"/>
                <a:ea typeface="Montserrat"/>
                <a:cs typeface="Montserrat"/>
                <a:sym typeface="Montserrat"/>
              </a:rPr>
              <a:t>règles fournies par le client : </a:t>
            </a:r>
          </a:p>
          <a:p>
            <a:pPr marL="114300" indent="0">
              <a:buNone/>
            </a:pPr>
            <a:r>
              <a:rPr lang="fr-FR" sz="1100" dirty="0">
                <a:latin typeface="Montserrat"/>
                <a:sym typeface="Montserrat"/>
              </a:rPr>
              <a:t>	</a:t>
            </a:r>
            <a:r>
              <a:rPr lang="fr-FR" sz="1100" dirty="0">
                <a:latin typeface="Montserrat"/>
                <a:ea typeface="Montserrat"/>
                <a:cs typeface="Montserrat"/>
              </a:rPr>
              <a:t>Le portfolio doit être réflexif et visuel, présentant le profil du candidat et démontrant la maîtrise des compétences </a:t>
            </a:r>
            <a:r>
              <a:rPr lang="fr-FR" sz="1100" dirty="0">
                <a:latin typeface="Montserrat"/>
                <a:ea typeface="Montserrat"/>
                <a:cs typeface="Montserrat"/>
              </a:rPr>
              <a:t> </a:t>
            </a:r>
            <a:r>
              <a:rPr lang="fr-FR" sz="1100" dirty="0" smtClean="0">
                <a:latin typeface="Montserrat"/>
                <a:ea typeface="Montserrat"/>
                <a:cs typeface="Montserrat"/>
              </a:rPr>
              <a:t>attendues</a:t>
            </a:r>
            <a:r>
              <a:rPr lang="fr-FR" sz="1100" dirty="0">
                <a:latin typeface="Montserrat"/>
                <a:ea typeface="Montserrat"/>
                <a:cs typeface="Montserrat"/>
              </a:rPr>
              <a:t>.</a:t>
            </a:r>
          </a:p>
          <a:p>
            <a:pPr marL="114300" indent="0">
              <a:buNone/>
            </a:pPr>
            <a:r>
              <a:rPr lang="fr-FR" sz="1100" dirty="0">
                <a:latin typeface="Montserrat"/>
                <a:ea typeface="Montserrat"/>
                <a:cs typeface="Montserrat"/>
              </a:rPr>
              <a:t>	Le portfolio doit être présenté en entretien à l'oral (optionnellement en anglais).</a:t>
            </a:r>
          </a:p>
          <a:p>
            <a:pPr marL="580073" lvl="1" indent="0" algn="l" rtl="0">
              <a:lnSpc>
                <a:spcPct val="150000"/>
              </a:lnSpc>
              <a:spcBef>
                <a:spcPts val="0"/>
              </a:spcBef>
              <a:spcAft>
                <a:spcPts val="0"/>
              </a:spcAft>
              <a:buSzPct val="75000"/>
              <a:buNone/>
            </a:pPr>
            <a:r>
              <a:rPr lang="fr-FR" sz="1050" dirty="0" smtClean="0">
                <a:latin typeface="Montserrat"/>
                <a:ea typeface="Montserrat"/>
                <a:cs typeface="Montserrat"/>
                <a:sym typeface="Montserrat"/>
              </a:rPr>
              <a:t>chartes :</a:t>
            </a:r>
          </a:p>
          <a:p>
            <a:pPr lvl="1" indent="-334327">
              <a:lnSpc>
                <a:spcPct val="150000"/>
              </a:lnSpc>
              <a:spcBef>
                <a:spcPts val="0"/>
              </a:spcBef>
              <a:buSzPct val="75000"/>
              <a:buFont typeface="Montserrat"/>
              <a:buChar char="•"/>
            </a:pPr>
            <a:r>
              <a:rPr lang="fr-FR" sz="1100" dirty="0">
                <a:latin typeface="Montserrat"/>
                <a:ea typeface="Montserrat"/>
                <a:cs typeface="Montserrat"/>
              </a:rPr>
              <a:t>Adhérer aux chartes graphiques et éditoriales définies par le client, bien que celles-ci ne soient pas spécifiquement mentionnées dans le cahier des charges.</a:t>
            </a:r>
          </a:p>
          <a:p>
            <a:pPr marL="457200" lvl="1" indent="-334327">
              <a:lnSpc>
                <a:spcPct val="150000"/>
              </a:lnSpc>
              <a:spcBef>
                <a:spcPts val="0"/>
              </a:spcBef>
              <a:buSzPct val="64285"/>
              <a:buFont typeface="Montserrat"/>
              <a:buChar char="•"/>
            </a:pPr>
            <a:r>
              <a:rPr lang="fr-FR" sz="1100" dirty="0">
                <a:latin typeface="Montserrat"/>
                <a:ea typeface="Montserrat"/>
                <a:cs typeface="Montserrat"/>
                <a:sym typeface="Montserrat"/>
              </a:rPr>
              <a:t>demandes particulières ? </a:t>
            </a:r>
            <a:endParaRPr sz="1100" dirty="0">
              <a:latin typeface="Montserrat"/>
              <a:ea typeface="Montserrat"/>
              <a:cs typeface="Montserrat"/>
              <a:sym typeface="Montserrat"/>
            </a:endParaRPr>
          </a:p>
          <a:p>
            <a:pPr marL="1494473" lvl="2" indent="-457200">
              <a:lnSpc>
                <a:spcPct val="150000"/>
              </a:lnSpc>
              <a:spcBef>
                <a:spcPts val="0"/>
              </a:spcBef>
              <a:buSzPct val="75000"/>
            </a:pPr>
            <a:r>
              <a:rPr lang="fr-FR" sz="1050" dirty="0">
                <a:latin typeface="Montserrat"/>
                <a:ea typeface="Montserrat"/>
                <a:cs typeface="Montserrat"/>
              </a:rPr>
              <a:t>Capacité à vulgariser et adapter son discours au public.</a:t>
            </a:r>
          </a:p>
          <a:p>
            <a:pPr marL="1494473" lvl="2" indent="-457200">
              <a:lnSpc>
                <a:spcPct val="150000"/>
              </a:lnSpc>
              <a:spcBef>
                <a:spcPts val="0"/>
              </a:spcBef>
              <a:buSzPct val="75000"/>
            </a:pPr>
            <a:r>
              <a:rPr lang="fr-FR" sz="1050" dirty="0">
                <a:latin typeface="Montserrat"/>
                <a:ea typeface="Montserrat"/>
                <a:cs typeface="Montserrat"/>
              </a:rPr>
              <a:t>Aptitude à communiquer efficacement à l'oral et à l'écrit.</a:t>
            </a:r>
          </a:p>
          <a:p>
            <a:pPr marL="1494473" lvl="2" indent="-457200">
              <a:lnSpc>
                <a:spcPct val="150000"/>
              </a:lnSpc>
              <a:spcBef>
                <a:spcPts val="0"/>
              </a:spcBef>
              <a:buSzPct val="75000"/>
            </a:pPr>
            <a:r>
              <a:rPr lang="fr-FR" sz="1050" dirty="0">
                <a:latin typeface="Montserrat"/>
                <a:ea typeface="Montserrat"/>
                <a:cs typeface="Montserrat"/>
              </a:rPr>
              <a:t>Faire preuve de rigueur et utiliser la pédagogie pour rassurer les utilisateurs et clients.</a:t>
            </a:r>
          </a:p>
          <a:p>
            <a:pPr marL="1494473" lvl="2" indent="-457200">
              <a:lnSpc>
                <a:spcPct val="150000"/>
              </a:lnSpc>
              <a:spcBef>
                <a:spcPts val="0"/>
              </a:spcBef>
              <a:buSzPct val="75000"/>
            </a:pPr>
            <a:r>
              <a:rPr lang="fr-FR" sz="1050" dirty="0">
                <a:latin typeface="Montserrat"/>
                <a:ea typeface="Montserrat"/>
                <a:cs typeface="Montserrat"/>
              </a:rPr>
              <a:t>Incarnation de la posture de consultant : challenger les besoins exprimés, conseiller, et se positionner comme un pair.</a:t>
            </a:r>
            <a:endParaRPr lang="fr-FR" sz="800" dirty="0">
              <a:latin typeface="Montserrat"/>
              <a:ea typeface="Montserrat"/>
              <a:cs typeface="Montserrat"/>
            </a:endParaRPr>
          </a:p>
          <a:p>
            <a:pPr indent="-334327">
              <a:lnSpc>
                <a:spcPct val="150000"/>
              </a:lnSpc>
              <a:spcBef>
                <a:spcPts val="0"/>
              </a:spcBef>
              <a:buSzPct val="64285"/>
              <a:buFont typeface="Montserrat"/>
              <a:buChar char="•"/>
            </a:pPr>
            <a:r>
              <a:rPr lang="fr-FR" sz="1100" dirty="0">
                <a:latin typeface="Montserrat"/>
                <a:ea typeface="Montserrat"/>
                <a:cs typeface="Montserrat"/>
                <a:sym typeface="Montserrat"/>
              </a:rPr>
              <a:t>Référentiels qualité (</a:t>
            </a:r>
            <a:r>
              <a:rPr lang="fr-FR" sz="1100" dirty="0" err="1">
                <a:latin typeface="Montserrat"/>
                <a:ea typeface="Montserrat"/>
                <a:cs typeface="Montserrat"/>
                <a:sym typeface="Montserrat"/>
              </a:rPr>
              <a:t>Opquast</a:t>
            </a:r>
            <a:r>
              <a:rPr lang="fr-FR" sz="1100" dirty="0">
                <a:latin typeface="Montserrat"/>
                <a:ea typeface="Montserrat"/>
                <a:cs typeface="Montserrat"/>
                <a:sym typeface="Montserrat"/>
              </a:rPr>
              <a:t>, W3C...)  </a:t>
            </a:r>
          </a:p>
          <a:p>
            <a:pPr lvl="1" indent="-334327">
              <a:lnSpc>
                <a:spcPct val="150000"/>
              </a:lnSpc>
              <a:spcBef>
                <a:spcPts val="0"/>
              </a:spcBef>
              <a:buSzPct val="64285"/>
              <a:buFont typeface="Montserrat"/>
              <a:buChar char="•"/>
            </a:pPr>
            <a:r>
              <a:rPr lang="fr-FR" sz="1100" dirty="0">
                <a:latin typeface="Montserrat"/>
                <a:ea typeface="Montserrat"/>
                <a:cs typeface="Montserrat"/>
              </a:rPr>
              <a:t>Suivre les référentiels de qualité tels qu'</a:t>
            </a:r>
            <a:r>
              <a:rPr lang="fr-FR" sz="1100" dirty="0" err="1">
                <a:latin typeface="Montserrat"/>
                <a:ea typeface="Montserrat"/>
                <a:cs typeface="Montserrat"/>
              </a:rPr>
              <a:t>Opquast</a:t>
            </a:r>
            <a:r>
              <a:rPr lang="fr-FR" sz="1100" dirty="0">
                <a:latin typeface="Montserrat"/>
                <a:ea typeface="Montserrat"/>
                <a:cs typeface="Montserrat"/>
              </a:rPr>
              <a:t> et W3C pour garantir une expérience utilisateur optimale et conforme aux standards.</a:t>
            </a:r>
          </a:p>
          <a:p>
            <a:pPr marL="457200" lvl="0" indent="-334327" algn="l" rtl="0">
              <a:lnSpc>
                <a:spcPct val="150000"/>
              </a:lnSpc>
              <a:spcBef>
                <a:spcPts val="0"/>
              </a:spcBef>
              <a:spcAft>
                <a:spcPts val="0"/>
              </a:spcAft>
              <a:buSzPct val="64285"/>
              <a:buFont typeface="Montserrat"/>
              <a:buChar char="•"/>
            </a:pPr>
            <a:r>
              <a:rPr lang="fr-FR" sz="1100" dirty="0" smtClean="0">
                <a:latin typeface="Montserrat"/>
                <a:ea typeface="Montserrat"/>
                <a:cs typeface="Montserrat"/>
                <a:sym typeface="Montserrat"/>
              </a:rPr>
              <a:t>Modalités </a:t>
            </a:r>
            <a:r>
              <a:rPr lang="fr-FR" sz="1100" dirty="0">
                <a:latin typeface="Montserrat"/>
                <a:ea typeface="Montserrat"/>
                <a:cs typeface="Montserrat"/>
                <a:sym typeface="Montserrat"/>
              </a:rPr>
              <a:t>de recette</a:t>
            </a:r>
            <a:endParaRPr sz="1100" dirty="0">
              <a:latin typeface="Montserrat"/>
              <a:ea typeface="Montserrat"/>
              <a:cs typeface="Montserrat"/>
              <a:sym typeface="Montserrat"/>
            </a:endParaRPr>
          </a:p>
          <a:p>
            <a:pPr marL="0" indent="0">
              <a:lnSpc>
                <a:spcPct val="150000"/>
              </a:lnSpc>
              <a:spcBef>
                <a:spcPts val="0"/>
              </a:spcBef>
              <a:buNone/>
            </a:pPr>
            <a:r>
              <a:rPr lang="fr-FR" sz="1100" dirty="0" smtClean="0"/>
              <a:t>	</a:t>
            </a:r>
            <a:r>
              <a:rPr lang="fr-FR" sz="1050" dirty="0">
                <a:latin typeface="Montserrat"/>
                <a:ea typeface="Montserrat"/>
                <a:cs typeface="Montserrat"/>
              </a:rPr>
              <a:t>Définir les critères et les étapes de validation du projet, y compris les tests utilisateurs et les retours du client pour s'assurer que le produit </a:t>
            </a:r>
            <a:r>
              <a:rPr lang="fr-FR" sz="1050" dirty="0" smtClean="0">
                <a:latin typeface="Montserrat"/>
                <a:ea typeface="Montserrat"/>
                <a:cs typeface="Montserrat"/>
              </a:rPr>
              <a:t>final 	répond </a:t>
            </a:r>
            <a:r>
              <a:rPr lang="fr-FR" sz="1050" dirty="0">
                <a:latin typeface="Montserrat"/>
                <a:ea typeface="Montserrat"/>
                <a:cs typeface="Montserrat"/>
              </a:rPr>
              <a:t>aux attentes.</a:t>
            </a:r>
          </a:p>
          <a:p>
            <a:pPr marL="0" lvl="0" indent="0" algn="l" rtl="0">
              <a:lnSpc>
                <a:spcPct val="150000"/>
              </a:lnSpc>
              <a:spcBef>
                <a:spcPts val="0"/>
              </a:spcBef>
              <a:spcAft>
                <a:spcPts val="0"/>
              </a:spcAft>
              <a:buNone/>
            </a:pPr>
            <a:endParaRPr sz="1050" dirty="0">
              <a:latin typeface="Montserrat"/>
              <a:ea typeface="Montserrat"/>
              <a:cs typeface="Montserrat"/>
              <a:sym typeface="Montserra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391</Words>
  <Application>Microsoft Office PowerPoint</Application>
  <PresentationFormat>Personnalisé</PresentationFormat>
  <Paragraphs>123</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Montserrat</vt:lpstr>
      <vt:lpstr>Calibri</vt:lpstr>
      <vt:lpstr>Wingdings</vt:lpstr>
      <vt:lpstr>Thème Office</vt:lpstr>
      <vt:lpstr>Cahier des charges</vt:lpstr>
      <vt:lpstr>Sommaire</vt:lpstr>
      <vt:lpstr>Présentation du projet</vt:lpstr>
      <vt:lpstr>Enjeux et objectifs</vt:lpstr>
      <vt:lpstr>Équipe projet</vt:lpstr>
      <vt:lpstr>Spécifications ergonomiques</vt:lpstr>
      <vt:lpstr>Spécifications fonctionnelles</vt:lpstr>
      <vt:lpstr>Contraintes et spécificités techniques et réglementaires</vt:lpstr>
      <vt:lpstr>Qualité et performance (1)</vt:lpstr>
      <vt:lpstr>Qualité et performance (2)</vt:lpstr>
      <vt:lpstr>Rétroplanning</vt:lpstr>
      <vt:lpstr>Devis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dc:title>
  <dc:creator>Lahlal</dc:creator>
  <cp:lastModifiedBy>User</cp:lastModifiedBy>
  <cp:revision>15</cp:revision>
  <dcterms:modified xsi:type="dcterms:W3CDTF">2025-03-13T22:54:24Z</dcterms:modified>
</cp:coreProperties>
</file>