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96" d="100"/>
          <a:sy n="96" d="100"/>
        </p:scale>
        <p:origin x="1187" y="2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Objects="1">
      <p:cViewPr>
        <p:scale>
          <a:sx n="96" d="100"/>
          <a:sy n="96" d="100"/>
        </p:scale>
        <p:origin x="1187" y="212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r>
              <a:t>Cliquez pour modifier le style du masque de titre</a:t>
            </a:r>
          </a:p>
        </p:txBody>
      </p:sp>
      <p:sp>
        <p:nvSpPr>
          <p:cNvPr id="3" name="SousTitreDiapositive1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t>Cliquez pour modifier le style du masque de sous-titre</a:t>
            </a:r>
          </a:p>
        </p:txBody>
      </p:sp>
      <p:sp>
        <p:nvSpPr>
          <p:cNvPr id="4" name="ZoneEstampille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fld id="{14F3FC0A-44F9-A60A-B74B-B25FB20541E7}" type="datetime1">
              <a:rPr/>
            </a:fld>
            <a:endParaRPr/>
          </a:p>
        </p:txBody>
      </p:sp>
      <p:sp>
        <p:nvSpPr>
          <p:cNvPr id="5" name="ZonePiedDePage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ZoneNuméroDiapositive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495361D0-9EA4-0697-EAEB-68C22FA51C3D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</p:cNvSpPr>
          <p:nvPr>
            <p:ph type="title" hasCustomPrompt="1"/>
          </p:nvPr>
        </p:nvSpPr>
        <p:spPr/>
        <p:txBody>
          <a:bodyPr/>
          <a:lstStyle/>
          <a:p>
            <a:r>
              <a:t>Cliquez pour modifier le style du masque de titre</a:t>
            </a:r>
          </a:p>
        </p:txBody>
      </p:sp>
      <p:sp>
        <p:nvSpPr>
          <p:cNvPr id="3" name="TexteDiapositive1"/>
          <p:cNvSpPr>
            <a:spLocks noGrp="1" noChangeArrowheads="1"/>
          </p:cNvSpPr>
          <p:nvPr>
            <p:ph idx="1" hasCustomPrompt="1"/>
          </p:nvPr>
        </p:nvSpPr>
        <p:spPr/>
        <p:txBody>
          <a:bodyPr vert="vert" wrap="square" numCol="1" spcCol="215900" anchor="t"/>
          <a:lstStyle/>
          <a:p>
            <a:r>
              <a:t>Cliquez pour modifier les styles du masque de texte</a:t>
            </a:r>
          </a:p>
          <a:p>
            <a:pPr lvl="1"/>
            <a:r>
              <a:t>Deuxième niveau</a:t>
            </a:r>
          </a:p>
          <a:p>
            <a:pPr lvl="2"/>
            <a:r>
              <a:t>Troisième niveau</a:t>
            </a:r>
          </a:p>
          <a:p>
            <a:pPr lvl="3"/>
            <a:r>
              <a:t>Quatrième niveau</a:t>
            </a:r>
          </a:p>
          <a:p>
            <a:pPr lvl="4"/>
            <a:r>
              <a:t>Cinquième niveau</a:t>
            </a:r>
          </a:p>
        </p:txBody>
      </p:sp>
      <p:sp>
        <p:nvSpPr>
          <p:cNvPr id="4" name="ZoneEstampille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fld id="{119DC7E1-AFFC-C831-B225-5964896B440C}" type="datetime1">
              <a:rPr/>
            </a:fld>
            <a:endParaRPr/>
          </a:p>
        </p:txBody>
      </p:sp>
      <p:sp>
        <p:nvSpPr>
          <p:cNvPr id="5" name="ZonePiedDePage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ZoneNuméroDiapositive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2E7247D6-98C3-27B1-8DCA-6EE409847B3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</p:cNvSpPr>
          <p:nvPr>
            <p:ph type="title" hasCustomPrompt="1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/>
          <a:lstStyle/>
          <a:p>
            <a:r>
              <a:t>Cliquez pour modifier le style du masque de titre</a:t>
            </a:r>
          </a:p>
        </p:txBody>
      </p:sp>
      <p:sp>
        <p:nvSpPr>
          <p:cNvPr id="3" name="TexteDiapositive1"/>
          <p:cNvSpPr>
            <a:spLocks noGrp="1" noChangeArrowheads="1"/>
          </p:cNvSpPr>
          <p:nvPr>
            <p:ph idx="1" hasCustomPrompt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/>
          <a:lstStyle/>
          <a:p>
            <a:r>
              <a:t>Cliquez pour modifier les styles du masque de texte</a:t>
            </a:r>
          </a:p>
          <a:p>
            <a:pPr lvl="1"/>
            <a:r>
              <a:t>Deuxième niveau</a:t>
            </a:r>
          </a:p>
          <a:p>
            <a:pPr lvl="2"/>
            <a:r>
              <a:t>Troisième niveau</a:t>
            </a:r>
          </a:p>
          <a:p>
            <a:pPr lvl="3"/>
            <a:r>
              <a:t>Quatrième niveau</a:t>
            </a:r>
          </a:p>
          <a:p>
            <a:pPr lvl="4"/>
            <a:r>
              <a:t>Cinquième niveau</a:t>
            </a:r>
          </a:p>
        </p:txBody>
      </p:sp>
      <p:sp>
        <p:nvSpPr>
          <p:cNvPr id="4" name="ZoneEstampille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fld id="{4DD2FFBD-F3A0-8709-EE6A-055CB1241850}" type="datetime1">
              <a:rPr/>
            </a:fld>
            <a:endParaRPr/>
          </a:p>
        </p:txBody>
      </p:sp>
      <p:sp>
        <p:nvSpPr>
          <p:cNvPr id="5" name="ZonePiedDePage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ZoneNuméroDiapositive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32C0D30-7EDE-79FB-9094-88AE43DA66DD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</p:cNvSpPr>
          <p:nvPr>
            <p:ph type="title" hasCustomPrompt="1"/>
          </p:nvPr>
        </p:nvSpPr>
        <p:spPr/>
        <p:txBody>
          <a:bodyPr/>
          <a:lstStyle/>
          <a:p>
            <a:r>
              <a:t>Cliquez pour modifier le style du masque de titre</a:t>
            </a:r>
          </a:p>
        </p:txBody>
      </p:sp>
      <p:sp>
        <p:nvSpPr>
          <p:cNvPr id="3" name="TexteDiapositive1"/>
          <p:cNvSpPr>
            <a:spLocks noGrp="1" noChangeArrowheads="1"/>
          </p:cNvSpPr>
          <p:nvPr>
            <p:ph idx="1" hasCustomPrompt="1"/>
          </p:nvPr>
        </p:nvSpPr>
        <p:spPr/>
        <p:txBody>
          <a:bodyPr/>
          <a:lstStyle/>
          <a:p>
            <a:r>
              <a:t>Cliquez pour modifier les styles du masque de texte</a:t>
            </a:r>
          </a:p>
          <a:p>
            <a:pPr lvl="1"/>
            <a:r>
              <a:t>Deuxième niveau</a:t>
            </a:r>
          </a:p>
          <a:p>
            <a:pPr lvl="2"/>
            <a:r>
              <a:t>Troisième niveau</a:t>
            </a:r>
          </a:p>
          <a:p>
            <a:pPr lvl="3"/>
            <a:r>
              <a:t>Quatrième niveau</a:t>
            </a:r>
          </a:p>
          <a:p>
            <a:pPr lvl="4"/>
            <a:r>
              <a:t>Cinquième niveau</a:t>
            </a:r>
          </a:p>
        </p:txBody>
      </p:sp>
      <p:sp>
        <p:nvSpPr>
          <p:cNvPr id="4" name="ZoneEstampille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fld id="{2BEDDB14-5AC6-B82D-8855-AC78951B7EF9}" type="datetime1">
              <a:rPr/>
            </a:fld>
            <a:endParaRPr/>
          </a:p>
        </p:txBody>
      </p:sp>
      <p:sp>
        <p:nvSpPr>
          <p:cNvPr id="5" name="ZonePiedDePage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ZoneNuméroDiapositive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2B97F791-DFC6-C201-882F-2954B9617E7C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</p:cNvSpPr>
          <p:nvPr>
            <p:ph type="title" hasCustomPrompt="1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/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Cliquez pour modifier le style du masque de titre</a:t>
            </a:r>
          </a:p>
        </p:txBody>
      </p:sp>
      <p:sp>
        <p:nvSpPr>
          <p:cNvPr id="3" name="TexteDiapositive1"/>
          <p:cNvSpPr>
            <a:spLocks noGrp="1" noChangeArrowheads="1"/>
          </p:cNvSpPr>
          <p:nvPr>
            <p:ph idx="1" hasCustomPrompt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r>
              <a:t>Cliquez pour modifier les styles du masque de texte</a:t>
            </a:r>
          </a:p>
        </p:txBody>
      </p:sp>
      <p:sp>
        <p:nvSpPr>
          <p:cNvPr id="4" name="ZoneEstampille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fld id="{5009C974-3ABD-5C3F-F3B1-CC6A87FF0599}" type="datetime1">
              <a:rPr/>
            </a:fld>
            <a:endParaRPr/>
          </a:p>
        </p:txBody>
      </p:sp>
      <p:sp>
        <p:nvSpPr>
          <p:cNvPr id="5" name="ZonePiedDePage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ZoneNuméroDiapositive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409CC91E-50AD-C93F-E324-A66A876A15F3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re et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</p:cNvSpPr>
          <p:nvPr>
            <p:ph type="title" hasCustomPrompt="1"/>
          </p:nvPr>
        </p:nvSpPr>
        <p:spPr/>
        <p:txBody>
          <a:bodyPr/>
          <a:lstStyle/>
          <a:p>
            <a:r>
              <a:t>Cliquez pour modifier le style du masque de titre</a:t>
            </a:r>
          </a:p>
        </p:txBody>
      </p:sp>
      <p:sp>
        <p:nvSpPr>
          <p:cNvPr id="3" name="TexteDiapositive2"/>
          <p:cNvSpPr>
            <a:spLocks noGrp="1" noChangeArrowheads="1"/>
          </p:cNvSpPr>
          <p:nvPr>
            <p:ph sz="half" idx="1" hasCustomPrompt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t>Cliquez pour modifier les styles du masque de texte</a:t>
            </a:r>
          </a:p>
          <a:p>
            <a:pPr lvl="1"/>
            <a:r>
              <a:t>Deuxième niveau</a:t>
            </a:r>
          </a:p>
          <a:p>
            <a:pPr lvl="2"/>
            <a:r>
              <a:t>Troisième niveau</a:t>
            </a:r>
          </a:p>
          <a:p>
            <a:pPr lvl="3"/>
            <a:r>
              <a:t>Quatrième niveau</a:t>
            </a:r>
          </a:p>
          <a:p>
            <a:pPr lvl="4"/>
            <a:r>
              <a:t>Cinquième niveau</a:t>
            </a:r>
          </a:p>
        </p:txBody>
      </p:sp>
      <p:sp>
        <p:nvSpPr>
          <p:cNvPr id="4" name="TexteDiapositive1"/>
          <p:cNvSpPr>
            <a:spLocks noGrp="1" noChangeArrowheads="1"/>
          </p:cNvSpPr>
          <p:nvPr>
            <p:ph sz="half" idx="2" hasCustomPrompt="1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t>Cliquez pour modifier les styles du masque de texte</a:t>
            </a:r>
          </a:p>
          <a:p>
            <a:pPr lvl="1"/>
            <a:r>
              <a:t>Deuxième niveau</a:t>
            </a:r>
          </a:p>
          <a:p>
            <a:pPr lvl="2"/>
            <a:r>
              <a:t>Troisième niveau</a:t>
            </a:r>
          </a:p>
          <a:p>
            <a:pPr lvl="3"/>
            <a:r>
              <a:t>Quatrième niveau</a:t>
            </a:r>
          </a:p>
          <a:p>
            <a:pPr lvl="4"/>
            <a:r>
              <a:t>Cinquième niveau</a:t>
            </a:r>
          </a:p>
        </p:txBody>
      </p:sp>
      <p:sp>
        <p:nvSpPr>
          <p:cNvPr id="5" name="ZoneEstampille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fld id="{704C74DE-909D-1982-D3F4-66D73ABA2533}" type="datetime1">
              <a:rPr/>
            </a:fld>
            <a:endParaRPr/>
          </a:p>
        </p:txBody>
      </p:sp>
      <p:sp>
        <p:nvSpPr>
          <p:cNvPr id="6" name="ZonePiedDePage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ZoneNuméroDiapositive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799E4BE-F0DA-CC12-9421-0647AA6F6253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</p:cNvSpPr>
          <p:nvPr>
            <p:ph type="title" hasCustomPrompt="1"/>
          </p:nvPr>
        </p:nvSpPr>
        <p:spPr/>
        <p:txBody>
          <a:bodyPr/>
          <a:lstStyle/>
          <a:p>
            <a:r>
              <a:t>Cliquez pour modifier le style du masque de titre</a:t>
            </a:r>
          </a:p>
        </p:txBody>
      </p:sp>
      <p:sp>
        <p:nvSpPr>
          <p:cNvPr id="3" name="TexteDiapositive3"/>
          <p:cNvSpPr>
            <a:spLocks noGrp="1" noChangeArrowheads="1"/>
          </p:cNvSpPr>
          <p:nvPr>
            <p:ph idx="1" hasCustomPrompt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t>Cliquez pour modifier les styles du masque de texte</a:t>
            </a:r>
          </a:p>
        </p:txBody>
      </p:sp>
      <p:sp>
        <p:nvSpPr>
          <p:cNvPr id="4" name="TexteDiapositive1"/>
          <p:cNvSpPr>
            <a:spLocks noGrp="1" noChangeArrowheads="1"/>
          </p:cNvSpPr>
          <p:nvPr>
            <p:ph sz="half" idx="2" hasCustomPrompt="1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t>Cliquez pour modifier les styles du masque de texte</a:t>
            </a:r>
          </a:p>
          <a:p>
            <a:pPr lvl="1"/>
            <a:r>
              <a:t>Deuxième niveau</a:t>
            </a:r>
          </a:p>
          <a:p>
            <a:pPr lvl="2"/>
            <a:r>
              <a:t>Troisième niveau</a:t>
            </a:r>
          </a:p>
          <a:p>
            <a:pPr lvl="3"/>
            <a:r>
              <a:t>Quatrième niveau</a:t>
            </a:r>
          </a:p>
          <a:p>
            <a:pPr lvl="4"/>
            <a:r>
              <a:t>Cinquième niveau</a:t>
            </a:r>
          </a:p>
        </p:txBody>
      </p:sp>
      <p:sp>
        <p:nvSpPr>
          <p:cNvPr id="5" name="TexteDiapositive2"/>
          <p:cNvSpPr>
            <a:spLocks noGrp="1" noChangeArrowheads="1"/>
          </p:cNvSpPr>
          <p:nvPr>
            <p:ph idx="3" hasCustomPrompt="1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t>Cliquez pour modifier les styles du masque de texte</a:t>
            </a:r>
          </a:p>
        </p:txBody>
      </p:sp>
      <p:sp>
        <p:nvSpPr>
          <p:cNvPr id="6" name="TexteDiapositive4"/>
          <p:cNvSpPr>
            <a:spLocks noGrp="1" noChangeArrowheads="1"/>
          </p:cNvSpPr>
          <p:nvPr>
            <p:ph sz="half" idx="4" hasCustomPrompt="1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t>Cliquez pour modifier les styles du masque de texte</a:t>
            </a:r>
          </a:p>
          <a:p>
            <a:pPr lvl="1"/>
            <a:r>
              <a:t>Deuxième niveau</a:t>
            </a:r>
          </a:p>
          <a:p>
            <a:pPr lvl="2"/>
            <a:r>
              <a:t>Troisième niveau</a:t>
            </a:r>
          </a:p>
          <a:p>
            <a:pPr lvl="3"/>
            <a:r>
              <a:t>Quatrième niveau</a:t>
            </a:r>
          </a:p>
          <a:p>
            <a:pPr lvl="4"/>
            <a:r>
              <a:t>Cinquième niveau</a:t>
            </a:r>
          </a:p>
        </p:txBody>
      </p:sp>
      <p:sp>
        <p:nvSpPr>
          <p:cNvPr id="7" name="ZoneEstampille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fld id="{68A5C3CD-8385-F035-CB1D-75608D533D20}" type="datetime1">
              <a:rPr/>
            </a:fld>
            <a:endParaRPr/>
          </a:p>
        </p:txBody>
      </p:sp>
      <p:sp>
        <p:nvSpPr>
          <p:cNvPr id="8" name="ZonePiedDePage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9" name="ZoneNuméroDiapositive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47072D65-2BAA-52DB-E4BF-DD8E63F11288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</p:cNvSpPr>
          <p:nvPr>
            <p:ph type="title" hasCustomPrompt="1"/>
          </p:nvPr>
        </p:nvSpPr>
        <p:spPr/>
        <p:txBody>
          <a:bodyPr/>
          <a:lstStyle/>
          <a:p>
            <a:r>
              <a:t>Cliquez pour modifier le style du masque de titre</a:t>
            </a:r>
          </a:p>
        </p:txBody>
      </p:sp>
      <p:sp>
        <p:nvSpPr>
          <p:cNvPr id="3" name="ZoneEstampille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fld id="{59731954-1AB4-26EF-FACB-ECBA57850CB9}" type="datetime1">
              <a:rPr/>
            </a:fld>
            <a:endParaRPr/>
          </a:p>
        </p:txBody>
      </p:sp>
      <p:sp>
        <p:nvSpPr>
          <p:cNvPr id="4" name="ZonePiedDePage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ZoneNuméroDiapositive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2EF639A-D4BF-BA95-F157-22C02D190777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Estampille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fld id="{276DF342-0CCA-3805-84D5-FA50BD9B72AF}" type="datetime1">
              <a:rPr/>
            </a:fld>
            <a:endParaRPr/>
          </a:p>
        </p:txBody>
      </p:sp>
      <p:sp>
        <p:nvSpPr>
          <p:cNvPr id="3" name="ZonePiedDePage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ZoneNuméroDiapositive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121D81F5-BBFF-4877-B1A5-4D22CFEB4718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</p:cNvSpPr>
          <p:nvPr>
            <p:ph type="title" hasCustomPrompt="1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/>
          <a:lstStyle>
            <a:lvl1pPr algn="l">
              <a:defRPr sz="2000" b="1"/>
            </a:lvl1pPr>
          </a:lstStyle>
          <a:p>
            <a:r>
              <a:t>Cliquez pour modifier le style du masque de titre</a:t>
            </a:r>
          </a:p>
        </p:txBody>
      </p:sp>
      <p:sp>
        <p:nvSpPr>
          <p:cNvPr id="3" name="TexteDiapositive2"/>
          <p:cNvSpPr>
            <a:spLocks noGrp="1" noChangeArrowheads="1"/>
          </p:cNvSpPr>
          <p:nvPr>
            <p:ph idx="1" hasCustomPrompt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t>Cliquez pour modifier les styles du masque de texte</a:t>
            </a:r>
          </a:p>
          <a:p>
            <a:pPr lvl="1"/>
            <a:r>
              <a:t>Deuxième niveau</a:t>
            </a:r>
          </a:p>
          <a:p>
            <a:pPr lvl="2"/>
            <a:r>
              <a:t>Troisième niveau</a:t>
            </a:r>
          </a:p>
          <a:p>
            <a:pPr lvl="3"/>
            <a:r>
              <a:t>Quatrième niveau</a:t>
            </a:r>
          </a:p>
          <a:p>
            <a:pPr lvl="4"/>
            <a:r>
              <a:t>Cinquième niveau</a:t>
            </a:r>
          </a:p>
        </p:txBody>
      </p:sp>
      <p:sp>
        <p:nvSpPr>
          <p:cNvPr id="4" name="TexteDiapositive1"/>
          <p:cNvSpPr>
            <a:spLocks noGrp="1" noChangeArrowheads="1"/>
          </p:cNvSpPr>
          <p:nvPr>
            <p:ph sz="half" idx="2" hasCustomPrompt="1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t>Cliquez pour modifier les styles du masque de texte</a:t>
            </a:r>
          </a:p>
        </p:txBody>
      </p:sp>
      <p:sp>
        <p:nvSpPr>
          <p:cNvPr id="5" name="ZoneEstampille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fld id="{4CAFBF7C-32A1-FA49-EF17-C41CF1591991}" type="datetime1">
              <a:rPr/>
            </a:fld>
            <a:endParaRPr/>
          </a:p>
        </p:txBody>
      </p:sp>
      <p:sp>
        <p:nvSpPr>
          <p:cNvPr id="6" name="ZonePiedDePage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ZoneNuméroDiapositive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177084-CAB9-4286-F7AF-3CD33EE10169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</p:cNvSpPr>
          <p:nvPr>
            <p:ph type="title" hasCustomPrompt="1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/>
          <a:lstStyle>
            <a:lvl1pPr algn="l">
              <a:defRPr sz="2000" b="1"/>
            </a:lvl1pPr>
          </a:lstStyle>
          <a:p>
            <a:r>
              <a:t>Cliquez pour modifier le style du masque de titre</a:t>
            </a:r>
          </a:p>
        </p:txBody>
      </p:sp>
      <p:sp>
        <p:nvSpPr>
          <p:cNvPr id="3" name="TexteDiapositive2"/>
          <p:cNvSpPr>
            <a:spLocks noGrp="1" noChangeArrowheads="1"/>
          </p:cNvSpPr>
          <p:nvPr>
            <p:ph idx="1" hasCustomPrompt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Cliquez pour modifier les styles du masque de texte</a:t>
            </a:r>
          </a:p>
        </p:txBody>
      </p:sp>
      <p:sp>
        <p:nvSpPr>
          <p:cNvPr id="4" name="TexteDiapositive1"/>
          <p:cNvSpPr>
            <a:spLocks noGrp="1" noChangeArrowheads="1"/>
          </p:cNvSpPr>
          <p:nvPr>
            <p:ph sz="half" idx="2" hasCustomPrompt="1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t>Cliquez pour modifier les styles du masque de texte</a:t>
            </a:r>
          </a:p>
        </p:txBody>
      </p:sp>
      <p:sp>
        <p:nvSpPr>
          <p:cNvPr id="5" name="ZoneEstampille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fld id="{0702B54A-04EA-5743-A4BA-F216FBF452A7}" type="datetime1">
              <a:rPr/>
            </a:fld>
            <a:endParaRPr/>
          </a:p>
        </p:txBody>
      </p:sp>
      <p:sp>
        <p:nvSpPr>
          <p:cNvPr id="6" name="ZonePiedDePage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ZoneNuméroDiapositive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3175CAA-E4EE-42AA-A0AF-12FF12E15647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r>
              <a:t>Cliquez pour modifier le style du masque de titre</a:t>
            </a:r>
          </a:p>
        </p:txBody>
      </p:sp>
      <p:sp>
        <p:nvSpPr>
          <p:cNvPr id="3" name="TexteDiapositive1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r>
              <a:t>Cliquez pour modifier les styles du masque de texte</a:t>
            </a:r>
          </a:p>
          <a:p>
            <a:pPr lvl="1"/>
            <a:r>
              <a:t>Deuxième niveau</a:t>
            </a:r>
          </a:p>
          <a:p>
            <a:pPr lvl="2"/>
            <a:r>
              <a:t>Troisième niveau</a:t>
            </a:r>
          </a:p>
          <a:p>
            <a:pPr lvl="3"/>
            <a:r>
              <a:t>Quatrième niveau</a:t>
            </a:r>
          </a:p>
          <a:p>
            <a:pPr lvl="4"/>
            <a:r>
              <a:t>Cinquième niveau</a:t>
            </a:r>
          </a:p>
        </p:txBody>
      </p:sp>
      <p:sp>
        <p:nvSpPr>
          <p:cNvPr id="4" name="ZoneEstampille1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>
            <a:lvl1pPr algn="l">
              <a:defRPr sz="1200"/>
            </a:lvl1pPr>
          </a:lstStyle>
          <a:p>
            <a:fld id="{210F0F75-3BCC-5AF9-82B7-CDAC41F97498}" type="datetime1">
              <a:rPr/>
            </a:fld>
            <a:endParaRPr/>
          </a:p>
        </p:txBody>
      </p:sp>
      <p:sp>
        <p:nvSpPr>
          <p:cNvPr id="5" name="ZonePiedDePage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>
            <a:lvl1pPr algn="ctr">
              <a:defRPr sz="1200"/>
            </a:lvl1pPr>
          </a:lstStyle>
          <a:p/>
        </p:txBody>
      </p:sp>
      <p:sp>
        <p:nvSpPr>
          <p:cNvPr id="6" name="ZoneNuméroDiapositive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>
            <a:lvl1pPr algn="r">
              <a:defRPr sz="1200"/>
            </a:lvl1pPr>
          </a:lstStyle>
          <a:p>
            <a:fld id="{7B642694-DA96-31D0-D8DC-2C8568922E79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TitreDiapositive1"/>
          <p:cNvSpPr>
            <a:spLocks noGrp="1" noChangeArrowheads="1"/>
          </p:cNvSpPr>
          <p:nvPr>
            <p:ph type="subTitle" idx="1"/>
          </p:nvPr>
        </p:nvSpPr>
        <p:spPr>
          <a:xfrm>
            <a:off x="1054100" y="4457700"/>
            <a:ext cx="6951980" cy="1208405"/>
          </a:xfrm>
        </p:spPr>
        <p:txBody>
          <a:bodyPr/>
          <a:lstStyle/>
          <a:p>
            <a:pPr algn="l" defTabSz="449580">
              <a:tabLst>
                <a:tab pos="1800225" algn="ctr"/>
                <a:tab pos="4932045" algn="ctr"/>
              </a:tabLst>
              <a:defRPr b="1"/>
            </a:pPr>
            <a:r>
              <a:t>	CECILLON	RAMPON</a:t>
            </a:r>
          </a:p>
          <a:p>
            <a:pPr algn="l" defTabSz="449580">
              <a:tabLst>
                <a:tab pos="1800225" algn="ctr"/>
                <a:tab pos="4932045" algn="ctr"/>
              </a:tabLst>
              <a:defRPr b="1"/>
            </a:pPr>
            <a:r>
              <a:t>	Enzo	Ildès</a:t>
            </a:r>
          </a:p>
        </p:txBody>
      </p:sp>
      <p:pic>
        <p:nvPicPr>
          <p:cNvPr id="3" name="Imag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575" y="635"/>
            <a:ext cx="7032625" cy="38023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6250"/>
            <a:ext cx="9143365" cy="59023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4358640" cy="685736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3" name="Grouper1"/>
          <p:cNvGrpSpPr/>
          <p:nvPr/>
        </p:nvGrpSpPr>
        <p:grpSpPr>
          <a:xfrm>
            <a:off x="6045200" y="2053590"/>
            <a:ext cx="3101975" cy="4628515"/>
            <a:chOff x="6045200" y="2053590"/>
            <a:chExt cx="3101975" cy="4628515"/>
          </a:xfrm>
        </p:grpSpPr>
        <p:pic>
          <p:nvPicPr>
            <p:cNvPr id="5" name="Image2"/>
            <p:cNvPicPr>
              <a:picLocks noChangeAspect="1"/>
            </p:cNvPicPr>
            <p:nvPr/>
          </p:nvPicPr>
          <p:blipFill>
            <a:blip r:embed="rId2"/>
            <a:srcRect b="410"/>
            <a:stretch>
              <a:fillRect/>
            </a:stretch>
          </p:blipFill>
          <p:spPr>
            <a:xfrm>
              <a:off x="6045200" y="2053590"/>
              <a:ext cx="3098800" cy="462851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4" name="Forme automatique1"/>
            <p:cNvSpPr/>
            <p:nvPr/>
          </p:nvSpPr>
          <p:spPr>
            <a:xfrm>
              <a:off x="6087110" y="4835525"/>
              <a:ext cx="3060065" cy="430530"/>
            </a:xfrm>
            <a:prstGeom prst="flowChartProcess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headEnd type="none"/>
              <a:tailEnd type="none"/>
            </a:ln>
            <a:effectLst/>
          </p:spPr>
        </p:sp>
      </p:grpSp>
      <p:sp>
        <p:nvSpPr>
          <p:cNvPr id="6" name="CadreTexte1"/>
          <p:cNvSpPr txBox="1"/>
          <p:nvPr/>
        </p:nvSpPr>
        <p:spPr>
          <a:xfrm>
            <a:off x="4520565" y="421005"/>
            <a:ext cx="4520565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solidFill>
                  <a:schemeClr val="hlink"/>
                </a:solidFill>
              </a:defRPr>
            </a:pPr>
            <a:r>
              <a:t>Les problèmes d’héritage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"/>
          <p:cNvPicPr>
            <a:picLocks noChangeAspect="1"/>
          </p:cNvPicPr>
          <p:nvPr/>
        </p:nvPicPr>
        <p:blipFill>
          <a:blip r:embed="rId1"/>
          <a:srcRect l="510" t="1750" r="780"/>
          <a:stretch>
            <a:fillRect/>
          </a:stretch>
        </p:blipFill>
        <p:spPr>
          <a:xfrm>
            <a:off x="2926715" y="2113280"/>
            <a:ext cx="3213735" cy="41141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CadreTexte1"/>
          <p:cNvSpPr txBox="1"/>
          <p:nvPr/>
        </p:nvSpPr>
        <p:spPr>
          <a:xfrm>
            <a:off x="918845" y="383540"/>
            <a:ext cx="7175500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solidFill>
                  <a:schemeClr val="hlink"/>
                </a:solidFill>
              </a:defRPr>
            </a:pPr>
            <a:r>
              <a:t>Bot/Humain</a:t>
            </a:r>
          </a:p>
          <a:p>
            <a:pPr algn="ctr">
              <a:defRPr sz="3600" b="1">
                <a:solidFill>
                  <a:schemeClr val="hlink"/>
                </a:solidFill>
              </a:defRPr>
            </a:pPr>
            <a:r>
              <a:t>deux mondes parallèles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"/>
          <p:cNvPicPr>
            <a:picLocks noChangeAspect="1"/>
          </p:cNvPicPr>
          <p:nvPr/>
        </p:nvPicPr>
        <p:blipFill>
          <a:blip r:embed="rId1"/>
          <a:srcRect t="830"/>
          <a:stretch>
            <a:fillRect/>
          </a:stretch>
        </p:blipFill>
        <p:spPr>
          <a:xfrm>
            <a:off x="2310130" y="1617345"/>
            <a:ext cx="4519930" cy="50946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CadreTexte1"/>
          <p:cNvSpPr txBox="1"/>
          <p:nvPr/>
        </p:nvSpPr>
        <p:spPr>
          <a:xfrm>
            <a:off x="470535" y="207010"/>
            <a:ext cx="8180070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solidFill>
                  <a:schemeClr val="hlink"/>
                </a:solidFill>
              </a:defRPr>
            </a:pPr>
            <a:r>
              <a:t>Course d’orientation </a:t>
            </a:r>
          </a:p>
          <a:p>
            <a:pPr algn="ctr">
              <a:defRPr sz="3600" b="1">
                <a:solidFill>
                  <a:schemeClr val="hlink"/>
                </a:solidFill>
              </a:defRPr>
            </a:pPr>
            <a:r>
              <a:t>au milieu de 2000 lignes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dreTexte1"/>
          <p:cNvSpPr txBox="1"/>
          <p:nvPr/>
        </p:nvSpPr>
        <p:spPr>
          <a:xfrm>
            <a:off x="548640" y="311785"/>
            <a:ext cx="8037195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solidFill>
                  <a:schemeClr val="hlink"/>
                </a:solidFill>
              </a:defRPr>
            </a:pPr>
            <a:r>
              <a:t>La programmation n’est pas un long fleuve tranquille</a:t>
            </a:r>
          </a:p>
        </p:txBody>
      </p:sp>
      <p:sp>
        <p:nvSpPr>
          <p:cNvPr id="3" name="CadreTexte2"/>
          <p:cNvSpPr txBox="1"/>
          <p:nvPr/>
        </p:nvSpPr>
        <p:spPr>
          <a:xfrm>
            <a:off x="619760" y="2291080"/>
            <a:ext cx="7864475" cy="3352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800" b="1">
                <a:solidFill>
                  <a:schemeClr val="hlink"/>
                </a:solidFill>
              </a:defRPr>
            </a:pPr>
            <a:r>
              <a:t>Ce qui manque, qui ne fonctionne pas</a:t>
            </a:r>
          </a:p>
          <a:p>
            <a:pPr algn="ctr">
              <a:defRPr sz="2800" b="1">
                <a:solidFill>
                  <a:schemeClr val="hlink"/>
                </a:solidFill>
              </a:defRPr>
            </a:pPr>
            <a:r>
              <a:t>~~~</a:t>
            </a:r>
          </a:p>
          <a:p>
            <a:pPr algn="ctr">
              <a:defRPr sz="2800" b="1">
                <a:solidFill>
                  <a:schemeClr val="hlink"/>
                </a:solidFill>
              </a:defRPr>
            </a:pPr>
            <a:r>
              <a:t>Mais</a:t>
            </a:r>
          </a:p>
          <a:p>
            <a:pPr algn="ctr">
              <a:defRPr sz="2800" b="1">
                <a:solidFill>
                  <a:schemeClr val="hlink"/>
                </a:solidFill>
              </a:defRPr>
            </a:pPr>
            <a:r>
              <a:t>~~~</a:t>
            </a:r>
          </a:p>
          <a:p>
            <a:pPr algn="ctr">
              <a:defRPr sz="2800" b="1">
                <a:solidFill>
                  <a:schemeClr val="hlink"/>
                </a:solidFill>
              </a:defRPr>
            </a:pPr>
            <a:r>
              <a:t>Les difficultés</a:t>
            </a:r>
          </a:p>
          <a:p>
            <a:pPr algn="ctr">
              <a:defRPr sz="2800" b="1">
                <a:solidFill>
                  <a:schemeClr val="hlink"/>
                </a:solidFill>
              </a:defRPr>
            </a:pPr>
            <a:r>
              <a:t>~~~</a:t>
            </a:r>
          </a:p>
          <a:p>
            <a:pPr algn="ctr">
              <a:defRPr sz="2800" b="1">
                <a:solidFill>
                  <a:schemeClr val="hlink"/>
                </a:solidFill>
              </a:defRPr>
            </a:pPr>
            <a:r>
              <a:t>Les points positifs à garder</a:t>
            </a:r>
          </a:p>
          <a:p>
            <a:pPr>
              <a:defRPr b="1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4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53ACAC"/>
      </a:accent3>
      <a:accent4>
        <a:srgbClr val="738C8C"/>
      </a:accent4>
      <a:accent5>
        <a:srgbClr val="936C6C"/>
      </a:accent5>
      <a:accent6>
        <a:srgbClr val="B34C4C"/>
      </a:accent6>
      <a:hlink>
        <a:srgbClr val="FF5050"/>
      </a:hlink>
      <a:folHlink>
        <a:srgbClr val="FF99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WPS Presentation</Application>
  <PresentationFormat/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Basic Sans</vt:lpstr>
      <vt:lpstr>Gubbi</vt:lpstr>
      <vt:lpstr>Basic Roman</vt:lpstr>
      <vt:lpstr>DejaVu Sans</vt:lpstr>
      <vt:lpstr>Abyssinica SIL</vt:lpstr>
      <vt:lpstr>微软雅黑</vt:lpstr>
      <vt:lpstr>Droid Sans Fallback</vt:lpstr>
      <vt:lpstr>Arial Unicode MS</vt:lpstr>
      <vt:lpstr>Calibri</vt:lpstr>
      <vt:lpstr>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ildes</cp:lastModifiedBy>
  <cp:revision>1</cp:revision>
  <dcterms:created xsi:type="dcterms:W3CDTF">2021-05-10T08:54:03Z</dcterms:created>
  <dcterms:modified xsi:type="dcterms:W3CDTF">2021-05-10T08:54:03Z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