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A72E5-E87D-6C44-8FBA-3A927FFE2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737F53-3052-EC4F-BC0F-C0D7768DD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14C84-BD23-DC42-A618-9200F73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E25F78-F5E7-4B48-B181-0C24C499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8A50A-5420-754A-8A13-0987F447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3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E1A80-F9E6-7948-A3B3-F6FEB8F4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793B43-F362-A34F-A589-4D8E874B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0A014-DCE5-7245-8D5C-BB5418DE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FD7BFA-8690-4B4C-B7D4-9B6141D2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23C88-2E0E-3F45-B5FD-ABB0648F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9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05216B-ABED-A34F-99E2-A3B988D2F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5186A5-598D-5946-84EA-986BDF5E7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57120-F390-0347-A201-92321260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BE152-77F0-9D45-8ACB-88B5F0D7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1AC54-477E-644F-9959-5849E583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3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43608-26EE-9A40-A1DC-17BCAF2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F1C577-0486-9D4B-9688-13E7FE2E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340B7A-EDEF-5844-9476-596681CD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4940B-C816-6B4C-9659-3945130A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D7345-687C-7440-A4A4-3C3B4DBC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1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91DBB-54E6-F64C-AC61-CCA2A8B1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3FD6CE-4D3B-B74B-AB77-3CD4D768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D08AB6-8C74-0446-BE6C-55B1473B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633CA6-5EB2-AC45-8B43-7A6FB0B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495721-7C71-EE4E-B47B-A6850576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3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4789E-EB48-BF4F-AC4C-404F0322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92974-EC45-224D-B4EE-428B9EA12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F061D2-36F9-3342-83D6-56F5FD66C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203E95-5D09-0B46-9BA3-60FED9A9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222869-DF33-9141-BA22-FDC7714A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1F1ED2-442A-0347-96DB-45B76973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82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8F0B8-2E19-6846-A284-5BE9B74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D0FE1-0DF6-2A47-A078-76C39A91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A2F6AC-1C0B-CD4F-8314-0760A7E7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2B7694-0F5E-5A4D-87CF-8E0732DF9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58DF95-7ACA-094D-8FC0-1AE5DA90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F059A6-8C5F-174D-AB4E-6E47A9E0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CA11C5-6EBB-D74C-A658-13DF5275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99C769-B34C-5041-BF55-EC2BAB1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5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EF228-6B7D-054A-ACF6-406536FF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206C97-722B-E040-81C1-F9F64F7F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38D8EC-AD5D-AE4E-8421-9B228CF9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8FE937-5402-A646-846C-EA0E9B15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16C4CD-A197-0746-885D-3AE401C7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25E664-5D0D-9241-8FFA-425B3B43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AB7AD8-82D6-7A44-B2FE-92DDD850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DBB5E-1592-2C4C-B7AF-983A2EAF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686727-768A-3148-8C96-F487BE9E5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9915A9-0E13-4F44-97E7-3F2AAA69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E47C6-CC43-8342-BE37-52D4E165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71F268-F135-0A4D-AC5B-6034A816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E1F67F-4F2D-0640-BD68-AB782982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2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10F91-F619-E84C-B556-4D9473AB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2B4AD1-E0D4-CF4F-90FA-7E4A1ABB7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A3E522-6EAC-7140-9A04-B76C433D6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6CCC7E-9A7D-174B-8088-584804B8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2C6BDA-B627-6744-845A-D9B06688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E70032-A0DA-8443-A89B-A72685FA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6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EBD4C-A2CE-784C-A5FB-FFD590FA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4D3325-7853-D54E-B26C-F27DE1097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F730B-BE0E-8E4A-BDB9-09406EC2A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36F7A-9700-8D47-8D48-FC32CE68D0D7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5123A-2AA4-804C-896D-78C432C38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304E23-D1CA-B04A-AC27-17F6891C3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1DAE-42AC-6840-B6DC-2750737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69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FF75E94A-588F-6D44-8766-F0D87693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2897" y="1243227"/>
            <a:ext cx="3711146" cy="3711146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20A0503-BAF3-1E4D-97C9-5042CDBF4D0D}"/>
              </a:ext>
            </a:extLst>
          </p:cNvPr>
          <p:cNvSpPr/>
          <p:nvPr/>
        </p:nvSpPr>
        <p:spPr>
          <a:xfrm>
            <a:off x="4588474" y="1767016"/>
            <a:ext cx="5910649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>
                <a:latin typeface="Noto Sans Batak" panose="020B0502040504020204" pitchFamily="34" charset="0"/>
                <a:ea typeface="MS PGothic" panose="020B0600070205080204" pitchFamily="34" charset="-128"/>
                <a:cs typeface="DecoType Naskh" pitchFamily="2" charset="-78"/>
              </a:rPr>
              <a:t>Elixir</a:t>
            </a:r>
            <a:endParaRPr kumimoji="1" lang="ja-JP" altLang="en-US" sz="8000">
              <a:latin typeface="Noto Sans Batak" panose="020B0502040504020204" pitchFamily="34" charset="0"/>
              <a:ea typeface="MS PGothic" panose="020B0600070205080204" pitchFamily="34" charset="-128"/>
              <a:cs typeface="DecoType Naskh" pitchFamily="2" charset="-7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F26F191-31A2-8045-BFE0-6CCDEF3ACF82}"/>
              </a:ext>
            </a:extLst>
          </p:cNvPr>
          <p:cNvSpPr/>
          <p:nvPr/>
        </p:nvSpPr>
        <p:spPr>
          <a:xfrm>
            <a:off x="4588474" y="3550508"/>
            <a:ext cx="5910649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>
                <a:latin typeface="Noto Sans Batak" panose="020B0502040504020204" pitchFamily="34" charset="0"/>
                <a:ea typeface="MS PGothic" panose="020B0600070205080204" pitchFamily="34" charset="-128"/>
                <a:cs typeface="DecoType Naskh" pitchFamily="2" charset="-78"/>
              </a:rPr>
              <a:t>AtCorder</a:t>
            </a:r>
            <a:endParaRPr kumimoji="1" lang="ja-JP" altLang="en-US" sz="8000">
              <a:latin typeface="Noto Sans Batak" panose="020B0502040504020204" pitchFamily="34" charset="0"/>
              <a:ea typeface="MS PGothic" panose="020B0600070205080204" pitchFamily="34" charset="-128"/>
              <a:cs typeface="DecoType Nas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37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F6012-7F8B-3342-8FAE-EF265599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178853-7ABF-FB41-BA89-08604B60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30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MS PGothic</vt:lpstr>
      <vt:lpstr>游ゴシック</vt:lpstr>
      <vt:lpstr>游ゴシック Light</vt:lpstr>
      <vt:lpstr>Arial</vt:lpstr>
      <vt:lpstr>DecoType Naskh</vt:lpstr>
      <vt:lpstr>Noto Sans Batak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ねり まる</dc:creator>
  <cp:lastModifiedBy>ねり まる</cp:lastModifiedBy>
  <cp:revision>3</cp:revision>
  <dcterms:created xsi:type="dcterms:W3CDTF">2020-11-09T15:11:36Z</dcterms:created>
  <dcterms:modified xsi:type="dcterms:W3CDTF">2020-11-09T15:22:14Z</dcterms:modified>
</cp:coreProperties>
</file>