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19/02/2018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19/02/2018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19/02/2018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19/02/2018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19/02/2018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19/02/2018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19/02/2018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Besoin</a:t>
            </a:r>
          </a:p>
          <a:p>
            <a:r>
              <a:rPr lang="fr-FR" dirty="0" smtClean="0"/>
              <a:t>Objectif</a:t>
            </a:r>
          </a:p>
          <a:p>
            <a:r>
              <a:rPr lang="fr-FR" dirty="0" smtClean="0"/>
              <a:t>Moyens</a:t>
            </a:r>
          </a:p>
          <a:p>
            <a:r>
              <a:rPr lang="fr-FR" dirty="0" smtClean="0"/>
              <a:t>Contraintes 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Bête à corne 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000364" y="3643314"/>
            <a:ext cx="3214710" cy="1143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produit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5572132" y="1928802"/>
            <a:ext cx="3000396" cy="1000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Sur quoi ?(voiture)	</a:t>
            </a:r>
            <a:endParaRPr lang="fr-FR" dirty="0"/>
          </a:p>
        </p:txBody>
      </p:sp>
      <p:sp>
        <p:nvSpPr>
          <p:cNvPr id="9" name="Ellipse 8"/>
          <p:cNvSpPr/>
          <p:nvPr/>
        </p:nvSpPr>
        <p:spPr>
          <a:xfrm>
            <a:off x="1142976" y="1857364"/>
            <a:ext cx="3000396" cy="1000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 qui?(Utilisateur)</a:t>
            </a:r>
            <a:endParaRPr lang="fr-FR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1285852" y="5429264"/>
            <a:ext cx="6929486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Fonction / dans quels buts </a:t>
            </a:r>
            <a:endParaRPr lang="fr-FR" dirty="0"/>
          </a:p>
        </p:txBody>
      </p:sp>
      <p:sp>
        <p:nvSpPr>
          <p:cNvPr id="12" name="Forme libre 11"/>
          <p:cNvSpPr/>
          <p:nvPr/>
        </p:nvSpPr>
        <p:spPr>
          <a:xfrm>
            <a:off x="3071802" y="2786058"/>
            <a:ext cx="4143404" cy="1168719"/>
          </a:xfrm>
          <a:custGeom>
            <a:avLst/>
            <a:gdLst>
              <a:gd name="connsiteX0" fmla="*/ 0 w 4417256"/>
              <a:gd name="connsiteY0" fmla="*/ 0 h 1097281"/>
              <a:gd name="connsiteX1" fmla="*/ 1969477 w 4417256"/>
              <a:gd name="connsiteY1" fmla="*/ 1083213 h 1097281"/>
              <a:gd name="connsiteX2" fmla="*/ 4417256 w 4417256"/>
              <a:gd name="connsiteY2" fmla="*/ 84406 h 109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7256" h="1097281">
                <a:moveTo>
                  <a:pt x="0" y="0"/>
                </a:moveTo>
                <a:cubicBezTo>
                  <a:pt x="616634" y="534572"/>
                  <a:pt x="1233268" y="1069145"/>
                  <a:pt x="1969477" y="1083213"/>
                </a:cubicBezTo>
                <a:cubicBezTo>
                  <a:pt x="2705686" y="1097281"/>
                  <a:pt x="3992881" y="11723"/>
                  <a:pt x="4417256" y="84406"/>
                </a:cubicBez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en arc 14"/>
          <p:cNvCxnSpPr/>
          <p:nvPr/>
        </p:nvCxnSpPr>
        <p:spPr>
          <a:xfrm rot="16200000" flipH="1">
            <a:off x="5893603" y="3893347"/>
            <a:ext cx="2357454" cy="71438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25</Words>
  <PresentationFormat>Affichage à l'écran 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Diapositive 1</vt:lpstr>
      <vt:lpstr>Plan</vt:lpstr>
      <vt:lpstr>Bête à corne </vt:lpstr>
      <vt:lpstr>Diapositive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roudmane</dc:creator>
  <cp:lastModifiedBy>roudmane</cp:lastModifiedBy>
  <cp:revision>6</cp:revision>
  <dcterms:created xsi:type="dcterms:W3CDTF">2018-02-19T14:34:10Z</dcterms:created>
  <dcterms:modified xsi:type="dcterms:W3CDTF">2018-02-19T22:38:13Z</dcterms:modified>
</cp:coreProperties>
</file>