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5" r:id="rId5"/>
    <p:sldId id="272" r:id="rId6"/>
    <p:sldId id="264" r:id="rId7"/>
    <p:sldId id="262" r:id="rId8"/>
    <p:sldId id="263" r:id="rId9"/>
    <p:sldId id="266" r:id="rId10"/>
    <p:sldId id="267" r:id="rId11"/>
    <p:sldId id="268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26C3-E947-EA8D-E194-6CDCFB0FF4C1}" v="188" dt="2025-03-09T04:19:18.799"/>
    <p1510:client id="{0D726860-662F-9013-2912-E91C858611F9}" v="196" dt="2025-03-09T04:44:25.855"/>
    <p1510:client id="{2FEC1B65-BDFE-0A53-53AA-02071D2C7C2F}" v="12" dt="2025-03-09T05:26:47.291"/>
    <p1510:client id="{43A0E719-C7AB-1711-42CA-E29D90CC7E74}" v="1" dt="2025-03-09T04:15:16.956"/>
    <p1510:client id="{57D162C1-A8BF-C306-95F5-3FF0B2A39598}" v="46" dt="2025-03-09T05:03:24.357"/>
    <p1510:client id="{AEFDAA07-D2B0-4B9B-3D3F-65634658A8DD}" v="665" dt="2025-03-09T04:31:28.909"/>
    <p1510:client id="{AFF05E61-DD9E-22F8-0FA5-95A910C9375C}" v="831" dt="2025-03-09T05:03:29.129"/>
    <p1510:client id="{B2E98B7E-BB9A-D6DF-56D1-6D3D8A20E940}" v="2" dt="2025-03-09T04:15:35.285"/>
    <p1510:client id="{BF951940-3B6E-BD8E-CC7D-BF16DA93C00A}" v="12" dt="2025-03-09T04:36:19.579"/>
    <p1510:client id="{D81D4ECB-5FDC-0F0E-BD75-8E15B37DA047}" v="548" dt="2025-03-09T05:03:00.455"/>
    <p1510:client id="{E57ACACA-6F73-8621-FEF6-C82E1BE9BAF8}" v="327" dt="2025-03-09T04:57:00.370"/>
    <p1510:client id="{FDFFA755-2949-B682-494D-E8D3D94CC8B9}" v="674" dt="2025-03-09T04:14:23.4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wfel Mashnoor" userId="S::no547576@ucf.edu::4cc38181-1414-49be-97d2-86e535fcdc27" providerId="AD" clId="Web-{AEFDAA07-D2B0-4B9B-3D3F-65634658A8DD}"/>
    <pc:docChg chg="modSld">
      <pc:chgData name="Nowfel Mashnoor" userId="S::no547576@ucf.edu::4cc38181-1414-49be-97d2-86e535fcdc27" providerId="AD" clId="Web-{AEFDAA07-D2B0-4B9B-3D3F-65634658A8DD}" dt="2025-03-09T04:31:28.909" v="626" actId="1076"/>
      <pc:docMkLst>
        <pc:docMk/>
      </pc:docMkLst>
      <pc:sldChg chg="addSp modSp">
        <pc:chgData name="Nowfel Mashnoor" userId="S::no547576@ucf.edu::4cc38181-1414-49be-97d2-86e535fcdc27" providerId="AD" clId="Web-{AEFDAA07-D2B0-4B9B-3D3F-65634658A8DD}" dt="2025-03-09T04:31:28.909" v="626" actId="1076"/>
        <pc:sldMkLst>
          <pc:docMk/>
          <pc:sldMk cId="75783963" sldId="266"/>
        </pc:sldMkLst>
        <pc:picChg chg="add mod">
          <ac:chgData name="Nowfel Mashnoor" userId="S::no547576@ucf.edu::4cc38181-1414-49be-97d2-86e535fcdc27" providerId="AD" clId="Web-{AEFDAA07-D2B0-4B9B-3D3F-65634658A8DD}" dt="2025-03-09T04:31:28.909" v="626" actId="1076"/>
          <ac:picMkLst>
            <pc:docMk/>
            <pc:sldMk cId="75783963" sldId="266"/>
            <ac:picMk id="4" creationId="{7819C2B1-F006-1162-FCCE-ACD14C4146DE}"/>
          </ac:picMkLst>
        </pc:picChg>
      </pc:sldChg>
      <pc:sldChg chg="modSp">
        <pc:chgData name="Nowfel Mashnoor" userId="S::no547576@ucf.edu::4cc38181-1414-49be-97d2-86e535fcdc27" providerId="AD" clId="Web-{AEFDAA07-D2B0-4B9B-3D3F-65634658A8DD}" dt="2025-03-09T04:30:20.501" v="623"/>
        <pc:sldMkLst>
          <pc:docMk/>
          <pc:sldMk cId="3441000967" sldId="267"/>
        </pc:sldMkLst>
        <pc:graphicFrameChg chg="mod modGraphic">
          <ac:chgData name="Nowfel Mashnoor" userId="S::no547576@ucf.edu::4cc38181-1414-49be-97d2-86e535fcdc27" providerId="AD" clId="Web-{AEFDAA07-D2B0-4B9B-3D3F-65634658A8DD}" dt="2025-03-09T04:30:20.501" v="623"/>
          <ac:graphicFrameMkLst>
            <pc:docMk/>
            <pc:sldMk cId="3441000967" sldId="267"/>
            <ac:graphicFrameMk id="4" creationId="{7A14A6E2-C8A1-4C91-9A83-9DA3F93A3DB5}"/>
          </ac:graphicFrameMkLst>
        </pc:graphicFrameChg>
      </pc:sldChg>
    </pc:docChg>
  </pc:docChgLst>
  <pc:docChgLst>
    <pc:chgData name="Abdur Rouf" userId="S::ab823254@ucf.edu::d82d9221-c664-4770-aca1-380328036e9a" providerId="AD" clId="Web-{57D162C1-A8BF-C306-95F5-3FF0B2A39598}"/>
    <pc:docChg chg="modSld">
      <pc:chgData name="Abdur Rouf" userId="S::ab823254@ucf.edu::d82d9221-c664-4770-aca1-380328036e9a" providerId="AD" clId="Web-{57D162C1-A8BF-C306-95F5-3FF0B2A39598}" dt="2025-03-09T05:03:23.482" v="39" actId="20577"/>
      <pc:docMkLst>
        <pc:docMk/>
      </pc:docMkLst>
      <pc:sldChg chg="addSp modSp">
        <pc:chgData name="Abdur Rouf" userId="S::ab823254@ucf.edu::d82d9221-c664-4770-aca1-380328036e9a" providerId="AD" clId="Web-{57D162C1-A8BF-C306-95F5-3FF0B2A39598}" dt="2025-03-09T04:57:16.924" v="27" actId="1076"/>
        <pc:sldMkLst>
          <pc:docMk/>
          <pc:sldMk cId="3049668263" sldId="257"/>
        </pc:sldMkLst>
        <pc:picChg chg="add mod">
          <ac:chgData name="Abdur Rouf" userId="S::ab823254@ucf.edu::d82d9221-c664-4770-aca1-380328036e9a" providerId="AD" clId="Web-{57D162C1-A8BF-C306-95F5-3FF0B2A39598}" dt="2025-03-09T04:57:16.924" v="27" actId="1076"/>
          <ac:picMkLst>
            <pc:docMk/>
            <pc:sldMk cId="3049668263" sldId="257"/>
            <ac:picMk id="3" creationId="{5D07733A-1620-124D-49D4-358769C88A4D}"/>
          </ac:picMkLst>
        </pc:picChg>
      </pc:sldChg>
      <pc:sldChg chg="addSp modSp">
        <pc:chgData name="Abdur Rouf" userId="S::ab823254@ucf.edu::d82d9221-c664-4770-aca1-380328036e9a" providerId="AD" clId="Web-{57D162C1-A8BF-C306-95F5-3FF0B2A39598}" dt="2025-03-09T04:57:13.752" v="26" actId="1076"/>
        <pc:sldMkLst>
          <pc:docMk/>
          <pc:sldMk cId="135329041" sldId="261"/>
        </pc:sldMkLst>
        <pc:picChg chg="add mod">
          <ac:chgData name="Abdur Rouf" userId="S::ab823254@ucf.edu::d82d9221-c664-4770-aca1-380328036e9a" providerId="AD" clId="Web-{57D162C1-A8BF-C306-95F5-3FF0B2A39598}" dt="2025-03-09T04:57:13.752" v="26" actId="1076"/>
          <ac:picMkLst>
            <pc:docMk/>
            <pc:sldMk cId="135329041" sldId="261"/>
            <ac:picMk id="3" creationId="{DDC4D68B-E5D5-2B4B-A838-5B3EA06F4DAB}"/>
          </ac:picMkLst>
        </pc:picChg>
      </pc:sldChg>
      <pc:sldChg chg="addSp delSp modSp">
        <pc:chgData name="Abdur Rouf" userId="S::ab823254@ucf.edu::d82d9221-c664-4770-aca1-380328036e9a" providerId="AD" clId="Web-{57D162C1-A8BF-C306-95F5-3FF0B2A39598}" dt="2025-03-09T04:55:42.257" v="12" actId="1076"/>
        <pc:sldMkLst>
          <pc:docMk/>
          <pc:sldMk cId="2027689169" sldId="265"/>
        </pc:sldMkLst>
        <pc:picChg chg="add del mod">
          <ac:chgData name="Abdur Rouf" userId="S::ab823254@ucf.edu::d82d9221-c664-4770-aca1-380328036e9a" providerId="AD" clId="Web-{57D162C1-A8BF-C306-95F5-3FF0B2A39598}" dt="2025-03-09T04:55:04.317" v="5"/>
          <ac:picMkLst>
            <pc:docMk/>
            <pc:sldMk cId="2027689169" sldId="265"/>
            <ac:picMk id="5" creationId="{D7F3FCC1-FA00-CD40-4E9B-766022FA23C2}"/>
          </ac:picMkLst>
        </pc:picChg>
        <pc:picChg chg="add del mod">
          <ac:chgData name="Abdur Rouf" userId="S::ab823254@ucf.edu::d82d9221-c664-4770-aca1-380328036e9a" providerId="AD" clId="Web-{57D162C1-A8BF-C306-95F5-3FF0B2A39598}" dt="2025-03-09T04:55:14.599" v="7"/>
          <ac:picMkLst>
            <pc:docMk/>
            <pc:sldMk cId="2027689169" sldId="265"/>
            <ac:picMk id="6" creationId="{6E3ABF6A-ABCE-E7E9-92E2-2E4796B77C7A}"/>
          </ac:picMkLst>
        </pc:picChg>
        <pc:picChg chg="add mod">
          <ac:chgData name="Abdur Rouf" userId="S::ab823254@ucf.edu::d82d9221-c664-4770-aca1-380328036e9a" providerId="AD" clId="Web-{57D162C1-A8BF-C306-95F5-3FF0B2A39598}" dt="2025-03-09T04:55:42.257" v="12" actId="1076"/>
          <ac:picMkLst>
            <pc:docMk/>
            <pc:sldMk cId="2027689169" sldId="265"/>
            <ac:picMk id="7" creationId="{B5ED4199-287B-9E78-C0A9-58DD4868B9FC}"/>
          </ac:picMkLst>
        </pc:picChg>
      </pc:sldChg>
      <pc:sldChg chg="modSp">
        <pc:chgData name="Abdur Rouf" userId="S::ab823254@ucf.edu::d82d9221-c664-4770-aca1-380328036e9a" providerId="AD" clId="Web-{57D162C1-A8BF-C306-95F5-3FF0B2A39598}" dt="2025-03-09T05:03:23.482" v="39" actId="20577"/>
        <pc:sldMkLst>
          <pc:docMk/>
          <pc:sldMk cId="3677847680" sldId="268"/>
        </pc:sldMkLst>
        <pc:spChg chg="mod">
          <ac:chgData name="Abdur Rouf" userId="S::ab823254@ucf.edu::d82d9221-c664-4770-aca1-380328036e9a" providerId="AD" clId="Web-{57D162C1-A8BF-C306-95F5-3FF0B2A39598}" dt="2025-03-09T05:03:23.482" v="39" actId="20577"/>
          <ac:spMkLst>
            <pc:docMk/>
            <pc:sldMk cId="3677847680" sldId="268"/>
            <ac:spMk id="7" creationId="{8BDC42B8-B049-279F-EC95-EA108F3FF68F}"/>
          </ac:spMkLst>
        </pc:spChg>
        <pc:spChg chg="mod">
          <ac:chgData name="Abdur Rouf" userId="S::ab823254@ucf.edu::d82d9221-c664-4770-aca1-380328036e9a" providerId="AD" clId="Web-{57D162C1-A8BF-C306-95F5-3FF0B2A39598}" dt="2025-03-09T05:03:22.232" v="37" actId="20577"/>
          <ac:spMkLst>
            <pc:docMk/>
            <pc:sldMk cId="3677847680" sldId="268"/>
            <ac:spMk id="8" creationId="{9C4C50B8-CF09-481E-A8BE-1AEF9053E319}"/>
          </ac:spMkLst>
        </pc:spChg>
        <pc:spChg chg="mod">
          <ac:chgData name="Abdur Rouf" userId="S::ab823254@ucf.edu::d82d9221-c664-4770-aca1-380328036e9a" providerId="AD" clId="Web-{57D162C1-A8BF-C306-95F5-3FF0B2A39598}" dt="2025-03-09T04:45:11.538" v="0"/>
          <ac:spMkLst>
            <pc:docMk/>
            <pc:sldMk cId="3677847680" sldId="268"/>
            <ac:spMk id="13" creationId="{1AEBB671-E775-F8C1-A0E0-7E885B8D561E}"/>
          </ac:spMkLst>
        </pc:spChg>
        <pc:spChg chg="mod">
          <ac:chgData name="Abdur Rouf" userId="S::ab823254@ucf.edu::d82d9221-c664-4770-aca1-380328036e9a" providerId="AD" clId="Web-{57D162C1-A8BF-C306-95F5-3FF0B2A39598}" dt="2025-03-09T04:45:11.538" v="1"/>
          <ac:spMkLst>
            <pc:docMk/>
            <pc:sldMk cId="3677847680" sldId="268"/>
            <ac:spMk id="15" creationId="{66FE92F2-97A6-9085-4741-0B45B10353AC}"/>
          </ac:spMkLst>
        </pc:spChg>
        <pc:spChg chg="mod">
          <ac:chgData name="Abdur Rouf" userId="S::ab823254@ucf.edu::d82d9221-c664-4770-aca1-380328036e9a" providerId="AD" clId="Web-{57D162C1-A8BF-C306-95F5-3FF0B2A39598}" dt="2025-03-09T04:45:11.538" v="2"/>
          <ac:spMkLst>
            <pc:docMk/>
            <pc:sldMk cId="3677847680" sldId="268"/>
            <ac:spMk id="24" creationId="{7719B0C1-F0CD-6D8C-52AE-99D151D3821B}"/>
          </ac:spMkLst>
        </pc:spChg>
        <pc:spChg chg="mod">
          <ac:chgData name="Abdur Rouf" userId="S::ab823254@ucf.edu::d82d9221-c664-4770-aca1-380328036e9a" providerId="AD" clId="Web-{57D162C1-A8BF-C306-95F5-3FF0B2A39598}" dt="2025-03-09T04:45:11.585" v="3"/>
          <ac:spMkLst>
            <pc:docMk/>
            <pc:sldMk cId="3677847680" sldId="268"/>
            <ac:spMk id="25" creationId="{19C68902-1400-BABA-BAD1-325712A3B425}"/>
          </ac:spMkLst>
        </pc:spChg>
      </pc:sldChg>
    </pc:docChg>
  </pc:docChgLst>
  <pc:docChgLst>
    <pc:chgData name="Abdur Rouf" userId="S::ab823254@ucf.edu::d82d9221-c664-4770-aca1-380328036e9a" providerId="AD" clId="Web-{FDFFA755-2949-B682-494D-E8D3D94CC8B9}"/>
    <pc:docChg chg="delSld modSld">
      <pc:chgData name="Abdur Rouf" userId="S::ab823254@ucf.edu::d82d9221-c664-4770-aca1-380328036e9a" providerId="AD" clId="Web-{FDFFA755-2949-B682-494D-E8D3D94CC8B9}" dt="2025-03-09T04:14:23.264" v="415" actId="20577"/>
      <pc:docMkLst>
        <pc:docMk/>
      </pc:docMkLst>
      <pc:sldChg chg="modSp">
        <pc:chgData name="Abdur Rouf" userId="S::ab823254@ucf.edu::d82d9221-c664-4770-aca1-380328036e9a" providerId="AD" clId="Web-{FDFFA755-2949-B682-494D-E8D3D94CC8B9}" dt="2025-03-09T04:01:17.033" v="57" actId="20577"/>
        <pc:sldMkLst>
          <pc:docMk/>
          <pc:sldMk cId="109857222" sldId="256"/>
        </pc:sldMkLst>
        <pc:spChg chg="mod">
          <ac:chgData name="Abdur Rouf" userId="S::ab823254@ucf.edu::d82d9221-c664-4770-aca1-380328036e9a" providerId="AD" clId="Web-{FDFFA755-2949-B682-494D-E8D3D94CC8B9}" dt="2025-03-09T04:01:10.939" v="56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bdur Rouf" userId="S::ab823254@ucf.edu::d82d9221-c664-4770-aca1-380328036e9a" providerId="AD" clId="Web-{FDFFA755-2949-B682-494D-E8D3D94CC8B9}" dt="2025-03-09T04:01:17.033" v="5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">
        <pc:chgData name="Abdur Rouf" userId="S::ab823254@ucf.edu::d82d9221-c664-4770-aca1-380328036e9a" providerId="AD" clId="Web-{FDFFA755-2949-B682-494D-E8D3D94CC8B9}" dt="2025-03-09T04:14:23.264" v="415" actId="20577"/>
        <pc:sldMkLst>
          <pc:docMk/>
          <pc:sldMk cId="3049668263" sldId="257"/>
        </pc:sldMkLst>
        <pc:spChg chg="del mod">
          <ac:chgData name="Abdur Rouf" userId="S::ab823254@ucf.edu::d82d9221-c664-4770-aca1-380328036e9a" providerId="AD" clId="Web-{FDFFA755-2949-B682-494D-E8D3D94CC8B9}" dt="2025-03-09T04:05:34.758" v="100"/>
          <ac:spMkLst>
            <pc:docMk/>
            <pc:sldMk cId="3049668263" sldId="257"/>
            <ac:spMk id="3" creationId="{02C369CE-E04F-7EE4-FE2E-5C3FB4B382DB}"/>
          </ac:spMkLst>
        </pc:spChg>
        <pc:spChg chg="add del mod">
          <ac:chgData name="Abdur Rouf" userId="S::ab823254@ucf.edu::d82d9221-c664-4770-aca1-380328036e9a" providerId="AD" clId="Web-{FDFFA755-2949-B682-494D-E8D3D94CC8B9}" dt="2025-03-09T04:05:38.195" v="101"/>
          <ac:spMkLst>
            <pc:docMk/>
            <pc:sldMk cId="3049668263" sldId="257"/>
            <ac:spMk id="9" creationId="{AE5964EF-E2D9-2243-3FFB-83F9E44DDB53}"/>
          </ac:spMkLst>
        </pc:spChg>
        <pc:spChg chg="add mod">
          <ac:chgData name="Abdur Rouf" userId="S::ab823254@ucf.edu::d82d9221-c664-4770-aca1-380328036e9a" providerId="AD" clId="Web-{FDFFA755-2949-B682-494D-E8D3D94CC8B9}" dt="2025-03-09T04:08:58.146" v="252" actId="1076"/>
          <ac:spMkLst>
            <pc:docMk/>
            <pc:sldMk cId="3049668263" sldId="257"/>
            <ac:spMk id="10" creationId="{54E414CD-EBB1-FD03-0745-08816D22A2E1}"/>
          </ac:spMkLst>
        </pc:spChg>
        <pc:spChg chg="add mod">
          <ac:chgData name="Abdur Rouf" userId="S::ab823254@ucf.edu::d82d9221-c664-4770-aca1-380328036e9a" providerId="AD" clId="Web-{FDFFA755-2949-B682-494D-E8D3D94CC8B9}" dt="2025-03-09T04:09:54.913" v="295" actId="20577"/>
          <ac:spMkLst>
            <pc:docMk/>
            <pc:sldMk cId="3049668263" sldId="257"/>
            <ac:spMk id="11" creationId="{CEC4AF4D-6092-F772-CFC0-38D51527C001}"/>
          </ac:spMkLst>
        </pc:spChg>
        <pc:spChg chg="add mod">
          <ac:chgData name="Abdur Rouf" userId="S::ab823254@ucf.edu::d82d9221-c664-4770-aca1-380328036e9a" providerId="AD" clId="Web-{FDFFA755-2949-B682-494D-E8D3D94CC8B9}" dt="2025-03-09T04:13:42.638" v="377" actId="20577"/>
          <ac:spMkLst>
            <pc:docMk/>
            <pc:sldMk cId="3049668263" sldId="257"/>
            <ac:spMk id="12" creationId="{FFC7FB79-1348-4E79-6F59-93785165F485}"/>
          </ac:spMkLst>
        </pc:spChg>
        <pc:spChg chg="add mod">
          <ac:chgData name="Abdur Rouf" userId="S::ab823254@ucf.edu::d82d9221-c664-4770-aca1-380328036e9a" providerId="AD" clId="Web-{FDFFA755-2949-B682-494D-E8D3D94CC8B9}" dt="2025-03-09T04:14:23.264" v="415" actId="20577"/>
          <ac:spMkLst>
            <pc:docMk/>
            <pc:sldMk cId="3049668263" sldId="257"/>
            <ac:spMk id="13" creationId="{4475348C-7549-F9F8-BD5B-DD48F1E3EEB1}"/>
          </ac:spMkLst>
        </pc:spChg>
        <pc:picChg chg="add mod">
          <ac:chgData name="Abdur Rouf" userId="S::ab823254@ucf.edu::d82d9221-c664-4770-aca1-380328036e9a" providerId="AD" clId="Web-{FDFFA755-2949-B682-494D-E8D3D94CC8B9}" dt="2025-03-09T04:10:41.992" v="300" actId="1076"/>
          <ac:picMkLst>
            <pc:docMk/>
            <pc:sldMk cId="3049668263" sldId="257"/>
            <ac:picMk id="4" creationId="{9A204E20-114C-15CE-D20B-24E13AB63F5E}"/>
          </ac:picMkLst>
        </pc:picChg>
        <pc:picChg chg="add mod">
          <ac:chgData name="Abdur Rouf" userId="S::ab823254@ucf.edu::d82d9221-c664-4770-aca1-380328036e9a" providerId="AD" clId="Web-{FDFFA755-2949-B682-494D-E8D3D94CC8B9}" dt="2025-03-09T04:13:55.014" v="380" actId="1076"/>
          <ac:picMkLst>
            <pc:docMk/>
            <pc:sldMk cId="3049668263" sldId="257"/>
            <ac:picMk id="5" creationId="{82EB46D9-2727-20E9-9FBD-BFE6CD0B8097}"/>
          </ac:picMkLst>
        </pc:picChg>
        <pc:picChg chg="add del mod">
          <ac:chgData name="Abdur Rouf" userId="S::ab823254@ucf.edu::d82d9221-c664-4770-aca1-380328036e9a" providerId="AD" clId="Web-{FDFFA755-2949-B682-494D-E8D3D94CC8B9}" dt="2025-03-09T04:06:18.298" v="117"/>
          <ac:picMkLst>
            <pc:docMk/>
            <pc:sldMk cId="3049668263" sldId="257"/>
            <ac:picMk id="6" creationId="{88340D5D-EDB6-5106-7EFF-8410588A0905}"/>
          </ac:picMkLst>
        </pc:picChg>
        <pc:picChg chg="add mod">
          <ac:chgData name="Abdur Rouf" userId="S::ab823254@ucf.edu::d82d9221-c664-4770-aca1-380328036e9a" providerId="AD" clId="Web-{FDFFA755-2949-B682-494D-E8D3D94CC8B9}" dt="2025-03-09T04:09:16.428" v="255" actId="1076"/>
          <ac:picMkLst>
            <pc:docMk/>
            <pc:sldMk cId="3049668263" sldId="257"/>
            <ac:picMk id="7" creationId="{0067F4E0-5E56-89F1-9F13-E94376B7524D}"/>
          </ac:picMkLst>
        </pc:picChg>
        <pc:picChg chg="mod">
          <ac:chgData name="Abdur Rouf" userId="S::ab823254@ucf.edu::d82d9221-c664-4770-aca1-380328036e9a" providerId="AD" clId="Web-{FDFFA755-2949-B682-494D-E8D3D94CC8B9}" dt="2025-03-09T04:08:43.271" v="245" actId="14100"/>
          <ac:picMkLst>
            <pc:docMk/>
            <pc:sldMk cId="3049668263" sldId="257"/>
            <ac:picMk id="8" creationId="{AAFD1033-9325-3E31-E46F-BC3F4597B3BD}"/>
          </ac:picMkLst>
        </pc:picChg>
      </pc:sldChg>
      <pc:sldChg chg="del">
        <pc:chgData name="Abdur Rouf" userId="S::ab823254@ucf.edu::d82d9221-c664-4770-aca1-380328036e9a" providerId="AD" clId="Web-{FDFFA755-2949-B682-494D-E8D3D94CC8B9}" dt="2025-03-09T04:03:09.786" v="92"/>
        <pc:sldMkLst>
          <pc:docMk/>
          <pc:sldMk cId="2366206977" sldId="258"/>
        </pc:sldMkLst>
      </pc:sldChg>
      <pc:sldChg chg="del">
        <pc:chgData name="Abdur Rouf" userId="S::ab823254@ucf.edu::d82d9221-c664-4770-aca1-380328036e9a" providerId="AD" clId="Web-{FDFFA755-2949-B682-494D-E8D3D94CC8B9}" dt="2025-03-09T04:03:09.786" v="91"/>
        <pc:sldMkLst>
          <pc:docMk/>
          <pc:sldMk cId="3946769774" sldId="259"/>
        </pc:sldMkLst>
      </pc:sldChg>
      <pc:sldChg chg="del">
        <pc:chgData name="Abdur Rouf" userId="S::ab823254@ucf.edu::d82d9221-c664-4770-aca1-380328036e9a" providerId="AD" clId="Web-{FDFFA755-2949-B682-494D-E8D3D94CC8B9}" dt="2025-03-09T04:03:09.786" v="90"/>
        <pc:sldMkLst>
          <pc:docMk/>
          <pc:sldMk cId="1973963643" sldId="260"/>
        </pc:sldMkLst>
      </pc:sldChg>
    </pc:docChg>
  </pc:docChgLst>
  <pc:docChgLst>
    <pc:chgData name="Nowfel Mashnoor" userId="S::no547576@ucf.edu::4cc38181-1414-49be-97d2-86e535fcdc27" providerId="AD" clId="Web-{025326C3-E947-EA8D-E194-6CDCFB0FF4C1}"/>
    <pc:docChg chg="modSld">
      <pc:chgData name="Nowfel Mashnoor" userId="S::no547576@ucf.edu::4cc38181-1414-49be-97d2-86e535fcdc27" providerId="AD" clId="Web-{025326C3-E947-EA8D-E194-6CDCFB0FF4C1}" dt="2025-03-09T04:19:18.799" v="180" actId="1076"/>
      <pc:docMkLst>
        <pc:docMk/>
      </pc:docMkLst>
      <pc:sldChg chg="addSp modSp">
        <pc:chgData name="Nowfel Mashnoor" userId="S::no547576@ucf.edu::4cc38181-1414-49be-97d2-86e535fcdc27" providerId="AD" clId="Web-{025326C3-E947-EA8D-E194-6CDCFB0FF4C1}" dt="2025-03-09T04:08:40.941" v="3" actId="14100"/>
        <pc:sldMkLst>
          <pc:docMk/>
          <pc:sldMk cId="4012112339" sldId="264"/>
        </pc:sldMkLst>
        <pc:picChg chg="add mod">
          <ac:chgData name="Nowfel Mashnoor" userId="S::no547576@ucf.edu::4cc38181-1414-49be-97d2-86e535fcdc27" providerId="AD" clId="Web-{025326C3-E947-EA8D-E194-6CDCFB0FF4C1}" dt="2025-03-09T04:08:40.941" v="3" actId="14100"/>
          <ac:picMkLst>
            <pc:docMk/>
            <pc:sldMk cId="4012112339" sldId="264"/>
            <ac:picMk id="4" creationId="{62E191FB-BD20-B67D-5ABA-ADA963B6602A}"/>
          </ac:picMkLst>
        </pc:picChg>
      </pc:sldChg>
      <pc:sldChg chg="addSp delSp modSp">
        <pc:chgData name="Nowfel Mashnoor" userId="S::no547576@ucf.edu::4cc38181-1414-49be-97d2-86e535fcdc27" providerId="AD" clId="Web-{025326C3-E947-EA8D-E194-6CDCFB0FF4C1}" dt="2025-03-09T04:19:18.799" v="180" actId="1076"/>
        <pc:sldMkLst>
          <pc:docMk/>
          <pc:sldMk cId="3441000967" sldId="267"/>
        </pc:sldMkLst>
        <pc:spChg chg="del mod">
          <ac:chgData name="Nowfel Mashnoor" userId="S::no547576@ucf.edu::4cc38181-1414-49be-97d2-86e535fcdc27" providerId="AD" clId="Web-{025326C3-E947-EA8D-E194-6CDCFB0FF4C1}" dt="2025-03-09T04:10:06.474" v="6"/>
          <ac:spMkLst>
            <pc:docMk/>
            <pc:sldMk cId="3441000967" sldId="267"/>
            <ac:spMk id="3" creationId="{EBDF1CF3-26CB-7734-441B-F476F6B37FB9}"/>
          </ac:spMkLst>
        </pc:spChg>
        <pc:graphicFrameChg chg="add mod modGraphic">
          <ac:chgData name="Nowfel Mashnoor" userId="S::no547576@ucf.edu::4cc38181-1414-49be-97d2-86e535fcdc27" providerId="AD" clId="Web-{025326C3-E947-EA8D-E194-6CDCFB0FF4C1}" dt="2025-03-09T04:19:18.799" v="180" actId="1076"/>
          <ac:graphicFrameMkLst>
            <pc:docMk/>
            <pc:sldMk cId="3441000967" sldId="267"/>
            <ac:graphicFrameMk id="4" creationId="{7A14A6E2-C8A1-4C91-9A83-9DA3F93A3DB5}"/>
          </ac:graphicFrameMkLst>
        </pc:graphicFrameChg>
        <pc:picChg chg="add mod">
          <ac:chgData name="Nowfel Mashnoor" userId="S::no547576@ucf.edu::4cc38181-1414-49be-97d2-86e535fcdc27" providerId="AD" clId="Web-{025326C3-E947-EA8D-E194-6CDCFB0FF4C1}" dt="2025-03-09T04:13:45.464" v="139" actId="1076"/>
          <ac:picMkLst>
            <pc:docMk/>
            <pc:sldMk cId="3441000967" sldId="267"/>
            <ac:picMk id="5" creationId="{47D605D9-8E29-D838-8509-F777F245CC04}"/>
          </ac:picMkLst>
        </pc:picChg>
      </pc:sldChg>
    </pc:docChg>
  </pc:docChgLst>
  <pc:docChgLst>
    <pc:chgData name="Abdur Rouf" userId="S::ab823254@ucf.edu::d82d9221-c664-4770-aca1-380328036e9a" providerId="AD" clId="Web-{2FEC1B65-BDFE-0A53-53AA-02071D2C7C2F}"/>
    <pc:docChg chg="modSld">
      <pc:chgData name="Abdur Rouf" userId="S::ab823254@ucf.edu::d82d9221-c664-4770-aca1-380328036e9a" providerId="AD" clId="Web-{2FEC1B65-BDFE-0A53-53AA-02071D2C7C2F}" dt="2025-03-09T05:26:47.291" v="11" actId="14100"/>
      <pc:docMkLst>
        <pc:docMk/>
      </pc:docMkLst>
      <pc:sldChg chg="modSp">
        <pc:chgData name="Abdur Rouf" userId="S::ab823254@ucf.edu::d82d9221-c664-4770-aca1-380328036e9a" providerId="AD" clId="Web-{2FEC1B65-BDFE-0A53-53AA-02071D2C7C2F}" dt="2025-03-09T05:26:47.291" v="11" actId="14100"/>
        <pc:sldMkLst>
          <pc:docMk/>
          <pc:sldMk cId="3677847680" sldId="268"/>
        </pc:sldMkLst>
        <pc:spChg chg="mod">
          <ac:chgData name="Abdur Rouf" userId="S::ab823254@ucf.edu::d82d9221-c664-4770-aca1-380328036e9a" providerId="AD" clId="Web-{2FEC1B65-BDFE-0A53-53AA-02071D2C7C2F}" dt="2025-03-09T05:26:26.775" v="0"/>
          <ac:spMkLst>
            <pc:docMk/>
            <pc:sldMk cId="3677847680" sldId="268"/>
            <ac:spMk id="7" creationId="{8BDC42B8-B049-279F-EC95-EA108F3FF68F}"/>
          </ac:spMkLst>
        </pc:spChg>
        <pc:spChg chg="mod">
          <ac:chgData name="Abdur Rouf" userId="S::ab823254@ucf.edu::d82d9221-c664-4770-aca1-380328036e9a" providerId="AD" clId="Web-{2FEC1B65-BDFE-0A53-53AA-02071D2C7C2F}" dt="2025-03-09T05:26:38.947" v="9" actId="14100"/>
          <ac:spMkLst>
            <pc:docMk/>
            <pc:sldMk cId="3677847680" sldId="268"/>
            <ac:spMk id="8" creationId="{9C4C50B8-CF09-481E-A8BE-1AEF9053E319}"/>
          </ac:spMkLst>
        </pc:spChg>
        <pc:spChg chg="mod">
          <ac:chgData name="Abdur Rouf" userId="S::ab823254@ucf.edu::d82d9221-c664-4770-aca1-380328036e9a" providerId="AD" clId="Web-{2FEC1B65-BDFE-0A53-53AA-02071D2C7C2F}" dt="2025-03-09T05:26:26.775" v="2"/>
          <ac:spMkLst>
            <pc:docMk/>
            <pc:sldMk cId="3677847680" sldId="268"/>
            <ac:spMk id="11" creationId="{CACEB466-7A8E-B560-79C2-2EF431BFFE4C}"/>
          </ac:spMkLst>
        </pc:spChg>
        <pc:spChg chg="mod">
          <ac:chgData name="Abdur Rouf" userId="S::ab823254@ucf.edu::d82d9221-c664-4770-aca1-380328036e9a" providerId="AD" clId="Web-{2FEC1B65-BDFE-0A53-53AA-02071D2C7C2F}" dt="2025-03-09T05:26:35.057" v="8" actId="14100"/>
          <ac:spMkLst>
            <pc:docMk/>
            <pc:sldMk cId="3677847680" sldId="268"/>
            <ac:spMk id="12" creationId="{630BA27C-02A9-0E54-9493-4DB35E1987CD}"/>
          </ac:spMkLst>
        </pc:spChg>
        <pc:spChg chg="mod">
          <ac:chgData name="Abdur Rouf" userId="S::ab823254@ucf.edu::d82d9221-c664-4770-aca1-380328036e9a" providerId="AD" clId="Web-{2FEC1B65-BDFE-0A53-53AA-02071D2C7C2F}" dt="2025-03-09T05:26:26.775" v="4"/>
          <ac:spMkLst>
            <pc:docMk/>
            <pc:sldMk cId="3677847680" sldId="268"/>
            <ac:spMk id="18" creationId="{7613F12A-BDDE-7545-B18C-58AB81BC2DFE}"/>
          </ac:spMkLst>
        </pc:spChg>
        <pc:spChg chg="mod">
          <ac:chgData name="Abdur Rouf" userId="S::ab823254@ucf.edu::d82d9221-c664-4770-aca1-380328036e9a" providerId="AD" clId="Web-{2FEC1B65-BDFE-0A53-53AA-02071D2C7C2F}" dt="2025-03-09T05:26:43.869" v="10" actId="14100"/>
          <ac:spMkLst>
            <pc:docMk/>
            <pc:sldMk cId="3677847680" sldId="268"/>
            <ac:spMk id="19" creationId="{C58800DE-F7F6-C95C-5568-F4DE88DE4B5D}"/>
          </ac:spMkLst>
        </pc:spChg>
        <pc:spChg chg="mod">
          <ac:chgData name="Abdur Rouf" userId="S::ab823254@ucf.edu::d82d9221-c664-4770-aca1-380328036e9a" providerId="AD" clId="Web-{2FEC1B65-BDFE-0A53-53AA-02071D2C7C2F}" dt="2025-03-09T05:26:26.775" v="6"/>
          <ac:spMkLst>
            <pc:docMk/>
            <pc:sldMk cId="3677847680" sldId="268"/>
            <ac:spMk id="22" creationId="{2433BB7A-B01B-002D-377D-156E7738DBF9}"/>
          </ac:spMkLst>
        </pc:spChg>
        <pc:spChg chg="mod">
          <ac:chgData name="Abdur Rouf" userId="S::ab823254@ucf.edu::d82d9221-c664-4770-aca1-380328036e9a" providerId="AD" clId="Web-{2FEC1B65-BDFE-0A53-53AA-02071D2C7C2F}" dt="2025-03-09T05:26:47.291" v="11" actId="14100"/>
          <ac:spMkLst>
            <pc:docMk/>
            <pc:sldMk cId="3677847680" sldId="268"/>
            <ac:spMk id="23" creationId="{6B49465C-5B6A-1D55-8394-55447AAAD146}"/>
          </ac:spMkLst>
        </pc:spChg>
      </pc:sldChg>
    </pc:docChg>
  </pc:docChgLst>
  <pc:docChgLst>
    <pc:chgData name="Sourav Saha" userId="S::so073298@ucf.edu::ca16d13e-42ad-4895-ab7f-5eea1a59b76d" providerId="AD" clId="Web-{E57ACACA-6F73-8621-FEF6-C82E1BE9BAF8}"/>
    <pc:docChg chg="addSld delSld modSld">
      <pc:chgData name="Sourav Saha" userId="S::so073298@ucf.edu::ca16d13e-42ad-4895-ab7f-5eea1a59b76d" providerId="AD" clId="Web-{E57ACACA-6F73-8621-FEF6-C82E1BE9BAF8}" dt="2025-03-09T04:56:07.071" v="308" actId="20577"/>
      <pc:docMkLst>
        <pc:docMk/>
      </pc:docMkLst>
      <pc:sldChg chg="addSp modSp">
        <pc:chgData name="Sourav Saha" userId="S::so073298@ucf.edu::ca16d13e-42ad-4895-ab7f-5eea1a59b76d" providerId="AD" clId="Web-{E57ACACA-6F73-8621-FEF6-C82E1BE9BAF8}" dt="2025-03-09T04:14:29.879" v="31" actId="20577"/>
        <pc:sldMkLst>
          <pc:docMk/>
          <pc:sldMk cId="3049668263" sldId="257"/>
        </pc:sldMkLst>
        <pc:spChg chg="mod">
          <ac:chgData name="Sourav Saha" userId="S::so073298@ucf.edu::ca16d13e-42ad-4895-ab7f-5eea1a59b76d" providerId="AD" clId="Web-{E57ACACA-6F73-8621-FEF6-C82E1BE9BAF8}" dt="2025-03-09T04:14:29.879" v="31" actId="20577"/>
          <ac:spMkLst>
            <pc:docMk/>
            <pc:sldMk cId="3049668263" sldId="257"/>
            <ac:spMk id="10" creationId="{54E414CD-EBB1-FD03-0745-08816D22A2E1}"/>
          </ac:spMkLst>
        </pc:spChg>
        <pc:picChg chg="add mod">
          <ac:chgData name="Sourav Saha" userId="S::so073298@ucf.edu::ca16d13e-42ad-4895-ab7f-5eea1a59b76d" providerId="AD" clId="Web-{E57ACACA-6F73-8621-FEF6-C82E1BE9BAF8}" dt="2025-03-09T04:06:09.470" v="1" actId="14100"/>
          <ac:picMkLst>
            <pc:docMk/>
            <pc:sldMk cId="3049668263" sldId="257"/>
            <ac:picMk id="8" creationId="{AAFD1033-9325-3E31-E46F-BC3F4597B3BD}"/>
          </ac:picMkLst>
        </pc:picChg>
      </pc:sldChg>
      <pc:sldChg chg="addSp delSp modSp">
        <pc:chgData name="Sourav Saha" userId="S::so073298@ucf.edu::ca16d13e-42ad-4895-ab7f-5eea1a59b76d" providerId="AD" clId="Web-{E57ACACA-6F73-8621-FEF6-C82E1BE9BAF8}" dt="2025-03-09T04:26:02.810" v="166" actId="20577"/>
        <pc:sldMkLst>
          <pc:docMk/>
          <pc:sldMk cId="135329041" sldId="261"/>
        </pc:sldMkLst>
        <pc:spChg chg="mod">
          <ac:chgData name="Sourav Saha" userId="S::so073298@ucf.edu::ca16d13e-42ad-4895-ab7f-5eea1a59b76d" providerId="AD" clId="Web-{E57ACACA-6F73-8621-FEF6-C82E1BE9BAF8}" dt="2025-03-09T04:26:02.810" v="166" actId="20577"/>
          <ac:spMkLst>
            <pc:docMk/>
            <pc:sldMk cId="135329041" sldId="261"/>
            <ac:spMk id="2" creationId="{4D7D600B-61E6-8AB2-7F36-F54306EACE89}"/>
          </ac:spMkLst>
        </pc:spChg>
        <pc:spChg chg="del">
          <ac:chgData name="Sourav Saha" userId="S::so073298@ucf.edu::ca16d13e-42ad-4895-ab7f-5eea1a59b76d" providerId="AD" clId="Web-{E57ACACA-6F73-8621-FEF6-C82E1BE9BAF8}" dt="2025-03-09T04:12:05.717" v="7"/>
          <ac:spMkLst>
            <pc:docMk/>
            <pc:sldMk cId="135329041" sldId="261"/>
            <ac:spMk id="3" creationId="{DB24BBD6-99E3-9571-6C82-625452E7107C}"/>
          </ac:spMkLst>
        </pc:spChg>
        <pc:picChg chg="add mod ord">
          <ac:chgData name="Sourav Saha" userId="S::so073298@ucf.edu::ca16d13e-42ad-4895-ab7f-5eea1a59b76d" providerId="AD" clId="Web-{E57ACACA-6F73-8621-FEF6-C82E1BE9BAF8}" dt="2025-03-09T04:12:26.437" v="11" actId="14100"/>
          <ac:picMkLst>
            <pc:docMk/>
            <pc:sldMk cId="135329041" sldId="261"/>
            <ac:picMk id="4" creationId="{223443DF-91AA-9D0A-3E7E-1BB5132A0ECD}"/>
          </ac:picMkLst>
        </pc:picChg>
      </pc:sldChg>
      <pc:sldChg chg="mod modShow">
        <pc:chgData name="Sourav Saha" userId="S::so073298@ucf.edu::ca16d13e-42ad-4895-ab7f-5eea1a59b76d" providerId="AD" clId="Web-{E57ACACA-6F73-8621-FEF6-C82E1BE9BAF8}" dt="2025-03-09T04:49:54.761" v="305"/>
        <pc:sldMkLst>
          <pc:docMk/>
          <pc:sldMk cId="711456176" sldId="262"/>
        </pc:sldMkLst>
      </pc:sldChg>
      <pc:sldChg chg="modSp">
        <pc:chgData name="Sourav Saha" userId="S::so073298@ucf.edu::ca16d13e-42ad-4895-ab7f-5eea1a59b76d" providerId="AD" clId="Web-{E57ACACA-6F73-8621-FEF6-C82E1BE9BAF8}" dt="2025-03-09T04:19:22.967" v="128" actId="20577"/>
        <pc:sldMkLst>
          <pc:docMk/>
          <pc:sldMk cId="3421331020" sldId="263"/>
        </pc:sldMkLst>
        <pc:spChg chg="mod">
          <ac:chgData name="Sourav Saha" userId="S::so073298@ucf.edu::ca16d13e-42ad-4895-ab7f-5eea1a59b76d" providerId="AD" clId="Web-{E57ACACA-6F73-8621-FEF6-C82E1BE9BAF8}" dt="2025-03-09T04:19:22.967" v="128" actId="20577"/>
          <ac:spMkLst>
            <pc:docMk/>
            <pc:sldMk cId="3421331020" sldId="263"/>
            <ac:spMk id="3" creationId="{11683D6C-9E8C-4BFD-3A3B-2DCBCD5AB552}"/>
          </ac:spMkLst>
        </pc:spChg>
      </pc:sldChg>
      <pc:sldChg chg="modSp">
        <pc:chgData name="Sourav Saha" userId="S::so073298@ucf.edu::ca16d13e-42ad-4895-ab7f-5eea1a59b76d" providerId="AD" clId="Web-{E57ACACA-6F73-8621-FEF6-C82E1BE9BAF8}" dt="2025-03-09T04:09:44.087" v="6" actId="20577"/>
        <pc:sldMkLst>
          <pc:docMk/>
          <pc:sldMk cId="4012112339" sldId="264"/>
        </pc:sldMkLst>
        <pc:spChg chg="mod">
          <ac:chgData name="Sourav Saha" userId="S::so073298@ucf.edu::ca16d13e-42ad-4895-ab7f-5eea1a59b76d" providerId="AD" clId="Web-{E57ACACA-6F73-8621-FEF6-C82E1BE9BAF8}" dt="2025-03-09T04:09:44.087" v="6" actId="20577"/>
          <ac:spMkLst>
            <pc:docMk/>
            <pc:sldMk cId="4012112339" sldId="264"/>
            <ac:spMk id="3" creationId="{4C042F19-F1CF-76EB-70DB-359814132C6C}"/>
          </ac:spMkLst>
        </pc:spChg>
      </pc:sldChg>
      <pc:sldChg chg="modSp">
        <pc:chgData name="Sourav Saha" userId="S::so073298@ucf.edu::ca16d13e-42ad-4895-ab7f-5eea1a59b76d" providerId="AD" clId="Web-{E57ACACA-6F73-8621-FEF6-C82E1BE9BAF8}" dt="2025-03-09T04:56:07.071" v="308" actId="20577"/>
        <pc:sldMkLst>
          <pc:docMk/>
          <pc:sldMk cId="2027689169" sldId="265"/>
        </pc:sldMkLst>
        <pc:spChg chg="mod">
          <ac:chgData name="Sourav Saha" userId="S::so073298@ucf.edu::ca16d13e-42ad-4895-ab7f-5eea1a59b76d" providerId="AD" clId="Web-{E57ACACA-6F73-8621-FEF6-C82E1BE9BAF8}" dt="2025-03-09T04:26:14.654" v="184" actId="20577"/>
          <ac:spMkLst>
            <pc:docMk/>
            <pc:sldMk cId="2027689169" sldId="265"/>
            <ac:spMk id="2" creationId="{077868B9-D581-3DB0-29AC-1629FD351474}"/>
          </ac:spMkLst>
        </pc:spChg>
        <pc:spChg chg="mod">
          <ac:chgData name="Sourav Saha" userId="S::so073298@ucf.edu::ca16d13e-42ad-4895-ab7f-5eea1a59b76d" providerId="AD" clId="Web-{E57ACACA-6F73-8621-FEF6-C82E1BE9BAF8}" dt="2025-03-09T04:56:07.071" v="308" actId="20577"/>
          <ac:spMkLst>
            <pc:docMk/>
            <pc:sldMk cId="2027689169" sldId="265"/>
            <ac:spMk id="3" creationId="{1FAA8B63-559D-84FE-BBDA-5278B831B8D7}"/>
          </ac:spMkLst>
        </pc:spChg>
      </pc:sldChg>
      <pc:sldChg chg="modSp add del replId">
        <pc:chgData name="Sourav Saha" userId="S::so073298@ucf.edu::ca16d13e-42ad-4895-ab7f-5eea1a59b76d" providerId="AD" clId="Web-{E57ACACA-6F73-8621-FEF6-C82E1BE9BAF8}" dt="2025-03-09T04:48:45.930" v="304"/>
        <pc:sldMkLst>
          <pc:docMk/>
          <pc:sldMk cId="2991898982" sldId="270"/>
        </pc:sldMkLst>
        <pc:spChg chg="mod">
          <ac:chgData name="Sourav Saha" userId="S::so073298@ucf.edu::ca16d13e-42ad-4895-ab7f-5eea1a59b76d" providerId="AD" clId="Web-{E57ACACA-6F73-8621-FEF6-C82E1BE9BAF8}" dt="2025-03-09T04:46:04.300" v="259" actId="20577"/>
          <ac:spMkLst>
            <pc:docMk/>
            <pc:sldMk cId="2991898982" sldId="270"/>
            <ac:spMk id="2" creationId="{A7BE47E0-BCC3-7DD6-FF01-CF74F1174842}"/>
          </ac:spMkLst>
        </pc:spChg>
        <pc:spChg chg="mod">
          <ac:chgData name="Sourav Saha" userId="S::so073298@ucf.edu::ca16d13e-42ad-4895-ab7f-5eea1a59b76d" providerId="AD" clId="Web-{E57ACACA-6F73-8621-FEF6-C82E1BE9BAF8}" dt="2025-03-09T04:30:48.898" v="188" actId="20577"/>
          <ac:spMkLst>
            <pc:docMk/>
            <pc:sldMk cId="2991898982" sldId="270"/>
            <ac:spMk id="3" creationId="{ED79733E-483D-7E34-35E3-49F157DCFDDA}"/>
          </ac:spMkLst>
        </pc:spChg>
      </pc:sldChg>
      <pc:sldChg chg="addSp delSp modSp new mod setBg">
        <pc:chgData name="Sourav Saha" userId="S::so073298@ucf.edu::ca16d13e-42ad-4895-ab7f-5eea1a59b76d" providerId="AD" clId="Web-{E57ACACA-6F73-8621-FEF6-C82E1BE9BAF8}" dt="2025-03-09T04:43:32.459" v="252" actId="1076"/>
        <pc:sldMkLst>
          <pc:docMk/>
          <pc:sldMk cId="1667158421" sldId="271"/>
        </pc:sldMkLst>
        <pc:spChg chg="del">
          <ac:chgData name="Sourav Saha" userId="S::so073298@ucf.edu::ca16d13e-42ad-4895-ab7f-5eea1a59b76d" providerId="AD" clId="Web-{E57ACACA-6F73-8621-FEF6-C82E1BE9BAF8}" dt="2025-03-09T04:38:56.621" v="213"/>
          <ac:spMkLst>
            <pc:docMk/>
            <pc:sldMk cId="1667158421" sldId="271"/>
            <ac:spMk id="2" creationId="{CEF1B989-5507-7854-4BCB-8E8AD2BE6C4A}"/>
          </ac:spMkLst>
        </pc:spChg>
        <pc:spChg chg="del">
          <ac:chgData name="Sourav Saha" userId="S::so073298@ucf.edu::ca16d13e-42ad-4895-ab7f-5eea1a59b76d" providerId="AD" clId="Web-{E57ACACA-6F73-8621-FEF6-C82E1BE9BAF8}" dt="2025-03-09T04:38:48.574" v="212"/>
          <ac:spMkLst>
            <pc:docMk/>
            <pc:sldMk cId="1667158421" sldId="271"/>
            <ac:spMk id="3" creationId="{751C9703-4B8E-DEB8-EA99-AD05E203A031}"/>
          </ac:spMkLst>
        </pc:spChg>
        <pc:spChg chg="add mod">
          <ac:chgData name="Sourav Saha" userId="S::so073298@ucf.edu::ca16d13e-42ad-4895-ab7f-5eea1a59b76d" providerId="AD" clId="Web-{E57ACACA-6F73-8621-FEF6-C82E1BE9BAF8}" dt="2025-03-09T04:43:32.459" v="252" actId="1076"/>
          <ac:spMkLst>
            <pc:docMk/>
            <pc:sldMk cId="1667158421" sldId="271"/>
            <ac:spMk id="8" creationId="{798DD75D-A68E-648E-8877-6C3A4000AB33}"/>
          </ac:spMkLst>
        </pc:spChg>
        <pc:spChg chg="add del">
          <ac:chgData name="Sourav Saha" userId="S::so073298@ucf.edu::ca16d13e-42ad-4895-ab7f-5eea1a59b76d" providerId="AD" clId="Web-{E57ACACA-6F73-8621-FEF6-C82E1BE9BAF8}" dt="2025-03-09T04:39:07.043" v="216"/>
          <ac:spMkLst>
            <pc:docMk/>
            <pc:sldMk cId="1667158421" sldId="271"/>
            <ac:spMk id="9" creationId="{42A4FC2C-047E-45A5-965D-8E1E3BF09BC6}"/>
          </ac:spMkLst>
        </pc:spChg>
        <pc:spChg chg="add del">
          <ac:chgData name="Sourav Saha" userId="S::so073298@ucf.edu::ca16d13e-42ad-4895-ab7f-5eea1a59b76d" providerId="AD" clId="Web-{E57ACACA-6F73-8621-FEF6-C82E1BE9BAF8}" dt="2025-03-09T04:39:20.122" v="218"/>
          <ac:spMkLst>
            <pc:docMk/>
            <pc:sldMk cId="1667158421" sldId="271"/>
            <ac:spMk id="11" creationId="{E2384209-CB15-4CDF-9D31-C44FD9A3F20D}"/>
          </ac:spMkLst>
        </pc:spChg>
        <pc:spChg chg="add del">
          <ac:chgData name="Sourav Saha" userId="S::so073298@ucf.edu::ca16d13e-42ad-4895-ab7f-5eea1a59b76d" providerId="AD" clId="Web-{E57ACACA-6F73-8621-FEF6-C82E1BE9BAF8}" dt="2025-03-09T04:39:20.122" v="218"/>
          <ac:spMkLst>
            <pc:docMk/>
            <pc:sldMk cId="1667158421" sldId="271"/>
            <ac:spMk id="12" creationId="{AB8C311F-7253-4AED-9701-7FC0708C41C7}"/>
          </ac:spMkLst>
        </pc:spChg>
        <pc:spChg chg="add del">
          <ac:chgData name="Sourav Saha" userId="S::so073298@ucf.edu::ca16d13e-42ad-4895-ab7f-5eea1a59b76d" providerId="AD" clId="Web-{E57ACACA-6F73-8621-FEF6-C82E1BE9BAF8}" dt="2025-03-09T04:39:20.122" v="218"/>
          <ac:spMkLst>
            <pc:docMk/>
            <pc:sldMk cId="1667158421" sldId="271"/>
            <ac:spMk id="13" creationId="{2633B3B5-CC90-43F0-8714-D31D1F3F0209}"/>
          </ac:spMkLst>
        </pc:spChg>
        <pc:spChg chg="add del">
          <ac:chgData name="Sourav Saha" userId="S::so073298@ucf.edu::ca16d13e-42ad-4895-ab7f-5eea1a59b76d" providerId="AD" clId="Web-{E57ACACA-6F73-8621-FEF6-C82E1BE9BAF8}" dt="2025-03-09T04:39:20.122" v="218"/>
          <ac:spMkLst>
            <pc:docMk/>
            <pc:sldMk cId="1667158421" sldId="271"/>
            <ac:spMk id="15" creationId="{A8D57A06-A426-446D-B02C-A2DC6B62E45E}"/>
          </ac:spMkLst>
        </pc:spChg>
        <pc:spChg chg="add del">
          <ac:chgData name="Sourav Saha" userId="S::so073298@ucf.edu::ca16d13e-42ad-4895-ab7f-5eea1a59b76d" providerId="AD" clId="Web-{E57ACACA-6F73-8621-FEF6-C82E1BE9BAF8}" dt="2025-03-09T04:39:23.090" v="220"/>
          <ac:spMkLst>
            <pc:docMk/>
            <pc:sldMk cId="1667158421" sldId="271"/>
            <ac:spMk id="17" creationId="{0B761509-3B9A-49A6-A84B-C3D86811697D}"/>
          </ac:spMkLst>
        </pc:spChg>
        <pc:spChg chg="add del">
          <ac:chgData name="Sourav Saha" userId="S::so073298@ucf.edu::ca16d13e-42ad-4895-ab7f-5eea1a59b76d" providerId="AD" clId="Web-{E57ACACA-6F73-8621-FEF6-C82E1BE9BAF8}" dt="2025-03-09T04:39:23.090" v="220"/>
          <ac:spMkLst>
            <pc:docMk/>
            <pc:sldMk cId="1667158421" sldId="271"/>
            <ac:spMk id="18" creationId="{91DE43FD-EB47-414A-B0AB-169B0FFFA527}"/>
          </ac:spMkLst>
        </pc:spChg>
        <pc:spChg chg="add">
          <ac:chgData name="Sourav Saha" userId="S::so073298@ucf.edu::ca16d13e-42ad-4895-ab7f-5eea1a59b76d" providerId="AD" clId="Web-{E57ACACA-6F73-8621-FEF6-C82E1BE9BAF8}" dt="2025-03-09T04:39:23.106" v="221"/>
          <ac:spMkLst>
            <pc:docMk/>
            <pc:sldMk cId="1667158421" sldId="271"/>
            <ac:spMk id="22" creationId="{D009D6D5-DAC2-4A8B-A17A-E206B9012D09}"/>
          </ac:spMkLst>
        </pc:spChg>
        <pc:grpChg chg="add del">
          <ac:chgData name="Sourav Saha" userId="S::so073298@ucf.edu::ca16d13e-42ad-4895-ab7f-5eea1a59b76d" providerId="AD" clId="Web-{E57ACACA-6F73-8621-FEF6-C82E1BE9BAF8}" dt="2025-03-09T04:39:23.090" v="220"/>
          <ac:grpSpMkLst>
            <pc:docMk/>
            <pc:sldMk cId="1667158421" sldId="271"/>
            <ac:grpSpMk id="19" creationId="{58495BCC-CE77-4CC2-952E-846F41119FD5}"/>
          </ac:grpSpMkLst>
        </pc:grpChg>
        <pc:picChg chg="add mod ord">
          <ac:chgData name="Sourav Saha" userId="S::so073298@ucf.edu::ca16d13e-42ad-4895-ab7f-5eea1a59b76d" providerId="AD" clId="Web-{E57ACACA-6F73-8621-FEF6-C82E1BE9BAF8}" dt="2025-03-09T04:41:50.643" v="240" actId="14100"/>
          <ac:picMkLst>
            <pc:docMk/>
            <pc:sldMk cId="1667158421" sldId="271"/>
            <ac:picMk id="4" creationId="{100D0038-C5DD-395E-25CD-00B5800DCAB8}"/>
          </ac:picMkLst>
        </pc:picChg>
      </pc:sldChg>
      <pc:sldChg chg="modSp add replId">
        <pc:chgData name="Sourav Saha" userId="S::so073298@ucf.edu::ca16d13e-42ad-4895-ab7f-5eea1a59b76d" providerId="AD" clId="Web-{E57ACACA-6F73-8621-FEF6-C82E1BE9BAF8}" dt="2025-03-09T04:46:52.442" v="303" actId="20577"/>
        <pc:sldMkLst>
          <pc:docMk/>
          <pc:sldMk cId="233817655" sldId="272"/>
        </pc:sldMkLst>
        <pc:spChg chg="mod">
          <ac:chgData name="Sourav Saha" userId="S::so073298@ucf.edu::ca16d13e-42ad-4895-ab7f-5eea1a59b76d" providerId="AD" clId="Web-{E57ACACA-6F73-8621-FEF6-C82E1BE9BAF8}" dt="2025-03-09T04:46:52.442" v="303" actId="20577"/>
          <ac:spMkLst>
            <pc:docMk/>
            <pc:sldMk cId="233817655" sldId="272"/>
            <ac:spMk id="2" creationId="{53218C42-CE02-983E-8AD0-84DD4E46C0AE}"/>
          </ac:spMkLst>
        </pc:spChg>
        <pc:spChg chg="mod">
          <ac:chgData name="Sourav Saha" userId="S::so073298@ucf.edu::ca16d13e-42ad-4895-ab7f-5eea1a59b76d" providerId="AD" clId="Web-{E57ACACA-6F73-8621-FEF6-C82E1BE9BAF8}" dt="2025-03-09T04:46:41.520" v="282" actId="20577"/>
          <ac:spMkLst>
            <pc:docMk/>
            <pc:sldMk cId="233817655" sldId="272"/>
            <ac:spMk id="3" creationId="{A15C2A4A-5826-5897-721E-68951DBCFA53}"/>
          </ac:spMkLst>
        </pc:spChg>
      </pc:sldChg>
    </pc:docChg>
  </pc:docChgLst>
  <pc:docChgLst>
    <pc:chgData name="Sagor Biswas" userId="S::sa905463@ucf.edu::5f329b9d-e201-49c5-adb9-415c3381103c" providerId="AD" clId="Web-{AFF05E61-DD9E-22F8-0FA5-95A910C9375C}"/>
    <pc:docChg chg="addSld delSld modSld sldOrd">
      <pc:chgData name="Sagor Biswas" userId="S::sa905463@ucf.edu::5f329b9d-e201-49c5-adb9-415c3381103c" providerId="AD" clId="Web-{AFF05E61-DD9E-22F8-0FA5-95A910C9375C}" dt="2025-03-09T05:03:29.129" v="783" actId="20577"/>
      <pc:docMkLst>
        <pc:docMk/>
      </pc:docMkLst>
      <pc:sldChg chg="addSp delSp modSp">
        <pc:chgData name="Sagor Biswas" userId="S::sa905463@ucf.edu::5f329b9d-e201-49c5-adb9-415c3381103c" providerId="AD" clId="Web-{AFF05E61-DD9E-22F8-0FA5-95A910C9375C}" dt="2025-03-09T04:45:14.348" v="579" actId="20577"/>
        <pc:sldMkLst>
          <pc:docMk/>
          <pc:sldMk cId="109857222" sldId="256"/>
        </pc:sldMkLst>
        <pc:spChg chg="mod">
          <ac:chgData name="Sagor Biswas" userId="S::sa905463@ucf.edu::5f329b9d-e201-49c5-adb9-415c3381103c" providerId="AD" clId="Web-{AFF05E61-DD9E-22F8-0FA5-95A910C9375C}" dt="2025-03-09T03:59:32.886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Sagor Biswas" userId="S::sa905463@ucf.edu::5f329b9d-e201-49c5-adb9-415c3381103c" providerId="AD" clId="Web-{AFF05E61-DD9E-22F8-0FA5-95A910C9375C}" dt="2025-03-09T04:45:14.348" v="579" actId="20577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Sagor Biswas" userId="S::sa905463@ucf.edu::5f329b9d-e201-49c5-adb9-415c3381103c" providerId="AD" clId="Web-{AFF05E61-DD9E-22F8-0FA5-95A910C9375C}" dt="2025-03-09T04:44:31.362" v="559"/>
          <ac:spMkLst>
            <pc:docMk/>
            <pc:sldMk cId="109857222" sldId="256"/>
            <ac:spMk id="4" creationId="{16011B0E-1A89-7828-0290-6AA32D9D4357}"/>
          </ac:spMkLst>
        </pc:spChg>
      </pc:sldChg>
      <pc:sldChg chg="modSp new">
        <pc:chgData name="Sagor Biswas" userId="S::sa905463@ucf.edu::5f329b9d-e201-49c5-adb9-415c3381103c" providerId="AD" clId="Web-{AFF05E61-DD9E-22F8-0FA5-95A910C9375C}" dt="2025-03-09T04:33:05.134" v="479" actId="20577"/>
        <pc:sldMkLst>
          <pc:docMk/>
          <pc:sldMk cId="3049668263" sldId="257"/>
        </pc:sldMkLst>
        <pc:spChg chg="mod">
          <ac:chgData name="Sagor Biswas" userId="S::sa905463@ucf.edu::5f329b9d-e201-49c5-adb9-415c3381103c" providerId="AD" clId="Web-{AFF05E61-DD9E-22F8-0FA5-95A910C9375C}" dt="2025-03-09T04:00:24.639" v="21" actId="20577"/>
          <ac:spMkLst>
            <pc:docMk/>
            <pc:sldMk cId="3049668263" sldId="257"/>
            <ac:spMk id="2" creationId="{39829E06-68F0-BBAD-F5B9-C4B5E500DCF8}"/>
          </ac:spMkLst>
        </pc:spChg>
        <pc:spChg chg="mod">
          <ac:chgData name="Sagor Biswas" userId="S::sa905463@ucf.edu::5f329b9d-e201-49c5-adb9-415c3381103c" providerId="AD" clId="Web-{AFF05E61-DD9E-22F8-0FA5-95A910C9375C}" dt="2025-03-09T04:00:39.280" v="33" actId="20577"/>
          <ac:spMkLst>
            <pc:docMk/>
            <pc:sldMk cId="3049668263" sldId="257"/>
            <ac:spMk id="3" creationId="{02C369CE-E04F-7EE4-FE2E-5C3FB4B382DB}"/>
          </ac:spMkLst>
        </pc:spChg>
        <pc:spChg chg="mod">
          <ac:chgData name="Sagor Biswas" userId="S::sa905463@ucf.edu::5f329b9d-e201-49c5-adb9-415c3381103c" providerId="AD" clId="Web-{AFF05E61-DD9E-22F8-0FA5-95A910C9375C}" dt="2025-03-09T04:33:05.134" v="479" actId="20577"/>
          <ac:spMkLst>
            <pc:docMk/>
            <pc:sldMk cId="3049668263" sldId="257"/>
            <ac:spMk id="12" creationId="{FFC7FB79-1348-4E79-6F59-93785165F485}"/>
          </ac:spMkLst>
        </pc:spChg>
      </pc:sldChg>
      <pc:sldChg chg="modSp add replId">
        <pc:chgData name="Sagor Biswas" userId="S::sa905463@ucf.edu::5f329b9d-e201-49c5-adb9-415c3381103c" providerId="AD" clId="Web-{AFF05E61-DD9E-22F8-0FA5-95A910C9375C}" dt="2025-03-09T04:01:00.468" v="54" actId="20577"/>
        <pc:sldMkLst>
          <pc:docMk/>
          <pc:sldMk cId="2366206977" sldId="258"/>
        </pc:sldMkLst>
        <pc:spChg chg="mod">
          <ac:chgData name="Sagor Biswas" userId="S::sa905463@ucf.edu::5f329b9d-e201-49c5-adb9-415c3381103c" providerId="AD" clId="Web-{AFF05E61-DD9E-22F8-0FA5-95A910C9375C}" dt="2025-03-09T04:01:00.468" v="54" actId="20577"/>
          <ac:spMkLst>
            <pc:docMk/>
            <pc:sldMk cId="2366206977" sldId="258"/>
            <ac:spMk id="3" creationId="{1C709BF6-0D5E-B073-CC0E-23FA4F708879}"/>
          </ac:spMkLst>
        </pc:spChg>
      </pc:sldChg>
      <pc:sldChg chg="modSp add replId">
        <pc:chgData name="Sagor Biswas" userId="S::sa905463@ucf.edu::5f329b9d-e201-49c5-adb9-415c3381103c" providerId="AD" clId="Web-{AFF05E61-DD9E-22F8-0FA5-95A910C9375C}" dt="2025-03-09T04:01:11.187" v="64" actId="20577"/>
        <pc:sldMkLst>
          <pc:docMk/>
          <pc:sldMk cId="3946769774" sldId="259"/>
        </pc:sldMkLst>
        <pc:spChg chg="mod">
          <ac:chgData name="Sagor Biswas" userId="S::sa905463@ucf.edu::5f329b9d-e201-49c5-adb9-415c3381103c" providerId="AD" clId="Web-{AFF05E61-DD9E-22F8-0FA5-95A910C9375C}" dt="2025-03-09T04:01:11.187" v="64" actId="20577"/>
          <ac:spMkLst>
            <pc:docMk/>
            <pc:sldMk cId="3946769774" sldId="259"/>
            <ac:spMk id="3" creationId="{B37ACF49-703B-B60E-A5F4-F5AA65C6D189}"/>
          </ac:spMkLst>
        </pc:spChg>
      </pc:sldChg>
      <pc:sldChg chg="modSp add replId">
        <pc:chgData name="Sagor Biswas" userId="S::sa905463@ucf.edu::5f329b9d-e201-49c5-adb9-415c3381103c" providerId="AD" clId="Web-{AFF05E61-DD9E-22F8-0FA5-95A910C9375C}" dt="2025-03-09T04:01:18.266" v="65" actId="20577"/>
        <pc:sldMkLst>
          <pc:docMk/>
          <pc:sldMk cId="1973963643" sldId="260"/>
        </pc:sldMkLst>
        <pc:spChg chg="mod">
          <ac:chgData name="Sagor Biswas" userId="S::sa905463@ucf.edu::5f329b9d-e201-49c5-adb9-415c3381103c" providerId="AD" clId="Web-{AFF05E61-DD9E-22F8-0FA5-95A910C9375C}" dt="2025-03-09T04:01:18.266" v="65" actId="20577"/>
          <ac:spMkLst>
            <pc:docMk/>
            <pc:sldMk cId="1973963643" sldId="260"/>
            <ac:spMk id="3" creationId="{3467AFDC-5CF8-DC0E-8102-D2B5A9D3DB54}"/>
          </ac:spMkLst>
        </pc:spChg>
      </pc:sldChg>
      <pc:sldChg chg="modSp add replId">
        <pc:chgData name="Sagor Biswas" userId="S::sa905463@ucf.edu::5f329b9d-e201-49c5-adb9-415c3381103c" providerId="AD" clId="Web-{AFF05E61-DD9E-22F8-0FA5-95A910C9375C}" dt="2025-03-09T04:04:02.334" v="129" actId="20577"/>
        <pc:sldMkLst>
          <pc:docMk/>
          <pc:sldMk cId="135329041" sldId="261"/>
        </pc:sldMkLst>
        <pc:spChg chg="mod">
          <ac:chgData name="Sagor Biswas" userId="S::sa905463@ucf.edu::5f329b9d-e201-49c5-adb9-415c3381103c" providerId="AD" clId="Web-{AFF05E61-DD9E-22F8-0FA5-95A910C9375C}" dt="2025-03-09T04:03:59.505" v="128" actId="20577"/>
          <ac:spMkLst>
            <pc:docMk/>
            <pc:sldMk cId="135329041" sldId="261"/>
            <ac:spMk id="2" creationId="{4D7D600B-61E6-8AB2-7F36-F54306EACE89}"/>
          </ac:spMkLst>
        </pc:spChg>
        <pc:spChg chg="mod">
          <ac:chgData name="Sagor Biswas" userId="S::sa905463@ucf.edu::5f329b9d-e201-49c5-adb9-415c3381103c" providerId="AD" clId="Web-{AFF05E61-DD9E-22F8-0FA5-95A910C9375C}" dt="2025-03-09T04:04:02.334" v="129" actId="20577"/>
          <ac:spMkLst>
            <pc:docMk/>
            <pc:sldMk cId="135329041" sldId="261"/>
            <ac:spMk id="3" creationId="{DB24BBD6-99E3-9571-6C82-625452E7107C}"/>
          </ac:spMkLst>
        </pc:spChg>
      </pc:sldChg>
      <pc:sldChg chg="modSp add replId">
        <pc:chgData name="Sagor Biswas" userId="S::sa905463@ucf.edu::5f329b9d-e201-49c5-adb9-415c3381103c" providerId="AD" clId="Web-{AFF05E61-DD9E-22F8-0FA5-95A910C9375C}" dt="2025-03-09T04:02:07.564" v="119" actId="20577"/>
        <pc:sldMkLst>
          <pc:docMk/>
          <pc:sldMk cId="711456176" sldId="262"/>
        </pc:sldMkLst>
        <pc:spChg chg="mod">
          <ac:chgData name="Sagor Biswas" userId="S::sa905463@ucf.edu::5f329b9d-e201-49c5-adb9-415c3381103c" providerId="AD" clId="Web-{AFF05E61-DD9E-22F8-0FA5-95A910C9375C}" dt="2025-03-09T04:02:07.564" v="119" actId="20577"/>
          <ac:spMkLst>
            <pc:docMk/>
            <pc:sldMk cId="711456176" sldId="262"/>
            <ac:spMk id="3" creationId="{EE00F36C-5806-59D1-F4F3-7625113193F0}"/>
          </ac:spMkLst>
        </pc:spChg>
      </pc:sldChg>
      <pc:sldChg chg="add ord replId">
        <pc:chgData name="Sagor Biswas" userId="S::sa905463@ucf.edu::5f329b9d-e201-49c5-adb9-415c3381103c" providerId="AD" clId="Web-{AFF05E61-DD9E-22F8-0FA5-95A910C9375C}" dt="2025-03-09T04:07:10.172" v="186"/>
        <pc:sldMkLst>
          <pc:docMk/>
          <pc:sldMk cId="3421331020" sldId="263"/>
        </pc:sldMkLst>
      </pc:sldChg>
      <pc:sldChg chg="add replId">
        <pc:chgData name="Sagor Biswas" userId="S::sa905463@ucf.edu::5f329b9d-e201-49c5-adb9-415c3381103c" providerId="AD" clId="Web-{AFF05E61-DD9E-22F8-0FA5-95A910C9375C}" dt="2025-03-09T04:03:30.083" v="121"/>
        <pc:sldMkLst>
          <pc:docMk/>
          <pc:sldMk cId="4012112339" sldId="264"/>
        </pc:sldMkLst>
      </pc:sldChg>
      <pc:sldChg chg="modSp add replId">
        <pc:chgData name="Sagor Biswas" userId="S::sa905463@ucf.edu::5f329b9d-e201-49c5-adb9-415c3381103c" providerId="AD" clId="Web-{AFF05E61-DD9E-22F8-0FA5-95A910C9375C}" dt="2025-03-09T05:02:51.472" v="781" actId="20577"/>
        <pc:sldMkLst>
          <pc:docMk/>
          <pc:sldMk cId="2027689169" sldId="265"/>
        </pc:sldMkLst>
        <pc:spChg chg="mod">
          <ac:chgData name="Sagor Biswas" userId="S::sa905463@ucf.edu::5f329b9d-e201-49c5-adb9-415c3381103c" providerId="AD" clId="Web-{AFF05E61-DD9E-22F8-0FA5-95A910C9375C}" dt="2025-03-09T04:04:29.147" v="136" actId="20577"/>
          <ac:spMkLst>
            <pc:docMk/>
            <pc:sldMk cId="2027689169" sldId="265"/>
            <ac:spMk id="2" creationId="{077868B9-D581-3DB0-29AC-1629FD351474}"/>
          </ac:spMkLst>
        </pc:spChg>
        <pc:spChg chg="mod">
          <ac:chgData name="Sagor Biswas" userId="S::sa905463@ucf.edu::5f329b9d-e201-49c5-adb9-415c3381103c" providerId="AD" clId="Web-{AFF05E61-DD9E-22F8-0FA5-95A910C9375C}" dt="2025-03-09T05:02:51.472" v="781" actId="20577"/>
          <ac:spMkLst>
            <pc:docMk/>
            <pc:sldMk cId="2027689169" sldId="265"/>
            <ac:spMk id="3" creationId="{1FAA8B63-559D-84FE-BBDA-5278B831B8D7}"/>
          </ac:spMkLst>
        </pc:spChg>
      </pc:sldChg>
      <pc:sldChg chg="modSp add ord replId">
        <pc:chgData name="Sagor Biswas" userId="S::sa905463@ucf.edu::5f329b9d-e201-49c5-adb9-415c3381103c" providerId="AD" clId="Web-{AFF05E61-DD9E-22F8-0FA5-95A910C9375C}" dt="2025-03-09T05:03:29.129" v="783" actId="20577"/>
        <pc:sldMkLst>
          <pc:docMk/>
          <pc:sldMk cId="75783963" sldId="266"/>
        </pc:sldMkLst>
        <pc:spChg chg="mod">
          <ac:chgData name="Sagor Biswas" userId="S::sa905463@ucf.edu::5f329b9d-e201-49c5-adb9-415c3381103c" providerId="AD" clId="Web-{AFF05E61-DD9E-22F8-0FA5-95A910C9375C}" dt="2025-03-09T04:06:32.874" v="166" actId="20577"/>
          <ac:spMkLst>
            <pc:docMk/>
            <pc:sldMk cId="75783963" sldId="266"/>
            <ac:spMk id="2" creationId="{2C6AD63F-35C0-2C8C-16BD-F6BFB72703D3}"/>
          </ac:spMkLst>
        </pc:spChg>
        <pc:spChg chg="mod">
          <ac:chgData name="Sagor Biswas" userId="S::sa905463@ucf.edu::5f329b9d-e201-49c5-adb9-415c3381103c" providerId="AD" clId="Web-{AFF05E61-DD9E-22F8-0FA5-95A910C9375C}" dt="2025-03-09T05:03:29.129" v="783" actId="20577"/>
          <ac:spMkLst>
            <pc:docMk/>
            <pc:sldMk cId="75783963" sldId="266"/>
            <ac:spMk id="3" creationId="{6AACF715-6536-307F-2FEF-06372DE756F9}"/>
          </ac:spMkLst>
        </pc:spChg>
      </pc:sldChg>
      <pc:sldChg chg="modSp add replId">
        <pc:chgData name="Sagor Biswas" userId="S::sa905463@ucf.edu::5f329b9d-e201-49c5-adb9-415c3381103c" providerId="AD" clId="Web-{AFF05E61-DD9E-22F8-0FA5-95A910C9375C}" dt="2025-03-09T04:07:48.017" v="203" actId="20577"/>
        <pc:sldMkLst>
          <pc:docMk/>
          <pc:sldMk cId="3441000967" sldId="267"/>
        </pc:sldMkLst>
        <pc:spChg chg="mod">
          <ac:chgData name="Sagor Biswas" userId="S::sa905463@ucf.edu::5f329b9d-e201-49c5-adb9-415c3381103c" providerId="AD" clId="Web-{AFF05E61-DD9E-22F8-0FA5-95A910C9375C}" dt="2025-03-09T04:07:41.860" v="198" actId="20577"/>
          <ac:spMkLst>
            <pc:docMk/>
            <pc:sldMk cId="3441000967" sldId="267"/>
            <ac:spMk id="2" creationId="{165593E7-386D-177A-850A-9AE509DF2F74}"/>
          </ac:spMkLst>
        </pc:spChg>
        <pc:spChg chg="mod">
          <ac:chgData name="Sagor Biswas" userId="S::sa905463@ucf.edu::5f329b9d-e201-49c5-adb9-415c3381103c" providerId="AD" clId="Web-{AFF05E61-DD9E-22F8-0FA5-95A910C9375C}" dt="2025-03-09T04:07:48.017" v="203" actId="20577"/>
          <ac:spMkLst>
            <pc:docMk/>
            <pc:sldMk cId="3441000967" sldId="267"/>
            <ac:spMk id="3" creationId="{EBDF1CF3-26CB-7734-441B-F476F6B37FB9}"/>
          </ac:spMkLst>
        </pc:spChg>
      </pc:sldChg>
      <pc:sldChg chg="modSp add replId">
        <pc:chgData name="Sagor Biswas" userId="S::sa905463@ucf.edu::5f329b9d-e201-49c5-adb9-415c3381103c" providerId="AD" clId="Web-{AFF05E61-DD9E-22F8-0FA5-95A910C9375C}" dt="2025-03-09T04:08:06.252" v="218" actId="20577"/>
        <pc:sldMkLst>
          <pc:docMk/>
          <pc:sldMk cId="3677847680" sldId="268"/>
        </pc:sldMkLst>
        <pc:spChg chg="mod">
          <ac:chgData name="Sagor Biswas" userId="S::sa905463@ucf.edu::5f329b9d-e201-49c5-adb9-415c3381103c" providerId="AD" clId="Web-{AFF05E61-DD9E-22F8-0FA5-95A910C9375C}" dt="2025-03-09T04:08:06.252" v="218" actId="20577"/>
          <ac:spMkLst>
            <pc:docMk/>
            <pc:sldMk cId="3677847680" sldId="268"/>
            <ac:spMk id="2" creationId="{BA7B0966-B2B3-AB30-F7BB-2C838CA71711}"/>
          </ac:spMkLst>
        </pc:spChg>
      </pc:sldChg>
      <pc:sldChg chg="addSp delSp modSp add del replId">
        <pc:chgData name="Sagor Biswas" userId="S::sa905463@ucf.edu::5f329b9d-e201-49c5-adb9-415c3381103c" providerId="AD" clId="Web-{AFF05E61-DD9E-22F8-0FA5-95A910C9375C}" dt="2025-03-09T04:31:57.835" v="460"/>
        <pc:sldMkLst>
          <pc:docMk/>
          <pc:sldMk cId="230215230" sldId="269"/>
        </pc:sldMkLst>
        <pc:spChg chg="del mod">
          <ac:chgData name="Sagor Biswas" userId="S::sa905463@ucf.edu::5f329b9d-e201-49c5-adb9-415c3381103c" providerId="AD" clId="Web-{AFF05E61-DD9E-22F8-0FA5-95A910C9375C}" dt="2025-03-09T04:21:28.549" v="319"/>
          <ac:spMkLst>
            <pc:docMk/>
            <pc:sldMk cId="230215230" sldId="269"/>
            <ac:spMk id="3" creationId="{BDFA696E-61CC-EAC0-4DED-920464DF87B2}"/>
          </ac:spMkLst>
        </pc:spChg>
        <pc:spChg chg="add mod">
          <ac:chgData name="Sagor Biswas" userId="S::sa905463@ucf.edu::5f329b9d-e201-49c5-adb9-415c3381103c" providerId="AD" clId="Web-{AFF05E61-DD9E-22F8-0FA5-95A910C9375C}" dt="2025-03-09T04:31:47.678" v="459"/>
          <ac:spMkLst>
            <pc:docMk/>
            <pc:sldMk cId="230215230" sldId="269"/>
            <ac:spMk id="6" creationId="{3A9E381A-4539-144F-6EED-78612DCEEFEE}"/>
          </ac:spMkLst>
        </pc:spChg>
        <pc:picChg chg="add del mod ord">
          <ac:chgData name="Sagor Biswas" userId="S::sa905463@ucf.edu::5f329b9d-e201-49c5-adb9-415c3381103c" providerId="AD" clId="Web-{AFF05E61-DD9E-22F8-0FA5-95A910C9375C}" dt="2025-03-09T04:31:47.678" v="459"/>
          <ac:picMkLst>
            <pc:docMk/>
            <pc:sldMk cId="230215230" sldId="269"/>
            <ac:picMk id="4" creationId="{E9C3355D-1B77-D090-1D84-D234AEDDC4A7}"/>
          </ac:picMkLst>
        </pc:picChg>
      </pc:sldChg>
      <pc:sldChg chg="modSp">
        <pc:chgData name="Sagor Biswas" userId="S::sa905463@ucf.edu::5f329b9d-e201-49c5-adb9-415c3381103c" providerId="AD" clId="Web-{AFF05E61-DD9E-22F8-0FA5-95A910C9375C}" dt="2025-03-09T04:59:13.440" v="770" actId="20577"/>
        <pc:sldMkLst>
          <pc:docMk/>
          <pc:sldMk cId="233817655" sldId="272"/>
        </pc:sldMkLst>
        <pc:spChg chg="mod">
          <ac:chgData name="Sagor Biswas" userId="S::sa905463@ucf.edu::5f329b9d-e201-49c5-adb9-415c3381103c" providerId="AD" clId="Web-{AFF05E61-DD9E-22F8-0FA5-95A910C9375C}" dt="2025-03-09T04:59:13.440" v="770" actId="20577"/>
          <ac:spMkLst>
            <pc:docMk/>
            <pc:sldMk cId="233817655" sldId="272"/>
            <ac:spMk id="3" creationId="{A15C2A4A-5826-5897-721E-68951DBCFA53}"/>
          </ac:spMkLst>
        </pc:spChg>
      </pc:sldChg>
    </pc:docChg>
  </pc:docChgLst>
  <pc:docChgLst>
    <pc:chgData name="Abdur Rouf" userId="S::ab823254@ucf.edu::d82d9221-c664-4770-aca1-380328036e9a" providerId="AD" clId="Web-{0D726860-662F-9013-2912-E91C858611F9}"/>
    <pc:docChg chg="addSld delSld modSld">
      <pc:chgData name="Abdur Rouf" userId="S::ab823254@ucf.edu::d82d9221-c664-4770-aca1-380328036e9a" providerId="AD" clId="Web-{0D726860-662F-9013-2912-E91C858611F9}" dt="2025-03-09T04:44:25.855" v="165" actId="14100"/>
      <pc:docMkLst>
        <pc:docMk/>
      </pc:docMkLst>
      <pc:sldChg chg="modSp">
        <pc:chgData name="Abdur Rouf" userId="S::ab823254@ucf.edu::d82d9221-c664-4770-aca1-380328036e9a" providerId="AD" clId="Web-{0D726860-662F-9013-2912-E91C858611F9}" dt="2025-03-09T04:32:48.873" v="16" actId="20577"/>
        <pc:sldMkLst>
          <pc:docMk/>
          <pc:sldMk cId="3049668263" sldId="257"/>
        </pc:sldMkLst>
        <pc:spChg chg="mod">
          <ac:chgData name="Abdur Rouf" userId="S::ab823254@ucf.edu::d82d9221-c664-4770-aca1-380328036e9a" providerId="AD" clId="Web-{0D726860-662F-9013-2912-E91C858611F9}" dt="2025-03-09T04:32:48.873" v="16" actId="20577"/>
          <ac:spMkLst>
            <pc:docMk/>
            <pc:sldMk cId="3049668263" sldId="257"/>
            <ac:spMk id="12" creationId="{FFC7FB79-1348-4E79-6F59-93785165F485}"/>
          </ac:spMkLst>
        </pc:spChg>
      </pc:sldChg>
      <pc:sldChg chg="addSp delSp modSp">
        <pc:chgData name="Abdur Rouf" userId="S::ab823254@ucf.edu::d82d9221-c664-4770-aca1-380328036e9a" providerId="AD" clId="Web-{0D726860-662F-9013-2912-E91C858611F9}" dt="2025-03-09T04:44:25.855" v="165" actId="14100"/>
        <pc:sldMkLst>
          <pc:docMk/>
          <pc:sldMk cId="3677847680" sldId="268"/>
        </pc:sldMkLst>
        <pc:spChg chg="mod">
          <ac:chgData name="Abdur Rouf" userId="S::ab823254@ucf.edu::d82d9221-c664-4770-aca1-380328036e9a" providerId="AD" clId="Web-{0D726860-662F-9013-2912-E91C858611F9}" dt="2025-03-09T04:36:27.130" v="61" actId="1076"/>
          <ac:spMkLst>
            <pc:docMk/>
            <pc:sldMk cId="3677847680" sldId="268"/>
            <ac:spMk id="3" creationId="{82D8AACF-24E6-2865-8D50-629272E8775A}"/>
          </ac:spMkLst>
        </pc:spChg>
        <pc:spChg chg="add del mod">
          <ac:chgData name="Abdur Rouf" userId="S::ab823254@ucf.edu::d82d9221-c664-4770-aca1-380328036e9a" providerId="AD" clId="Web-{0D726860-662F-9013-2912-E91C858611F9}" dt="2025-03-09T04:34:15.809" v="32"/>
          <ac:spMkLst>
            <pc:docMk/>
            <pc:sldMk cId="3677847680" sldId="268"/>
            <ac:spMk id="6" creationId="{4E941ACB-D68C-7F91-5E30-57A149B2E50C}"/>
          </ac:spMkLst>
        </pc:spChg>
        <pc:spChg chg="add mod">
          <ac:chgData name="Abdur Rouf" userId="S::ab823254@ucf.edu::d82d9221-c664-4770-aca1-380328036e9a" providerId="AD" clId="Web-{0D726860-662F-9013-2912-E91C858611F9}" dt="2025-03-09T04:39:10.016" v="92" actId="1076"/>
          <ac:spMkLst>
            <pc:docMk/>
            <pc:sldMk cId="3677847680" sldId="268"/>
            <ac:spMk id="7" creationId="{8BDC42B8-B049-279F-EC95-EA108F3FF68F}"/>
          </ac:spMkLst>
        </pc:spChg>
        <pc:spChg chg="add mod">
          <ac:chgData name="Abdur Rouf" userId="S::ab823254@ucf.edu::d82d9221-c664-4770-aca1-380328036e9a" providerId="AD" clId="Web-{0D726860-662F-9013-2912-E91C858611F9}" dt="2025-03-09T04:35:56.722" v="60" actId="1076"/>
          <ac:spMkLst>
            <pc:docMk/>
            <pc:sldMk cId="3677847680" sldId="268"/>
            <ac:spMk id="8" creationId="{9C4C50B8-CF09-481E-A8BE-1AEF9053E319}"/>
          </ac:spMkLst>
        </pc:spChg>
        <pc:spChg chg="add mod">
          <ac:chgData name="Abdur Rouf" userId="S::ab823254@ucf.edu::d82d9221-c664-4770-aca1-380328036e9a" providerId="AD" clId="Web-{0D726860-662F-9013-2912-E91C858611F9}" dt="2025-03-09T04:39:02.547" v="90" actId="1076"/>
          <ac:spMkLst>
            <pc:docMk/>
            <pc:sldMk cId="3677847680" sldId="268"/>
            <ac:spMk id="11" creationId="{CACEB466-7A8E-B560-79C2-2EF431BFFE4C}"/>
          </ac:spMkLst>
        </pc:spChg>
        <pc:spChg chg="add mod">
          <ac:chgData name="Abdur Rouf" userId="S::ab823254@ucf.edu::d82d9221-c664-4770-aca1-380328036e9a" providerId="AD" clId="Web-{0D726860-662F-9013-2912-E91C858611F9}" dt="2025-03-09T04:39:18.767" v="93" actId="1076"/>
          <ac:spMkLst>
            <pc:docMk/>
            <pc:sldMk cId="3677847680" sldId="268"/>
            <ac:spMk id="12" creationId="{630BA27C-02A9-0E54-9493-4DB35E1987CD}"/>
          </ac:spMkLst>
        </pc:spChg>
        <pc:spChg chg="add mod">
          <ac:chgData name="Abdur Rouf" userId="S::ab823254@ucf.edu::d82d9221-c664-4770-aca1-380328036e9a" providerId="AD" clId="Web-{0D726860-662F-9013-2912-E91C858611F9}" dt="2025-03-09T04:40:04.973" v="98" actId="14100"/>
          <ac:spMkLst>
            <pc:docMk/>
            <pc:sldMk cId="3677847680" sldId="268"/>
            <ac:spMk id="13" creationId="{1AEBB671-E775-F8C1-A0E0-7E885B8D561E}"/>
          </ac:spMkLst>
        </pc:spChg>
        <pc:spChg chg="add del mod">
          <ac:chgData name="Abdur Rouf" userId="S::ab823254@ucf.edu::d82d9221-c664-4770-aca1-380328036e9a" providerId="AD" clId="Web-{0D726860-662F-9013-2912-E91C858611F9}" dt="2025-03-09T04:40:09.802" v="102"/>
          <ac:spMkLst>
            <pc:docMk/>
            <pc:sldMk cId="3677847680" sldId="268"/>
            <ac:spMk id="14" creationId="{B4F9AC12-8A11-BBBD-A05A-CC3EFA531E32}"/>
          </ac:spMkLst>
        </pc:spChg>
        <pc:spChg chg="add mod">
          <ac:chgData name="Abdur Rouf" userId="S::ab823254@ucf.edu::d82d9221-c664-4770-aca1-380328036e9a" providerId="AD" clId="Web-{0D726860-662F-9013-2912-E91C858611F9}" dt="2025-03-09T04:40:28.725" v="106" actId="1076"/>
          <ac:spMkLst>
            <pc:docMk/>
            <pc:sldMk cId="3677847680" sldId="268"/>
            <ac:spMk id="15" creationId="{66FE92F2-97A6-9085-4741-0B45B10353AC}"/>
          </ac:spMkLst>
        </pc:spChg>
        <pc:spChg chg="add mod">
          <ac:chgData name="Abdur Rouf" userId="S::ab823254@ucf.edu::d82d9221-c664-4770-aca1-380328036e9a" providerId="AD" clId="Web-{0D726860-662F-9013-2912-E91C858611F9}" dt="2025-03-09T04:41:12.134" v="129" actId="20577"/>
          <ac:spMkLst>
            <pc:docMk/>
            <pc:sldMk cId="3677847680" sldId="268"/>
            <ac:spMk id="18" creationId="{7613F12A-BDDE-7545-B18C-58AB81BC2DFE}"/>
          </ac:spMkLst>
        </pc:spChg>
        <pc:spChg chg="add mod">
          <ac:chgData name="Abdur Rouf" userId="S::ab823254@ucf.edu::d82d9221-c664-4770-aca1-380328036e9a" providerId="AD" clId="Web-{0D726860-662F-9013-2912-E91C858611F9}" dt="2025-03-09T04:42:02.872" v="143" actId="14100"/>
          <ac:spMkLst>
            <pc:docMk/>
            <pc:sldMk cId="3677847680" sldId="268"/>
            <ac:spMk id="19" creationId="{C58800DE-F7F6-C95C-5568-F4DE88DE4B5D}"/>
          </ac:spMkLst>
        </pc:spChg>
        <pc:spChg chg="add mod">
          <ac:chgData name="Abdur Rouf" userId="S::ab823254@ucf.edu::d82d9221-c664-4770-aca1-380328036e9a" providerId="AD" clId="Web-{0D726860-662F-9013-2912-E91C858611F9}" dt="2025-03-09T04:41:53.527" v="142" actId="14100"/>
          <ac:spMkLst>
            <pc:docMk/>
            <pc:sldMk cId="3677847680" sldId="268"/>
            <ac:spMk id="22" creationId="{2433BB7A-B01B-002D-377D-156E7738DBF9}"/>
          </ac:spMkLst>
        </pc:spChg>
        <pc:spChg chg="add mod">
          <ac:chgData name="Abdur Rouf" userId="S::ab823254@ucf.edu::d82d9221-c664-4770-aca1-380328036e9a" providerId="AD" clId="Web-{0D726860-662F-9013-2912-E91C858611F9}" dt="2025-03-09T04:44:25.855" v="165" actId="14100"/>
          <ac:spMkLst>
            <pc:docMk/>
            <pc:sldMk cId="3677847680" sldId="268"/>
            <ac:spMk id="23" creationId="{6B49465C-5B6A-1D55-8394-55447AAAD146}"/>
          </ac:spMkLst>
        </pc:spChg>
        <pc:spChg chg="add mod">
          <ac:chgData name="Abdur Rouf" userId="S::ab823254@ucf.edu::d82d9221-c664-4770-aca1-380328036e9a" providerId="AD" clId="Web-{0D726860-662F-9013-2912-E91C858611F9}" dt="2025-03-09T04:40:57.711" v="125" actId="1076"/>
          <ac:spMkLst>
            <pc:docMk/>
            <pc:sldMk cId="3677847680" sldId="268"/>
            <ac:spMk id="24" creationId="{7719B0C1-F0CD-6D8C-52AE-99D151D3821B}"/>
          </ac:spMkLst>
        </pc:spChg>
        <pc:spChg chg="add mod">
          <ac:chgData name="Abdur Rouf" userId="S::ab823254@ucf.edu::d82d9221-c664-4770-aca1-380328036e9a" providerId="AD" clId="Web-{0D726860-662F-9013-2912-E91C858611F9}" dt="2025-03-09T04:40:57.727" v="126" actId="1076"/>
          <ac:spMkLst>
            <pc:docMk/>
            <pc:sldMk cId="3677847680" sldId="268"/>
            <ac:spMk id="25" creationId="{19C68902-1400-BABA-BAD1-325712A3B425}"/>
          </ac:spMkLst>
        </pc:spChg>
        <pc:picChg chg="add mod">
          <ac:chgData name="Abdur Rouf" userId="S::ab823254@ucf.edu::d82d9221-c664-4770-aca1-380328036e9a" providerId="AD" clId="Web-{0D726860-662F-9013-2912-E91C858611F9}" dt="2025-03-09T04:35:56.691" v="57" actId="1076"/>
          <ac:picMkLst>
            <pc:docMk/>
            <pc:sldMk cId="3677847680" sldId="268"/>
            <ac:picMk id="4" creationId="{82EA27B4-03C6-68A5-F875-0DED79F7E91F}"/>
          </ac:picMkLst>
        </pc:picChg>
        <pc:picChg chg="add mod">
          <ac:chgData name="Abdur Rouf" userId="S::ab823254@ucf.edu::d82d9221-c664-4770-aca1-380328036e9a" providerId="AD" clId="Web-{0D726860-662F-9013-2912-E91C858611F9}" dt="2025-03-09T04:35:56.706" v="58" actId="1076"/>
          <ac:picMkLst>
            <pc:docMk/>
            <pc:sldMk cId="3677847680" sldId="268"/>
            <ac:picMk id="5" creationId="{5C009807-854E-9D55-46D2-41E97DB37B25}"/>
          </ac:picMkLst>
        </pc:picChg>
        <pc:picChg chg="add mod">
          <ac:chgData name="Abdur Rouf" userId="S::ab823254@ucf.edu::d82d9221-c664-4770-aca1-380328036e9a" providerId="AD" clId="Web-{0D726860-662F-9013-2912-E91C858611F9}" dt="2025-03-09T04:36:42.100" v="66" actId="1076"/>
          <ac:picMkLst>
            <pc:docMk/>
            <pc:sldMk cId="3677847680" sldId="268"/>
            <ac:picMk id="9" creationId="{D55D4DC4-9E65-0934-1BE3-F72B514100DD}"/>
          </ac:picMkLst>
        </pc:picChg>
        <pc:picChg chg="add mod">
          <ac:chgData name="Abdur Rouf" userId="S::ab823254@ucf.edu::d82d9221-c664-4770-aca1-380328036e9a" providerId="AD" clId="Web-{0D726860-662F-9013-2912-E91C858611F9}" dt="2025-03-09T04:37:22.400" v="73" actId="1076"/>
          <ac:picMkLst>
            <pc:docMk/>
            <pc:sldMk cId="3677847680" sldId="268"/>
            <ac:picMk id="10" creationId="{0802596F-2B68-BE41-501B-BC176D5013F6}"/>
          </ac:picMkLst>
        </pc:picChg>
        <pc:picChg chg="add mod">
          <ac:chgData name="Abdur Rouf" userId="S::ab823254@ucf.edu::d82d9221-c664-4770-aca1-380328036e9a" providerId="AD" clId="Web-{0D726860-662F-9013-2912-E91C858611F9}" dt="2025-03-09T04:40:57.602" v="117" actId="1076"/>
          <ac:picMkLst>
            <pc:docMk/>
            <pc:sldMk cId="3677847680" sldId="268"/>
            <ac:picMk id="16" creationId="{111232C8-9AFB-28DA-1137-FE43963DB9CD}"/>
          </ac:picMkLst>
        </pc:picChg>
        <pc:picChg chg="add del mod">
          <ac:chgData name="Abdur Rouf" userId="S::ab823254@ucf.edu::d82d9221-c664-4770-aca1-380328036e9a" providerId="AD" clId="Web-{0D726860-662F-9013-2912-E91C858611F9}" dt="2025-03-09T04:42:44.297" v="145"/>
          <ac:picMkLst>
            <pc:docMk/>
            <pc:sldMk cId="3677847680" sldId="268"/>
            <ac:picMk id="17" creationId="{4F05B929-9D43-9919-073A-682B5AFEF2DD}"/>
          </ac:picMkLst>
        </pc:picChg>
        <pc:picChg chg="add del mod">
          <ac:chgData name="Abdur Rouf" userId="S::ab823254@ucf.edu::d82d9221-c664-4770-aca1-380328036e9a" providerId="AD" clId="Web-{0D726860-662F-9013-2912-E91C858611F9}" dt="2025-03-09T04:43:24.225" v="151"/>
          <ac:picMkLst>
            <pc:docMk/>
            <pc:sldMk cId="3677847680" sldId="268"/>
            <ac:picMk id="20" creationId="{11C003C5-66BF-6CB1-9C89-5FFA147D7C05}"/>
          </ac:picMkLst>
        </pc:picChg>
        <pc:picChg chg="add del mod">
          <ac:chgData name="Abdur Rouf" userId="S::ab823254@ucf.edu::d82d9221-c664-4770-aca1-380328036e9a" providerId="AD" clId="Web-{0D726860-662F-9013-2912-E91C858611F9}" dt="2025-03-09T04:43:57.665" v="157"/>
          <ac:picMkLst>
            <pc:docMk/>
            <pc:sldMk cId="3677847680" sldId="268"/>
            <ac:picMk id="21" creationId="{089F9822-426D-415A-4EE3-2F7A9D70E94D}"/>
          </ac:picMkLst>
        </pc:picChg>
        <pc:picChg chg="add mod">
          <ac:chgData name="Abdur Rouf" userId="S::ab823254@ucf.edu::d82d9221-c664-4770-aca1-380328036e9a" providerId="AD" clId="Web-{0D726860-662F-9013-2912-E91C858611F9}" dt="2025-03-09T04:43:03.255" v="150" actId="1076"/>
          <ac:picMkLst>
            <pc:docMk/>
            <pc:sldMk cId="3677847680" sldId="268"/>
            <ac:picMk id="26" creationId="{32140AFC-C9E5-4B62-5379-4695E0D19D72}"/>
          </ac:picMkLst>
        </pc:picChg>
        <pc:picChg chg="add mod">
          <ac:chgData name="Abdur Rouf" userId="S::ab823254@ucf.edu::d82d9221-c664-4770-aca1-380328036e9a" providerId="AD" clId="Web-{0D726860-662F-9013-2912-E91C858611F9}" dt="2025-03-09T04:44:21.651" v="164" actId="1076"/>
          <ac:picMkLst>
            <pc:docMk/>
            <pc:sldMk cId="3677847680" sldId="268"/>
            <ac:picMk id="27" creationId="{71BEBF47-77F2-A958-122E-23D021D7FA7F}"/>
          </ac:picMkLst>
        </pc:picChg>
        <pc:picChg chg="add mod">
          <ac:chgData name="Abdur Rouf" userId="S::ab823254@ucf.edu::d82d9221-c664-4770-aca1-380328036e9a" providerId="AD" clId="Web-{0D726860-662F-9013-2912-E91C858611F9}" dt="2025-03-09T04:44:12.213" v="162" actId="1076"/>
          <ac:picMkLst>
            <pc:docMk/>
            <pc:sldMk cId="3677847680" sldId="268"/>
            <ac:picMk id="28" creationId="{0428FED5-EE1E-71D5-48E3-D0D0A533E5D7}"/>
          </ac:picMkLst>
        </pc:picChg>
      </pc:sldChg>
      <pc:sldChg chg="add del replId">
        <pc:chgData name="Abdur Rouf" userId="S::ab823254@ucf.edu::d82d9221-c664-4770-aca1-380328036e9a" providerId="AD" clId="Web-{0D726860-662F-9013-2912-E91C858611F9}" dt="2025-03-09T04:40:17.880" v="104"/>
        <pc:sldMkLst>
          <pc:docMk/>
          <pc:sldMk cId="1496814668" sldId="272"/>
        </pc:sldMkLst>
      </pc:sldChg>
    </pc:docChg>
  </pc:docChgLst>
  <pc:docChgLst>
    <pc:chgData name="Abdur Rouf" userId="S::ab823254@ucf.edu::d82d9221-c664-4770-aca1-380328036e9a" providerId="AD" clId="Web-{B2E98B7E-BB9A-D6DF-56D1-6D3D8A20E940}"/>
    <pc:docChg chg="modSld">
      <pc:chgData name="Abdur Rouf" userId="S::ab823254@ucf.edu::d82d9221-c664-4770-aca1-380328036e9a" providerId="AD" clId="Web-{B2E98B7E-BB9A-D6DF-56D1-6D3D8A20E940}" dt="2025-03-09T04:15:35.285" v="1" actId="1076"/>
      <pc:docMkLst>
        <pc:docMk/>
      </pc:docMkLst>
      <pc:sldChg chg="modSp">
        <pc:chgData name="Abdur Rouf" userId="S::ab823254@ucf.edu::d82d9221-c664-4770-aca1-380328036e9a" providerId="AD" clId="Web-{B2E98B7E-BB9A-D6DF-56D1-6D3D8A20E940}" dt="2025-03-09T04:15:35.285" v="1" actId="1076"/>
        <pc:sldMkLst>
          <pc:docMk/>
          <pc:sldMk cId="3049668263" sldId="257"/>
        </pc:sldMkLst>
        <pc:spChg chg="mod">
          <ac:chgData name="Abdur Rouf" userId="S::ab823254@ucf.edu::d82d9221-c664-4770-aca1-380328036e9a" providerId="AD" clId="Web-{B2E98B7E-BB9A-D6DF-56D1-6D3D8A20E940}" dt="2025-03-09T04:15:30.613" v="0" actId="1076"/>
          <ac:spMkLst>
            <pc:docMk/>
            <pc:sldMk cId="3049668263" sldId="257"/>
            <ac:spMk id="10" creationId="{54E414CD-EBB1-FD03-0745-08816D22A2E1}"/>
          </ac:spMkLst>
        </pc:spChg>
        <pc:spChg chg="mod">
          <ac:chgData name="Abdur Rouf" userId="S::ab823254@ucf.edu::d82d9221-c664-4770-aca1-380328036e9a" providerId="AD" clId="Web-{B2E98B7E-BB9A-D6DF-56D1-6D3D8A20E940}" dt="2025-03-09T04:15:35.285" v="1" actId="1076"/>
          <ac:spMkLst>
            <pc:docMk/>
            <pc:sldMk cId="3049668263" sldId="257"/>
            <ac:spMk id="13" creationId="{4475348C-7549-F9F8-BD5B-DD48F1E3EEB1}"/>
          </ac:spMkLst>
        </pc:spChg>
      </pc:sldChg>
    </pc:docChg>
  </pc:docChgLst>
  <pc:docChgLst>
    <pc:chgData name="Nowfel Mashnoor" userId="S::no547576@ucf.edu::4cc38181-1414-49be-97d2-86e535fcdc27" providerId="AD" clId="Web-{D81D4ECB-5FDC-0F0E-BD75-8E15B37DA047}"/>
    <pc:docChg chg="addSld delSld modSld">
      <pc:chgData name="Nowfel Mashnoor" userId="S::no547576@ucf.edu::4cc38181-1414-49be-97d2-86e535fcdc27" providerId="AD" clId="Web-{D81D4ECB-5FDC-0F0E-BD75-8E15B37DA047}" dt="2025-03-09T05:02:01.626" v="471" actId="20577"/>
      <pc:docMkLst>
        <pc:docMk/>
      </pc:docMkLst>
      <pc:sldChg chg="modSp">
        <pc:chgData name="Nowfel Mashnoor" userId="S::no547576@ucf.edu::4cc38181-1414-49be-97d2-86e535fcdc27" providerId="AD" clId="Web-{D81D4ECB-5FDC-0F0E-BD75-8E15B37DA047}" dt="2025-03-09T04:57:05.213" v="456" actId="1076"/>
        <pc:sldMkLst>
          <pc:docMk/>
          <pc:sldMk cId="3049668263" sldId="257"/>
        </pc:sldMkLst>
        <pc:picChg chg="mod">
          <ac:chgData name="Nowfel Mashnoor" userId="S::no547576@ucf.edu::4cc38181-1414-49be-97d2-86e535fcdc27" providerId="AD" clId="Web-{D81D4ECB-5FDC-0F0E-BD75-8E15B37DA047}" dt="2025-03-09T04:57:05.213" v="456" actId="1076"/>
          <ac:picMkLst>
            <pc:docMk/>
            <pc:sldMk cId="3049668263" sldId="257"/>
            <ac:picMk id="3" creationId="{5D07733A-1620-124D-49D4-358769C88A4D}"/>
          </ac:picMkLst>
        </pc:picChg>
      </pc:sldChg>
      <pc:sldChg chg="addSp delSp modSp">
        <pc:chgData name="Nowfel Mashnoor" userId="S::no547576@ucf.edu::4cc38181-1414-49be-97d2-86e535fcdc27" providerId="AD" clId="Web-{D81D4ECB-5FDC-0F0E-BD75-8E15B37DA047}" dt="2025-03-09T04:45:41.887" v="271" actId="20577"/>
        <pc:sldMkLst>
          <pc:docMk/>
          <pc:sldMk cId="711456176" sldId="262"/>
        </pc:sldMkLst>
        <pc:spChg chg="mod">
          <ac:chgData name="Nowfel Mashnoor" userId="S::no547576@ucf.edu::4cc38181-1414-49be-97d2-86e535fcdc27" providerId="AD" clId="Web-{D81D4ECB-5FDC-0F0E-BD75-8E15B37DA047}" dt="2025-03-09T04:43:49.197" v="237" actId="20577"/>
          <ac:spMkLst>
            <pc:docMk/>
            <pc:sldMk cId="711456176" sldId="262"/>
            <ac:spMk id="2" creationId="{2B802416-0B94-221D-4392-707077652A0E}"/>
          </ac:spMkLst>
        </pc:spChg>
        <pc:spChg chg="del">
          <ac:chgData name="Nowfel Mashnoor" userId="S::no547576@ucf.edu::4cc38181-1414-49be-97d2-86e535fcdc27" providerId="AD" clId="Web-{D81D4ECB-5FDC-0F0E-BD75-8E15B37DA047}" dt="2025-03-09T04:39:02.035" v="154"/>
          <ac:spMkLst>
            <pc:docMk/>
            <pc:sldMk cId="711456176" sldId="262"/>
            <ac:spMk id="3" creationId="{EE00F36C-5806-59D1-F4F3-7625113193F0}"/>
          </ac:spMkLst>
        </pc:spChg>
        <pc:spChg chg="add del mod">
          <ac:chgData name="Nowfel Mashnoor" userId="S::no547576@ucf.edu::4cc38181-1414-49be-97d2-86e535fcdc27" providerId="AD" clId="Web-{D81D4ECB-5FDC-0F0E-BD75-8E15B37DA047}" dt="2025-03-09T04:39:02.957" v="155"/>
          <ac:spMkLst>
            <pc:docMk/>
            <pc:sldMk cId="711456176" sldId="262"/>
            <ac:spMk id="5" creationId="{9C6B5D49-FC24-F4B5-2722-189259542C42}"/>
          </ac:spMkLst>
        </pc:spChg>
        <pc:spChg chg="add mod">
          <ac:chgData name="Nowfel Mashnoor" userId="S::no547576@ucf.edu::4cc38181-1414-49be-97d2-86e535fcdc27" providerId="AD" clId="Web-{D81D4ECB-5FDC-0F0E-BD75-8E15B37DA047}" dt="2025-03-09T04:45:11.855" v="257" actId="1076"/>
          <ac:spMkLst>
            <pc:docMk/>
            <pc:sldMk cId="711456176" sldId="262"/>
            <ac:spMk id="7" creationId="{5746C731-6F38-BEB2-C498-00208B56A08A}"/>
          </ac:spMkLst>
        </pc:spChg>
        <pc:spChg chg="add mod">
          <ac:chgData name="Nowfel Mashnoor" userId="S::no547576@ucf.edu::4cc38181-1414-49be-97d2-86e535fcdc27" providerId="AD" clId="Web-{D81D4ECB-5FDC-0F0E-BD75-8E15B37DA047}" dt="2025-03-09T04:45:15.324" v="258" actId="1076"/>
          <ac:spMkLst>
            <pc:docMk/>
            <pc:sldMk cId="711456176" sldId="262"/>
            <ac:spMk id="8" creationId="{808A047D-B4EF-1C65-78DF-1DC5B6CBE72E}"/>
          </ac:spMkLst>
        </pc:spChg>
        <pc:spChg chg="add mod">
          <ac:chgData name="Nowfel Mashnoor" userId="S::no547576@ucf.edu::4cc38181-1414-49be-97d2-86e535fcdc27" providerId="AD" clId="Web-{D81D4ECB-5FDC-0F0E-BD75-8E15B37DA047}" dt="2025-03-09T04:43:58.135" v="242" actId="1076"/>
          <ac:spMkLst>
            <pc:docMk/>
            <pc:sldMk cId="711456176" sldId="262"/>
            <ac:spMk id="11" creationId="{45B0C270-1546-8FBF-3842-3B40D6B64155}"/>
          </ac:spMkLst>
        </pc:spChg>
        <pc:spChg chg="add mod">
          <ac:chgData name="Nowfel Mashnoor" userId="S::no547576@ucf.edu::4cc38181-1414-49be-97d2-86e535fcdc27" providerId="AD" clId="Web-{D81D4ECB-5FDC-0F0E-BD75-8E15B37DA047}" dt="2025-03-09T04:43:58.151" v="244" actId="1076"/>
          <ac:spMkLst>
            <pc:docMk/>
            <pc:sldMk cId="711456176" sldId="262"/>
            <ac:spMk id="13" creationId="{286496FB-B473-925C-ED5E-F8D0E6EE08DC}"/>
          </ac:spMkLst>
        </pc:spChg>
        <pc:spChg chg="add mod">
          <ac:chgData name="Nowfel Mashnoor" userId="S::no547576@ucf.edu::4cc38181-1414-49be-97d2-86e535fcdc27" providerId="AD" clId="Web-{D81D4ECB-5FDC-0F0E-BD75-8E15B37DA047}" dt="2025-03-09T04:45:41.887" v="271" actId="20577"/>
          <ac:spMkLst>
            <pc:docMk/>
            <pc:sldMk cId="711456176" sldId="262"/>
            <ac:spMk id="16" creationId="{B1CACD05-9A36-136C-6A08-81316E24F832}"/>
          </ac:spMkLst>
        </pc:spChg>
        <pc:picChg chg="add mod ord">
          <ac:chgData name="Nowfel Mashnoor" userId="S::no547576@ucf.edu::4cc38181-1414-49be-97d2-86e535fcdc27" providerId="AD" clId="Web-{D81D4ECB-5FDC-0F0E-BD75-8E15B37DA047}" dt="2025-03-09T04:43:58.119" v="238" actId="1076"/>
          <ac:picMkLst>
            <pc:docMk/>
            <pc:sldMk cId="711456176" sldId="262"/>
            <ac:picMk id="6" creationId="{2279AF4C-0254-A207-DC50-27A0A21E416A}"/>
          </ac:picMkLst>
        </pc:picChg>
        <pc:picChg chg="add del mod">
          <ac:chgData name="Nowfel Mashnoor" userId="S::no547576@ucf.edu::4cc38181-1414-49be-97d2-86e535fcdc27" providerId="AD" clId="Web-{D81D4ECB-5FDC-0F0E-BD75-8E15B37DA047}" dt="2025-03-09T04:40:26.521" v="176"/>
          <ac:picMkLst>
            <pc:docMk/>
            <pc:sldMk cId="711456176" sldId="262"/>
            <ac:picMk id="9" creationId="{44F5A61C-2005-B169-1B67-FA6D88907547}"/>
          </ac:picMkLst>
        </pc:picChg>
        <pc:picChg chg="add mod">
          <ac:chgData name="Nowfel Mashnoor" userId="S::no547576@ucf.edu::4cc38181-1414-49be-97d2-86e535fcdc27" providerId="AD" clId="Web-{D81D4ECB-5FDC-0F0E-BD75-8E15B37DA047}" dt="2025-03-09T04:43:58.135" v="241" actId="1076"/>
          <ac:picMkLst>
            <pc:docMk/>
            <pc:sldMk cId="711456176" sldId="262"/>
            <ac:picMk id="10" creationId="{B71A8BDF-1CD2-B54E-1270-6F877CD66099}"/>
          </ac:picMkLst>
        </pc:picChg>
        <pc:picChg chg="add mod">
          <ac:chgData name="Nowfel Mashnoor" userId="S::no547576@ucf.edu::4cc38181-1414-49be-97d2-86e535fcdc27" providerId="AD" clId="Web-{D81D4ECB-5FDC-0F0E-BD75-8E15B37DA047}" dt="2025-03-09T04:43:58.151" v="243" actId="1076"/>
          <ac:picMkLst>
            <pc:docMk/>
            <pc:sldMk cId="711456176" sldId="262"/>
            <ac:picMk id="12" creationId="{9CA8DD17-D5FC-7E07-739A-C9D14D119B1D}"/>
          </ac:picMkLst>
        </pc:picChg>
        <pc:picChg chg="add mod">
          <ac:chgData name="Nowfel Mashnoor" userId="S::no547576@ucf.edu::4cc38181-1414-49be-97d2-86e535fcdc27" providerId="AD" clId="Web-{D81D4ECB-5FDC-0F0E-BD75-8E15B37DA047}" dt="2025-03-09T04:44:48.402" v="251" actId="1076"/>
          <ac:picMkLst>
            <pc:docMk/>
            <pc:sldMk cId="711456176" sldId="262"/>
            <ac:picMk id="14" creationId="{F6057928-178C-CCED-E1C0-AD4E0FBD8689}"/>
          </ac:picMkLst>
        </pc:picChg>
        <pc:picChg chg="add del mod">
          <ac:chgData name="Nowfel Mashnoor" userId="S::no547576@ucf.edu::4cc38181-1414-49be-97d2-86e535fcdc27" providerId="AD" clId="Web-{D81D4ECB-5FDC-0F0E-BD75-8E15B37DA047}" dt="2025-03-09T04:44:54.199" v="253"/>
          <ac:picMkLst>
            <pc:docMk/>
            <pc:sldMk cId="711456176" sldId="262"/>
            <ac:picMk id="15" creationId="{C3E19988-29F0-9C46-A464-BA4C9F067595}"/>
          </ac:picMkLst>
        </pc:picChg>
      </pc:sldChg>
      <pc:sldChg chg="addSp delSp modSp">
        <pc:chgData name="Nowfel Mashnoor" userId="S::no547576@ucf.edu::4cc38181-1414-49be-97d2-86e535fcdc27" providerId="AD" clId="Web-{D81D4ECB-5FDC-0F0E-BD75-8E15B37DA047}" dt="2025-03-09T04:51:12.456" v="438" actId="14100"/>
        <pc:sldMkLst>
          <pc:docMk/>
          <pc:sldMk cId="3421331020" sldId="263"/>
        </pc:sldMkLst>
        <pc:spChg chg="mod">
          <ac:chgData name="Nowfel Mashnoor" userId="S::no547576@ucf.edu::4cc38181-1414-49be-97d2-86e535fcdc27" providerId="AD" clId="Web-{D81D4ECB-5FDC-0F0E-BD75-8E15B37DA047}" dt="2025-03-09T04:46:36.326" v="275" actId="20577"/>
          <ac:spMkLst>
            <pc:docMk/>
            <pc:sldMk cId="3421331020" sldId="263"/>
            <ac:spMk id="2" creationId="{8CBC46DE-D675-B674-6B96-6336E8DBF9CF}"/>
          </ac:spMkLst>
        </pc:spChg>
        <pc:spChg chg="del">
          <ac:chgData name="Nowfel Mashnoor" userId="S::no547576@ucf.edu::4cc38181-1414-49be-97d2-86e535fcdc27" providerId="AD" clId="Web-{D81D4ECB-5FDC-0F0E-BD75-8E15B37DA047}" dt="2025-03-09T04:46:44.560" v="276"/>
          <ac:spMkLst>
            <pc:docMk/>
            <pc:sldMk cId="3421331020" sldId="263"/>
            <ac:spMk id="3" creationId="{11683D6C-9E8C-4BFD-3A3B-2DCBCD5AB552}"/>
          </ac:spMkLst>
        </pc:spChg>
        <pc:spChg chg="add del mod">
          <ac:chgData name="Nowfel Mashnoor" userId="S::no547576@ucf.edu::4cc38181-1414-49be-97d2-86e535fcdc27" providerId="AD" clId="Web-{D81D4ECB-5FDC-0F0E-BD75-8E15B37DA047}" dt="2025-03-09T04:47:03.404" v="277"/>
          <ac:spMkLst>
            <pc:docMk/>
            <pc:sldMk cId="3421331020" sldId="263"/>
            <ac:spMk id="5" creationId="{6194CE3A-9778-8063-7C85-70D8279367D0}"/>
          </ac:spMkLst>
        </pc:spChg>
        <pc:graphicFrameChg chg="add mod ord modGraphic">
          <ac:chgData name="Nowfel Mashnoor" userId="S::no547576@ucf.edu::4cc38181-1414-49be-97d2-86e535fcdc27" providerId="AD" clId="Web-{D81D4ECB-5FDC-0F0E-BD75-8E15B37DA047}" dt="2025-03-09T04:49:25.001" v="427"/>
          <ac:graphicFrameMkLst>
            <pc:docMk/>
            <pc:sldMk cId="3421331020" sldId="263"/>
            <ac:graphicFrameMk id="6" creationId="{A752CC28-D1E8-C7D6-A8E8-68BBA6184D3B}"/>
          </ac:graphicFrameMkLst>
        </pc:graphicFrameChg>
        <pc:graphicFrameChg chg="add del mod">
          <ac:chgData name="Nowfel Mashnoor" userId="S::no547576@ucf.edu::4cc38181-1414-49be-97d2-86e535fcdc27" providerId="AD" clId="Web-{D81D4ECB-5FDC-0F0E-BD75-8E15B37DA047}" dt="2025-03-09T04:48:06.656" v="328"/>
          <ac:graphicFrameMkLst>
            <pc:docMk/>
            <pc:sldMk cId="3421331020" sldId="263"/>
            <ac:graphicFrameMk id="8" creationId="{324A8884-77F8-7DB2-AFD5-DF8C3A7186EC}"/>
          </ac:graphicFrameMkLst>
        </pc:graphicFrameChg>
        <pc:graphicFrameChg chg="add del mod">
          <ac:chgData name="Nowfel Mashnoor" userId="S::no547576@ucf.edu::4cc38181-1414-49be-97d2-86e535fcdc27" providerId="AD" clId="Web-{D81D4ECB-5FDC-0F0E-BD75-8E15B37DA047}" dt="2025-03-09T04:48:08.749" v="330"/>
          <ac:graphicFrameMkLst>
            <pc:docMk/>
            <pc:sldMk cId="3421331020" sldId="263"/>
            <ac:graphicFrameMk id="10" creationId="{0523AE09-BE42-F256-0C5F-9F42DC2B0EC1}"/>
          </ac:graphicFrameMkLst>
        </pc:graphicFrameChg>
        <pc:graphicFrameChg chg="add del mod">
          <ac:chgData name="Nowfel Mashnoor" userId="S::no547576@ucf.edu::4cc38181-1414-49be-97d2-86e535fcdc27" providerId="AD" clId="Web-{D81D4ECB-5FDC-0F0E-BD75-8E15B37DA047}" dt="2025-03-09T04:48:15.953" v="338"/>
          <ac:graphicFrameMkLst>
            <pc:docMk/>
            <pc:sldMk cId="3421331020" sldId="263"/>
            <ac:graphicFrameMk id="12" creationId="{422E2AB0-FE93-515E-365C-9279A57644C2}"/>
          </ac:graphicFrameMkLst>
        </pc:graphicFrameChg>
        <pc:picChg chg="add mod">
          <ac:chgData name="Nowfel Mashnoor" userId="S::no547576@ucf.edu::4cc38181-1414-49be-97d2-86e535fcdc27" providerId="AD" clId="Web-{D81D4ECB-5FDC-0F0E-BD75-8E15B37DA047}" dt="2025-03-09T04:51:12.456" v="438" actId="14100"/>
          <ac:picMkLst>
            <pc:docMk/>
            <pc:sldMk cId="3421331020" sldId="263"/>
            <ac:picMk id="13" creationId="{7C5558FF-1869-C627-94D3-207717748AD4}"/>
          </ac:picMkLst>
        </pc:picChg>
      </pc:sldChg>
      <pc:sldChg chg="addSp delSp modSp">
        <pc:chgData name="Nowfel Mashnoor" userId="S::no547576@ucf.edu::4cc38181-1414-49be-97d2-86e535fcdc27" providerId="AD" clId="Web-{D81D4ECB-5FDC-0F0E-BD75-8E15B37DA047}" dt="2025-03-09T04:58:21.668" v="469"/>
        <pc:sldMkLst>
          <pc:docMk/>
          <pc:sldMk cId="4012112339" sldId="264"/>
        </pc:sldMkLst>
        <pc:spChg chg="del">
          <ac:chgData name="Nowfel Mashnoor" userId="S::no547576@ucf.edu::4cc38181-1414-49be-97d2-86e535fcdc27" providerId="AD" clId="Web-{D81D4ECB-5FDC-0F0E-BD75-8E15B37DA047}" dt="2025-03-09T04:37:48.688" v="148"/>
          <ac:spMkLst>
            <pc:docMk/>
            <pc:sldMk cId="4012112339" sldId="264"/>
            <ac:spMk id="3" creationId="{4C042F19-F1CF-76EB-70DB-359814132C6C}"/>
          </ac:spMkLst>
        </pc:spChg>
        <pc:spChg chg="add del mod">
          <ac:chgData name="Nowfel Mashnoor" userId="S::no547576@ucf.edu::4cc38181-1414-49be-97d2-86e535fcdc27" providerId="AD" clId="Web-{D81D4ECB-5FDC-0F0E-BD75-8E15B37DA047}" dt="2025-03-09T04:37:52.470" v="150"/>
          <ac:spMkLst>
            <pc:docMk/>
            <pc:sldMk cId="4012112339" sldId="264"/>
            <ac:spMk id="12" creationId="{FCE06361-B040-2A19-8E75-1EC70FA9054A}"/>
          </ac:spMkLst>
        </pc:spChg>
        <pc:graphicFrameChg chg="mod modGraphic">
          <ac:chgData name="Nowfel Mashnoor" userId="S::no547576@ucf.edu::4cc38181-1414-49be-97d2-86e535fcdc27" providerId="AD" clId="Web-{D81D4ECB-5FDC-0F0E-BD75-8E15B37DA047}" dt="2025-03-09T04:58:21.668" v="469"/>
          <ac:graphicFrameMkLst>
            <pc:docMk/>
            <pc:sldMk cId="4012112339" sldId="264"/>
            <ac:graphicFrameMk id="5" creationId="{99BF5D38-0143-E4D1-F062-881A9715E6E9}"/>
          </ac:graphicFrameMkLst>
        </pc:graphicFrameChg>
        <pc:graphicFrameChg chg="add del mod">
          <ac:chgData name="Nowfel Mashnoor" userId="S::no547576@ucf.edu::4cc38181-1414-49be-97d2-86e535fcdc27" providerId="AD" clId="Web-{D81D4ECB-5FDC-0F0E-BD75-8E15B37DA047}" dt="2025-03-09T04:36:28.406" v="1"/>
          <ac:graphicFrameMkLst>
            <pc:docMk/>
            <pc:sldMk cId="4012112339" sldId="264"/>
            <ac:graphicFrameMk id="8" creationId="{000729BD-EB87-B4C3-FD8D-B59AC6FF17D6}"/>
          </ac:graphicFrameMkLst>
        </pc:graphicFrameChg>
        <pc:graphicFrameChg chg="add del mod">
          <ac:chgData name="Nowfel Mashnoor" userId="S::no547576@ucf.edu::4cc38181-1414-49be-97d2-86e535fcdc27" providerId="AD" clId="Web-{D81D4ECB-5FDC-0F0E-BD75-8E15B37DA047}" dt="2025-03-09T04:37:27.907" v="69"/>
          <ac:graphicFrameMkLst>
            <pc:docMk/>
            <pc:sldMk cId="4012112339" sldId="264"/>
            <ac:graphicFrameMk id="10" creationId="{EC3F9AA4-C8D1-D2B3-A1E1-CA9A444B5539}"/>
          </ac:graphicFrameMkLst>
        </pc:graphicFrameChg>
        <pc:picChg chg="mod">
          <ac:chgData name="Nowfel Mashnoor" userId="S::no547576@ucf.edu::4cc38181-1414-49be-97d2-86e535fcdc27" providerId="AD" clId="Web-{D81D4ECB-5FDC-0F0E-BD75-8E15B37DA047}" dt="2025-03-09T04:49:58.924" v="429" actId="1076"/>
          <ac:picMkLst>
            <pc:docMk/>
            <pc:sldMk cId="4012112339" sldId="264"/>
            <ac:picMk id="4" creationId="{62E191FB-BD20-B67D-5ABA-ADA963B6602A}"/>
          </ac:picMkLst>
        </pc:picChg>
      </pc:sldChg>
      <pc:sldChg chg="addSp delSp modSp">
        <pc:chgData name="Nowfel Mashnoor" userId="S::no547576@ucf.edu::4cc38181-1414-49be-97d2-86e535fcdc27" providerId="AD" clId="Web-{D81D4ECB-5FDC-0F0E-BD75-8E15B37DA047}" dt="2025-03-09T05:02:01.626" v="471" actId="20577"/>
        <pc:sldMkLst>
          <pc:docMk/>
          <pc:sldMk cId="2027689169" sldId="265"/>
        </pc:sldMkLst>
        <pc:spChg chg="mod">
          <ac:chgData name="Nowfel Mashnoor" userId="S::no547576@ucf.edu::4cc38181-1414-49be-97d2-86e535fcdc27" providerId="AD" clId="Web-{D81D4ECB-5FDC-0F0E-BD75-8E15B37DA047}" dt="2025-03-09T05:02:01.626" v="471" actId="20577"/>
          <ac:spMkLst>
            <pc:docMk/>
            <pc:sldMk cId="2027689169" sldId="265"/>
            <ac:spMk id="3" creationId="{1FAA8B63-559D-84FE-BBDA-5278B831B8D7}"/>
          </ac:spMkLst>
        </pc:spChg>
        <pc:spChg chg="add del mod">
          <ac:chgData name="Nowfel Mashnoor" userId="S::no547576@ucf.edu::4cc38181-1414-49be-97d2-86e535fcdc27" providerId="AD" clId="Web-{D81D4ECB-5FDC-0F0E-BD75-8E15B37DA047}" dt="2025-03-09T04:54:08.022" v="446"/>
          <ac:spMkLst>
            <pc:docMk/>
            <pc:sldMk cId="2027689169" sldId="265"/>
            <ac:spMk id="4" creationId="{C53CF645-5BC4-AFE4-5FD7-7329483BCF9C}"/>
          </ac:spMkLst>
        </pc:spChg>
      </pc:sldChg>
      <pc:sldChg chg="modSp">
        <pc:chgData name="Nowfel Mashnoor" userId="S::no547576@ucf.edu::4cc38181-1414-49be-97d2-86e535fcdc27" providerId="AD" clId="Web-{D81D4ECB-5FDC-0F0E-BD75-8E15B37DA047}" dt="2025-03-09T04:51:07.409" v="437" actId="1076"/>
        <pc:sldMkLst>
          <pc:docMk/>
          <pc:sldMk cId="75783963" sldId="266"/>
        </pc:sldMkLst>
        <pc:picChg chg="mod">
          <ac:chgData name="Nowfel Mashnoor" userId="S::no547576@ucf.edu::4cc38181-1414-49be-97d2-86e535fcdc27" providerId="AD" clId="Web-{D81D4ECB-5FDC-0F0E-BD75-8E15B37DA047}" dt="2025-03-09T04:51:07.409" v="437" actId="1076"/>
          <ac:picMkLst>
            <pc:docMk/>
            <pc:sldMk cId="75783963" sldId="266"/>
            <ac:picMk id="4" creationId="{7819C2B1-F006-1162-FCCE-ACD14C4146DE}"/>
          </ac:picMkLst>
        </pc:picChg>
      </pc:sldChg>
      <pc:sldChg chg="modSp">
        <pc:chgData name="Nowfel Mashnoor" userId="S::no547576@ucf.edu::4cc38181-1414-49be-97d2-86e535fcdc27" providerId="AD" clId="Web-{D81D4ECB-5FDC-0F0E-BD75-8E15B37DA047}" dt="2025-03-09T04:56:38.463" v="454"/>
        <pc:sldMkLst>
          <pc:docMk/>
          <pc:sldMk cId="3441000967" sldId="267"/>
        </pc:sldMkLst>
        <pc:graphicFrameChg chg="mod modGraphic">
          <ac:chgData name="Nowfel Mashnoor" userId="S::no547576@ucf.edu::4cc38181-1414-49be-97d2-86e535fcdc27" providerId="AD" clId="Web-{D81D4ECB-5FDC-0F0E-BD75-8E15B37DA047}" dt="2025-03-09T04:56:38.463" v="454"/>
          <ac:graphicFrameMkLst>
            <pc:docMk/>
            <pc:sldMk cId="3441000967" sldId="267"/>
            <ac:graphicFrameMk id="4" creationId="{7A14A6E2-C8A1-4C91-9A83-9DA3F93A3DB5}"/>
          </ac:graphicFrameMkLst>
        </pc:graphicFrameChg>
      </pc:sldChg>
      <pc:sldChg chg="addSp modSp">
        <pc:chgData name="Nowfel Mashnoor" userId="S::no547576@ucf.edu::4cc38181-1414-49be-97d2-86e535fcdc27" providerId="AD" clId="Web-{D81D4ECB-5FDC-0F0E-BD75-8E15B37DA047}" dt="2025-03-09T04:50:59.472" v="435" actId="1076"/>
        <pc:sldMkLst>
          <pc:docMk/>
          <pc:sldMk cId="3677847680" sldId="268"/>
        </pc:sldMkLst>
        <pc:picChg chg="add mod">
          <ac:chgData name="Nowfel Mashnoor" userId="S::no547576@ucf.edu::4cc38181-1414-49be-97d2-86e535fcdc27" providerId="AD" clId="Web-{D81D4ECB-5FDC-0F0E-BD75-8E15B37DA047}" dt="2025-03-09T04:50:59.472" v="435" actId="1076"/>
          <ac:picMkLst>
            <pc:docMk/>
            <pc:sldMk cId="3677847680" sldId="268"/>
            <ac:picMk id="6" creationId="{2EC922AA-B6FD-0E13-0C93-15A92CCE5B99}"/>
          </ac:picMkLst>
        </pc:picChg>
      </pc:sldChg>
      <pc:sldChg chg="addSp modSp">
        <pc:chgData name="Nowfel Mashnoor" userId="S::no547576@ucf.edu::4cc38181-1414-49be-97d2-86e535fcdc27" providerId="AD" clId="Web-{D81D4ECB-5FDC-0F0E-BD75-8E15B37DA047}" dt="2025-03-09T04:52:12.161" v="443" actId="1076"/>
        <pc:sldMkLst>
          <pc:docMk/>
          <pc:sldMk cId="233817655" sldId="272"/>
        </pc:sldMkLst>
        <pc:picChg chg="add mod">
          <ac:chgData name="Nowfel Mashnoor" userId="S::no547576@ucf.edu::4cc38181-1414-49be-97d2-86e535fcdc27" providerId="AD" clId="Web-{D81D4ECB-5FDC-0F0E-BD75-8E15B37DA047}" dt="2025-03-09T04:52:12.161" v="443" actId="1076"/>
          <ac:picMkLst>
            <pc:docMk/>
            <pc:sldMk cId="233817655" sldId="272"/>
            <ac:picMk id="4" creationId="{81BBBB9E-78A9-6D2D-5748-DCA5726CB1FA}"/>
          </ac:picMkLst>
        </pc:picChg>
      </pc:sldChg>
      <pc:sldChg chg="add del replId">
        <pc:chgData name="Nowfel Mashnoor" userId="S::no547576@ucf.edu::4cc38181-1414-49be-97d2-86e535fcdc27" providerId="AD" clId="Web-{D81D4ECB-5FDC-0F0E-BD75-8E15B37DA047}" dt="2025-03-09T04:44:36.948" v="246"/>
        <pc:sldMkLst>
          <pc:docMk/>
          <pc:sldMk cId="742655670" sldId="272"/>
        </pc:sldMkLst>
      </pc:sldChg>
    </pc:docChg>
  </pc:docChgLst>
  <pc:docChgLst>
    <pc:chgData name="Abdur Rouf" userId="S::ab823254@ucf.edu::d82d9221-c664-4770-aca1-380328036e9a" providerId="AD" clId="Web-{43A0E719-C7AB-1711-42CA-E29D90CC7E74}"/>
    <pc:docChg chg="modSld">
      <pc:chgData name="Abdur Rouf" userId="S::ab823254@ucf.edu::d82d9221-c664-4770-aca1-380328036e9a" providerId="AD" clId="Web-{43A0E719-C7AB-1711-42CA-E29D90CC7E74}" dt="2025-03-09T04:15:16.956" v="0" actId="14100"/>
      <pc:docMkLst>
        <pc:docMk/>
      </pc:docMkLst>
      <pc:sldChg chg="modSp">
        <pc:chgData name="Abdur Rouf" userId="S::ab823254@ucf.edu::d82d9221-c664-4770-aca1-380328036e9a" providerId="AD" clId="Web-{43A0E719-C7AB-1711-42CA-E29D90CC7E74}" dt="2025-03-09T04:15:16.956" v="0" actId="14100"/>
        <pc:sldMkLst>
          <pc:docMk/>
          <pc:sldMk cId="3049668263" sldId="257"/>
        </pc:sldMkLst>
        <pc:spChg chg="mod">
          <ac:chgData name="Abdur Rouf" userId="S::ab823254@ucf.edu::d82d9221-c664-4770-aca1-380328036e9a" providerId="AD" clId="Web-{43A0E719-C7AB-1711-42CA-E29D90CC7E74}" dt="2025-03-09T04:15:16.956" v="0" actId="14100"/>
          <ac:spMkLst>
            <pc:docMk/>
            <pc:sldMk cId="3049668263" sldId="257"/>
            <ac:spMk id="11" creationId="{CEC4AF4D-6092-F772-CFC0-38D51527C001}"/>
          </ac:spMkLst>
        </pc:spChg>
      </pc:sldChg>
    </pc:docChg>
  </pc:docChgLst>
  <pc:docChgLst>
    <pc:chgData name="Nowfel Mashnoor" userId="S::no547576@ucf.edu::4cc38181-1414-49be-97d2-86e535fcdc27" providerId="AD" clId="Web-{BF951940-3B6E-BD8E-CC7D-BF16DA93C00A}"/>
    <pc:docChg chg="modSld">
      <pc:chgData name="Nowfel Mashnoor" userId="S::no547576@ucf.edu::4cc38181-1414-49be-97d2-86e535fcdc27" providerId="AD" clId="Web-{BF951940-3B6E-BD8E-CC7D-BF16DA93C00A}" dt="2025-03-09T04:36:19.579" v="11"/>
      <pc:docMkLst>
        <pc:docMk/>
      </pc:docMkLst>
      <pc:sldChg chg="addSp delSp modSp">
        <pc:chgData name="Nowfel Mashnoor" userId="S::no547576@ucf.edu::4cc38181-1414-49be-97d2-86e535fcdc27" providerId="AD" clId="Web-{BF951940-3B6E-BD8E-CC7D-BF16DA93C00A}" dt="2025-03-09T04:36:19.579" v="11"/>
        <pc:sldMkLst>
          <pc:docMk/>
          <pc:sldMk cId="4012112339" sldId="264"/>
        </pc:sldMkLst>
        <pc:spChg chg="mod">
          <ac:chgData name="Nowfel Mashnoor" userId="S::no547576@ucf.edu::4cc38181-1414-49be-97d2-86e535fcdc27" providerId="AD" clId="Web-{BF951940-3B6E-BD8E-CC7D-BF16DA93C00A}" dt="2025-03-09T04:35:30.092" v="2" actId="14100"/>
          <ac:spMkLst>
            <pc:docMk/>
            <pc:sldMk cId="4012112339" sldId="264"/>
            <ac:spMk id="3" creationId="{4C042F19-F1CF-76EB-70DB-359814132C6C}"/>
          </ac:spMkLst>
        </pc:spChg>
        <pc:graphicFrameChg chg="add mod modGraphic">
          <ac:chgData name="Nowfel Mashnoor" userId="S::no547576@ucf.edu::4cc38181-1414-49be-97d2-86e535fcdc27" providerId="AD" clId="Web-{BF951940-3B6E-BD8E-CC7D-BF16DA93C00A}" dt="2025-03-09T04:36:17.532" v="9"/>
          <ac:graphicFrameMkLst>
            <pc:docMk/>
            <pc:sldMk cId="4012112339" sldId="264"/>
            <ac:graphicFrameMk id="5" creationId="{99BF5D38-0143-E4D1-F062-881A9715E6E9}"/>
          </ac:graphicFrameMkLst>
        </pc:graphicFrameChg>
        <pc:graphicFrameChg chg="add del mod">
          <ac:chgData name="Nowfel Mashnoor" userId="S::no547576@ucf.edu::4cc38181-1414-49be-97d2-86e535fcdc27" providerId="AD" clId="Web-{BF951940-3B6E-BD8E-CC7D-BF16DA93C00A}" dt="2025-03-09T04:36:14.923" v="7"/>
          <ac:graphicFrameMkLst>
            <pc:docMk/>
            <pc:sldMk cId="4012112339" sldId="264"/>
            <ac:graphicFrameMk id="7" creationId="{7A414444-727A-CC6B-36EC-765DADFFDA9B}"/>
          </ac:graphicFrameMkLst>
        </pc:graphicFrameChg>
        <pc:graphicFrameChg chg="add del mod">
          <ac:chgData name="Nowfel Mashnoor" userId="S::no547576@ucf.edu::4cc38181-1414-49be-97d2-86e535fcdc27" providerId="AD" clId="Web-{BF951940-3B6E-BD8E-CC7D-BF16DA93C00A}" dt="2025-03-09T04:36:19.579" v="11"/>
          <ac:graphicFrameMkLst>
            <pc:docMk/>
            <pc:sldMk cId="4012112339" sldId="264"/>
            <ac:graphicFrameMk id="9" creationId="{BEB4ECE0-ECD8-9CDB-E422-0CA130C3551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076" y="676665"/>
            <a:ext cx="9445924" cy="2790166"/>
          </a:xfrm>
        </p:spPr>
        <p:txBody>
          <a:bodyPr>
            <a:normAutofit fontScale="90000"/>
          </a:bodyPr>
          <a:lstStyle/>
          <a:p>
            <a:r>
              <a:rPr lang="en-US"/>
              <a:t>Explainable AI for Genomic Tasks with Genome Language Model</a:t>
            </a:r>
            <a:br>
              <a:rPr lang="en-US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9671" y="3428418"/>
            <a:ext cx="9144000" cy="874471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500"/>
              </a:spcBef>
            </a:pPr>
            <a:r>
              <a:rPr lang="en-US" sz="3600" b="1"/>
              <a:t>CAP 5610 - </a:t>
            </a:r>
            <a:r>
              <a:rPr lang="en-US" sz="3600" b="1">
                <a:ea typeface="+mn-lt"/>
                <a:cs typeface="+mn-lt"/>
              </a:rPr>
              <a:t>Machine Learning</a:t>
            </a:r>
            <a:endParaRPr lang="en-US" sz="3600" b="1"/>
          </a:p>
          <a:p>
            <a:pPr>
              <a:spcBef>
                <a:spcPts val="500"/>
              </a:spcBef>
            </a:pPr>
            <a:r>
              <a:rPr lang="en-US" sz="2800"/>
              <a:t>Spring 2025</a:t>
            </a:r>
          </a:p>
          <a:p>
            <a:pPr>
              <a:spcBef>
                <a:spcPts val="500"/>
              </a:spcBef>
            </a:pPr>
            <a:r>
              <a:rPr lang="en-US" sz="2800"/>
              <a:t>Instructor - </a:t>
            </a:r>
            <a:r>
              <a:rPr lang="en-US" sz="2800" b="1" err="1">
                <a:ea typeface="+mn-lt"/>
                <a:cs typeface="+mn-lt"/>
              </a:rPr>
              <a:t>Mengxin</a:t>
            </a:r>
            <a:r>
              <a:rPr lang="en-US" sz="2800" b="1">
                <a:ea typeface="+mn-lt"/>
                <a:cs typeface="+mn-lt"/>
              </a:rPr>
              <a:t> Zheng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B17A5-1383-D7DD-2AAA-ADE175838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593E7-386D-177A-850A-9AE509DF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Project Schedules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14A6E2-C8A1-4C91-9A83-9DA3F93A3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171848"/>
              </p:ext>
            </p:extLst>
          </p:nvPr>
        </p:nvGraphicFramePr>
        <p:xfrm>
          <a:off x="449384" y="1504462"/>
          <a:ext cx="11377424" cy="5040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15">
                  <a:extLst>
                    <a:ext uri="{9D8B030D-6E8A-4147-A177-3AD203B41FA5}">
                      <a16:colId xmlns:a16="http://schemas.microsoft.com/office/drawing/2014/main" val="2692565587"/>
                    </a:ext>
                  </a:extLst>
                </a:gridCol>
                <a:gridCol w="4781277">
                  <a:extLst>
                    <a:ext uri="{9D8B030D-6E8A-4147-A177-3AD203B41FA5}">
                      <a16:colId xmlns:a16="http://schemas.microsoft.com/office/drawing/2014/main" val="3116782752"/>
                    </a:ext>
                  </a:extLst>
                </a:gridCol>
                <a:gridCol w="5431532">
                  <a:extLst>
                    <a:ext uri="{9D8B030D-6E8A-4147-A177-3AD203B41FA5}">
                      <a16:colId xmlns:a16="http://schemas.microsoft.com/office/drawing/2014/main" val="3923167694"/>
                    </a:ext>
                  </a:extLst>
                </a:gridCol>
              </a:tblGrid>
              <a:tr h="69256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Outcome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41299"/>
                  </a:ext>
                </a:extLst>
              </a:tr>
              <a:tr h="69256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Dataset Collection, Preprocessing and Exploratory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A cleaned and formatted dataset with insights into sequence distributions and quality.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162422"/>
                  </a:ext>
                </a:extLst>
              </a:tr>
              <a:tr h="69256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Baseline Model Training (DNABERT, DNABERT2)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Initial training results for DNABERT models, serving as a reference for further improvements.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7568982"/>
                  </a:ext>
                </a:extLst>
              </a:tr>
              <a:tr h="69256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3rd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Fine tuning pipeline optimization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Optimized training setup with hyperparameter tuning 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8342983"/>
                  </a:ext>
                </a:extLst>
              </a:tr>
              <a:tr h="69256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Fine-Tuning Nucleotide Transformers (NT) &amp; </a:t>
                      </a:r>
                      <a:r>
                        <a:rPr lang="en-US" sz="1800" b="0" i="0" u="none" strike="noStrike" noProof="0" err="1"/>
                        <a:t>HyenaDNA</a:t>
                      </a:r>
                      <a:endParaRPr lang="en-US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Trained NT and </a:t>
                      </a:r>
                      <a:r>
                        <a:rPr lang="en-US" sz="1800" b="0" i="0" u="none" strike="noStrike" noProof="0" err="1">
                          <a:latin typeface="Aptos"/>
                        </a:rPr>
                        <a:t>HyenaDNA</a:t>
                      </a:r>
                      <a:r>
                        <a:rPr lang="en-US" sz="1800" b="0" i="0" u="none" strike="noStrike" noProof="0">
                          <a:latin typeface="Aptos"/>
                        </a:rPr>
                        <a:t> models with comparative performance analysis.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1116499"/>
                  </a:ext>
                </a:extLst>
              </a:tr>
              <a:tr h="69256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Explainability Analysis and Model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Evaluation of models using SHAP, LIME, and </a:t>
                      </a:r>
                      <a:r>
                        <a:rPr lang="en-US" sz="1800" b="0" i="0" u="none" strike="noStrike" noProof="0" err="1">
                          <a:latin typeface="Aptos"/>
                        </a:rPr>
                        <a:t>Captum</a:t>
                      </a:r>
                      <a:r>
                        <a:rPr lang="en-US" sz="1800" b="0" i="0" u="none" strike="noStrike" noProof="0">
                          <a:latin typeface="Aptos"/>
                        </a:rPr>
                        <a:t> for interpretability insights.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976636"/>
                  </a:ext>
                </a:extLst>
              </a:tr>
              <a:tr h="8849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6th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Result generation and report preparation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Consolidated findings, performance comparisons, and a well-structured report ready for submission.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9252989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7D605D9-8E29-D838-8509-F777F245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4916" y="594560"/>
            <a:ext cx="881314" cy="86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0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5BEDA-7118-7651-ED88-EF186323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B0966-B2B3-AB30-F7BB-2C838CA7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Evaluation Plan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AACF-24E6-2865-8D50-629272E87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4450" y="7369175"/>
            <a:ext cx="10515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Deletion/Insertion Scores</a:t>
            </a:r>
            <a:r>
              <a:rPr lang="en-US">
                <a:ea typeface="+mn-lt"/>
                <a:cs typeface="+mn-lt"/>
              </a:rPr>
              <a:t>: Measuring change in predictions when important features are removed or added.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Explanation Stability</a:t>
            </a:r>
            <a:r>
              <a:rPr lang="en-US">
                <a:ea typeface="+mn-lt"/>
                <a:cs typeface="+mn-lt"/>
              </a:rPr>
              <a:t>: Consistency of explanations for similar inputs.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ROAR (</a:t>
            </a:r>
            <a:r>
              <a:rPr lang="en-US" b="1" err="1">
                <a:ea typeface="+mn-lt"/>
                <a:cs typeface="+mn-lt"/>
              </a:rPr>
              <a:t>RemOve</a:t>
            </a:r>
            <a:r>
              <a:rPr lang="en-US" b="1">
                <a:ea typeface="+mn-lt"/>
                <a:cs typeface="+mn-lt"/>
              </a:rPr>
              <a:t> And Retrain)</a:t>
            </a:r>
            <a:r>
              <a:rPr lang="en-US">
                <a:ea typeface="+mn-lt"/>
                <a:cs typeface="+mn-lt"/>
              </a:rPr>
              <a:t>: Measures the importance of features by retraining models without certain features.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Human Interpretability</a:t>
            </a:r>
            <a:r>
              <a:rPr lang="en-US">
                <a:ea typeface="+mn-lt"/>
                <a:cs typeface="+mn-lt"/>
              </a:rPr>
              <a:t>: Surveys assessing whether users find explanations clear, helpful, or actionable.</a:t>
            </a:r>
            <a:endParaRPr lang="en-US"/>
          </a:p>
          <a:p>
            <a:pPr>
              <a:buFont typeface="Arial"/>
              <a:buChar char="•"/>
            </a:pPr>
            <a:r>
              <a:rPr lang="en-US" b="1">
                <a:ea typeface="+mn-lt"/>
                <a:cs typeface="+mn-lt"/>
              </a:rPr>
              <a:t>User Trust and Satisfaction</a:t>
            </a:r>
            <a:r>
              <a:rPr lang="en-US">
                <a:ea typeface="+mn-lt"/>
                <a:cs typeface="+mn-lt"/>
              </a:rPr>
              <a:t>: Questionnaires measuring trustworthiness and usability.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A27B4-03C6-68A5-F875-0DED79F7E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79" y="2133599"/>
            <a:ext cx="762000" cy="77372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009807-854E-9D55-46D2-41E97DB37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503" y="2133600"/>
            <a:ext cx="762001" cy="7737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DC42B8-B049-279F-EC95-EA108F3FF68F}"/>
              </a:ext>
            </a:extLst>
          </p:cNvPr>
          <p:cNvSpPr txBox="1"/>
          <p:nvPr/>
        </p:nvSpPr>
        <p:spPr>
          <a:xfrm>
            <a:off x="950118" y="3067050"/>
            <a:ext cx="2097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Deletion /</a:t>
            </a:r>
            <a:endParaRPr lang="en-US"/>
          </a:p>
          <a:p>
            <a:r>
              <a:rPr lang="en-US" b="1"/>
              <a:t>Insertion Scores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C50B8-CF09-481E-A8BE-1AEF9053E319}"/>
              </a:ext>
            </a:extLst>
          </p:cNvPr>
          <p:cNvSpPr txBox="1"/>
          <p:nvPr/>
        </p:nvSpPr>
        <p:spPr>
          <a:xfrm>
            <a:off x="3174206" y="2131218"/>
            <a:ext cx="26409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Measuring change in predictions when important features are removed or added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5D4DC4-9E65-0934-1BE3-F72B51410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175" y="4276725"/>
            <a:ext cx="847725" cy="828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2596F-2B68-BE41-501B-BC176D5013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0250" y="4276725"/>
            <a:ext cx="838200" cy="8286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CEB466-7A8E-B560-79C2-2EF431BFFE4C}"/>
              </a:ext>
            </a:extLst>
          </p:cNvPr>
          <p:cNvSpPr txBox="1"/>
          <p:nvPr/>
        </p:nvSpPr>
        <p:spPr>
          <a:xfrm>
            <a:off x="1016792" y="5286375"/>
            <a:ext cx="1716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Explanation Stability</a:t>
            </a:r>
            <a:endParaRPr lang="en-US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0BA27C-02A9-0E54-9493-4DB35E1987CD}"/>
              </a:ext>
            </a:extLst>
          </p:cNvPr>
          <p:cNvSpPr txBox="1"/>
          <p:nvPr/>
        </p:nvSpPr>
        <p:spPr>
          <a:xfrm>
            <a:off x="3174205" y="4464842"/>
            <a:ext cx="268212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Consistency of explanations for similar inputs. </a:t>
            </a:r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EBB671-E775-F8C1-A0E0-7E885B8D561E}"/>
              </a:ext>
            </a:extLst>
          </p:cNvPr>
          <p:cNvSpPr/>
          <p:nvPr/>
        </p:nvSpPr>
        <p:spPr>
          <a:xfrm>
            <a:off x="823912" y="1857374"/>
            <a:ext cx="5164931" cy="193357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FE92F2-97A6-9085-4741-0B45B10353AC}"/>
              </a:ext>
            </a:extLst>
          </p:cNvPr>
          <p:cNvSpPr/>
          <p:nvPr/>
        </p:nvSpPr>
        <p:spPr>
          <a:xfrm>
            <a:off x="823912" y="4143374"/>
            <a:ext cx="5164931" cy="193357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11232C8-9AFB-28DA-1137-FE43963DB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7379" y="2095499"/>
            <a:ext cx="762000" cy="77372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13F12A-BDDE-7545-B18C-58AB81BC2DFE}"/>
              </a:ext>
            </a:extLst>
          </p:cNvPr>
          <p:cNvSpPr txBox="1"/>
          <p:nvPr/>
        </p:nvSpPr>
        <p:spPr>
          <a:xfrm>
            <a:off x="6512717" y="3028949"/>
            <a:ext cx="20978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ROAR (</a:t>
            </a:r>
            <a:r>
              <a:rPr lang="en-US" b="1" err="1">
                <a:ea typeface="+mn-lt"/>
                <a:cs typeface="+mn-lt"/>
              </a:rPr>
              <a:t>RemOve</a:t>
            </a:r>
            <a:r>
              <a:rPr lang="en-US" b="1">
                <a:ea typeface="+mn-lt"/>
                <a:cs typeface="+mn-lt"/>
              </a:rPr>
              <a:t> And Retrain)</a:t>
            </a:r>
            <a:endParaRPr lang="en-US" b="1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8800DE-F7F6-C95C-5568-F4DE88DE4B5D}"/>
              </a:ext>
            </a:extLst>
          </p:cNvPr>
          <p:cNvSpPr txBox="1"/>
          <p:nvPr/>
        </p:nvSpPr>
        <p:spPr>
          <a:xfrm>
            <a:off x="8736805" y="2093117"/>
            <a:ext cx="2589448" cy="1530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Measures the importance of features by retraining models without certain features.</a:t>
            </a: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33BB7A-B01B-002D-377D-156E7738DBF9}"/>
              </a:ext>
            </a:extLst>
          </p:cNvPr>
          <p:cNvSpPr txBox="1"/>
          <p:nvPr/>
        </p:nvSpPr>
        <p:spPr>
          <a:xfrm>
            <a:off x="6579392" y="5286375"/>
            <a:ext cx="19073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User Trust and Satisfaction</a:t>
            </a:r>
            <a:endParaRPr lang="en-US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49465C-5B6A-1D55-8394-55447AAAD146}"/>
              </a:ext>
            </a:extLst>
          </p:cNvPr>
          <p:cNvSpPr txBox="1"/>
          <p:nvPr/>
        </p:nvSpPr>
        <p:spPr>
          <a:xfrm>
            <a:off x="8736805" y="4465614"/>
            <a:ext cx="241465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Questionnaires measuring trustworthiness and usability. 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719B0C1-F0CD-6D8C-52AE-99D151D3821B}"/>
              </a:ext>
            </a:extLst>
          </p:cNvPr>
          <p:cNvSpPr/>
          <p:nvPr/>
        </p:nvSpPr>
        <p:spPr>
          <a:xfrm>
            <a:off x="6386512" y="1819274"/>
            <a:ext cx="5164931" cy="193357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9C68902-1400-BABA-BAD1-325712A3B425}"/>
              </a:ext>
            </a:extLst>
          </p:cNvPr>
          <p:cNvSpPr/>
          <p:nvPr/>
        </p:nvSpPr>
        <p:spPr>
          <a:xfrm>
            <a:off x="6386512" y="4105274"/>
            <a:ext cx="5164931" cy="1933575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2140AFC-C9E5-4B62-5379-4695E0D19D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34275" y="2095500"/>
            <a:ext cx="723900" cy="7715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1BEBF47-77F2-A958-122E-23D021D7FA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7500" y="4467225"/>
            <a:ext cx="771525" cy="6572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428FED5-EE1E-71D5-48E3-D0D0A533E5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24750" y="4371975"/>
            <a:ext cx="733425" cy="695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EC922AA-B6FD-0E13-0C93-15A92CCE5B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6062" y="531446"/>
            <a:ext cx="1037492" cy="97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4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98DD75D-A68E-648E-8877-6C3A4000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61" y="876816"/>
            <a:ext cx="5497367" cy="38436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7200" b="1"/>
          </a:p>
          <a:p>
            <a:pPr marL="0" indent="0" algn="ctr">
              <a:buNone/>
            </a:pPr>
            <a:r>
              <a:rPr lang="en-US" sz="7200" b="1">
                <a:solidFill>
                  <a:srgbClr val="FF0000"/>
                </a:solidFill>
              </a:rPr>
              <a:t>Any</a:t>
            </a:r>
            <a:endParaRPr lang="en-US" sz="720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7200" b="1"/>
              <a:t>Questions?</a:t>
            </a:r>
            <a:endParaRPr lang="en-US" sz="7200"/>
          </a:p>
        </p:txBody>
      </p:sp>
      <p:pic>
        <p:nvPicPr>
          <p:cNvPr id="4" name="Content Placeholder 3" descr="A person in a garment making a heart with his hands&#10;&#10;AI-generated content may be incorrect.">
            <a:extLst>
              <a:ext uri="{FF2B5EF4-FFF2-40B4-BE49-F238E27FC236}">
                <a16:creationId xmlns:a16="http://schemas.microsoft.com/office/drawing/2014/main" id="{100D0038-C5DD-395E-25CD-00B5800DCA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6" r="2" b="4434"/>
          <a:stretch/>
        </p:blipFill>
        <p:spPr>
          <a:xfrm>
            <a:off x="5746937" y="10"/>
            <a:ext cx="6445063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7158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29E06-68F0-BBAD-F5B9-C4B5E500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Members</a:t>
            </a:r>
          </a:p>
        </p:txBody>
      </p:sp>
      <p:pic>
        <p:nvPicPr>
          <p:cNvPr id="4" name="Picture 3" descr="Profile photo of Sagor Biswas">
            <a:extLst>
              <a:ext uri="{FF2B5EF4-FFF2-40B4-BE49-F238E27FC236}">
                <a16:creationId xmlns:a16="http://schemas.microsoft.com/office/drawing/2014/main" id="{9A204E20-114C-15CE-D20B-24E13AB63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644" y="4345781"/>
            <a:ext cx="1628775" cy="1600200"/>
          </a:xfrm>
          <a:prstGeom prst="rect">
            <a:avLst/>
          </a:prstGeom>
        </p:spPr>
      </p:pic>
      <p:pic>
        <p:nvPicPr>
          <p:cNvPr id="5" name="Picture 4" descr="Profile photo of Nowfel Mashnoor">
            <a:extLst>
              <a:ext uri="{FF2B5EF4-FFF2-40B4-BE49-F238E27FC236}">
                <a16:creationId xmlns:a16="http://schemas.microsoft.com/office/drawing/2014/main" id="{82EB46D9-2727-20E9-9FBD-BFE6CD0B8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8598" y="1831181"/>
            <a:ext cx="1628775" cy="1600200"/>
          </a:xfrm>
          <a:prstGeom prst="rect">
            <a:avLst/>
          </a:prstGeom>
        </p:spPr>
      </p:pic>
      <p:pic>
        <p:nvPicPr>
          <p:cNvPr id="7" name="Picture 6" descr="profile image">
            <a:extLst>
              <a:ext uri="{FF2B5EF4-FFF2-40B4-BE49-F238E27FC236}">
                <a16:creationId xmlns:a16="http://schemas.microsoft.com/office/drawing/2014/main" id="{0067F4E0-5E56-89F1-9F13-E94376B75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438" y="4345781"/>
            <a:ext cx="1628775" cy="1600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FD1033-9325-3E31-E46F-BC3F4597B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437" y="1833562"/>
            <a:ext cx="1595438" cy="1595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E414CD-EBB1-FD03-0745-08816D22A2E1}"/>
              </a:ext>
            </a:extLst>
          </p:cNvPr>
          <p:cNvSpPr txBox="1"/>
          <p:nvPr/>
        </p:nvSpPr>
        <p:spPr>
          <a:xfrm>
            <a:off x="2669303" y="1978071"/>
            <a:ext cx="3719938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Sourav Saha</a:t>
            </a:r>
          </a:p>
          <a:p>
            <a:r>
              <a:rPr lang="en-US" sz="1600"/>
              <a:t>Graduate Research Assistant</a:t>
            </a:r>
          </a:p>
          <a:p>
            <a:r>
              <a:rPr lang="en-US" sz="1600"/>
              <a:t>Dept of Computer Science</a:t>
            </a:r>
          </a:p>
          <a:p>
            <a:r>
              <a:rPr lang="en-US" sz="1600"/>
              <a:t>Deep Learning, Bioinformatics, Language Models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4AF4D-6092-F772-CFC0-38D51527C001}"/>
              </a:ext>
            </a:extLst>
          </p:cNvPr>
          <p:cNvSpPr txBox="1"/>
          <p:nvPr/>
        </p:nvSpPr>
        <p:spPr>
          <a:xfrm>
            <a:off x="2669302" y="4544156"/>
            <a:ext cx="37199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Abdur Rouf</a:t>
            </a:r>
          </a:p>
          <a:p>
            <a:r>
              <a:rPr lang="en-US" sz="1600"/>
              <a:t>Graduate Research Assistant</a:t>
            </a:r>
          </a:p>
          <a:p>
            <a:r>
              <a:rPr lang="en-US" sz="1600"/>
              <a:t>Dept of Computer Engineering</a:t>
            </a:r>
          </a:p>
          <a:p>
            <a:r>
              <a:rPr lang="en-US" sz="1600"/>
              <a:t>Deep Queue Networks, Speculative SDN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C7FB79-1348-4E79-6F59-93785165F485}"/>
              </a:ext>
            </a:extLst>
          </p:cNvPr>
          <p:cNvSpPr txBox="1"/>
          <p:nvPr/>
        </p:nvSpPr>
        <p:spPr>
          <a:xfrm>
            <a:off x="8470027" y="4544156"/>
            <a:ext cx="37199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Sagor Biswas</a:t>
            </a:r>
            <a:endParaRPr lang="en-US"/>
          </a:p>
          <a:p>
            <a:r>
              <a:rPr lang="en-US" sz="1600"/>
              <a:t>ORCGS Doctoral Fellow</a:t>
            </a:r>
          </a:p>
          <a:p>
            <a:r>
              <a:rPr lang="en-US" sz="1600"/>
              <a:t>Dept of Computer Engineering</a:t>
            </a:r>
          </a:p>
          <a:p>
            <a:r>
              <a:rPr lang="en-US" sz="1600"/>
              <a:t>AI Security, </a:t>
            </a:r>
            <a:r>
              <a:rPr lang="en-US" sz="1600" err="1"/>
              <a:t>ViT</a:t>
            </a:r>
            <a:r>
              <a:rPr lang="en-US" sz="1600"/>
              <a:t>, </a:t>
            </a:r>
            <a:r>
              <a:rPr lang="en-US" sz="1600" err="1"/>
              <a:t>LoRA</a:t>
            </a:r>
            <a:r>
              <a:rPr lang="en-US" sz="160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75348C-7549-F9F8-BD5B-DD48F1E3EEB1}"/>
              </a:ext>
            </a:extLst>
          </p:cNvPr>
          <p:cNvSpPr txBox="1"/>
          <p:nvPr/>
        </p:nvSpPr>
        <p:spPr>
          <a:xfrm>
            <a:off x="8470027" y="2101637"/>
            <a:ext cx="371993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err="1"/>
              <a:t>Nowfel</a:t>
            </a:r>
            <a:r>
              <a:rPr lang="en-US" sz="2400" b="1"/>
              <a:t> </a:t>
            </a:r>
            <a:r>
              <a:rPr lang="en-US" sz="2400" b="1" err="1"/>
              <a:t>Mashnoor</a:t>
            </a:r>
            <a:endParaRPr lang="en-US" err="1"/>
          </a:p>
          <a:p>
            <a:r>
              <a:rPr lang="en-US" sz="1600"/>
              <a:t>Graduate Research Assistant</a:t>
            </a:r>
          </a:p>
          <a:p>
            <a:r>
              <a:rPr lang="en-US" sz="1600"/>
              <a:t>Dept of Computer Engineering</a:t>
            </a:r>
          </a:p>
          <a:p>
            <a:r>
              <a:rPr lang="en-US" sz="1600"/>
              <a:t>Hardware Security Systems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07733A-1620-124D-49D4-358769C88A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5060" y="365091"/>
            <a:ext cx="1475435" cy="129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668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E147F-262C-8D9A-0570-6AECD7C6A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600B-61E6-8AB2-7F36-F54306EA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Lets Talk DNA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3443DF-91AA-9D0A-3E7E-1BB5132A0E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709789"/>
            <a:ext cx="10363200" cy="401695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C4D68B-E5D5-2B4B-A838-5B3EA06F4D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2216" y="603739"/>
            <a:ext cx="1125417" cy="10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9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651D3-35D9-6DE0-2B67-791FF43D9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68B9-D581-3DB0-29AC-1629FD35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A8B63-559D-84FE-BBDA-5278B831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Advanced Genome Language Models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sz="2000">
                <a:ea typeface="+mn-lt"/>
                <a:cs typeface="+mn-lt"/>
              </a:rPr>
              <a:t>Transformer-based models such as DNABERT, DNABERT2, Nucleotide Transformers, and </a:t>
            </a:r>
            <a:r>
              <a:rPr lang="en-US" sz="2000" err="1">
                <a:ea typeface="+mn-lt"/>
                <a:cs typeface="+mn-lt"/>
              </a:rPr>
              <a:t>HyenaDNA</a:t>
            </a:r>
            <a:r>
              <a:rPr lang="en-US" sz="2000">
                <a:ea typeface="+mn-lt"/>
                <a:cs typeface="+mn-lt"/>
              </a:rPr>
              <a:t> have demonstrated strong performance on various genome-specific classification tasks.</a:t>
            </a:r>
            <a:endParaRPr lang="en-US" sz="2000"/>
          </a:p>
          <a:p>
            <a:endParaRPr lang="en-US" sz="120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Knowledge Gap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sz="2000">
                <a:ea typeface="+mn-lt"/>
                <a:cs typeface="+mn-lt"/>
              </a:rPr>
              <a:t>Despite their success, the depth of these models’ understanding of genomic concepts remains unclear.</a:t>
            </a:r>
          </a:p>
          <a:p>
            <a:endParaRPr lang="en-US" sz="120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Explainability Focus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sz="2000">
                <a:ea typeface="+mn-lt"/>
                <a:cs typeface="+mn-lt"/>
              </a:rPr>
              <a:t>This project aims to investigate how well these models can explain their predictions by applying them to a downstream interpretability task.</a:t>
            </a:r>
            <a:endParaRPr lang="en-US" sz="2000"/>
          </a:p>
          <a:p>
            <a:pPr marL="514350" indent="-514350">
              <a:buAutoNum type="arabicPeriod"/>
            </a:pPr>
            <a:endParaRPr lang="en-US"/>
          </a:p>
        </p:txBody>
      </p:sp>
      <p:pic>
        <p:nvPicPr>
          <p:cNvPr id="7" name="Picture 6" descr="A black and white puzzle pieces&#10;&#10;AI-generated content may be incorrect.">
            <a:extLst>
              <a:ext uri="{FF2B5EF4-FFF2-40B4-BE49-F238E27FC236}">
                <a16:creationId xmlns:a16="http://schemas.microsoft.com/office/drawing/2014/main" id="{B5ED4199-287B-9E78-C0A9-58DD4868B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892" y="369277"/>
            <a:ext cx="1207478" cy="132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8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DE983-FFE5-44C3-FDD8-98D9DFF7A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18C42-CE02-983E-8AD0-84DD4E46C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C2A4A-5826-5897-721E-68951DBCF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4916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Objective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sz="2000">
                <a:ea typeface="+mn-lt"/>
                <a:cs typeface="+mn-lt"/>
              </a:rPr>
              <a:t>Use advanced genomic language models (e.g., DNABERT, </a:t>
            </a:r>
            <a:r>
              <a:rPr lang="en-US" sz="2000" err="1">
                <a:ea typeface="+mn-lt"/>
                <a:cs typeface="+mn-lt"/>
              </a:rPr>
              <a:t>HyenaDNA</a:t>
            </a:r>
            <a:r>
              <a:rPr lang="en-US" sz="2000">
                <a:ea typeface="+mn-lt"/>
                <a:cs typeface="+mn-lt"/>
              </a:rPr>
              <a:t>) for promoter detection.</a:t>
            </a:r>
            <a:endParaRPr lang="en-US" sz="2000"/>
          </a:p>
          <a:p>
            <a:endParaRPr lang="en-US" sz="60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Focus</a:t>
            </a:r>
            <a:r>
              <a:rPr lang="en-US">
                <a:ea typeface="+mn-lt"/>
                <a:cs typeface="+mn-lt"/>
              </a:rPr>
              <a:t>: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Investigate whether these models truly leverage the presence of TATA boxes for classification.</a:t>
            </a:r>
            <a:endParaRPr lang="en-US" sz="2000"/>
          </a:p>
          <a:p>
            <a:endParaRPr lang="en-US" sz="60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Hypothesis</a:t>
            </a:r>
            <a:r>
              <a:rPr lang="en-US">
                <a:ea typeface="+mn-lt"/>
                <a:cs typeface="+mn-lt"/>
              </a:rPr>
              <a:t>: </a:t>
            </a:r>
            <a:r>
              <a:rPr lang="en-US" sz="2000">
                <a:ea typeface="+mn-lt"/>
                <a:cs typeface="+mn-lt"/>
              </a:rPr>
              <a:t>TATA boxes are key signals that significantly influence the model’s decision-making in identifying promoters.</a:t>
            </a:r>
          </a:p>
          <a:p>
            <a:endParaRPr lang="en-US" sz="600">
              <a:ea typeface="+mn-lt"/>
              <a:cs typeface="+mn-lt"/>
            </a:endParaRPr>
          </a:p>
          <a:p>
            <a:r>
              <a:rPr lang="en-US" b="1">
                <a:ea typeface="+mn-lt"/>
                <a:cs typeface="+mn-lt"/>
              </a:rPr>
              <a:t>Explainability Goal</a:t>
            </a:r>
            <a:r>
              <a:rPr lang="en-US">
                <a:ea typeface="+mn-lt"/>
                <a:cs typeface="+mn-lt"/>
              </a:rPr>
              <a:t>:</a:t>
            </a:r>
            <a:r>
              <a:rPr lang="en-US" sz="3200">
                <a:ea typeface="+mn-lt"/>
                <a:cs typeface="+mn-lt"/>
              </a:rPr>
              <a:t> </a:t>
            </a:r>
            <a:r>
              <a:rPr lang="en-US" sz="2000">
                <a:ea typeface="+mn-lt"/>
                <a:cs typeface="+mn-lt"/>
              </a:rPr>
              <a:t>Demonstrate how attention or feature-attribution methods can reveal the role of TATA box motifs in the models’ predictions.</a:t>
            </a:r>
          </a:p>
          <a:p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BBBB9E-78A9-6D2D-5748-DCA5726CB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4971" y="538842"/>
            <a:ext cx="816429" cy="8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C823C-FCF7-E869-FB0E-C87359E6B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FF98-C87D-24F6-1D38-A6F2BAAFC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191FB-BD20-B67D-5ABA-ADA963B66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881" y="472096"/>
            <a:ext cx="854100" cy="844074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BF5D38-0143-E4D1-F062-881A9715E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252180"/>
              </p:ext>
            </p:extLst>
          </p:nvPr>
        </p:nvGraphicFramePr>
        <p:xfrm>
          <a:off x="898071" y="1523999"/>
          <a:ext cx="10333784" cy="4974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6892">
                  <a:extLst>
                    <a:ext uri="{9D8B030D-6E8A-4147-A177-3AD203B41FA5}">
                      <a16:colId xmlns:a16="http://schemas.microsoft.com/office/drawing/2014/main" val="846227718"/>
                    </a:ext>
                  </a:extLst>
                </a:gridCol>
                <a:gridCol w="5166892">
                  <a:extLst>
                    <a:ext uri="{9D8B030D-6E8A-4147-A177-3AD203B41FA5}">
                      <a16:colId xmlns:a16="http://schemas.microsoft.com/office/drawing/2014/main" val="2983940904"/>
                    </a:ext>
                  </a:extLst>
                </a:gridCol>
              </a:tblGrid>
              <a:tr h="981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Details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0182327"/>
                  </a:ext>
                </a:extLst>
              </a:tr>
              <a:tr h="981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Dataset Used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Genome Understanding Evaluation (GUE) for human promoter detection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1172323"/>
                  </a:ext>
                </a:extLst>
              </a:tr>
              <a:tr h="981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Sequence Length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300 Nucleotides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7666608"/>
                  </a:ext>
                </a:extLst>
              </a:tr>
              <a:tr h="104844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Dataset Split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Training Set</a:t>
                      </a:r>
                      <a:r>
                        <a:rPr lang="en-US" sz="1800" b="0" i="0" u="none" strike="noStrike" noProof="0">
                          <a:latin typeface="Aptos"/>
                        </a:rPr>
                        <a:t>: 47.4k samples 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Validation Set</a:t>
                      </a:r>
                      <a:r>
                        <a:rPr lang="en-US" sz="1800" b="0" i="0" u="none" strike="noStrike" noProof="0">
                          <a:latin typeface="Aptos"/>
                        </a:rPr>
                        <a:t>: 5.2k samples 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Test Set</a:t>
                      </a:r>
                      <a:r>
                        <a:rPr lang="en-US" sz="1800" b="0" i="0" u="none" strike="noStrike" noProof="0">
                          <a:latin typeface="Aptos"/>
                        </a:rPr>
                        <a:t>: 5.2k samples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6285790"/>
                  </a:ext>
                </a:extLst>
              </a:tr>
              <a:tr h="98152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Class Distribution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Balanced (</a:t>
                      </a:r>
                      <a:r>
                        <a:rPr lang="en-US" err="1"/>
                        <a:t>Positive:Negative</a:t>
                      </a:r>
                      <a:r>
                        <a:rPr lang="en-US"/>
                        <a:t> = 50:50)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00426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112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5ABD689-F082-54C7-027E-09BF9FF80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2416-0B94-221D-4392-70707765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this dataset?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79AF4C-0254-A207-DC50-27A0A21E4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2009" y="2042392"/>
            <a:ext cx="1076988" cy="10661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46C731-6F38-BEB2-C498-00208B56A08A}"/>
              </a:ext>
            </a:extLst>
          </p:cNvPr>
          <p:cNvSpPr txBox="1"/>
          <p:nvPr/>
        </p:nvSpPr>
        <p:spPr>
          <a:xfrm>
            <a:off x="1940169" y="186201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Standard Benchmark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A047D-B4EF-1C65-78DF-1DC5B6CBE72E}"/>
              </a:ext>
            </a:extLst>
          </p:cNvPr>
          <p:cNvSpPr txBox="1"/>
          <p:nvPr/>
        </p:nvSpPr>
        <p:spPr>
          <a:xfrm>
            <a:off x="1944075" y="2520462"/>
            <a:ext cx="3749430" cy="92333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GUE is widely used for evaluating genomic sequence classification tasks.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1A8BDF-1CD2-B54E-1270-6F877CD660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77" y="4097216"/>
            <a:ext cx="1203570" cy="1076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B0C270-1546-8FBF-3842-3B40D6B64155}"/>
              </a:ext>
            </a:extLst>
          </p:cNvPr>
          <p:cNvSpPr txBox="1"/>
          <p:nvPr/>
        </p:nvSpPr>
        <p:spPr>
          <a:xfrm>
            <a:off x="2110154" y="3897924"/>
            <a:ext cx="35442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High-Quality Annotation</a:t>
            </a:r>
            <a:r>
              <a:rPr lang="en-US">
                <a:ea typeface="+mn-lt"/>
                <a:cs typeface="+mn-lt"/>
              </a:rPr>
              <a:t>s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/>
              <a:t>Ensures reliable ground truth for training and evaluation.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A8DD17-D5FC-7E07-739A-C9D14D119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2830" y="1742829"/>
            <a:ext cx="1525956" cy="15454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6496FB-B473-925C-ED5E-F8D0E6EE08DC}"/>
              </a:ext>
            </a:extLst>
          </p:cNvPr>
          <p:cNvSpPr txBox="1"/>
          <p:nvPr/>
        </p:nvSpPr>
        <p:spPr>
          <a:xfrm>
            <a:off x="8352692" y="2041770"/>
            <a:ext cx="354427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Explainability</a:t>
            </a:r>
            <a:endParaRPr lang="en-US" b="1"/>
          </a:p>
          <a:p>
            <a:br>
              <a:rPr lang="en-US">
                <a:ea typeface="+mn-lt"/>
                <a:cs typeface="+mn-lt"/>
              </a:rPr>
            </a:br>
            <a:r>
              <a:rPr lang="en-US"/>
              <a:t>Provides a strong foundation for model interpretability analysis.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6057928-178C-CCED-E1C0-AD4E0FBD86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9708" y="3894015"/>
            <a:ext cx="1101969" cy="97497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CACD05-9A36-136C-6A08-81316E24F832}"/>
              </a:ext>
            </a:extLst>
          </p:cNvPr>
          <p:cNvSpPr txBox="1"/>
          <p:nvPr/>
        </p:nvSpPr>
        <p:spPr>
          <a:xfrm>
            <a:off x="8352692" y="3780693"/>
            <a:ext cx="354427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Proper Testing</a:t>
            </a:r>
            <a:endParaRPr lang="en-US" b="1"/>
          </a:p>
          <a:p>
            <a:endParaRPr lang="en-US" b="1"/>
          </a:p>
          <a:p>
            <a:r>
              <a:rPr lang="en-US"/>
              <a:t>Helps test deep learning models' ability to distinguish promoter regions.</a:t>
            </a:r>
          </a:p>
        </p:txBody>
      </p:sp>
    </p:spTree>
    <p:extLst>
      <p:ext uri="{BB962C8B-B14F-4D97-AF65-F5344CB8AC3E}">
        <p14:creationId xmlns:p14="http://schemas.microsoft.com/office/powerpoint/2010/main" val="71145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0FAF3-A4FF-603C-4166-BDE0A3234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C46DE-D675-B674-6B96-6336E8DB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Models Used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752CC28-D1E8-C7D6-A8E8-68BBA6184D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004665"/>
              </p:ext>
            </p:extLst>
          </p:nvPr>
        </p:nvGraphicFramePr>
        <p:xfrm>
          <a:off x="554892" y="1923317"/>
          <a:ext cx="11219000" cy="4176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9500">
                  <a:extLst>
                    <a:ext uri="{9D8B030D-6E8A-4147-A177-3AD203B41FA5}">
                      <a16:colId xmlns:a16="http://schemas.microsoft.com/office/drawing/2014/main" val="176584286"/>
                    </a:ext>
                  </a:extLst>
                </a:gridCol>
                <a:gridCol w="5609500">
                  <a:extLst>
                    <a:ext uri="{9D8B030D-6E8A-4147-A177-3AD203B41FA5}">
                      <a16:colId xmlns:a16="http://schemas.microsoft.com/office/drawing/2014/main" val="155833772"/>
                    </a:ext>
                  </a:extLst>
                </a:gridCol>
              </a:tblGrid>
              <a:tr h="8353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5559505"/>
                  </a:ext>
                </a:extLst>
              </a:tr>
              <a:tr h="8353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DNABERT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Transformer-based model for DNA sequence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7657455"/>
                  </a:ext>
                </a:extLst>
              </a:tr>
              <a:tr h="83536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DNABERT2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Improved version of DNABERT with enhanced performance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449800"/>
                  </a:ext>
                </a:extLst>
              </a:tr>
              <a:tr h="8353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>
                          <a:latin typeface="Aptos"/>
                        </a:rPr>
                        <a:t>Nucleotide Transformers (NT)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General-purpose nucleotide sequence transformer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6545537"/>
                  </a:ext>
                </a:extLst>
              </a:tr>
              <a:tr h="83536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err="1">
                          <a:latin typeface="Aptos"/>
                        </a:rPr>
                        <a:t>HyenaDNA</a:t>
                      </a:r>
                      <a:endParaRPr lang="en-US" b="1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novel architecture designed for genomic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3575764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7C5558FF-1869-C627-94D3-207717748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985" y="375138"/>
            <a:ext cx="1301262" cy="132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331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DDA75-DF09-69EE-B5C7-6CDA87521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AD63F-35C0-2C8C-16BD-F6BFB7270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ea typeface="+mj-lt"/>
                <a:cs typeface="+mj-lt"/>
              </a:rPr>
              <a:t>Tools for Explainability in ML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F715-6536-307F-2FEF-06372DE7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554" y="1682636"/>
            <a:ext cx="10762735" cy="4948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LIME </a:t>
            </a:r>
            <a:r>
              <a:rPr lang="en-US" sz="2000" b="1">
                <a:ea typeface="+mn-lt"/>
                <a:cs typeface="+mn-lt"/>
              </a:rPr>
              <a:t>(Local Interpretable Model-Agnostic Explanations)</a:t>
            </a:r>
            <a:endParaRPr lang="en-US" sz="2000" b="1"/>
          </a:p>
          <a:p>
            <a:pPr marL="0" indent="0">
              <a:spcBef>
                <a:spcPts val="500"/>
              </a:spcBef>
              <a:buNone/>
            </a:pPr>
            <a:r>
              <a:rPr lang="en-US" sz="1800">
                <a:latin typeface="Aptos"/>
                <a:ea typeface="Microsoft Sans Serif"/>
                <a:cs typeface="Microsoft Sans Serif"/>
              </a:rPr>
              <a:t> Works with any black-box model and provides human-interpretable explanations. Used on text classification(</a:t>
            </a:r>
            <a:r>
              <a:rPr lang="en-US" sz="2000">
                <a:latin typeface="Aptos"/>
                <a:ea typeface="Microsoft Sans Serif"/>
                <a:cs typeface="Microsoft Sans Serif"/>
              </a:rPr>
              <a:t>NLP</a:t>
            </a:r>
            <a:r>
              <a:rPr lang="en-US" sz="1800">
                <a:latin typeface="Aptos"/>
                <a:ea typeface="Microsoft Sans Serif"/>
                <a:cs typeface="Microsoft Sans Serif"/>
              </a:rPr>
              <a:t>), image classification, and Tabular Data (fraud detection, medical diagnosis)</a:t>
            </a:r>
          </a:p>
          <a:p>
            <a:pPr marL="0" indent="0">
              <a:spcBef>
                <a:spcPts val="500"/>
              </a:spcBef>
              <a:buNone/>
            </a:pPr>
            <a:endParaRPr lang="en-US" sz="600">
              <a:ea typeface="Microsoft Sans Serif"/>
              <a:cs typeface="Microsoft Sans Serif"/>
            </a:endParaRPr>
          </a:p>
          <a:p>
            <a:r>
              <a:rPr lang="en-US" b="1">
                <a:ea typeface="+mn-lt"/>
                <a:cs typeface="+mn-lt"/>
              </a:rPr>
              <a:t>SHAP </a:t>
            </a:r>
            <a:r>
              <a:rPr lang="en-US" sz="2000" b="1">
                <a:ea typeface="+mn-lt"/>
                <a:cs typeface="+mn-lt"/>
              </a:rPr>
              <a:t>(</a:t>
            </a:r>
            <a:r>
              <a:rPr lang="en-US" sz="2000" b="1" err="1">
                <a:ea typeface="+mn-lt"/>
                <a:cs typeface="+mn-lt"/>
              </a:rPr>
              <a:t>SHapley</a:t>
            </a:r>
            <a:r>
              <a:rPr lang="en-US" sz="2000" b="1">
                <a:ea typeface="+mn-lt"/>
                <a:cs typeface="+mn-lt"/>
              </a:rPr>
              <a:t> Additive Explanations)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>
                <a:ea typeface="+mn-lt"/>
                <a:cs typeface="+mn-lt"/>
              </a:rPr>
              <a:t> Works with various model types (tree-based, deep learning, linear models) and provides both local and        global explanations)</a:t>
            </a:r>
          </a:p>
          <a:p>
            <a:pPr marL="0" indent="0">
              <a:spcBef>
                <a:spcPts val="500"/>
              </a:spcBef>
              <a:buNone/>
            </a:pPr>
            <a:endParaRPr lang="en-US" sz="600">
              <a:ea typeface="+mn-lt"/>
              <a:cs typeface="+mn-lt"/>
            </a:endParaRPr>
          </a:p>
          <a:p>
            <a:r>
              <a:rPr lang="en-US" b="1"/>
              <a:t>ANCHOR </a:t>
            </a:r>
            <a:r>
              <a:rPr lang="en-US" sz="2000" b="1">
                <a:ea typeface="+mn-lt"/>
                <a:cs typeface="+mn-lt"/>
              </a:rPr>
              <a:t>(High-Precision Model-Agnostic Explanations)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sz="1800">
                <a:ea typeface="+mn-lt"/>
                <a:cs typeface="+mn-lt"/>
              </a:rPr>
              <a:t> More stable model-agnostic tool that provides high-confidence explanations. Used for Text classification, Image classification,  Fraud detection, and healthcare )</a:t>
            </a:r>
          </a:p>
          <a:p>
            <a:pPr marL="0" indent="0">
              <a:spcBef>
                <a:spcPts val="500"/>
              </a:spcBef>
              <a:buNone/>
            </a:pPr>
            <a:endParaRPr lang="en-US" sz="600">
              <a:ea typeface="+mn-lt"/>
              <a:cs typeface="+mn-lt"/>
            </a:endParaRPr>
          </a:p>
          <a:p>
            <a:r>
              <a:rPr lang="en-US" b="1" err="1">
                <a:ea typeface="+mn-lt"/>
                <a:cs typeface="+mn-lt"/>
              </a:rPr>
              <a:t>Captum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sz="2000" b="1">
                <a:ea typeface="+mn-lt"/>
                <a:cs typeface="+mn-lt"/>
              </a:rPr>
              <a:t>(</a:t>
            </a:r>
            <a:r>
              <a:rPr lang="en-US" sz="2000" b="1" err="1">
                <a:ea typeface="+mn-lt"/>
                <a:cs typeface="+mn-lt"/>
              </a:rPr>
              <a:t>PyTorch</a:t>
            </a:r>
            <a:r>
              <a:rPr lang="en-US" sz="2000" b="1">
                <a:ea typeface="+mn-lt"/>
                <a:cs typeface="+mn-lt"/>
              </a:rPr>
              <a:t>-Based Explainability Library)</a:t>
            </a:r>
          </a:p>
          <a:p>
            <a:pPr marL="0" indent="0" algn="just">
              <a:spcBef>
                <a:spcPts val="500"/>
              </a:spcBef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r>
              <a:rPr lang="en-US" sz="1800" err="1">
                <a:ea typeface="+mn-lt"/>
                <a:cs typeface="+mn-lt"/>
              </a:rPr>
              <a:t>Captum</a:t>
            </a:r>
            <a:r>
              <a:rPr lang="en-US" sz="1800">
                <a:ea typeface="+mn-lt"/>
                <a:cs typeface="+mn-lt"/>
              </a:rPr>
              <a:t> is a </a:t>
            </a:r>
            <a:r>
              <a:rPr lang="en-US" sz="1800" err="1">
                <a:ea typeface="+mn-lt"/>
                <a:cs typeface="+mn-lt"/>
              </a:rPr>
              <a:t>PyTorch</a:t>
            </a:r>
            <a:r>
              <a:rPr lang="en-US" sz="1800">
                <a:ea typeface="+mn-lt"/>
                <a:cs typeface="+mn-lt"/>
              </a:rPr>
              <a:t>-native explainability library that provides various interpretability techniques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19C2B1-F006-1162-FCCE-ACD14C414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515" y="365352"/>
            <a:ext cx="910214" cy="82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Explainable AI for Genomic Tasks with Genome Language Model </vt:lpstr>
      <vt:lpstr>Group Members</vt:lpstr>
      <vt:lpstr>Lets Talk DNA</vt:lpstr>
      <vt:lpstr>Motivation</vt:lpstr>
      <vt:lpstr>Task Description</vt:lpstr>
      <vt:lpstr>Dataset</vt:lpstr>
      <vt:lpstr>Why this dataset?</vt:lpstr>
      <vt:lpstr>Models Used</vt:lpstr>
      <vt:lpstr>Tools for Explainability in ML</vt:lpstr>
      <vt:lpstr>Project Schedules</vt:lpstr>
      <vt:lpstr>Evaluation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</cp:revision>
  <dcterms:created xsi:type="dcterms:W3CDTF">2025-03-09T03:54:32Z</dcterms:created>
  <dcterms:modified xsi:type="dcterms:W3CDTF">2025-03-09T05:26:47Z</dcterms:modified>
</cp:coreProperties>
</file>