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8a9065e8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8a9065e8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8a9065e8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8a9065e8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8a9065e8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8a9065e8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8a9065e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8a9065e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8a9065e8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8a9065e8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8a9065e8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8a9065e8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L1t0O5NDcngGdhK9nNS20aXFhiX_Zrw/view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96200" y="1704825"/>
            <a:ext cx="8751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Replication Study</a:t>
            </a:r>
            <a:endParaRPr b="1" sz="16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endParaRPr b="1" sz="16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2"/>
                </a:highlight>
              </a:rPr>
              <a:t>A Machine Learning Approach for Improving the Movement of Humanoid NAO’s Gaits</a:t>
            </a:r>
            <a:endParaRPr b="1" sz="24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Abdur Rouf, Nowfel Mashnoor and Arman Malik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CSE, UNR</a:t>
            </a:r>
            <a:endParaRPr b="1" sz="16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4 ZIP archives: CSVs from RoboCup tournaments (2019, 2022).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Detailed file naming: Date, teams, joint angles (radians).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Segmented data: 12ms intervals, continuous walking segments.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Extensive dataset: 12M+ time steps, 2,432 minutes.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671" y="1462675"/>
            <a:ext cx="2442725" cy="27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Design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Developed neural network </a:t>
            </a:r>
            <a:r>
              <a:rPr lang="en-GB"/>
              <a:t>model that predicted NAO gait’s angles from sensor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Simulated the predicted data on NAO robot simulator.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Showed the simulation of NAO gaits to 20 participants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Collected feedback based on some questionnaire.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Analyzed the responses and summarized in results.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Demo</a:t>
            </a:r>
            <a:endParaRPr/>
          </a:p>
        </p:txBody>
      </p:sp>
      <p:pic>
        <p:nvPicPr>
          <p:cNvPr id="105" name="Google Shape;105;p16" title="19.12.2023_22.32.52_REC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600" y="1739875"/>
            <a:ext cx="7761425" cy="33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 Results</a:t>
            </a:r>
            <a:endParaRPr/>
          </a:p>
        </p:txBody>
      </p:sp>
      <p:pic>
        <p:nvPicPr>
          <p:cNvPr id="111" name="Google Shape;11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25" y="1899700"/>
            <a:ext cx="3687324" cy="22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725" y="1993075"/>
            <a:ext cx="3536301" cy="218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 Results (Cont.)</a:t>
            </a:r>
            <a:endParaRPr/>
          </a:p>
        </p:txBody>
      </p:sp>
      <p:pic>
        <p:nvPicPr>
          <p:cNvPr id="118" name="Google Shape;11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25" y="2062125"/>
            <a:ext cx="3489699" cy="215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205" y="2101950"/>
            <a:ext cx="3580269" cy="22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2145550" y="2019625"/>
            <a:ext cx="29736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4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