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66E4214-2594-4B35-A710-8196EF9B341A}" type="datetimeFigureOut">
              <a:rPr lang="en-US" smtClean="0"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32865E-964C-4D96-8369-4BD52F804DC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/>
              <a:t>Distributed Ray Tracer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Remy </a:t>
            </a:r>
            <a:r>
              <a:rPr lang="en-US" dirty="0" err="1" smtClean="0"/>
              <a:t>Oukaour</a:t>
            </a:r>
            <a:endParaRPr lang="en-US" dirty="0" smtClean="0"/>
          </a:p>
          <a:p>
            <a:r>
              <a:rPr lang="en-US" dirty="0" smtClean="0"/>
              <a:t>CSE 328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Utah teapot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 descr="C:\Users\Remy\Desktop\scenes\distributed-teap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81200"/>
            <a:ext cx="40005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Stanford rabbit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 descr="C:\Users\Remy\Desktop\scenes\bunny-hir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Sphereflake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Remy\Desktop\scenes\spherefla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0"/>
            <a:ext cx="4876800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RGB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7620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ray tracing?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Physically, light emerges from a source, bounces around a scene, and some rays hit a camera or eye</a:t>
            </a:r>
          </a:p>
          <a:p>
            <a:r>
              <a:rPr lang="en-US" dirty="0" smtClean="0"/>
              <a:t>Ray tracing works backwards, projecting rays from the camera into the scene until they hit a light</a:t>
            </a:r>
            <a:endParaRPr lang="en-US" dirty="0"/>
          </a:p>
        </p:txBody>
      </p:sp>
      <p:pic>
        <p:nvPicPr>
          <p:cNvPr id="1026" name="Picture 2" descr="http://codinghorror.typepad.com/.a/6a0120a85dcdae970b0128777032c4970c-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505200"/>
            <a:ext cx="4391025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smtClean="0"/>
              <a:t>distributed</a:t>
            </a:r>
            <a:r>
              <a:rPr lang="en-US" dirty="0" smtClean="0"/>
              <a:t> ray tracing?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one ray is fired, multiple rays can be distributed in different directions and averaged</a:t>
            </a:r>
          </a:p>
          <a:p>
            <a:r>
              <a:rPr lang="en-US" dirty="0" smtClean="0"/>
              <a:t>This allows rendering of “fuzzy” phenomena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290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4290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trace.exe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en-US" dirty="0" smtClean="0"/>
              <a:t>Parse a given scene file into an array of objects, an array of lights, and a camera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For each pixel, trace a ray from the camera and find the closest object it intersects with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Calculate the </a:t>
            </a:r>
            <a:r>
              <a:rPr lang="en-US" dirty="0" err="1" smtClean="0"/>
              <a:t>Phong</a:t>
            </a:r>
            <a:r>
              <a:rPr lang="en-US" dirty="0" smtClean="0"/>
              <a:t> lighting components at the point of intersection (if the point is not in shadow)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Trace any reflected or refracted rays the same way as above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Combine the </a:t>
            </a:r>
            <a:r>
              <a:rPr lang="en-US" dirty="0" err="1" smtClean="0"/>
              <a:t>Phong</a:t>
            </a:r>
            <a:r>
              <a:rPr lang="en-US" dirty="0" smtClean="0"/>
              <a:t>, reflected, and refracted colors to get the pixel’s color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Parsing a scene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Scene definition files are parsed as sequences of space-separated tokens</a:t>
            </a:r>
          </a:p>
          <a:p>
            <a:r>
              <a:rPr lang="en-US" dirty="0" smtClean="0"/>
              <a:t>Keywords, followed by numeric parameters, define the scene and its contents</a:t>
            </a:r>
          </a:p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image 320 240</a:t>
            </a:r>
            <a:r>
              <a:rPr lang="en-US" dirty="0" smtClean="0"/>
              <a:t> sets the image’s</a:t>
            </a:r>
            <a:br>
              <a:rPr lang="en-US" dirty="0" smtClean="0"/>
            </a:br>
            <a:r>
              <a:rPr lang="en-US" dirty="0" smtClean="0"/>
              <a:t>resolution to 320×240</a:t>
            </a:r>
          </a:p>
          <a:p>
            <a:r>
              <a:rPr lang="en-US" dirty="0" smtClean="0"/>
              <a:t>Everything between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sphere</a:t>
            </a:r>
            <a:r>
              <a:rPr lang="en-US" dirty="0" smtClean="0"/>
              <a:t> and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end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defines a new sphere</a:t>
            </a:r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radius 4</a:t>
            </a:r>
            <a:r>
              <a:rPr lang="en-US" dirty="0" smtClean="0"/>
              <a:t> sets the </a:t>
            </a:r>
            <a:r>
              <a:rPr lang="en-US" dirty="0" smtClean="0"/>
              <a:t>radius to 4 units</a:t>
            </a:r>
            <a:endParaRPr lang="en-US" dirty="0" smtClean="0"/>
          </a:p>
          <a:p>
            <a:pPr lvl="1"/>
            <a:r>
              <a:rPr lang="en-US" sz="1900" dirty="0" smtClean="0">
                <a:latin typeface="Consolas" pitchFamily="49" charset="0"/>
                <a:cs typeface="Consolas" pitchFamily="49" charset="0"/>
              </a:rPr>
              <a:t>reflect 1 0 0</a:t>
            </a:r>
            <a:r>
              <a:rPr lang="en-US" dirty="0" smtClean="0"/>
              <a:t> makes it reflect 100% of red</a:t>
            </a:r>
            <a:br>
              <a:rPr lang="en-US" dirty="0" smtClean="0"/>
            </a:br>
            <a:r>
              <a:rPr lang="en-US" dirty="0" smtClean="0"/>
              <a:t>light, but no green or blue</a:t>
            </a:r>
          </a:p>
          <a:p>
            <a:r>
              <a:rPr lang="en-US" dirty="0" smtClean="0"/>
              <a:t>…et cetera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3048000"/>
            <a:ext cx="25717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Tracing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camera has its location (the “eye”), a point to look at, and an upward direction</a:t>
            </a:r>
          </a:p>
          <a:p>
            <a:r>
              <a:rPr lang="en-US" dirty="0" smtClean="0"/>
              <a:t>The image plane has a width and height</a:t>
            </a:r>
          </a:p>
          <a:p>
            <a:r>
              <a:rPr lang="en-US" dirty="0" smtClean="0"/>
              <a:t>These values are used to calculate unit vectors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, and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r>
              <a:rPr lang="en-US" dirty="0" smtClean="0"/>
              <a:t>Each pixel fires a ray proportional to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smtClean="0"/>
              <a:t> and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in the direction of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648200"/>
            <a:ext cx="26193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648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lighting model has ambient, diffuse, and </a:t>
            </a:r>
            <a:r>
              <a:rPr lang="en-US" sz="2400" dirty="0" err="1" smtClean="0"/>
              <a:t>specular</a:t>
            </a:r>
            <a:r>
              <a:rPr lang="en-US" sz="2400" dirty="0" smtClean="0"/>
              <a:t> components</a:t>
            </a:r>
          </a:p>
          <a:p>
            <a:r>
              <a:rPr lang="en-US" sz="2400" dirty="0" smtClean="0"/>
              <a:t>Ambient light is the same throughout the scene</a:t>
            </a:r>
          </a:p>
          <a:p>
            <a:r>
              <a:rPr lang="en-US" sz="2400" dirty="0" smtClean="0"/>
              <a:t>Diffuse light is reflected off </a:t>
            </a:r>
            <a:r>
              <a:rPr lang="en-US" sz="2400" dirty="0" err="1" smtClean="0"/>
              <a:t>microfacets</a:t>
            </a:r>
            <a:r>
              <a:rPr lang="en-US" sz="2400" dirty="0" smtClean="0"/>
              <a:t>; direct rays are well-lit, grazing rays aren’t</a:t>
            </a:r>
          </a:p>
          <a:p>
            <a:r>
              <a:rPr lang="en-US" sz="2400" dirty="0" err="1" smtClean="0"/>
              <a:t>Specular</a:t>
            </a:r>
            <a:r>
              <a:rPr lang="en-US" sz="2400" dirty="0" smtClean="0"/>
              <a:t> light is reflected directly towards the viewer, resulting in focused highlights</a:t>
            </a:r>
            <a:endParaRPr lang="en-US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8006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5410200"/>
            <a:ext cx="356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+</a:t>
            </a:r>
            <a:endParaRPr lang="en-US" sz="26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8006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419600" y="5410200"/>
            <a:ext cx="356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+</a:t>
            </a:r>
            <a:endParaRPr lang="en-US" sz="26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8006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553200" y="5410200"/>
            <a:ext cx="356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=</a:t>
            </a:r>
            <a:endParaRPr lang="en-US" sz="26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48006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Recursive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Reflected rays obey the law of reflection: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(rays are reflected at an equal but opposite angle)</a:t>
            </a:r>
          </a:p>
          <a:p>
            <a:r>
              <a:rPr lang="en-US" dirty="0" smtClean="0"/>
              <a:t>Refracted rays obey Snell’s law: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 </a:t>
            </a:r>
            <a:r>
              <a:rPr lang="el-GR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/>
              <a:t> (the change in angle is proportional to the change in the index of refraction)</a:t>
            </a:r>
          </a:p>
          <a:p>
            <a:r>
              <a:rPr lang="en-US" dirty="0" smtClean="0"/>
              <a:t>Shadow rays are fired</a:t>
            </a:r>
            <a:br>
              <a:rPr lang="en-US" dirty="0" smtClean="0"/>
            </a:br>
            <a:r>
              <a:rPr lang="en-US" dirty="0" smtClean="0"/>
              <a:t>directly towards light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sources, and if they intersect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any objects then the</a:t>
            </a:r>
            <a:br>
              <a:rPr lang="en-US" dirty="0" smtClean="0"/>
            </a:br>
            <a:r>
              <a:rPr lang="en-US" dirty="0" smtClean="0"/>
              <a:t>point is in shadow</a:t>
            </a:r>
          </a:p>
        </p:txBody>
      </p:sp>
      <p:pic>
        <p:nvPicPr>
          <p:cNvPr id="19458" name="Picture 2" descr="http://ars.sciencedirect.com/content/image/1-s2.0-S0097849308000150-gr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733800"/>
            <a:ext cx="3676650" cy="2971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Drawing the 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pixels row by row would take too long to show all parts of an image</a:t>
            </a:r>
          </a:p>
          <a:p>
            <a:r>
              <a:rPr lang="en-US" dirty="0" smtClean="0"/>
              <a:t>Progressively drawing it at higher resolutions gives an approximation of the final product</a:t>
            </a:r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733800"/>
            <a:ext cx="2590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733800"/>
            <a:ext cx="2590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733800"/>
            <a:ext cx="25908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202</TotalTime>
  <Words>429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Distributed Ray Tracer</vt:lpstr>
      <vt:lpstr>What is ray tracing?</vt:lpstr>
      <vt:lpstr>What is distributed ray tracing?</vt:lpstr>
      <vt:lpstr>How does trace.exe work?</vt:lpstr>
      <vt:lpstr>1. Parsing a scene file</vt:lpstr>
      <vt:lpstr>2. Tracing rays</vt:lpstr>
      <vt:lpstr>Phong lighting</vt:lpstr>
      <vt:lpstr>4. Recursive effects</vt:lpstr>
      <vt:lpstr>5. Drawing the pixels</vt:lpstr>
      <vt:lpstr>Example: Utah teapot</vt:lpstr>
      <vt:lpstr>Example: Stanford rabbit</vt:lpstr>
      <vt:lpstr>Example: Sphereflake</vt:lpstr>
      <vt:lpstr>Example: RGB cube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Ray Tracer</dc:title>
  <dc:creator>Remy Oukaour</dc:creator>
  <cp:lastModifiedBy>Remy Oukaour</cp:lastModifiedBy>
  <cp:revision>27</cp:revision>
  <dcterms:created xsi:type="dcterms:W3CDTF">2012-05-14T02:14:04Z</dcterms:created>
  <dcterms:modified xsi:type="dcterms:W3CDTF">2012-05-14T05:36:45Z</dcterms:modified>
</cp:coreProperties>
</file>