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85"/>
  </p:normalViewPr>
  <p:slideViewPr>
    <p:cSldViewPr snapToGrid="0" snapToObjects="1">
      <p:cViewPr varScale="1">
        <p:scale>
          <a:sx n="81" d="100"/>
          <a:sy n="81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4C329-595E-EB4D-AC97-8DF1D921B497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8DAC-3FF3-564C-AF7D-EB4BCEFE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13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3222-10ED-3344-879E-9655E6E52AD9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DC5-CE78-F543-89AD-66B034F62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383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3222-10ED-3344-879E-9655E6E52AD9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DC5-CE78-F543-89AD-66B034F62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3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3222-10ED-3344-879E-9655E6E52AD9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DC5-CE78-F543-89AD-66B034F62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6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3222-10ED-3344-879E-9655E6E52AD9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DC5-CE78-F543-89AD-66B034F62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55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3222-10ED-3344-879E-9655E6E52AD9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DC5-CE78-F543-89AD-66B034F62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4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3222-10ED-3344-879E-9655E6E52AD9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DC5-CE78-F543-89AD-66B034F62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9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3222-10ED-3344-879E-9655E6E52AD9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DC5-CE78-F543-89AD-66B034F62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8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3222-10ED-3344-879E-9655E6E52AD9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DC5-CE78-F543-89AD-66B034F62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00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3222-10ED-3344-879E-9655E6E52AD9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DC5-CE78-F543-89AD-66B034F62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57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3222-10ED-3344-879E-9655E6E52AD9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DC5-CE78-F543-89AD-66B034F62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15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3222-10ED-3344-879E-9655E6E52AD9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9DC5-CE78-F543-89AD-66B034F62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8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73222-10ED-3344-879E-9655E6E52AD9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9DC5-CE78-F543-89AD-66B034F62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29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933450" y="209550"/>
            <a:ext cx="10134600" cy="63627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连接符 32"/>
          <p:cNvCxnSpPr/>
          <p:nvPr/>
        </p:nvCxnSpPr>
        <p:spPr>
          <a:xfrm>
            <a:off x="933450" y="1935956"/>
            <a:ext cx="101346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2305050" y="609600"/>
            <a:ext cx="1866900" cy="10287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Roots</a:t>
            </a:r>
            <a:endParaRPr kumimoji="1"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2305050" y="2188369"/>
            <a:ext cx="1866900" cy="10287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1</a:t>
            </a:r>
            <a:endParaRPr kumimoji="1" lang="zh-CN" altLang="en-US" dirty="0" smtClean="0"/>
          </a:p>
        </p:txBody>
      </p:sp>
      <p:sp>
        <p:nvSpPr>
          <p:cNvPr id="37" name="圆角矩形 36"/>
          <p:cNvSpPr/>
          <p:nvPr/>
        </p:nvSpPr>
        <p:spPr>
          <a:xfrm>
            <a:off x="1162050" y="3738562"/>
            <a:ext cx="1866900" cy="10287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2</a:t>
            </a:r>
            <a:endParaRPr kumimoji="1" lang="zh-CN" altLang="en-US" dirty="0" smtClean="0"/>
          </a:p>
        </p:txBody>
      </p:sp>
      <p:sp>
        <p:nvSpPr>
          <p:cNvPr id="38" name="圆角矩形 37"/>
          <p:cNvSpPr/>
          <p:nvPr/>
        </p:nvSpPr>
        <p:spPr>
          <a:xfrm>
            <a:off x="4019550" y="3719512"/>
            <a:ext cx="1866900" cy="10287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3</a:t>
            </a:r>
            <a:endParaRPr kumimoji="1" lang="zh-CN" altLang="en-US" dirty="0" smtClean="0"/>
          </a:p>
        </p:txBody>
      </p:sp>
      <p:sp>
        <p:nvSpPr>
          <p:cNvPr id="39" name="圆角矩形 38"/>
          <p:cNvSpPr/>
          <p:nvPr/>
        </p:nvSpPr>
        <p:spPr>
          <a:xfrm>
            <a:off x="4019550" y="5167313"/>
            <a:ext cx="1866900" cy="10287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4</a:t>
            </a:r>
            <a:endParaRPr kumimoji="1" lang="zh-CN" altLang="en-US" dirty="0" smtClean="0"/>
          </a:p>
        </p:txBody>
      </p:sp>
      <p:sp>
        <p:nvSpPr>
          <p:cNvPr id="40" name="圆角矩形 39"/>
          <p:cNvSpPr/>
          <p:nvPr/>
        </p:nvSpPr>
        <p:spPr>
          <a:xfrm>
            <a:off x="7620000" y="2312193"/>
            <a:ext cx="1866900" cy="10287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400800" y="3738562"/>
            <a:ext cx="1866900" cy="1028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8782050" y="3738562"/>
            <a:ext cx="1866900" cy="10287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cxnSp>
        <p:nvCxnSpPr>
          <p:cNvPr id="45" name="直线连接符 44"/>
          <p:cNvCxnSpPr>
            <a:endCxn id="36" idx="0"/>
          </p:cNvCxnSpPr>
          <p:nvPr/>
        </p:nvCxnSpPr>
        <p:spPr>
          <a:xfrm>
            <a:off x="3238500" y="1638300"/>
            <a:ext cx="0" cy="550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>
            <a:endCxn id="37" idx="0"/>
          </p:cNvCxnSpPr>
          <p:nvPr/>
        </p:nvCxnSpPr>
        <p:spPr>
          <a:xfrm flipH="1">
            <a:off x="2095500" y="3258740"/>
            <a:ext cx="1143000" cy="479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/>
          <p:cNvCxnSpPr>
            <a:endCxn id="38" idx="0"/>
          </p:cNvCxnSpPr>
          <p:nvPr/>
        </p:nvCxnSpPr>
        <p:spPr>
          <a:xfrm>
            <a:off x="3238500" y="3258740"/>
            <a:ext cx="1714500" cy="460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>
            <a:stCxn id="38" idx="2"/>
          </p:cNvCxnSpPr>
          <p:nvPr/>
        </p:nvCxnSpPr>
        <p:spPr>
          <a:xfrm>
            <a:off x="4953000" y="4748212"/>
            <a:ext cx="0" cy="419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>
            <a:off x="7334250" y="3340893"/>
            <a:ext cx="1200150" cy="378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>
            <a:off x="8534400" y="3350418"/>
            <a:ext cx="1181099" cy="357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7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右箭头 7"/>
          <p:cNvSpPr/>
          <p:nvPr/>
        </p:nvSpPr>
        <p:spPr>
          <a:xfrm>
            <a:off x="2640725" y="2647950"/>
            <a:ext cx="2645944" cy="457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7280128" y="2617232"/>
            <a:ext cx="2086497" cy="48791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60000"/>
                  <a:lumOff val="4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09880" y="2278618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GC</a:t>
            </a:r>
            <a:r>
              <a:rPr kumimoji="1" lang="zh-CN" altLang="en-US" dirty="0" smtClean="0"/>
              <a:t> 线程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371003" y="3262464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老年代采取标记</a:t>
            </a:r>
            <a:endParaRPr kumimoji="1" lang="en-US" altLang="zh-CN" dirty="0" smtClean="0"/>
          </a:p>
          <a:p>
            <a:r>
              <a:rPr kumimoji="1" lang="zh-CN" altLang="en-US" dirty="0" smtClean="0"/>
              <a:t>整理算法，暂停所有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用户线程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768469" y="2330185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GC</a:t>
            </a:r>
            <a:r>
              <a:rPr kumimoji="1" lang="zh-CN" altLang="en-US" dirty="0" smtClean="0"/>
              <a:t> 线程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356307" y="1295400"/>
            <a:ext cx="152400" cy="328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030178" y="1266169"/>
            <a:ext cx="205423" cy="344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81990" y="1834634"/>
            <a:ext cx="2274317" cy="4439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60000"/>
                  <a:lumOff val="4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2024" y="1484587"/>
            <a:ext cx="124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用户线程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8" name="右箭头 17"/>
          <p:cNvSpPr/>
          <p:nvPr/>
        </p:nvSpPr>
        <p:spPr>
          <a:xfrm>
            <a:off x="81990" y="2826547"/>
            <a:ext cx="2274317" cy="4439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60000"/>
                  <a:lumOff val="4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2024" y="2476500"/>
            <a:ext cx="124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用户线程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60352" y="3879224"/>
            <a:ext cx="2274317" cy="4439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60000"/>
                  <a:lumOff val="4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0386" y="3529177"/>
            <a:ext cx="124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用户线程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814670" y="331470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新生代采用复制算法，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暂停所有用户线程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84880" y="1214602"/>
            <a:ext cx="205423" cy="3448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5604207" y="2000250"/>
            <a:ext cx="1316252" cy="27836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60000"/>
                  <a:lumOff val="4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5604207" y="2838450"/>
            <a:ext cx="1316252" cy="27836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60000"/>
                  <a:lumOff val="4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5571503" y="3713843"/>
            <a:ext cx="1316252" cy="24718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60000"/>
                  <a:lumOff val="4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02028" y="1266169"/>
            <a:ext cx="205423" cy="3448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9821355" y="2051817"/>
            <a:ext cx="1316252" cy="27836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60000"/>
                  <a:lumOff val="4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9821355" y="2890017"/>
            <a:ext cx="1316252" cy="27836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60000"/>
                  <a:lumOff val="4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9788651" y="3765410"/>
            <a:ext cx="1316252" cy="24718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60000"/>
                  <a:lumOff val="4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54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右箭头 7"/>
          <p:cNvSpPr/>
          <p:nvPr/>
        </p:nvSpPr>
        <p:spPr>
          <a:xfrm>
            <a:off x="3274679" y="2761594"/>
            <a:ext cx="2645944" cy="457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7894986" y="2617232"/>
            <a:ext cx="2086497" cy="48791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60000"/>
                  <a:lumOff val="4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38614" y="245268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GC</a:t>
            </a:r>
            <a:r>
              <a:rPr kumimoji="1" lang="zh-CN" altLang="en-US" dirty="0" smtClean="0"/>
              <a:t> 线程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985861" y="3262464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老年代采取标记</a:t>
            </a:r>
            <a:endParaRPr kumimoji="1" lang="en-US" altLang="zh-CN" dirty="0" smtClean="0"/>
          </a:p>
          <a:p>
            <a:r>
              <a:rPr kumimoji="1" lang="zh-CN" altLang="en-US" dirty="0" smtClean="0"/>
              <a:t>整理算法，暂停所有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用户线程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383327" y="2330185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GC</a:t>
            </a:r>
            <a:r>
              <a:rPr kumimoji="1" lang="zh-CN" altLang="en-US" dirty="0" smtClean="0"/>
              <a:t> 线程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71165" y="1295400"/>
            <a:ext cx="152400" cy="328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45036" y="1266169"/>
            <a:ext cx="205423" cy="344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696848" y="1834634"/>
            <a:ext cx="2274317" cy="4439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60000"/>
                  <a:lumOff val="4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76882" y="1484587"/>
            <a:ext cx="124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用户线程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8" name="右箭头 17"/>
          <p:cNvSpPr/>
          <p:nvPr/>
        </p:nvSpPr>
        <p:spPr>
          <a:xfrm>
            <a:off x="696848" y="2826547"/>
            <a:ext cx="2274317" cy="4439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60000"/>
                  <a:lumOff val="4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76882" y="2476500"/>
            <a:ext cx="124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用户线程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675210" y="3879224"/>
            <a:ext cx="2274317" cy="4439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60000"/>
                  <a:lumOff val="4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55244" y="3529177"/>
            <a:ext cx="124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用户线程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271346" y="453077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新生代采用复制算法，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暂停所有用户线程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899738" y="1214602"/>
            <a:ext cx="205423" cy="3448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6219065" y="2000250"/>
            <a:ext cx="1316252" cy="27836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60000"/>
                  <a:lumOff val="4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219065" y="2838450"/>
            <a:ext cx="1316252" cy="27836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60000"/>
                  <a:lumOff val="4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6186361" y="3713843"/>
            <a:ext cx="1316252" cy="24718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60000"/>
                  <a:lumOff val="4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16886" y="1266169"/>
            <a:ext cx="205423" cy="3448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10436213" y="2051817"/>
            <a:ext cx="1316252" cy="27836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60000"/>
                  <a:lumOff val="4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10436213" y="2890017"/>
            <a:ext cx="1316252" cy="27836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60000"/>
                  <a:lumOff val="4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10403509" y="3765410"/>
            <a:ext cx="1316252" cy="24718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60000"/>
                  <a:lumOff val="4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3235907" y="3879224"/>
            <a:ext cx="2645944" cy="457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025952" y="3684878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GC</a:t>
            </a:r>
            <a:r>
              <a:rPr kumimoji="1" lang="zh-CN" altLang="en-US" dirty="0" smtClean="0"/>
              <a:t> 线程</a:t>
            </a:r>
            <a:endParaRPr kumimoji="1" lang="zh-CN" altLang="en-US" dirty="0"/>
          </a:p>
        </p:txBody>
      </p:sp>
      <p:sp>
        <p:nvSpPr>
          <p:cNvPr id="33" name="右箭头 32"/>
          <p:cNvSpPr/>
          <p:nvPr/>
        </p:nvSpPr>
        <p:spPr>
          <a:xfrm>
            <a:off x="3269459" y="1680686"/>
            <a:ext cx="2645944" cy="457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038614" y="1311354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GC</a:t>
            </a:r>
            <a:r>
              <a:rPr kumimoji="1" lang="zh-CN" altLang="en-US" dirty="0" smtClean="0"/>
              <a:t> 线程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37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86</Words>
  <Application>Microsoft Macintosh PowerPoint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</cp:revision>
  <dcterms:created xsi:type="dcterms:W3CDTF">2019-09-04T12:10:51Z</dcterms:created>
  <dcterms:modified xsi:type="dcterms:W3CDTF">2019-09-05T15:19:33Z</dcterms:modified>
</cp:coreProperties>
</file>