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7772400" cx="10058400"/>
  <p:notesSz cx="6858000" cy="9144000"/>
  <p:embeddedFontLst>
    <p:embeddedFont>
      <p:font typeface="Bitter"/>
      <p:regular r:id="rId8"/>
      <p:bold r:id="rId9"/>
      <p:italic r:id="rId10"/>
      <p:boldItalic r:id="rId11"/>
    </p:embeddedFont>
    <p:embeddedFont>
      <p:font typeface="Bitter Medium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747775"/>
          </p15:clr>
        </p15:guide>
        <p15:guide id="2" pos="31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itter-boldItalic.fntdata"/><Relationship Id="rId10" Type="http://schemas.openxmlformats.org/officeDocument/2006/relationships/font" Target="fonts/Bitter-italic.fntdata"/><Relationship Id="rId13" Type="http://schemas.openxmlformats.org/officeDocument/2006/relationships/font" Target="fonts/BitterMedium-bold.fntdata"/><Relationship Id="rId12" Type="http://schemas.openxmlformats.org/officeDocument/2006/relationships/font" Target="fonts/Bitter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Bitter-bold.fntdata"/><Relationship Id="rId15" Type="http://schemas.openxmlformats.org/officeDocument/2006/relationships/font" Target="fonts/BitterMedium-boldItalic.fntdata"/><Relationship Id="rId14" Type="http://schemas.openxmlformats.org/officeDocument/2006/relationships/font" Target="fonts/Bitter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Bit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7eba36c8_0_0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7eba36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87eba36c8_0_5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87eba36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879" y="1125136"/>
            <a:ext cx="9372600" cy="31017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870" y="4282678"/>
            <a:ext cx="9372600" cy="1197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870" y="1671478"/>
            <a:ext cx="9372600" cy="2967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870" y="4763362"/>
            <a:ext cx="9372600" cy="1965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870" y="3250173"/>
            <a:ext cx="9372600" cy="1272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9275" y="680227"/>
            <a:ext cx="7004700" cy="6181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33450" y="1094158"/>
            <a:ext cx="4220700" cy="5583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2546" y="91500"/>
            <a:ext cx="4892100" cy="75894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Bitter Medium"/>
                <a:ea typeface="Bitter Medium"/>
                <a:cs typeface="Bitter Medium"/>
                <a:sym typeface="Bitter Medium"/>
              </a:rPr>
              <a:t>CREATURES OF MYTH RULEBOOK  - ABRIDGED</a:t>
            </a:r>
            <a:r>
              <a:rPr lang="en">
                <a:latin typeface="Bitter Medium"/>
                <a:ea typeface="Bitter Medium"/>
                <a:cs typeface="Bitter Medium"/>
                <a:sym typeface="Bitter Medium"/>
              </a:rPr>
              <a:t>		 </a:t>
            </a:r>
            <a:r>
              <a:rPr b="1" lang="en">
                <a:latin typeface="Bitter"/>
                <a:ea typeface="Bitter"/>
                <a:cs typeface="Bitter"/>
                <a:sym typeface="Bitter"/>
              </a:rPr>
              <a:t>1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Introduction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: Players control up to 3 creatures on the board that move, use spells, and attack enemy creatures. The goal is to eliminate all of the opponent's creatures or own all four purple </a:t>
            </a:r>
            <a:r>
              <a:rPr i="1" lang="en">
                <a:latin typeface="Bitter"/>
                <a:ea typeface="Bitter"/>
                <a:cs typeface="Bitter"/>
                <a:sym typeface="Bitter"/>
              </a:rPr>
              <a:t>Control 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tiles.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Victory Conditions: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If your opponent has no creatures on the board or you own all four 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control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tiles when a round ends.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Tiles: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Each player begins owning 2 purple </a:t>
            </a:r>
            <a:r>
              <a:rPr i="1" lang="en">
                <a:latin typeface="Bitter"/>
                <a:ea typeface="Bitter"/>
                <a:cs typeface="Bitter"/>
                <a:sym typeface="Bitter"/>
              </a:rPr>
              <a:t>Control 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tiles. Your opponent takes over </a:t>
            </a:r>
            <a:r>
              <a:rPr i="1" lang="en">
                <a:latin typeface="Bitter"/>
                <a:ea typeface="Bitter"/>
                <a:cs typeface="Bitter"/>
                <a:sym typeface="Bitter"/>
              </a:rPr>
              <a:t>Control 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tiles that their creatures are occupying when each turn ends.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>
                <a:latin typeface="Bitter"/>
                <a:ea typeface="Bitter"/>
                <a:cs typeface="Bitter"/>
                <a:sym typeface="Bitter"/>
              </a:rPr>
              <a:t>Green Mountais Tiles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: +2 cost to move, +2 ATK, +2 DEF.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>
                <a:latin typeface="Bitter"/>
                <a:ea typeface="Bitter"/>
                <a:cs typeface="Bitter"/>
                <a:sym typeface="Bitter"/>
              </a:rPr>
              <a:t>Orange Coin Tiles: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+1 cost to move, +2 team points per coin occupied when your turn starts starting on turn 3.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Adjacent tiles have a distance of 1, tiles with another tile between them have a distance of 2, and so on. Distance conditions are indicated with parentheses. e.g. (dist </a:t>
            </a: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≤ 2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) means the target must be within 2 tiles.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Creature Stats: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Every creatures has its own HP, ATK, DEF (base 0 DEF for all creatures), 2 spells, and a passive. When a creature reaches 0 HP, it is removed (dies), unless otherwise indicated by its passive.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Creature Actions: 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During your turn, creatures spend up to 7 total team points to perform 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the following actions: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>
                <a:latin typeface="Bitter"/>
                <a:ea typeface="Bitter"/>
                <a:cs typeface="Bitter"/>
                <a:sym typeface="Bitter"/>
              </a:rPr>
              <a:t>Movement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, </a:t>
            </a:r>
            <a:r>
              <a:rPr i="1" lang="en">
                <a:latin typeface="Bitter"/>
                <a:ea typeface="Bitter"/>
                <a:cs typeface="Bitter"/>
                <a:sym typeface="Bitter"/>
              </a:rPr>
              <a:t> 2 pts: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Move to an unoccupied tile (dist = 1). Cost affected by </a:t>
            </a:r>
            <a:r>
              <a:rPr i="1" lang="en">
                <a:latin typeface="Bitter"/>
                <a:ea typeface="Bitter"/>
                <a:cs typeface="Bitter"/>
                <a:sym typeface="Bitter"/>
              </a:rPr>
              <a:t>Specialty Tiles (Control 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and</a:t>
            </a:r>
            <a:r>
              <a:rPr i="1" lang="en">
                <a:latin typeface="Bitter"/>
                <a:ea typeface="Bitter"/>
                <a:cs typeface="Bitter"/>
                <a:sym typeface="Bitter"/>
              </a:rPr>
              <a:t> Coin)</a:t>
            </a:r>
            <a:endParaRPr i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i="1" lang="en">
                <a:latin typeface="Bitter"/>
                <a:ea typeface="Bitter"/>
                <a:cs typeface="Bitter"/>
                <a:sym typeface="Bitter"/>
              </a:rPr>
              <a:t>Attack, 2 pts: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Attack an enemy (dist = 1). The enemy takes damage: HP LOSS = YOUR ATK - THEIR DEF.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073771" y="91500"/>
            <a:ext cx="4892100" cy="75894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Creature have 2 spells, each of which has a cooldown,	</a:t>
            </a:r>
            <a:r>
              <a:rPr b="1"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2</a:t>
            </a: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indicating  how often the spell can be used.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Individual Point Limit: Each creature may use no more	than 5 points during a turn.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Summoning Action: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Twice per game, you may add a new creature to the board from the summoning pile, which is determined when the game starts. You may only summon if you have </a:t>
            </a: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≤ 2 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creatures on the board.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>
                <a:latin typeface="Bitter"/>
                <a:ea typeface="Bitter"/>
                <a:cs typeface="Bitter"/>
                <a:sym typeface="Bitter"/>
              </a:rPr>
              <a:t>Summon, 4 pts: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Add a creature from the summoning pile to the board as part of your team. The creature must be placed on or (dist = 1)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to a </a:t>
            </a:r>
            <a:r>
              <a:rPr i="1" lang="en">
                <a:latin typeface="Bitter"/>
                <a:ea typeface="Bitter"/>
                <a:cs typeface="Bitter"/>
                <a:sym typeface="Bitter"/>
              </a:rPr>
              <a:t>Control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tile you own and not a </a:t>
            </a:r>
            <a:r>
              <a:rPr i="1" lang="en">
                <a:latin typeface="Bitter"/>
                <a:ea typeface="Bitter"/>
                <a:cs typeface="Bitter"/>
                <a:sym typeface="Bitter"/>
              </a:rPr>
              <a:t>Mountain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tile. The creature gains [No Action, T] and cannot act for the rest of the turn.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Statuses: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Statuses are temporary or permanent effects that a creature has in the form [Title, Duration]. The duration is indicated by 'T' for 'turn', 'R' for 'round', or is ommited to indicate the status does not naturally remove after a certain amount of time. 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Each status has a max number of times it can be applied to the same target (known as stacking). 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Statuses are removed when a round/turn starts or ends (see status sheet)  or upon certain conditions being met. 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Timing: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The game is broken up into an indefinite amount of rounds, each of which contains 7 total turns. During a round, the player who is the round leader will take 4 turns, and their opponent will only take 3. Next round, the other player will be the round leader.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Victory conditions are only checked when a round ends.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92546" y="91500"/>
            <a:ext cx="4892100" cy="75894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On Round Start: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1. All effects (passives, statuses)		</a:t>
            </a:r>
            <a:r>
              <a:rPr b="1" lang="en">
                <a:latin typeface="Bitter"/>
                <a:ea typeface="Bitter"/>
                <a:cs typeface="Bitter"/>
                <a:sym typeface="Bitter"/>
              </a:rPr>
              <a:t>3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that say "when a round starts" occur. 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On Turn Start: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1. Effects that say "when a turn starts" occur. 2. Remove statuses with a duration of 'T' if indicated to remove on turn start. 3. Gain +2 team points this turn per </a:t>
            </a:r>
            <a:r>
              <a:rPr i="1" lang="en">
                <a:latin typeface="Bitter"/>
                <a:ea typeface="Bitter"/>
                <a:cs typeface="Bitter"/>
                <a:sym typeface="Bitter"/>
              </a:rPr>
              <a:t>Coin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tile occupied by your creatures, but only after your second turn. 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On Turn End:</a:t>
            </a: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1. Effects that say "when a turn ends" occur. 2. Take over control points occupied by your creatures. 3. Remove statuses with a duration of 'T'  if indicated to remove on turn end. 4. Spells with a cooldown of 'T' are no longer on cooldown.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On Round End: </a:t>
            </a: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1. Effects that say "when a round ends" occur. 2. Remove statuses with a duration of 'R'. 3. Spells with a cooldown of 'R' are no longer on cooldown. 4. Check for victory - owning all 4 control points or opponent has no creatures on the board. 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Setup:</a:t>
            </a: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Section incomplete- I'll just show you!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Starting the Game: </a:t>
            </a:r>
            <a:endParaRPr b="1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1. Decide red and blue player. 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2. Make 3 piles (A,B,C), each with 4 random creatures. 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3. Each player selects one creature from each pile and places it on the board with the same placement rules as summoning in the following order: Red from A, Blue from A and B, Red from B and C, Blue from C.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4. Place the remaining cards into the summoning pile.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5. Begin the game. Red is the primary player for round 1, but only gets 5 team points on their first turn.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5073771" y="91500"/>
            <a:ext cx="4892100" cy="75894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Edge Cases + Extra Info: 						4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If a creature gains a status when a turn ends, the status does not also trigger that turn.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Perform the ending phase of the 7</a:t>
            </a:r>
            <a:r>
              <a:rPr baseline="30000"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th</a:t>
            </a: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turn each round before the ending phase of the round.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Do not remove statuses with a duration of 1 turn when a round ends.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Spells with the keyword "move" or "attack" also count as a movement or attack action for the sake of all effects.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The keyword "place" indicates the player physically moves a creature on the board, but does not count as a movement action.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As long as a spells' conditions are met, it may still be used, even if it has no effect. 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You do not have to use all your points during a turn, but you must perform at least one action that changes the state of the game somehow. 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Spells do not also affect the user unless indicated with the keyword "self".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After damage is calculated, round up if it is a non-integer value.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