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virustotal.com/gui/search/engines:trojan%20AND%20engines:flagpro%20AND%20engines:jaik%20AND%20engines:busy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ip-address/108.177.119.1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file hash has been reported as malicious by over 56 security vendors and 2 sandboxes flagged this as a malicious. This file hash is known as the malware Flagpro(</a:t>
            </a:r>
            <a:r>
              <a:rPr lang="en" sz="1000">
                <a:solidFill>
                  <a:schemeClr val="hlink"/>
                </a:solidFill>
                <a:highlight>
                  <a:srgbClr val="F9FAFB"/>
                </a:highlight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trojan.flagpro/jaik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9FAFB"/>
                </a:highlight>
                <a:latin typeface="Google Sans"/>
                <a:ea typeface="Google Sans"/>
                <a:cs typeface="Google Sans"/>
                <a:sym typeface="Google Sans"/>
              </a:rPr>
              <a:t> .</a:t>
            </a:r>
            <a:b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</a:b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108.177.119.113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