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306" r:id="rId5"/>
    <p:sldId id="292" r:id="rId6"/>
    <p:sldId id="314" r:id="rId7"/>
    <p:sldId id="315" r:id="rId8"/>
    <p:sldId id="313" r:id="rId9"/>
    <p:sldId id="288" r:id="rId10"/>
    <p:sldId id="311"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97A"/>
    <a:srgbClr val="F177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3AEAD1-DBC9-45B9-AD95-90BAB30966FC}" v="740" dt="2021-09-22T11:47:34.0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0322" autoAdjust="0"/>
  </p:normalViewPr>
  <p:slideViewPr>
    <p:cSldViewPr snapToGrid="0">
      <p:cViewPr varScale="1">
        <p:scale>
          <a:sx n="65" d="100"/>
          <a:sy n="65" d="100"/>
        </p:scale>
        <p:origin x="6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man Hruška" userId="f0211726-62c7-45c1-a06c-b882e5401e1e" providerId="ADAL" clId="{DED8CCB4-6E7C-466F-9ECC-0986C5578E5C}"/>
    <pc:docChg chg="undo custSel addSld modSld sldOrd">
      <pc:chgData name="Roman Hruška" userId="f0211726-62c7-45c1-a06c-b882e5401e1e" providerId="ADAL" clId="{DED8CCB4-6E7C-466F-9ECC-0986C5578E5C}" dt="2021-09-17T13:43:26.832" v="1119"/>
      <pc:docMkLst>
        <pc:docMk/>
      </pc:docMkLst>
      <pc:sldChg chg="modTransition">
        <pc:chgData name="Roman Hruška" userId="f0211726-62c7-45c1-a06c-b882e5401e1e" providerId="ADAL" clId="{DED8CCB4-6E7C-466F-9ECC-0986C5578E5C}" dt="2021-09-17T13:42:27.695" v="1117"/>
        <pc:sldMkLst>
          <pc:docMk/>
          <pc:sldMk cId="3177522106" sldId="286"/>
        </pc:sldMkLst>
      </pc:sldChg>
      <pc:sldChg chg="addSp delSp modSp mod modTransition">
        <pc:chgData name="Roman Hruška" userId="f0211726-62c7-45c1-a06c-b882e5401e1e" providerId="ADAL" clId="{DED8CCB4-6E7C-466F-9ECC-0986C5578E5C}" dt="2021-09-17T13:42:27.695" v="1117"/>
        <pc:sldMkLst>
          <pc:docMk/>
          <pc:sldMk cId="3217572840" sldId="288"/>
        </pc:sldMkLst>
        <pc:picChg chg="add mod">
          <ac:chgData name="Roman Hruška" userId="f0211726-62c7-45c1-a06c-b882e5401e1e" providerId="ADAL" clId="{DED8CCB4-6E7C-466F-9ECC-0986C5578E5C}" dt="2021-09-16T12:00:36.868" v="679" actId="1036"/>
          <ac:picMkLst>
            <pc:docMk/>
            <pc:sldMk cId="3217572840" sldId="288"/>
            <ac:picMk id="3" creationId="{41B09E11-1020-457F-ADF0-2587650C37EB}"/>
          </ac:picMkLst>
        </pc:picChg>
        <pc:picChg chg="del mod">
          <ac:chgData name="Roman Hruška" userId="f0211726-62c7-45c1-a06c-b882e5401e1e" providerId="ADAL" clId="{DED8CCB4-6E7C-466F-9ECC-0986C5578E5C}" dt="2021-09-16T12:00:34.596" v="649" actId="478"/>
          <ac:picMkLst>
            <pc:docMk/>
            <pc:sldMk cId="3217572840" sldId="288"/>
            <ac:picMk id="31" creationId="{A5D7914D-8327-6C41-BB8D-C06E5EF31BE4}"/>
          </ac:picMkLst>
        </pc:picChg>
      </pc:sldChg>
      <pc:sldChg chg="modTransition">
        <pc:chgData name="Roman Hruška" userId="f0211726-62c7-45c1-a06c-b882e5401e1e" providerId="ADAL" clId="{DED8CCB4-6E7C-466F-9ECC-0986C5578E5C}" dt="2021-09-17T13:42:27.695" v="1117"/>
        <pc:sldMkLst>
          <pc:docMk/>
          <pc:sldMk cId="3989099586" sldId="292"/>
        </pc:sldMkLst>
      </pc:sldChg>
      <pc:sldChg chg="addSp delSp modSp mod modTransition">
        <pc:chgData name="Roman Hruška" userId="f0211726-62c7-45c1-a06c-b882e5401e1e" providerId="ADAL" clId="{DED8CCB4-6E7C-466F-9ECC-0986C5578E5C}" dt="2021-09-17T13:42:27.695" v="1117"/>
        <pc:sldMkLst>
          <pc:docMk/>
          <pc:sldMk cId="3529372357" sldId="306"/>
        </pc:sldMkLst>
        <pc:spChg chg="mod">
          <ac:chgData name="Roman Hruška" userId="f0211726-62c7-45c1-a06c-b882e5401e1e" providerId="ADAL" clId="{DED8CCB4-6E7C-466F-9ECC-0986C5578E5C}" dt="2021-09-16T11:54:19.815" v="19"/>
          <ac:spMkLst>
            <pc:docMk/>
            <pc:sldMk cId="3529372357" sldId="306"/>
            <ac:spMk id="11" creationId="{A3A43B3D-C9B9-40B1-B6A1-4C70B4C87D8B}"/>
          </ac:spMkLst>
        </pc:spChg>
        <pc:picChg chg="add del">
          <ac:chgData name="Roman Hruška" userId="f0211726-62c7-45c1-a06c-b882e5401e1e" providerId="ADAL" clId="{DED8CCB4-6E7C-466F-9ECC-0986C5578E5C}" dt="2021-09-17T13:42:03.685" v="1110" actId="22"/>
          <ac:picMkLst>
            <pc:docMk/>
            <pc:sldMk cId="3529372357" sldId="306"/>
            <ac:picMk id="3" creationId="{9098F045-F2AE-416C-AE38-765EE386BFF7}"/>
          </ac:picMkLst>
        </pc:picChg>
      </pc:sldChg>
      <pc:sldChg chg="modSp mod ord modTransition">
        <pc:chgData name="Roman Hruška" userId="f0211726-62c7-45c1-a06c-b882e5401e1e" providerId="ADAL" clId="{DED8CCB4-6E7C-466F-9ECC-0986C5578E5C}" dt="2021-09-17T13:43:26.832" v="1119"/>
        <pc:sldMkLst>
          <pc:docMk/>
          <pc:sldMk cId="207529392" sldId="307"/>
        </pc:sldMkLst>
        <pc:spChg chg="mod">
          <ac:chgData name="Roman Hruška" userId="f0211726-62c7-45c1-a06c-b882e5401e1e" providerId="ADAL" clId="{DED8CCB4-6E7C-466F-9ECC-0986C5578E5C}" dt="2021-09-16T11:54:31.846" v="24" actId="1076"/>
          <ac:spMkLst>
            <pc:docMk/>
            <pc:sldMk cId="207529392" sldId="307"/>
            <ac:spMk id="4" creationId="{E3181A10-8E0E-A24B-862D-235105CD18AA}"/>
          </ac:spMkLst>
        </pc:spChg>
        <pc:spChg chg="mod">
          <ac:chgData name="Roman Hruška" userId="f0211726-62c7-45c1-a06c-b882e5401e1e" providerId="ADAL" clId="{DED8CCB4-6E7C-466F-9ECC-0986C5578E5C}" dt="2021-09-16T11:54:35.662" v="25" actId="1076"/>
          <ac:spMkLst>
            <pc:docMk/>
            <pc:sldMk cId="207529392" sldId="307"/>
            <ac:spMk id="9" creationId="{885D051A-91BD-8549-AF3E-EBB83D61679C}"/>
          </ac:spMkLst>
        </pc:spChg>
        <pc:spChg chg="mod">
          <ac:chgData name="Roman Hruška" userId="f0211726-62c7-45c1-a06c-b882e5401e1e" providerId="ADAL" clId="{DED8CCB4-6E7C-466F-9ECC-0986C5578E5C}" dt="2021-09-16T11:54:44.262" v="33" actId="1076"/>
          <ac:spMkLst>
            <pc:docMk/>
            <pc:sldMk cId="207529392" sldId="307"/>
            <ac:spMk id="10" creationId="{56310262-9AA3-4A95-9672-B9A7987D7D5F}"/>
          </ac:spMkLst>
        </pc:spChg>
        <pc:picChg chg="mod">
          <ac:chgData name="Roman Hruška" userId="f0211726-62c7-45c1-a06c-b882e5401e1e" providerId="ADAL" clId="{DED8CCB4-6E7C-466F-9ECC-0986C5578E5C}" dt="2021-09-16T11:54:45.864" v="35" actId="1076"/>
          <ac:picMkLst>
            <pc:docMk/>
            <pc:sldMk cId="207529392" sldId="307"/>
            <ac:picMk id="8" creationId="{9DD8B018-779E-4277-A30A-0DFD4B801968}"/>
          </ac:picMkLst>
        </pc:picChg>
      </pc:sldChg>
      <pc:sldChg chg="modTransition">
        <pc:chgData name="Roman Hruška" userId="f0211726-62c7-45c1-a06c-b882e5401e1e" providerId="ADAL" clId="{DED8CCB4-6E7C-466F-9ECC-0986C5578E5C}" dt="2021-09-17T13:42:27.695" v="1117"/>
        <pc:sldMkLst>
          <pc:docMk/>
          <pc:sldMk cId="256800972" sldId="310"/>
        </pc:sldMkLst>
      </pc:sldChg>
      <pc:sldChg chg="addSp delSp modSp mod modTransition modAnim">
        <pc:chgData name="Roman Hruška" userId="f0211726-62c7-45c1-a06c-b882e5401e1e" providerId="ADAL" clId="{DED8CCB4-6E7C-466F-9ECC-0986C5578E5C}" dt="2021-09-17T13:42:27.695" v="1117"/>
        <pc:sldMkLst>
          <pc:docMk/>
          <pc:sldMk cId="462901485" sldId="311"/>
        </pc:sldMkLst>
        <pc:spChg chg="mod">
          <ac:chgData name="Roman Hruška" userId="f0211726-62c7-45c1-a06c-b882e5401e1e" providerId="ADAL" clId="{DED8CCB4-6E7C-466F-9ECC-0986C5578E5C}" dt="2021-09-16T11:58:48.551" v="482" actId="1035"/>
          <ac:spMkLst>
            <pc:docMk/>
            <pc:sldMk cId="462901485" sldId="311"/>
            <ac:spMk id="2" creationId="{0B4B1AD0-D4A8-4D70-B575-4F4001AFA365}"/>
          </ac:spMkLst>
        </pc:spChg>
        <pc:spChg chg="mod">
          <ac:chgData name="Roman Hruška" userId="f0211726-62c7-45c1-a06c-b882e5401e1e" providerId="ADAL" clId="{DED8CCB4-6E7C-466F-9ECC-0986C5578E5C}" dt="2021-09-16T11:59:44.860" v="625" actId="20577"/>
          <ac:spMkLst>
            <pc:docMk/>
            <pc:sldMk cId="462901485" sldId="311"/>
            <ac:spMk id="7" creationId="{F23432CB-4E98-41B1-A9BB-D5B605F52107}"/>
          </ac:spMkLst>
        </pc:spChg>
        <pc:spChg chg="mod">
          <ac:chgData name="Roman Hruška" userId="f0211726-62c7-45c1-a06c-b882e5401e1e" providerId="ADAL" clId="{DED8CCB4-6E7C-466F-9ECC-0986C5578E5C}" dt="2021-09-16T11:54:50.284" v="39" actId="20577"/>
          <ac:spMkLst>
            <pc:docMk/>
            <pc:sldMk cId="462901485" sldId="311"/>
            <ac:spMk id="9" creationId="{885D051A-91BD-8549-AF3E-EBB83D61679C}"/>
          </ac:spMkLst>
        </pc:spChg>
        <pc:spChg chg="mod">
          <ac:chgData name="Roman Hruška" userId="f0211726-62c7-45c1-a06c-b882e5401e1e" providerId="ADAL" clId="{DED8CCB4-6E7C-466F-9ECC-0986C5578E5C}" dt="2021-09-16T11:59:23.553" v="594" actId="1036"/>
          <ac:spMkLst>
            <pc:docMk/>
            <pc:sldMk cId="462901485" sldId="311"/>
            <ac:spMk id="10" creationId="{56310262-9AA3-4A95-9672-B9A7987D7D5F}"/>
          </ac:spMkLst>
        </pc:spChg>
        <pc:picChg chg="del">
          <ac:chgData name="Roman Hruška" userId="f0211726-62c7-45c1-a06c-b882e5401e1e" providerId="ADAL" clId="{DED8CCB4-6E7C-466F-9ECC-0986C5578E5C}" dt="2021-09-16T11:54:59.646" v="77" actId="478"/>
          <ac:picMkLst>
            <pc:docMk/>
            <pc:sldMk cId="462901485" sldId="311"/>
            <ac:picMk id="5" creationId="{D794C09B-D163-475D-B9C1-94A25C6E0BBC}"/>
          </ac:picMkLst>
        </pc:picChg>
        <pc:picChg chg="add mod ord modCrop">
          <ac:chgData name="Roman Hruška" userId="f0211726-62c7-45c1-a06c-b882e5401e1e" providerId="ADAL" clId="{DED8CCB4-6E7C-466F-9ECC-0986C5578E5C}" dt="2021-09-16T11:58:03.919" v="439" actId="732"/>
          <ac:picMkLst>
            <pc:docMk/>
            <pc:sldMk cId="462901485" sldId="311"/>
            <ac:picMk id="6" creationId="{9BCA99F7-1DC5-470F-81A4-DC66FC4392AD}"/>
          </ac:picMkLst>
        </pc:picChg>
      </pc:sldChg>
      <pc:sldChg chg="addSp delSp modSp add mod modTransition delAnim">
        <pc:chgData name="Roman Hruška" userId="f0211726-62c7-45c1-a06c-b882e5401e1e" providerId="ADAL" clId="{DED8CCB4-6E7C-466F-9ECC-0986C5578E5C}" dt="2021-09-17T13:42:27.695" v="1117"/>
        <pc:sldMkLst>
          <pc:docMk/>
          <pc:sldMk cId="1175896246" sldId="312"/>
        </pc:sldMkLst>
        <pc:spChg chg="add del mod">
          <ac:chgData name="Roman Hruška" userId="f0211726-62c7-45c1-a06c-b882e5401e1e" providerId="ADAL" clId="{DED8CCB4-6E7C-466F-9ECC-0986C5578E5C}" dt="2021-09-17T13:02:26.237" v="884" actId="207"/>
          <ac:spMkLst>
            <pc:docMk/>
            <pc:sldMk cId="1175896246" sldId="312"/>
            <ac:spMk id="2" creationId="{0B4B1AD0-D4A8-4D70-B575-4F4001AFA365}"/>
          </ac:spMkLst>
        </pc:spChg>
        <pc:spChg chg="del">
          <ac:chgData name="Roman Hruška" userId="f0211726-62c7-45c1-a06c-b882e5401e1e" providerId="ADAL" clId="{DED8CCB4-6E7C-466F-9ECC-0986C5578E5C}" dt="2021-09-17T12:55:22.904" v="715" actId="478"/>
          <ac:spMkLst>
            <pc:docMk/>
            <pc:sldMk cId="1175896246" sldId="312"/>
            <ac:spMk id="7" creationId="{F23432CB-4E98-41B1-A9BB-D5B605F52107}"/>
          </ac:spMkLst>
        </pc:spChg>
        <pc:spChg chg="mod">
          <ac:chgData name="Roman Hruška" userId="f0211726-62c7-45c1-a06c-b882e5401e1e" providerId="ADAL" clId="{DED8CCB4-6E7C-466F-9ECC-0986C5578E5C}" dt="2021-09-17T13:08:14.853" v="1072" actId="20577"/>
          <ac:spMkLst>
            <pc:docMk/>
            <pc:sldMk cId="1175896246" sldId="312"/>
            <ac:spMk id="9" creationId="{885D051A-91BD-8549-AF3E-EBB83D61679C}"/>
          </ac:spMkLst>
        </pc:spChg>
        <pc:spChg chg="del">
          <ac:chgData name="Roman Hruška" userId="f0211726-62c7-45c1-a06c-b882e5401e1e" providerId="ADAL" clId="{DED8CCB4-6E7C-466F-9ECC-0986C5578E5C}" dt="2021-09-17T12:55:24.789" v="717" actId="478"/>
          <ac:spMkLst>
            <pc:docMk/>
            <pc:sldMk cId="1175896246" sldId="312"/>
            <ac:spMk id="10" creationId="{56310262-9AA3-4A95-9672-B9A7987D7D5F}"/>
          </ac:spMkLst>
        </pc:spChg>
        <pc:spChg chg="add mod ord">
          <ac:chgData name="Roman Hruška" userId="f0211726-62c7-45c1-a06c-b882e5401e1e" providerId="ADAL" clId="{DED8CCB4-6E7C-466F-9ECC-0986C5578E5C}" dt="2021-09-17T13:02:01.183" v="882" actId="1076"/>
          <ac:spMkLst>
            <pc:docMk/>
            <pc:sldMk cId="1175896246" sldId="312"/>
            <ac:spMk id="14" creationId="{9F2D01E0-F0E7-48A5-A68E-2A1D42471D0A}"/>
          </ac:spMkLst>
        </pc:spChg>
        <pc:spChg chg="add mod">
          <ac:chgData name="Roman Hruška" userId="f0211726-62c7-45c1-a06c-b882e5401e1e" providerId="ADAL" clId="{DED8CCB4-6E7C-466F-9ECC-0986C5578E5C}" dt="2021-09-17T12:58:11.230" v="758" actId="1076"/>
          <ac:spMkLst>
            <pc:docMk/>
            <pc:sldMk cId="1175896246" sldId="312"/>
            <ac:spMk id="15" creationId="{CB329044-9C72-4F13-8CC3-0C02AE5E9721}"/>
          </ac:spMkLst>
        </pc:spChg>
        <pc:spChg chg="add mod">
          <ac:chgData name="Roman Hruška" userId="f0211726-62c7-45c1-a06c-b882e5401e1e" providerId="ADAL" clId="{DED8CCB4-6E7C-466F-9ECC-0986C5578E5C}" dt="2021-09-17T13:00:08.500" v="813" actId="207"/>
          <ac:spMkLst>
            <pc:docMk/>
            <pc:sldMk cId="1175896246" sldId="312"/>
            <ac:spMk id="16" creationId="{60D8C5C1-A5F9-4056-8F0A-9B6E4F46471E}"/>
          </ac:spMkLst>
        </pc:spChg>
        <pc:spChg chg="add mod">
          <ac:chgData name="Roman Hruška" userId="f0211726-62c7-45c1-a06c-b882e5401e1e" providerId="ADAL" clId="{DED8CCB4-6E7C-466F-9ECC-0986C5578E5C}" dt="2021-09-17T13:00:12.172" v="814" actId="207"/>
          <ac:spMkLst>
            <pc:docMk/>
            <pc:sldMk cId="1175896246" sldId="312"/>
            <ac:spMk id="17" creationId="{AC85AEE8-7C41-4314-8359-3A9110AC8CCE}"/>
          </ac:spMkLst>
        </pc:spChg>
        <pc:spChg chg="add mod">
          <ac:chgData name="Roman Hruška" userId="f0211726-62c7-45c1-a06c-b882e5401e1e" providerId="ADAL" clId="{DED8CCB4-6E7C-466F-9ECC-0986C5578E5C}" dt="2021-09-17T13:00:40.924" v="834" actId="207"/>
          <ac:spMkLst>
            <pc:docMk/>
            <pc:sldMk cId="1175896246" sldId="312"/>
            <ac:spMk id="22" creationId="{B33841A3-D6EE-4F1F-9C62-A765C28F2C22}"/>
          </ac:spMkLst>
        </pc:spChg>
        <pc:spChg chg="add mod">
          <ac:chgData name="Roman Hruška" userId="f0211726-62c7-45c1-a06c-b882e5401e1e" providerId="ADAL" clId="{DED8CCB4-6E7C-466F-9ECC-0986C5578E5C}" dt="2021-09-17T13:00:58.530" v="839" actId="1076"/>
          <ac:spMkLst>
            <pc:docMk/>
            <pc:sldMk cId="1175896246" sldId="312"/>
            <ac:spMk id="23" creationId="{9BBA3B5C-D398-421F-A105-3DD49148155D}"/>
          </ac:spMkLst>
        </pc:spChg>
        <pc:spChg chg="add mod">
          <ac:chgData name="Roman Hruška" userId="f0211726-62c7-45c1-a06c-b882e5401e1e" providerId="ADAL" clId="{DED8CCB4-6E7C-466F-9ECC-0986C5578E5C}" dt="2021-09-17T13:02:56.292" v="979" actId="207"/>
          <ac:spMkLst>
            <pc:docMk/>
            <pc:sldMk cId="1175896246" sldId="312"/>
            <ac:spMk id="30" creationId="{45362D49-09AF-4E37-8346-98069C57C456}"/>
          </ac:spMkLst>
        </pc:spChg>
        <pc:spChg chg="add mod">
          <ac:chgData name="Roman Hruška" userId="f0211726-62c7-45c1-a06c-b882e5401e1e" providerId="ADAL" clId="{DED8CCB4-6E7C-466F-9ECC-0986C5578E5C}" dt="2021-09-17T13:02:56.292" v="979" actId="207"/>
          <ac:spMkLst>
            <pc:docMk/>
            <pc:sldMk cId="1175896246" sldId="312"/>
            <ac:spMk id="31" creationId="{C1085E82-B54F-4D37-99E1-D502C39C956B}"/>
          </ac:spMkLst>
        </pc:spChg>
        <pc:spChg chg="add mod">
          <ac:chgData name="Roman Hruška" userId="f0211726-62c7-45c1-a06c-b882e5401e1e" providerId="ADAL" clId="{DED8CCB4-6E7C-466F-9ECC-0986C5578E5C}" dt="2021-09-17T13:03:48.266" v="1002" actId="20577"/>
          <ac:spMkLst>
            <pc:docMk/>
            <pc:sldMk cId="1175896246" sldId="312"/>
            <ac:spMk id="36" creationId="{72DA9430-615D-488D-A455-B6D211F50D22}"/>
          </ac:spMkLst>
        </pc:spChg>
        <pc:spChg chg="add mod">
          <ac:chgData name="Roman Hruška" userId="f0211726-62c7-45c1-a06c-b882e5401e1e" providerId="ADAL" clId="{DED8CCB4-6E7C-466F-9ECC-0986C5578E5C}" dt="2021-09-17T13:04:04.855" v="1015" actId="1076"/>
          <ac:spMkLst>
            <pc:docMk/>
            <pc:sldMk cId="1175896246" sldId="312"/>
            <ac:spMk id="37" creationId="{40A93CC1-ED67-4764-8D7C-EEA9A84A1B10}"/>
          </ac:spMkLst>
        </pc:spChg>
        <pc:picChg chg="add mod">
          <ac:chgData name="Roman Hruška" userId="f0211726-62c7-45c1-a06c-b882e5401e1e" providerId="ADAL" clId="{DED8CCB4-6E7C-466F-9ECC-0986C5578E5C}" dt="2021-09-17T12:59:23.422" v="800" actId="1076"/>
          <ac:picMkLst>
            <pc:docMk/>
            <pc:sldMk cId="1175896246" sldId="312"/>
            <ac:picMk id="5" creationId="{6C3CC640-18CF-46E3-A0D4-75E3AED03B84}"/>
          </ac:picMkLst>
        </pc:picChg>
        <pc:picChg chg="del">
          <ac:chgData name="Roman Hruška" userId="f0211726-62c7-45c1-a06c-b882e5401e1e" providerId="ADAL" clId="{DED8CCB4-6E7C-466F-9ECC-0986C5578E5C}" dt="2021-09-17T12:55:23.622" v="716" actId="478"/>
          <ac:picMkLst>
            <pc:docMk/>
            <pc:sldMk cId="1175896246" sldId="312"/>
            <ac:picMk id="6" creationId="{9BCA99F7-1DC5-470F-81A4-DC66FC4392AD}"/>
          </ac:picMkLst>
        </pc:picChg>
        <pc:picChg chg="add mod">
          <ac:chgData name="Roman Hruška" userId="f0211726-62c7-45c1-a06c-b882e5401e1e" providerId="ADAL" clId="{DED8CCB4-6E7C-466F-9ECC-0986C5578E5C}" dt="2021-09-17T13:01:26.071" v="846" actId="14100"/>
          <ac:picMkLst>
            <pc:docMk/>
            <pc:sldMk cId="1175896246" sldId="312"/>
            <ac:picMk id="25" creationId="{369634F8-4545-40A5-B7F6-11DA577C9EC7}"/>
          </ac:picMkLst>
        </pc:picChg>
        <pc:cxnChg chg="add mod">
          <ac:chgData name="Roman Hruška" userId="f0211726-62c7-45c1-a06c-b882e5401e1e" providerId="ADAL" clId="{DED8CCB4-6E7C-466F-9ECC-0986C5578E5C}" dt="2021-09-17T12:57:44.814" v="737" actId="1582"/>
          <ac:cxnSpMkLst>
            <pc:docMk/>
            <pc:sldMk cId="1175896246" sldId="312"/>
            <ac:cxnSpMk id="11" creationId="{D6DCEA00-C610-4477-B7FF-6171142D1884}"/>
          </ac:cxnSpMkLst>
        </pc:cxnChg>
        <pc:cxnChg chg="add mod">
          <ac:chgData name="Roman Hruška" userId="f0211726-62c7-45c1-a06c-b882e5401e1e" providerId="ADAL" clId="{DED8CCB4-6E7C-466F-9ECC-0986C5578E5C}" dt="2021-09-17T12:57:44.814" v="737" actId="1582"/>
          <ac:cxnSpMkLst>
            <pc:docMk/>
            <pc:sldMk cId="1175896246" sldId="312"/>
            <ac:cxnSpMk id="13" creationId="{F045287B-58C9-4B77-ACEC-6E154DE6EA94}"/>
          </ac:cxnSpMkLst>
        </pc:cxnChg>
        <pc:cxnChg chg="add mod">
          <ac:chgData name="Roman Hruška" userId="f0211726-62c7-45c1-a06c-b882e5401e1e" providerId="ADAL" clId="{DED8CCB4-6E7C-466F-9ECC-0986C5578E5C}" dt="2021-09-17T13:00:01.301" v="812" actId="1582"/>
          <ac:cxnSpMkLst>
            <pc:docMk/>
            <pc:sldMk cId="1175896246" sldId="312"/>
            <ac:cxnSpMk id="19" creationId="{89DC5F08-F92D-4410-8E47-248E00634A46}"/>
          </ac:cxnSpMkLst>
        </pc:cxnChg>
        <pc:cxnChg chg="add mod">
          <ac:chgData name="Roman Hruška" userId="f0211726-62c7-45c1-a06c-b882e5401e1e" providerId="ADAL" clId="{DED8CCB4-6E7C-466F-9ECC-0986C5578E5C}" dt="2021-09-17T13:00:01.301" v="812" actId="1582"/>
          <ac:cxnSpMkLst>
            <pc:docMk/>
            <pc:sldMk cId="1175896246" sldId="312"/>
            <ac:cxnSpMk id="21" creationId="{90749D4B-280C-4926-894C-F42CB9405CEC}"/>
          </ac:cxnSpMkLst>
        </pc:cxnChg>
        <pc:cxnChg chg="add mod">
          <ac:chgData name="Roman Hruška" userId="f0211726-62c7-45c1-a06c-b882e5401e1e" providerId="ADAL" clId="{DED8CCB4-6E7C-466F-9ECC-0986C5578E5C}" dt="2021-09-17T13:02:12.903" v="883" actId="208"/>
          <ac:cxnSpMkLst>
            <pc:docMk/>
            <pc:sldMk cId="1175896246" sldId="312"/>
            <ac:cxnSpMk id="26" creationId="{58CB0159-48E8-4EB0-A157-E7F083754AED}"/>
          </ac:cxnSpMkLst>
        </pc:cxnChg>
        <pc:cxnChg chg="add mod">
          <ac:chgData name="Roman Hruška" userId="f0211726-62c7-45c1-a06c-b882e5401e1e" providerId="ADAL" clId="{DED8CCB4-6E7C-466F-9ECC-0986C5578E5C}" dt="2021-09-17T13:02:12.903" v="883" actId="208"/>
          <ac:cxnSpMkLst>
            <pc:docMk/>
            <pc:sldMk cId="1175896246" sldId="312"/>
            <ac:cxnSpMk id="28" creationId="{70121636-5FDD-438A-999C-3A4DBAE0E3ED}"/>
          </ac:cxnSpMkLst>
        </pc:cxnChg>
        <pc:cxnChg chg="add mod">
          <ac:chgData name="Roman Hruška" userId="f0211726-62c7-45c1-a06c-b882e5401e1e" providerId="ADAL" clId="{DED8CCB4-6E7C-466F-9ECC-0986C5578E5C}" dt="2021-09-17T13:03:37.274" v="990" actId="1582"/>
          <ac:cxnSpMkLst>
            <pc:docMk/>
            <pc:sldMk cId="1175896246" sldId="312"/>
            <ac:cxnSpMk id="33" creationId="{40173FD3-4496-47B5-8807-6C70D07737AA}"/>
          </ac:cxnSpMkLst>
        </pc:cxnChg>
        <pc:cxnChg chg="add mod">
          <ac:chgData name="Roman Hruška" userId="f0211726-62c7-45c1-a06c-b882e5401e1e" providerId="ADAL" clId="{DED8CCB4-6E7C-466F-9ECC-0986C5578E5C}" dt="2021-09-17T13:03:37.274" v="990" actId="1582"/>
          <ac:cxnSpMkLst>
            <pc:docMk/>
            <pc:sldMk cId="1175896246" sldId="312"/>
            <ac:cxnSpMk id="35" creationId="{E317A644-9603-4B4F-86BA-793DF96558D8}"/>
          </ac:cxnSpMkLst>
        </pc:cxnChg>
      </pc:sldChg>
      <pc:sldChg chg="modSp add mod modTransition">
        <pc:chgData name="Roman Hruška" userId="f0211726-62c7-45c1-a06c-b882e5401e1e" providerId="ADAL" clId="{DED8CCB4-6E7C-466F-9ECC-0986C5578E5C}" dt="2021-09-17T13:42:27.695" v="1117"/>
        <pc:sldMkLst>
          <pc:docMk/>
          <pc:sldMk cId="3293535070" sldId="313"/>
        </pc:sldMkLst>
        <pc:spChg chg="mod">
          <ac:chgData name="Roman Hruška" userId="f0211726-62c7-45c1-a06c-b882e5401e1e" providerId="ADAL" clId="{DED8CCB4-6E7C-466F-9ECC-0986C5578E5C}" dt="2021-09-17T13:06:20.699" v="1055" actId="207"/>
          <ac:spMkLst>
            <pc:docMk/>
            <pc:sldMk cId="3293535070" sldId="313"/>
            <ac:spMk id="2" creationId="{0B4B1AD0-D4A8-4D70-B575-4F4001AFA365}"/>
          </ac:spMkLst>
        </pc:spChg>
        <pc:spChg chg="mod">
          <ac:chgData name="Roman Hruška" userId="f0211726-62c7-45c1-a06c-b882e5401e1e" providerId="ADAL" clId="{DED8CCB4-6E7C-466F-9ECC-0986C5578E5C}" dt="2021-09-17T13:08:24.170" v="1108" actId="20577"/>
          <ac:spMkLst>
            <pc:docMk/>
            <pc:sldMk cId="3293535070" sldId="313"/>
            <ac:spMk id="9" creationId="{885D051A-91BD-8549-AF3E-EBB83D61679C}"/>
          </ac:spMkLst>
        </pc:spChg>
      </pc:sldChg>
      <pc:sldChg chg="addSp new mod ord modTransition">
        <pc:chgData name="Roman Hruška" userId="f0211726-62c7-45c1-a06c-b882e5401e1e" providerId="ADAL" clId="{DED8CCB4-6E7C-466F-9ECC-0986C5578E5C}" dt="2021-09-17T13:42:27.695" v="1117"/>
        <pc:sldMkLst>
          <pc:docMk/>
          <pc:sldMk cId="1531091173" sldId="314"/>
        </pc:sldMkLst>
        <pc:picChg chg="add">
          <ac:chgData name="Roman Hruška" userId="f0211726-62c7-45c1-a06c-b882e5401e1e" providerId="ADAL" clId="{DED8CCB4-6E7C-466F-9ECC-0986C5578E5C}" dt="2021-09-17T13:42:12.201" v="1114" actId="22"/>
          <ac:picMkLst>
            <pc:docMk/>
            <pc:sldMk cId="1531091173" sldId="314"/>
            <ac:picMk id="5" creationId="{A4428BDC-F6C2-480C-8FFF-35C3988790B7}"/>
          </ac:picMkLst>
        </pc:picChg>
      </pc:sldChg>
    </pc:docChg>
  </pc:docChgLst>
  <pc:docChgLst>
    <pc:chgData name="Roman Hruška" userId="f0211726-62c7-45c1-a06c-b882e5401e1e" providerId="ADAL" clId="{B93AEAD1-DBC9-45B9-AD95-90BAB30966FC}"/>
    <pc:docChg chg="undo custSel addSld delSld modSld">
      <pc:chgData name="Roman Hruška" userId="f0211726-62c7-45c1-a06c-b882e5401e1e" providerId="ADAL" clId="{B93AEAD1-DBC9-45B9-AD95-90BAB30966FC}" dt="2021-09-24T13:37:06.391" v="1096" actId="14100"/>
      <pc:docMkLst>
        <pc:docMk/>
      </pc:docMkLst>
      <pc:sldChg chg="modSp mod">
        <pc:chgData name="Roman Hruška" userId="f0211726-62c7-45c1-a06c-b882e5401e1e" providerId="ADAL" clId="{B93AEAD1-DBC9-45B9-AD95-90BAB30966FC}" dt="2021-09-22T11:10:19.750" v="289" actId="20577"/>
        <pc:sldMkLst>
          <pc:docMk/>
          <pc:sldMk cId="3177522106" sldId="286"/>
        </pc:sldMkLst>
        <pc:spChg chg="mod">
          <ac:chgData name="Roman Hruška" userId="f0211726-62c7-45c1-a06c-b882e5401e1e" providerId="ADAL" clId="{B93AEAD1-DBC9-45B9-AD95-90BAB30966FC}" dt="2021-09-22T11:10:19.750" v="289" actId="20577"/>
          <ac:spMkLst>
            <pc:docMk/>
            <pc:sldMk cId="3177522106" sldId="286"/>
            <ac:spMk id="10" creationId="{70C86FED-FCC1-DF4E-8D77-F51145E93604}"/>
          </ac:spMkLst>
        </pc:spChg>
      </pc:sldChg>
      <pc:sldChg chg="addSp delSp modSp mod">
        <pc:chgData name="Roman Hruška" userId="f0211726-62c7-45c1-a06c-b882e5401e1e" providerId="ADAL" clId="{B93AEAD1-DBC9-45B9-AD95-90BAB30966FC}" dt="2021-09-22T11:10:04.659" v="269" actId="14100"/>
        <pc:sldMkLst>
          <pc:docMk/>
          <pc:sldMk cId="3217572840" sldId="288"/>
        </pc:sldMkLst>
        <pc:picChg chg="del">
          <ac:chgData name="Roman Hruška" userId="f0211726-62c7-45c1-a06c-b882e5401e1e" providerId="ADAL" clId="{B93AEAD1-DBC9-45B9-AD95-90BAB30966FC}" dt="2021-09-22T11:09:43.517" v="207" actId="478"/>
          <ac:picMkLst>
            <pc:docMk/>
            <pc:sldMk cId="3217572840" sldId="288"/>
            <ac:picMk id="3" creationId="{41B09E11-1020-457F-ADF0-2587650C37EB}"/>
          </ac:picMkLst>
        </pc:picChg>
        <pc:picChg chg="add mod">
          <ac:chgData name="Roman Hruška" userId="f0211726-62c7-45c1-a06c-b882e5401e1e" providerId="ADAL" clId="{B93AEAD1-DBC9-45B9-AD95-90BAB30966FC}" dt="2021-09-22T11:10:04.659" v="269" actId="14100"/>
          <ac:picMkLst>
            <pc:docMk/>
            <pc:sldMk cId="3217572840" sldId="288"/>
            <ac:picMk id="6" creationId="{E6C77052-DEE4-4422-A909-D631CB4390EB}"/>
          </ac:picMkLst>
        </pc:picChg>
      </pc:sldChg>
      <pc:sldChg chg="addSp modSp mod">
        <pc:chgData name="Roman Hruška" userId="f0211726-62c7-45c1-a06c-b882e5401e1e" providerId="ADAL" clId="{B93AEAD1-DBC9-45B9-AD95-90BAB30966FC}" dt="2021-09-24T13:37:06.391" v="1096" actId="14100"/>
        <pc:sldMkLst>
          <pc:docMk/>
          <pc:sldMk cId="3989099586" sldId="292"/>
        </pc:sldMkLst>
        <pc:spChg chg="mod">
          <ac:chgData name="Roman Hruška" userId="f0211726-62c7-45c1-a06c-b882e5401e1e" providerId="ADAL" clId="{B93AEAD1-DBC9-45B9-AD95-90BAB30966FC}" dt="2021-09-22T11:46:45.020" v="988" actId="1076"/>
          <ac:spMkLst>
            <pc:docMk/>
            <pc:sldMk cId="3989099586" sldId="292"/>
            <ac:spMk id="2" creationId="{B42509E4-294D-4085-A8CF-08EA20CFA9F1}"/>
          </ac:spMkLst>
        </pc:spChg>
        <pc:spChg chg="add mod">
          <ac:chgData name="Roman Hruška" userId="f0211726-62c7-45c1-a06c-b882e5401e1e" providerId="ADAL" clId="{B93AEAD1-DBC9-45B9-AD95-90BAB30966FC}" dt="2021-09-24T13:36:58.916" v="1095" actId="14100"/>
          <ac:spMkLst>
            <pc:docMk/>
            <pc:sldMk cId="3989099586" sldId="292"/>
            <ac:spMk id="3" creationId="{8E86A3AF-1247-4AF0-BC1A-654F6EE3B528}"/>
          </ac:spMkLst>
        </pc:spChg>
        <pc:spChg chg="add mod">
          <ac:chgData name="Roman Hruška" userId="f0211726-62c7-45c1-a06c-b882e5401e1e" providerId="ADAL" clId="{B93AEAD1-DBC9-45B9-AD95-90BAB30966FC}" dt="2021-09-22T11:46:42.756" v="987" actId="1076"/>
          <ac:spMkLst>
            <pc:docMk/>
            <pc:sldMk cId="3989099586" sldId="292"/>
            <ac:spMk id="7" creationId="{1E01608F-01C3-487B-8EF4-6F1CA9A9B0DE}"/>
          </ac:spMkLst>
        </pc:spChg>
        <pc:spChg chg="mod">
          <ac:chgData name="Roman Hruška" userId="f0211726-62c7-45c1-a06c-b882e5401e1e" providerId="ADAL" clId="{B93AEAD1-DBC9-45B9-AD95-90BAB30966FC}" dt="2021-09-24T13:37:06.391" v="1096" actId="14100"/>
          <ac:spMkLst>
            <pc:docMk/>
            <pc:sldMk cId="3989099586" sldId="292"/>
            <ac:spMk id="8" creationId="{F992539D-130C-4209-AFD8-E6B1750E72FC}"/>
          </ac:spMkLst>
        </pc:spChg>
        <pc:spChg chg="mod">
          <ac:chgData name="Roman Hruška" userId="f0211726-62c7-45c1-a06c-b882e5401e1e" providerId="ADAL" clId="{B93AEAD1-DBC9-45B9-AD95-90BAB30966FC}" dt="2021-09-24T13:36:27.827" v="1089" actId="20577"/>
          <ac:spMkLst>
            <pc:docMk/>
            <pc:sldMk cId="3989099586" sldId="292"/>
            <ac:spMk id="17" creationId="{81379B34-ABAA-F744-99E4-D81211803A86}"/>
          </ac:spMkLst>
        </pc:spChg>
      </pc:sldChg>
      <pc:sldChg chg="modSp mod">
        <pc:chgData name="Roman Hruška" userId="f0211726-62c7-45c1-a06c-b882e5401e1e" providerId="ADAL" clId="{B93AEAD1-DBC9-45B9-AD95-90BAB30966FC}" dt="2021-09-22T11:40:33.069" v="937" actId="6549"/>
        <pc:sldMkLst>
          <pc:docMk/>
          <pc:sldMk cId="3529372357" sldId="306"/>
        </pc:sldMkLst>
        <pc:spChg chg="mod">
          <ac:chgData name="Roman Hruška" userId="f0211726-62c7-45c1-a06c-b882e5401e1e" providerId="ADAL" clId="{B93AEAD1-DBC9-45B9-AD95-90BAB30966FC}" dt="2021-09-22T11:40:33.069" v="937" actId="6549"/>
          <ac:spMkLst>
            <pc:docMk/>
            <pc:sldMk cId="3529372357" sldId="306"/>
            <ac:spMk id="11" creationId="{A3A43B3D-C9B9-40B1-B6A1-4C70B4C87D8B}"/>
          </ac:spMkLst>
        </pc:spChg>
      </pc:sldChg>
      <pc:sldChg chg="modSp del mod">
        <pc:chgData name="Roman Hruška" userId="f0211726-62c7-45c1-a06c-b882e5401e1e" providerId="ADAL" clId="{B93AEAD1-DBC9-45B9-AD95-90BAB30966FC}" dt="2021-09-24T13:34:49.034" v="1033" actId="47"/>
        <pc:sldMkLst>
          <pc:docMk/>
          <pc:sldMk cId="207529392" sldId="307"/>
        </pc:sldMkLst>
        <pc:spChg chg="mod">
          <ac:chgData name="Roman Hruška" userId="f0211726-62c7-45c1-a06c-b882e5401e1e" providerId="ADAL" clId="{B93AEAD1-DBC9-45B9-AD95-90BAB30966FC}" dt="2021-09-22T11:08:01.054" v="104" actId="115"/>
          <ac:spMkLst>
            <pc:docMk/>
            <pc:sldMk cId="207529392" sldId="307"/>
            <ac:spMk id="10" creationId="{56310262-9AA3-4A95-9672-B9A7987D7D5F}"/>
          </ac:spMkLst>
        </pc:spChg>
      </pc:sldChg>
      <pc:sldChg chg="addSp delSp modSp mod addAnim delAnim modAnim">
        <pc:chgData name="Roman Hruška" userId="f0211726-62c7-45c1-a06c-b882e5401e1e" providerId="ADAL" clId="{B93AEAD1-DBC9-45B9-AD95-90BAB30966FC}" dt="2021-09-22T11:46:37.370" v="985" actId="21"/>
        <pc:sldMkLst>
          <pc:docMk/>
          <pc:sldMk cId="462901485" sldId="311"/>
        </pc:sldMkLst>
        <pc:spChg chg="mod">
          <ac:chgData name="Roman Hruška" userId="f0211726-62c7-45c1-a06c-b882e5401e1e" providerId="ADAL" clId="{B93AEAD1-DBC9-45B9-AD95-90BAB30966FC}" dt="2021-09-22T11:08:58.496" v="189" actId="14100"/>
          <ac:spMkLst>
            <pc:docMk/>
            <pc:sldMk cId="462901485" sldId="311"/>
            <ac:spMk id="2" creationId="{0B4B1AD0-D4A8-4D70-B575-4F4001AFA365}"/>
          </ac:spMkLst>
        </pc:spChg>
        <pc:spChg chg="add del mod">
          <ac:chgData name="Roman Hruška" userId="f0211726-62c7-45c1-a06c-b882e5401e1e" providerId="ADAL" clId="{B93AEAD1-DBC9-45B9-AD95-90BAB30966FC}" dt="2021-09-22T11:46:29.113" v="984" actId="1076"/>
          <ac:spMkLst>
            <pc:docMk/>
            <pc:sldMk cId="462901485" sldId="311"/>
            <ac:spMk id="7" creationId="{F23432CB-4E98-41B1-A9BB-D5B605F52107}"/>
          </ac:spMkLst>
        </pc:spChg>
        <pc:spChg chg="mod">
          <ac:chgData name="Roman Hruška" userId="f0211726-62c7-45c1-a06c-b882e5401e1e" providerId="ADAL" clId="{B93AEAD1-DBC9-45B9-AD95-90BAB30966FC}" dt="2021-09-22T11:08:08.590" v="109" actId="20577"/>
          <ac:spMkLst>
            <pc:docMk/>
            <pc:sldMk cId="462901485" sldId="311"/>
            <ac:spMk id="9" creationId="{885D051A-91BD-8549-AF3E-EBB83D61679C}"/>
          </ac:spMkLst>
        </pc:spChg>
        <pc:spChg chg="del">
          <ac:chgData name="Roman Hruška" userId="f0211726-62c7-45c1-a06c-b882e5401e1e" providerId="ADAL" clId="{B93AEAD1-DBC9-45B9-AD95-90BAB30966FC}" dt="2021-09-22T11:46:37.370" v="985" actId="21"/>
          <ac:spMkLst>
            <pc:docMk/>
            <pc:sldMk cId="462901485" sldId="311"/>
            <ac:spMk id="10" creationId="{56310262-9AA3-4A95-9672-B9A7987D7D5F}"/>
          </ac:spMkLst>
        </pc:spChg>
        <pc:picChg chg="add mod">
          <ac:chgData name="Roman Hruška" userId="f0211726-62c7-45c1-a06c-b882e5401e1e" providerId="ADAL" clId="{B93AEAD1-DBC9-45B9-AD95-90BAB30966FC}" dt="2021-09-22T11:46:28.033" v="983" actId="1076"/>
          <ac:picMkLst>
            <pc:docMk/>
            <pc:sldMk cId="462901485" sldId="311"/>
            <ac:picMk id="5" creationId="{2278BDBD-0D17-49D7-91A8-A195D9C72719}"/>
          </ac:picMkLst>
        </pc:picChg>
        <pc:picChg chg="del">
          <ac:chgData name="Roman Hruška" userId="f0211726-62c7-45c1-a06c-b882e5401e1e" providerId="ADAL" clId="{B93AEAD1-DBC9-45B9-AD95-90BAB30966FC}" dt="2021-09-22T11:08:23.359" v="112" actId="478"/>
          <ac:picMkLst>
            <pc:docMk/>
            <pc:sldMk cId="462901485" sldId="311"/>
            <ac:picMk id="6" creationId="{9BCA99F7-1DC5-470F-81A4-DC66FC4392AD}"/>
          </ac:picMkLst>
        </pc:picChg>
      </pc:sldChg>
      <pc:sldChg chg="del">
        <pc:chgData name="Roman Hruška" userId="f0211726-62c7-45c1-a06c-b882e5401e1e" providerId="ADAL" clId="{B93AEAD1-DBC9-45B9-AD95-90BAB30966FC}" dt="2021-09-22T11:09:13.023" v="203" actId="47"/>
        <pc:sldMkLst>
          <pc:docMk/>
          <pc:sldMk cId="1175896246" sldId="312"/>
        </pc:sldMkLst>
      </pc:sldChg>
      <pc:sldChg chg="del">
        <pc:chgData name="Roman Hruška" userId="f0211726-62c7-45c1-a06c-b882e5401e1e" providerId="ADAL" clId="{B93AEAD1-DBC9-45B9-AD95-90BAB30966FC}" dt="2021-09-22T11:09:12.019" v="202" actId="47"/>
        <pc:sldMkLst>
          <pc:docMk/>
          <pc:sldMk cId="3293535070" sldId="313"/>
        </pc:sldMkLst>
      </pc:sldChg>
      <pc:sldChg chg="addSp delSp add del mod">
        <pc:chgData name="Roman Hruška" userId="f0211726-62c7-45c1-a06c-b882e5401e1e" providerId="ADAL" clId="{B93AEAD1-DBC9-45B9-AD95-90BAB30966FC}" dt="2021-09-24T13:34:43.954" v="1032" actId="22"/>
        <pc:sldMkLst>
          <pc:docMk/>
          <pc:sldMk cId="1531091173" sldId="314"/>
        </pc:sldMkLst>
        <pc:picChg chg="del">
          <ac:chgData name="Roman Hruška" userId="f0211726-62c7-45c1-a06c-b882e5401e1e" providerId="ADAL" clId="{B93AEAD1-DBC9-45B9-AD95-90BAB30966FC}" dt="2021-09-22T11:08:06.044" v="107" actId="478"/>
          <ac:picMkLst>
            <pc:docMk/>
            <pc:sldMk cId="1531091173" sldId="314"/>
            <ac:picMk id="5" creationId="{A4428BDC-F6C2-480C-8FFF-35C3988790B7}"/>
          </ac:picMkLst>
        </pc:picChg>
        <pc:picChg chg="add">
          <ac:chgData name="Roman Hruška" userId="f0211726-62c7-45c1-a06c-b882e5401e1e" providerId="ADAL" clId="{B93AEAD1-DBC9-45B9-AD95-90BAB30966FC}" dt="2021-09-24T13:34:43.954" v="1032" actId="22"/>
          <ac:picMkLst>
            <pc:docMk/>
            <pc:sldMk cId="1531091173" sldId="314"/>
            <ac:picMk id="5" creationId="{AAB9BA74-B69A-4FEE-95F8-18C954A7B5AD}"/>
          </ac:picMkLst>
        </pc:picChg>
      </pc:sldChg>
      <pc:sldChg chg="delSp modSp add mod modAnim">
        <pc:chgData name="Roman Hruška" userId="f0211726-62c7-45c1-a06c-b882e5401e1e" providerId="ADAL" clId="{B93AEAD1-DBC9-45B9-AD95-90BAB30966FC}" dt="2021-09-22T11:47:35.183" v="1031" actId="478"/>
        <pc:sldMkLst>
          <pc:docMk/>
          <pc:sldMk cId="1700903884" sldId="315"/>
        </pc:sldMkLst>
        <pc:spChg chg="mod">
          <ac:chgData name="Roman Hruška" userId="f0211726-62c7-45c1-a06c-b882e5401e1e" providerId="ADAL" clId="{B93AEAD1-DBC9-45B9-AD95-90BAB30966FC}" dt="2021-09-22T11:47:34.064" v="1030" actId="20577"/>
          <ac:spMkLst>
            <pc:docMk/>
            <pc:sldMk cId="1700903884" sldId="315"/>
            <ac:spMk id="7" creationId="{F23432CB-4E98-41B1-A9BB-D5B605F52107}"/>
          </ac:spMkLst>
        </pc:spChg>
        <pc:picChg chg="del">
          <ac:chgData name="Roman Hruška" userId="f0211726-62c7-45c1-a06c-b882e5401e1e" providerId="ADAL" clId="{B93AEAD1-DBC9-45B9-AD95-90BAB30966FC}" dt="2021-09-22T11:47:35.183" v="1031" actId="478"/>
          <ac:picMkLst>
            <pc:docMk/>
            <pc:sldMk cId="1700903884" sldId="315"/>
            <ac:picMk id="5" creationId="{2278BDBD-0D17-49D7-91A8-A195D9C7271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2CA804-81B1-499D-A9C9-7ADE3A4D134C}" type="doc">
      <dgm:prSet loTypeId="urn:microsoft.com/office/officeart/2005/8/layout/hChevron3" loCatId="process" qsTypeId="urn:microsoft.com/office/officeart/2005/8/quickstyle/simple1" qsCatId="simple" csTypeId="urn:microsoft.com/office/officeart/2005/8/colors/accent1_2" csCatId="accent1" phldr="1"/>
      <dgm:spPr/>
    </dgm:pt>
    <dgm:pt modelId="{535CFE0E-59D0-41F2-99BD-0DC38CB682E1}">
      <dgm:prSet phldrT="[Text]" custT="1"/>
      <dgm:spPr>
        <a:solidFill>
          <a:srgbClr val="04397A"/>
        </a:solidFill>
        <a:ln w="76200" cap="flat" cmpd="sng" algn="ctr">
          <a:solidFill>
            <a:prstClr val="white"/>
          </a:solidFill>
          <a:prstDash val="solid"/>
          <a:miter lim="800000"/>
        </a:ln>
        <a:effectLst/>
      </dgm:spPr>
      <dgm:t>
        <a:bodyPr spcFirstLastPara="0" vert="horz" wrap="square" lIns="128016" tIns="64008" rIns="32004" bIns="64008" numCol="1" spcCol="1270" anchor="ctr" anchorCtr="0"/>
        <a:lstStyle/>
        <a:p>
          <a:r>
            <a:rPr lang="cs-CZ" sz="2400" kern="1200" dirty="0">
              <a:solidFill>
                <a:prstClr val="white"/>
              </a:solidFill>
              <a:latin typeface="Calibri" panose="020F0502020204030204"/>
              <a:ea typeface="+mn-ea"/>
              <a:cs typeface="+mn-cs"/>
            </a:rPr>
            <a:t>Connect</a:t>
          </a:r>
          <a:r>
            <a:rPr lang="cs-CZ" sz="2400" kern="1200" dirty="0"/>
            <a:t> to Mongo</a:t>
          </a:r>
        </a:p>
      </dgm:t>
    </dgm:pt>
    <dgm:pt modelId="{2A4B4ABC-F49D-4F7A-B7E6-09EC74EE158B}" type="parTrans" cxnId="{5D186193-7EBF-4323-9872-4AF8EC9E57A0}">
      <dgm:prSet/>
      <dgm:spPr/>
      <dgm:t>
        <a:bodyPr/>
        <a:lstStyle/>
        <a:p>
          <a:endParaRPr lang="cs-CZ"/>
        </a:p>
      </dgm:t>
    </dgm:pt>
    <dgm:pt modelId="{7CE6B827-0A04-4122-8FC7-3F59986681CE}" type="sibTrans" cxnId="{5D186193-7EBF-4323-9872-4AF8EC9E57A0}">
      <dgm:prSet/>
      <dgm:spPr/>
      <dgm:t>
        <a:bodyPr/>
        <a:lstStyle/>
        <a:p>
          <a:endParaRPr lang="cs-CZ"/>
        </a:p>
      </dgm:t>
    </dgm:pt>
    <dgm:pt modelId="{714BB093-0D4F-4A30-BCE8-85A6798AE460}">
      <dgm:prSet phldrT="[Text]" custT="1"/>
      <dgm:spPr>
        <a:solidFill>
          <a:srgbClr val="04397A"/>
        </a:solidFill>
        <a:ln w="76200" cap="flat" cmpd="sng" algn="ctr">
          <a:solidFill>
            <a:prstClr val="white"/>
          </a:solidFill>
          <a:prstDash val="solid"/>
          <a:miter lim="800000"/>
        </a:ln>
        <a:effectLst/>
      </dgm:spPr>
      <dgm:t>
        <a:bodyPr spcFirstLastPara="0" vert="horz" wrap="square" lIns="128016" tIns="64008" rIns="32004" bIns="64008" numCol="1" spcCol="1270" anchor="ctr" anchorCtr="0"/>
        <a:lstStyle/>
        <a:p>
          <a:r>
            <a:rPr lang="cs-CZ" sz="2400" kern="1200" dirty="0"/>
            <a:t>Get </a:t>
          </a:r>
          <a:r>
            <a:rPr lang="cs-CZ" sz="2400" kern="1200" dirty="0">
              <a:solidFill>
                <a:prstClr val="white"/>
              </a:solidFill>
              <a:latin typeface="Calibri" panose="020F0502020204030204"/>
              <a:ea typeface="+mn-ea"/>
              <a:cs typeface="+mn-cs"/>
            </a:rPr>
            <a:t>Mongo</a:t>
          </a:r>
          <a:r>
            <a:rPr lang="cs-CZ" sz="2400" kern="1200" dirty="0"/>
            <a:t> Collection</a:t>
          </a:r>
        </a:p>
      </dgm:t>
    </dgm:pt>
    <dgm:pt modelId="{2C488964-DF5A-4541-B680-E2D935D2E8D0}" type="parTrans" cxnId="{86020200-3542-4CB9-AB64-B1A080ED4C99}">
      <dgm:prSet/>
      <dgm:spPr/>
      <dgm:t>
        <a:bodyPr/>
        <a:lstStyle/>
        <a:p>
          <a:endParaRPr lang="cs-CZ"/>
        </a:p>
      </dgm:t>
    </dgm:pt>
    <dgm:pt modelId="{A271D443-D1D4-4212-9F41-DBA5C2167878}" type="sibTrans" cxnId="{86020200-3542-4CB9-AB64-B1A080ED4C99}">
      <dgm:prSet/>
      <dgm:spPr/>
      <dgm:t>
        <a:bodyPr/>
        <a:lstStyle/>
        <a:p>
          <a:endParaRPr lang="cs-CZ"/>
        </a:p>
      </dgm:t>
    </dgm:pt>
    <dgm:pt modelId="{2A465386-1143-4EEE-923E-334D48850850}">
      <dgm:prSet phldrT="[Text]" custT="1"/>
      <dgm:spPr>
        <a:solidFill>
          <a:srgbClr val="04397A"/>
        </a:solidFill>
        <a:ln w="76200" cap="flat" cmpd="sng" algn="ctr">
          <a:solidFill>
            <a:prstClr val="white"/>
          </a:solidFill>
          <a:prstDash val="solid"/>
          <a:miter lim="800000"/>
        </a:ln>
        <a:effectLst/>
      </dgm:spPr>
      <dgm:t>
        <a:bodyPr spcFirstLastPara="0" vert="horz" wrap="square" lIns="128016" tIns="64008" rIns="32004" bIns="64008" numCol="1" spcCol="1270" anchor="ctr" anchorCtr="0"/>
        <a:lstStyle/>
        <a:p>
          <a:pPr marL="0" lvl="0" indent="0" algn="ctr" defTabSz="1066800">
            <a:lnSpc>
              <a:spcPct val="90000"/>
            </a:lnSpc>
            <a:spcBef>
              <a:spcPct val="0"/>
            </a:spcBef>
            <a:spcAft>
              <a:spcPct val="35000"/>
            </a:spcAft>
            <a:buNone/>
          </a:pPr>
          <a:r>
            <a:rPr lang="cs-CZ" sz="2400" kern="1200" dirty="0">
              <a:solidFill>
                <a:prstClr val="white"/>
              </a:solidFill>
              <a:latin typeface="Calibri" panose="020F0502020204030204"/>
              <a:ea typeface="+mn-ea"/>
              <a:cs typeface="+mn-cs"/>
            </a:rPr>
            <a:t>Find</a:t>
          </a:r>
        </a:p>
      </dgm:t>
    </dgm:pt>
    <dgm:pt modelId="{9EDF8047-DE56-4E83-8F91-FFCC0F445787}" type="parTrans" cxnId="{33EB2A99-E0BF-4189-B556-136AD07A5FC9}">
      <dgm:prSet/>
      <dgm:spPr/>
      <dgm:t>
        <a:bodyPr/>
        <a:lstStyle/>
        <a:p>
          <a:endParaRPr lang="cs-CZ"/>
        </a:p>
      </dgm:t>
    </dgm:pt>
    <dgm:pt modelId="{474B3E40-BB85-49C1-9930-3510D3E0ABDE}" type="sibTrans" cxnId="{33EB2A99-E0BF-4189-B556-136AD07A5FC9}">
      <dgm:prSet/>
      <dgm:spPr/>
      <dgm:t>
        <a:bodyPr/>
        <a:lstStyle/>
        <a:p>
          <a:endParaRPr lang="cs-CZ"/>
        </a:p>
      </dgm:t>
    </dgm:pt>
    <dgm:pt modelId="{B04F835B-624C-42B3-B4E6-6E5CBE14E086}" type="pres">
      <dgm:prSet presAssocID="{B42CA804-81B1-499D-A9C9-7ADE3A4D134C}" presName="Name0" presStyleCnt="0">
        <dgm:presLayoutVars>
          <dgm:dir/>
          <dgm:resizeHandles val="exact"/>
        </dgm:presLayoutVars>
      </dgm:prSet>
      <dgm:spPr/>
    </dgm:pt>
    <dgm:pt modelId="{EF55274E-E094-4C6B-9AC0-4A81521E4083}" type="pres">
      <dgm:prSet presAssocID="{535CFE0E-59D0-41F2-99BD-0DC38CB682E1}" presName="parTxOnly" presStyleLbl="node1" presStyleIdx="0" presStyleCnt="3" custLinFactNeighborY="1966">
        <dgm:presLayoutVars>
          <dgm:bulletEnabled val="1"/>
        </dgm:presLayoutVars>
      </dgm:prSet>
      <dgm:spPr>
        <a:xfrm>
          <a:off x="3370" y="352685"/>
          <a:ext cx="2947324" cy="1178929"/>
        </a:xfrm>
        <a:prstGeom prst="homePlate">
          <a:avLst/>
        </a:prstGeom>
      </dgm:spPr>
    </dgm:pt>
    <dgm:pt modelId="{ABFDD07D-560B-451B-8B32-B3DD10ADB5C6}" type="pres">
      <dgm:prSet presAssocID="{7CE6B827-0A04-4122-8FC7-3F59986681CE}" presName="parSpace" presStyleCnt="0"/>
      <dgm:spPr/>
    </dgm:pt>
    <dgm:pt modelId="{0150BCE7-784A-4723-83A3-8846A7DCE8C1}" type="pres">
      <dgm:prSet presAssocID="{714BB093-0D4F-4A30-BCE8-85A6798AE460}" presName="parTxOnly" presStyleLbl="node1" presStyleIdx="1" presStyleCnt="3" custLinFactNeighborY="1966">
        <dgm:presLayoutVars>
          <dgm:bulletEnabled val="1"/>
        </dgm:presLayoutVars>
      </dgm:prSet>
      <dgm:spPr>
        <a:xfrm>
          <a:off x="2361229" y="352685"/>
          <a:ext cx="2947324" cy="1178929"/>
        </a:xfrm>
        <a:prstGeom prst="chevron">
          <a:avLst/>
        </a:prstGeom>
      </dgm:spPr>
    </dgm:pt>
    <dgm:pt modelId="{C25B4946-9723-441E-83A5-E6699CFDAA2F}" type="pres">
      <dgm:prSet presAssocID="{A271D443-D1D4-4212-9F41-DBA5C2167878}" presName="parSpace" presStyleCnt="0"/>
      <dgm:spPr/>
    </dgm:pt>
    <dgm:pt modelId="{5B66EB5D-F32A-4B64-A435-C0BD556A168A}" type="pres">
      <dgm:prSet presAssocID="{2A465386-1143-4EEE-923E-334D48850850}" presName="parTxOnly" presStyleLbl="node1" presStyleIdx="2" presStyleCnt="3" custLinFactNeighborY="1966">
        <dgm:presLayoutVars>
          <dgm:bulletEnabled val="1"/>
        </dgm:presLayoutVars>
      </dgm:prSet>
      <dgm:spPr>
        <a:xfrm>
          <a:off x="4719089" y="352685"/>
          <a:ext cx="2947324" cy="1178929"/>
        </a:xfrm>
        <a:prstGeom prst="chevron">
          <a:avLst/>
        </a:prstGeom>
      </dgm:spPr>
    </dgm:pt>
  </dgm:ptLst>
  <dgm:cxnLst>
    <dgm:cxn modelId="{86020200-3542-4CB9-AB64-B1A080ED4C99}" srcId="{B42CA804-81B1-499D-A9C9-7ADE3A4D134C}" destId="{714BB093-0D4F-4A30-BCE8-85A6798AE460}" srcOrd="1" destOrd="0" parTransId="{2C488964-DF5A-4541-B680-E2D935D2E8D0}" sibTransId="{A271D443-D1D4-4212-9F41-DBA5C2167878}"/>
    <dgm:cxn modelId="{5BEEC484-C920-464D-A667-4D8DB2B6A5B0}" type="presOf" srcId="{2A465386-1143-4EEE-923E-334D48850850}" destId="{5B66EB5D-F32A-4B64-A435-C0BD556A168A}" srcOrd="0" destOrd="0" presId="urn:microsoft.com/office/officeart/2005/8/layout/hChevron3"/>
    <dgm:cxn modelId="{5D186193-7EBF-4323-9872-4AF8EC9E57A0}" srcId="{B42CA804-81B1-499D-A9C9-7ADE3A4D134C}" destId="{535CFE0E-59D0-41F2-99BD-0DC38CB682E1}" srcOrd="0" destOrd="0" parTransId="{2A4B4ABC-F49D-4F7A-B7E6-09EC74EE158B}" sibTransId="{7CE6B827-0A04-4122-8FC7-3F59986681CE}"/>
    <dgm:cxn modelId="{33EB2A99-E0BF-4189-B556-136AD07A5FC9}" srcId="{B42CA804-81B1-499D-A9C9-7ADE3A4D134C}" destId="{2A465386-1143-4EEE-923E-334D48850850}" srcOrd="2" destOrd="0" parTransId="{9EDF8047-DE56-4E83-8F91-FFCC0F445787}" sibTransId="{474B3E40-BB85-49C1-9930-3510D3E0ABDE}"/>
    <dgm:cxn modelId="{CB1976C3-5EDF-4006-A369-7353BA2B3304}" type="presOf" srcId="{B42CA804-81B1-499D-A9C9-7ADE3A4D134C}" destId="{B04F835B-624C-42B3-B4E6-6E5CBE14E086}" srcOrd="0" destOrd="0" presId="urn:microsoft.com/office/officeart/2005/8/layout/hChevron3"/>
    <dgm:cxn modelId="{1C2A35E5-3DA6-441D-9F42-7DA4A48B0328}" type="presOf" srcId="{714BB093-0D4F-4A30-BCE8-85A6798AE460}" destId="{0150BCE7-784A-4723-83A3-8846A7DCE8C1}" srcOrd="0" destOrd="0" presId="urn:microsoft.com/office/officeart/2005/8/layout/hChevron3"/>
    <dgm:cxn modelId="{C72A6AFB-EA8C-4BF5-B8DB-CFA9C527BA6E}" type="presOf" srcId="{535CFE0E-59D0-41F2-99BD-0DC38CB682E1}" destId="{EF55274E-E094-4C6B-9AC0-4A81521E4083}" srcOrd="0" destOrd="0" presId="urn:microsoft.com/office/officeart/2005/8/layout/hChevron3"/>
    <dgm:cxn modelId="{DCBB0685-58EA-4D25-AC1E-DDF54DAB95E8}" type="presParOf" srcId="{B04F835B-624C-42B3-B4E6-6E5CBE14E086}" destId="{EF55274E-E094-4C6B-9AC0-4A81521E4083}" srcOrd="0" destOrd="0" presId="urn:microsoft.com/office/officeart/2005/8/layout/hChevron3"/>
    <dgm:cxn modelId="{E18BEDA7-3B2E-48F4-AEFB-10F5901F0BF6}" type="presParOf" srcId="{B04F835B-624C-42B3-B4E6-6E5CBE14E086}" destId="{ABFDD07D-560B-451B-8B32-B3DD10ADB5C6}" srcOrd="1" destOrd="0" presId="urn:microsoft.com/office/officeart/2005/8/layout/hChevron3"/>
    <dgm:cxn modelId="{42FDEEB1-E2D2-42AC-9BF5-BCEEDAD018C3}" type="presParOf" srcId="{B04F835B-624C-42B3-B4E6-6E5CBE14E086}" destId="{0150BCE7-784A-4723-83A3-8846A7DCE8C1}" srcOrd="2" destOrd="0" presId="urn:microsoft.com/office/officeart/2005/8/layout/hChevron3"/>
    <dgm:cxn modelId="{3823975B-3AB8-4BDF-9F6C-6446E51A107B}" type="presParOf" srcId="{B04F835B-624C-42B3-B4E6-6E5CBE14E086}" destId="{C25B4946-9723-441E-83A5-E6699CFDAA2F}" srcOrd="3" destOrd="0" presId="urn:microsoft.com/office/officeart/2005/8/layout/hChevron3"/>
    <dgm:cxn modelId="{21D6FD56-4CAD-46B0-B8FA-509718712E9B}" type="presParOf" srcId="{B04F835B-624C-42B3-B4E6-6E5CBE14E086}" destId="{5B66EB5D-F32A-4B64-A435-C0BD556A168A}"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2CA804-81B1-499D-A9C9-7ADE3A4D134C}" type="doc">
      <dgm:prSet loTypeId="urn:microsoft.com/office/officeart/2005/8/layout/hChevron3" loCatId="process" qsTypeId="urn:microsoft.com/office/officeart/2005/8/quickstyle/simple1" qsCatId="simple" csTypeId="urn:microsoft.com/office/officeart/2005/8/colors/accent1_2" csCatId="accent1" phldr="1"/>
      <dgm:spPr/>
    </dgm:pt>
    <dgm:pt modelId="{535CFE0E-59D0-41F2-99BD-0DC38CB682E1}">
      <dgm:prSet phldrT="[Text]" custT="1"/>
      <dgm:spPr>
        <a:solidFill>
          <a:srgbClr val="04397A"/>
        </a:solidFill>
        <a:ln w="76200">
          <a:solidFill>
            <a:schemeClr val="bg1"/>
          </a:solidFill>
        </a:ln>
      </dgm:spPr>
      <dgm:t>
        <a:bodyPr/>
        <a:lstStyle/>
        <a:p>
          <a:r>
            <a:rPr lang="cs-CZ" sz="2400" dirty="0"/>
            <a:t>Connect to Mongo</a:t>
          </a:r>
        </a:p>
      </dgm:t>
    </dgm:pt>
    <dgm:pt modelId="{2A4B4ABC-F49D-4F7A-B7E6-09EC74EE158B}" type="parTrans" cxnId="{5D186193-7EBF-4323-9872-4AF8EC9E57A0}">
      <dgm:prSet/>
      <dgm:spPr/>
      <dgm:t>
        <a:bodyPr/>
        <a:lstStyle/>
        <a:p>
          <a:endParaRPr lang="cs-CZ"/>
        </a:p>
      </dgm:t>
    </dgm:pt>
    <dgm:pt modelId="{7CE6B827-0A04-4122-8FC7-3F59986681CE}" type="sibTrans" cxnId="{5D186193-7EBF-4323-9872-4AF8EC9E57A0}">
      <dgm:prSet/>
      <dgm:spPr/>
      <dgm:t>
        <a:bodyPr/>
        <a:lstStyle/>
        <a:p>
          <a:endParaRPr lang="cs-CZ"/>
        </a:p>
      </dgm:t>
    </dgm:pt>
    <dgm:pt modelId="{714BB093-0D4F-4A30-BCE8-85A6798AE460}">
      <dgm:prSet phldrT="[Text]" custT="1"/>
      <dgm:spPr>
        <a:solidFill>
          <a:srgbClr val="04397A"/>
        </a:solidFill>
        <a:ln w="76200">
          <a:solidFill>
            <a:schemeClr val="bg1"/>
          </a:solidFill>
        </a:ln>
      </dgm:spPr>
      <dgm:t>
        <a:bodyPr/>
        <a:lstStyle/>
        <a:p>
          <a:r>
            <a:rPr lang="cs-CZ" sz="2400" dirty="0"/>
            <a:t>Get Mongo Collection</a:t>
          </a:r>
        </a:p>
      </dgm:t>
    </dgm:pt>
    <dgm:pt modelId="{2C488964-DF5A-4541-B680-E2D935D2E8D0}" type="parTrans" cxnId="{86020200-3542-4CB9-AB64-B1A080ED4C99}">
      <dgm:prSet/>
      <dgm:spPr/>
      <dgm:t>
        <a:bodyPr/>
        <a:lstStyle/>
        <a:p>
          <a:endParaRPr lang="cs-CZ"/>
        </a:p>
      </dgm:t>
    </dgm:pt>
    <dgm:pt modelId="{A271D443-D1D4-4212-9F41-DBA5C2167878}" type="sibTrans" cxnId="{86020200-3542-4CB9-AB64-B1A080ED4C99}">
      <dgm:prSet/>
      <dgm:spPr/>
      <dgm:t>
        <a:bodyPr/>
        <a:lstStyle/>
        <a:p>
          <a:endParaRPr lang="cs-CZ"/>
        </a:p>
      </dgm:t>
    </dgm:pt>
    <dgm:pt modelId="{2A465386-1143-4EEE-923E-334D48850850}">
      <dgm:prSet phldrT="[Text]" custT="1"/>
      <dgm:spPr>
        <a:solidFill>
          <a:srgbClr val="04397A"/>
        </a:solidFill>
        <a:ln w="76200">
          <a:solidFill>
            <a:schemeClr val="bg1"/>
          </a:solidFill>
        </a:ln>
      </dgm:spPr>
      <dgm:t>
        <a:bodyPr/>
        <a:lstStyle/>
        <a:p>
          <a:r>
            <a:rPr lang="cs-CZ" sz="2400" dirty="0"/>
            <a:t>Delete Many</a:t>
          </a:r>
        </a:p>
      </dgm:t>
    </dgm:pt>
    <dgm:pt modelId="{9EDF8047-DE56-4E83-8F91-FFCC0F445787}" type="parTrans" cxnId="{33EB2A99-E0BF-4189-B556-136AD07A5FC9}">
      <dgm:prSet/>
      <dgm:spPr/>
      <dgm:t>
        <a:bodyPr/>
        <a:lstStyle/>
        <a:p>
          <a:endParaRPr lang="cs-CZ"/>
        </a:p>
      </dgm:t>
    </dgm:pt>
    <dgm:pt modelId="{474B3E40-BB85-49C1-9930-3510D3E0ABDE}" type="sibTrans" cxnId="{33EB2A99-E0BF-4189-B556-136AD07A5FC9}">
      <dgm:prSet/>
      <dgm:spPr/>
      <dgm:t>
        <a:bodyPr/>
        <a:lstStyle/>
        <a:p>
          <a:endParaRPr lang="cs-CZ"/>
        </a:p>
      </dgm:t>
    </dgm:pt>
    <dgm:pt modelId="{B04F835B-624C-42B3-B4E6-6E5CBE14E086}" type="pres">
      <dgm:prSet presAssocID="{B42CA804-81B1-499D-A9C9-7ADE3A4D134C}" presName="Name0" presStyleCnt="0">
        <dgm:presLayoutVars>
          <dgm:dir/>
          <dgm:resizeHandles val="exact"/>
        </dgm:presLayoutVars>
      </dgm:prSet>
      <dgm:spPr/>
    </dgm:pt>
    <dgm:pt modelId="{EF55274E-E094-4C6B-9AC0-4A81521E4083}" type="pres">
      <dgm:prSet presAssocID="{535CFE0E-59D0-41F2-99BD-0DC38CB682E1}" presName="parTxOnly" presStyleLbl="node1" presStyleIdx="0" presStyleCnt="3">
        <dgm:presLayoutVars>
          <dgm:bulletEnabled val="1"/>
        </dgm:presLayoutVars>
      </dgm:prSet>
      <dgm:spPr/>
    </dgm:pt>
    <dgm:pt modelId="{ABFDD07D-560B-451B-8B32-B3DD10ADB5C6}" type="pres">
      <dgm:prSet presAssocID="{7CE6B827-0A04-4122-8FC7-3F59986681CE}" presName="parSpace" presStyleCnt="0"/>
      <dgm:spPr/>
    </dgm:pt>
    <dgm:pt modelId="{0150BCE7-784A-4723-83A3-8846A7DCE8C1}" type="pres">
      <dgm:prSet presAssocID="{714BB093-0D4F-4A30-BCE8-85A6798AE460}" presName="parTxOnly" presStyleLbl="node1" presStyleIdx="1" presStyleCnt="3">
        <dgm:presLayoutVars>
          <dgm:bulletEnabled val="1"/>
        </dgm:presLayoutVars>
      </dgm:prSet>
      <dgm:spPr/>
    </dgm:pt>
    <dgm:pt modelId="{C25B4946-9723-441E-83A5-E6699CFDAA2F}" type="pres">
      <dgm:prSet presAssocID="{A271D443-D1D4-4212-9F41-DBA5C2167878}" presName="parSpace" presStyleCnt="0"/>
      <dgm:spPr/>
    </dgm:pt>
    <dgm:pt modelId="{5B66EB5D-F32A-4B64-A435-C0BD556A168A}" type="pres">
      <dgm:prSet presAssocID="{2A465386-1143-4EEE-923E-334D48850850}" presName="parTxOnly" presStyleLbl="node1" presStyleIdx="2" presStyleCnt="3">
        <dgm:presLayoutVars>
          <dgm:bulletEnabled val="1"/>
        </dgm:presLayoutVars>
      </dgm:prSet>
      <dgm:spPr/>
    </dgm:pt>
  </dgm:ptLst>
  <dgm:cxnLst>
    <dgm:cxn modelId="{86020200-3542-4CB9-AB64-B1A080ED4C99}" srcId="{B42CA804-81B1-499D-A9C9-7ADE3A4D134C}" destId="{714BB093-0D4F-4A30-BCE8-85A6798AE460}" srcOrd="1" destOrd="0" parTransId="{2C488964-DF5A-4541-B680-E2D935D2E8D0}" sibTransId="{A271D443-D1D4-4212-9F41-DBA5C2167878}"/>
    <dgm:cxn modelId="{5BEEC484-C920-464D-A667-4D8DB2B6A5B0}" type="presOf" srcId="{2A465386-1143-4EEE-923E-334D48850850}" destId="{5B66EB5D-F32A-4B64-A435-C0BD556A168A}" srcOrd="0" destOrd="0" presId="urn:microsoft.com/office/officeart/2005/8/layout/hChevron3"/>
    <dgm:cxn modelId="{5D186193-7EBF-4323-9872-4AF8EC9E57A0}" srcId="{B42CA804-81B1-499D-A9C9-7ADE3A4D134C}" destId="{535CFE0E-59D0-41F2-99BD-0DC38CB682E1}" srcOrd="0" destOrd="0" parTransId="{2A4B4ABC-F49D-4F7A-B7E6-09EC74EE158B}" sibTransId="{7CE6B827-0A04-4122-8FC7-3F59986681CE}"/>
    <dgm:cxn modelId="{33EB2A99-E0BF-4189-B556-136AD07A5FC9}" srcId="{B42CA804-81B1-499D-A9C9-7ADE3A4D134C}" destId="{2A465386-1143-4EEE-923E-334D48850850}" srcOrd="2" destOrd="0" parTransId="{9EDF8047-DE56-4E83-8F91-FFCC0F445787}" sibTransId="{474B3E40-BB85-49C1-9930-3510D3E0ABDE}"/>
    <dgm:cxn modelId="{CB1976C3-5EDF-4006-A369-7353BA2B3304}" type="presOf" srcId="{B42CA804-81B1-499D-A9C9-7ADE3A4D134C}" destId="{B04F835B-624C-42B3-B4E6-6E5CBE14E086}" srcOrd="0" destOrd="0" presId="urn:microsoft.com/office/officeart/2005/8/layout/hChevron3"/>
    <dgm:cxn modelId="{1C2A35E5-3DA6-441D-9F42-7DA4A48B0328}" type="presOf" srcId="{714BB093-0D4F-4A30-BCE8-85A6798AE460}" destId="{0150BCE7-784A-4723-83A3-8846A7DCE8C1}" srcOrd="0" destOrd="0" presId="urn:microsoft.com/office/officeart/2005/8/layout/hChevron3"/>
    <dgm:cxn modelId="{C72A6AFB-EA8C-4BF5-B8DB-CFA9C527BA6E}" type="presOf" srcId="{535CFE0E-59D0-41F2-99BD-0DC38CB682E1}" destId="{EF55274E-E094-4C6B-9AC0-4A81521E4083}" srcOrd="0" destOrd="0" presId="urn:microsoft.com/office/officeart/2005/8/layout/hChevron3"/>
    <dgm:cxn modelId="{DCBB0685-58EA-4D25-AC1E-DDF54DAB95E8}" type="presParOf" srcId="{B04F835B-624C-42B3-B4E6-6E5CBE14E086}" destId="{EF55274E-E094-4C6B-9AC0-4A81521E4083}" srcOrd="0" destOrd="0" presId="urn:microsoft.com/office/officeart/2005/8/layout/hChevron3"/>
    <dgm:cxn modelId="{E18BEDA7-3B2E-48F4-AEFB-10F5901F0BF6}" type="presParOf" srcId="{B04F835B-624C-42B3-B4E6-6E5CBE14E086}" destId="{ABFDD07D-560B-451B-8B32-B3DD10ADB5C6}" srcOrd="1" destOrd="0" presId="urn:microsoft.com/office/officeart/2005/8/layout/hChevron3"/>
    <dgm:cxn modelId="{42FDEEB1-E2D2-42AC-9BF5-BCEEDAD018C3}" type="presParOf" srcId="{B04F835B-624C-42B3-B4E6-6E5CBE14E086}" destId="{0150BCE7-784A-4723-83A3-8846A7DCE8C1}" srcOrd="2" destOrd="0" presId="urn:microsoft.com/office/officeart/2005/8/layout/hChevron3"/>
    <dgm:cxn modelId="{3823975B-3AB8-4BDF-9F6C-6446E51A107B}" type="presParOf" srcId="{B04F835B-624C-42B3-B4E6-6E5CBE14E086}" destId="{C25B4946-9723-441E-83A5-E6699CFDAA2F}" srcOrd="3" destOrd="0" presId="urn:microsoft.com/office/officeart/2005/8/layout/hChevron3"/>
    <dgm:cxn modelId="{21D6FD56-4CAD-46B0-B8FA-509718712E9B}" type="presParOf" srcId="{B04F835B-624C-42B3-B4E6-6E5CBE14E086}" destId="{5B66EB5D-F32A-4B64-A435-C0BD556A168A}" srcOrd="4"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2CA804-81B1-499D-A9C9-7ADE3A4D134C}" type="doc">
      <dgm:prSet loTypeId="urn:microsoft.com/office/officeart/2005/8/layout/hChevron3" loCatId="process" qsTypeId="urn:microsoft.com/office/officeart/2005/8/quickstyle/simple1" qsCatId="simple" csTypeId="urn:microsoft.com/office/officeart/2005/8/colors/accent1_2" csCatId="accent1" phldr="1"/>
      <dgm:spPr/>
    </dgm:pt>
    <dgm:pt modelId="{535CFE0E-59D0-41F2-99BD-0DC38CB682E1}">
      <dgm:prSet phldrT="[Text]" custT="1"/>
      <dgm:spPr>
        <a:solidFill>
          <a:srgbClr val="04397A"/>
        </a:solidFill>
        <a:ln w="76200" cap="flat" cmpd="sng" algn="ctr">
          <a:solidFill>
            <a:prstClr val="white"/>
          </a:solidFill>
          <a:prstDash val="solid"/>
          <a:miter lim="800000"/>
        </a:ln>
        <a:effectLst/>
      </dgm:spPr>
      <dgm:t>
        <a:bodyPr spcFirstLastPara="0" vert="horz" wrap="square" lIns="96012" tIns="64008" rIns="32004" bIns="64008" numCol="1" spcCol="1270" anchor="ctr" anchorCtr="0"/>
        <a:lstStyle/>
        <a:p>
          <a:pPr marL="0" lvl="0" indent="0" algn="ctr" defTabSz="1066800">
            <a:lnSpc>
              <a:spcPct val="90000"/>
            </a:lnSpc>
            <a:spcBef>
              <a:spcPct val="0"/>
            </a:spcBef>
            <a:spcAft>
              <a:spcPct val="35000"/>
            </a:spcAft>
            <a:buNone/>
          </a:pPr>
          <a:r>
            <a:rPr lang="cs-CZ" sz="2400" kern="1200" dirty="0">
              <a:solidFill>
                <a:prstClr val="white"/>
              </a:solidFill>
              <a:latin typeface="Calibri" panose="020F0502020204030204"/>
              <a:ea typeface="+mn-ea"/>
              <a:cs typeface="+mn-cs"/>
            </a:rPr>
            <a:t>Connect to Mongo</a:t>
          </a:r>
        </a:p>
      </dgm:t>
    </dgm:pt>
    <dgm:pt modelId="{2A4B4ABC-F49D-4F7A-B7E6-09EC74EE158B}" type="parTrans" cxnId="{5D186193-7EBF-4323-9872-4AF8EC9E57A0}">
      <dgm:prSet/>
      <dgm:spPr/>
      <dgm:t>
        <a:bodyPr/>
        <a:lstStyle/>
        <a:p>
          <a:endParaRPr lang="cs-CZ" sz="1400"/>
        </a:p>
      </dgm:t>
    </dgm:pt>
    <dgm:pt modelId="{7CE6B827-0A04-4122-8FC7-3F59986681CE}" type="sibTrans" cxnId="{5D186193-7EBF-4323-9872-4AF8EC9E57A0}">
      <dgm:prSet/>
      <dgm:spPr/>
      <dgm:t>
        <a:bodyPr/>
        <a:lstStyle/>
        <a:p>
          <a:endParaRPr lang="cs-CZ" sz="1400"/>
        </a:p>
      </dgm:t>
    </dgm:pt>
    <dgm:pt modelId="{714BB093-0D4F-4A30-BCE8-85A6798AE460}">
      <dgm:prSet phldrT="[Text]" custT="1"/>
      <dgm:spPr>
        <a:solidFill>
          <a:srgbClr val="04397A"/>
        </a:solidFill>
        <a:ln w="76200" cap="flat" cmpd="sng" algn="ctr">
          <a:solidFill>
            <a:prstClr val="white"/>
          </a:solidFill>
          <a:prstDash val="solid"/>
          <a:miter lim="800000"/>
        </a:ln>
        <a:effectLst/>
      </dgm:spPr>
      <dgm:t>
        <a:bodyPr spcFirstLastPara="0" vert="horz" wrap="square" lIns="96012" tIns="64008" rIns="32004" bIns="64008" numCol="1" spcCol="1270" anchor="ctr" anchorCtr="0"/>
        <a:lstStyle/>
        <a:p>
          <a:r>
            <a:rPr lang="cs-CZ" sz="2400" dirty="0"/>
            <a:t>Insert One</a:t>
          </a:r>
        </a:p>
      </dgm:t>
    </dgm:pt>
    <dgm:pt modelId="{2C488964-DF5A-4541-B680-E2D935D2E8D0}" type="parTrans" cxnId="{86020200-3542-4CB9-AB64-B1A080ED4C99}">
      <dgm:prSet/>
      <dgm:spPr/>
      <dgm:t>
        <a:bodyPr/>
        <a:lstStyle/>
        <a:p>
          <a:endParaRPr lang="cs-CZ" sz="1400"/>
        </a:p>
      </dgm:t>
    </dgm:pt>
    <dgm:pt modelId="{A271D443-D1D4-4212-9F41-DBA5C2167878}" type="sibTrans" cxnId="{86020200-3542-4CB9-AB64-B1A080ED4C99}">
      <dgm:prSet/>
      <dgm:spPr/>
      <dgm:t>
        <a:bodyPr/>
        <a:lstStyle/>
        <a:p>
          <a:endParaRPr lang="cs-CZ" sz="1400"/>
        </a:p>
      </dgm:t>
    </dgm:pt>
    <dgm:pt modelId="{6B64A1BC-3585-4366-85AC-012BC9E42AEA}">
      <dgm:prSet phldrT="[Text]" custT="1"/>
      <dgm:spPr>
        <a:solidFill>
          <a:srgbClr val="04397A"/>
        </a:solidFill>
        <a:ln w="76200">
          <a:solidFill>
            <a:schemeClr val="bg1"/>
          </a:solidFill>
        </a:ln>
      </dgm:spPr>
      <dgm:t>
        <a:bodyPr/>
        <a:lstStyle/>
        <a:p>
          <a:pPr marL="0" lvl="0" indent="0" algn="ctr" defTabSz="1066800">
            <a:lnSpc>
              <a:spcPct val="90000"/>
            </a:lnSpc>
            <a:spcBef>
              <a:spcPct val="0"/>
            </a:spcBef>
            <a:spcAft>
              <a:spcPct val="35000"/>
            </a:spcAft>
          </a:pPr>
          <a:r>
            <a:rPr lang="cs-CZ" sz="2400" kern="1200"/>
            <a:t>Get Mongo Collection</a:t>
          </a:r>
          <a:endParaRPr lang="cs-CZ" sz="2400" kern="1200" dirty="0">
            <a:solidFill>
              <a:prstClr val="white"/>
            </a:solidFill>
            <a:latin typeface="Calibri" panose="020F0502020204030204"/>
            <a:ea typeface="+mn-ea"/>
            <a:cs typeface="+mn-cs"/>
          </a:endParaRPr>
        </a:p>
      </dgm:t>
    </dgm:pt>
    <dgm:pt modelId="{C522691C-06C4-462A-A15E-CD4F28A5D376}" type="parTrans" cxnId="{BA6A5964-38A7-442B-9277-4FA049D46356}">
      <dgm:prSet/>
      <dgm:spPr/>
      <dgm:t>
        <a:bodyPr/>
        <a:lstStyle/>
        <a:p>
          <a:endParaRPr lang="cs-CZ"/>
        </a:p>
      </dgm:t>
    </dgm:pt>
    <dgm:pt modelId="{0A1D7D32-EC50-4668-A4F4-34FF26395C07}" type="sibTrans" cxnId="{BA6A5964-38A7-442B-9277-4FA049D46356}">
      <dgm:prSet/>
      <dgm:spPr/>
      <dgm:t>
        <a:bodyPr/>
        <a:lstStyle/>
        <a:p>
          <a:endParaRPr lang="cs-CZ"/>
        </a:p>
      </dgm:t>
    </dgm:pt>
    <dgm:pt modelId="{B04F835B-624C-42B3-B4E6-6E5CBE14E086}" type="pres">
      <dgm:prSet presAssocID="{B42CA804-81B1-499D-A9C9-7ADE3A4D134C}" presName="Name0" presStyleCnt="0">
        <dgm:presLayoutVars>
          <dgm:dir/>
          <dgm:resizeHandles val="exact"/>
        </dgm:presLayoutVars>
      </dgm:prSet>
      <dgm:spPr/>
    </dgm:pt>
    <dgm:pt modelId="{EF55274E-E094-4C6B-9AC0-4A81521E4083}" type="pres">
      <dgm:prSet presAssocID="{535CFE0E-59D0-41F2-99BD-0DC38CB682E1}" presName="parTxOnly" presStyleLbl="node1" presStyleIdx="0" presStyleCnt="3">
        <dgm:presLayoutVars>
          <dgm:bulletEnabled val="1"/>
        </dgm:presLayoutVars>
      </dgm:prSet>
      <dgm:spPr>
        <a:xfrm>
          <a:off x="4156" y="0"/>
          <a:ext cx="2950813" cy="1024127"/>
        </a:xfrm>
        <a:prstGeom prst="homePlate">
          <a:avLst/>
        </a:prstGeom>
      </dgm:spPr>
    </dgm:pt>
    <dgm:pt modelId="{ABFDD07D-560B-451B-8B32-B3DD10ADB5C6}" type="pres">
      <dgm:prSet presAssocID="{7CE6B827-0A04-4122-8FC7-3F59986681CE}" presName="parSpace" presStyleCnt="0"/>
      <dgm:spPr/>
    </dgm:pt>
    <dgm:pt modelId="{52B2C378-7A5E-4930-A2D4-F894DB8F18EE}" type="pres">
      <dgm:prSet presAssocID="{6B64A1BC-3585-4366-85AC-012BC9E42AEA}" presName="parTxOnly" presStyleLbl="node1" presStyleIdx="1" presStyleCnt="3">
        <dgm:presLayoutVars>
          <dgm:bulletEnabled val="1"/>
        </dgm:presLayoutVars>
      </dgm:prSet>
      <dgm:spPr/>
    </dgm:pt>
    <dgm:pt modelId="{189AE979-AD89-4F3D-87F0-0A8E9B65871F}" type="pres">
      <dgm:prSet presAssocID="{0A1D7D32-EC50-4668-A4F4-34FF26395C07}" presName="parSpace" presStyleCnt="0"/>
      <dgm:spPr/>
    </dgm:pt>
    <dgm:pt modelId="{0150BCE7-784A-4723-83A3-8846A7DCE8C1}" type="pres">
      <dgm:prSet presAssocID="{714BB093-0D4F-4A30-BCE8-85A6798AE460}" presName="parTxOnly" presStyleLbl="node1" presStyleIdx="2" presStyleCnt="3" custLinFactNeighborX="-902" custLinFactNeighborY="20536">
        <dgm:presLayoutVars>
          <dgm:bulletEnabled val="1"/>
        </dgm:presLayoutVars>
      </dgm:prSet>
      <dgm:spPr>
        <a:xfrm>
          <a:off x="2359483" y="0"/>
          <a:ext cx="2950813" cy="1024127"/>
        </a:xfrm>
        <a:prstGeom prst="chevron">
          <a:avLst/>
        </a:prstGeom>
      </dgm:spPr>
    </dgm:pt>
  </dgm:ptLst>
  <dgm:cxnLst>
    <dgm:cxn modelId="{86020200-3542-4CB9-AB64-B1A080ED4C99}" srcId="{B42CA804-81B1-499D-A9C9-7ADE3A4D134C}" destId="{714BB093-0D4F-4A30-BCE8-85A6798AE460}" srcOrd="2" destOrd="0" parTransId="{2C488964-DF5A-4541-B680-E2D935D2E8D0}" sibTransId="{A271D443-D1D4-4212-9F41-DBA5C2167878}"/>
    <dgm:cxn modelId="{53DCBD0A-2B4B-4D3D-A638-A7C631C67013}" type="presOf" srcId="{6B64A1BC-3585-4366-85AC-012BC9E42AEA}" destId="{52B2C378-7A5E-4930-A2D4-F894DB8F18EE}" srcOrd="0" destOrd="0" presId="urn:microsoft.com/office/officeart/2005/8/layout/hChevron3"/>
    <dgm:cxn modelId="{BA6A5964-38A7-442B-9277-4FA049D46356}" srcId="{B42CA804-81B1-499D-A9C9-7ADE3A4D134C}" destId="{6B64A1BC-3585-4366-85AC-012BC9E42AEA}" srcOrd="1" destOrd="0" parTransId="{C522691C-06C4-462A-A15E-CD4F28A5D376}" sibTransId="{0A1D7D32-EC50-4668-A4F4-34FF26395C07}"/>
    <dgm:cxn modelId="{5D186193-7EBF-4323-9872-4AF8EC9E57A0}" srcId="{B42CA804-81B1-499D-A9C9-7ADE3A4D134C}" destId="{535CFE0E-59D0-41F2-99BD-0DC38CB682E1}" srcOrd="0" destOrd="0" parTransId="{2A4B4ABC-F49D-4F7A-B7E6-09EC74EE158B}" sibTransId="{7CE6B827-0A04-4122-8FC7-3F59986681CE}"/>
    <dgm:cxn modelId="{CB1976C3-5EDF-4006-A369-7353BA2B3304}" type="presOf" srcId="{B42CA804-81B1-499D-A9C9-7ADE3A4D134C}" destId="{B04F835B-624C-42B3-B4E6-6E5CBE14E086}" srcOrd="0" destOrd="0" presId="urn:microsoft.com/office/officeart/2005/8/layout/hChevron3"/>
    <dgm:cxn modelId="{1C2A35E5-3DA6-441D-9F42-7DA4A48B0328}" type="presOf" srcId="{714BB093-0D4F-4A30-BCE8-85A6798AE460}" destId="{0150BCE7-784A-4723-83A3-8846A7DCE8C1}" srcOrd="0" destOrd="0" presId="urn:microsoft.com/office/officeart/2005/8/layout/hChevron3"/>
    <dgm:cxn modelId="{C72A6AFB-EA8C-4BF5-B8DB-CFA9C527BA6E}" type="presOf" srcId="{535CFE0E-59D0-41F2-99BD-0DC38CB682E1}" destId="{EF55274E-E094-4C6B-9AC0-4A81521E4083}" srcOrd="0" destOrd="0" presId="urn:microsoft.com/office/officeart/2005/8/layout/hChevron3"/>
    <dgm:cxn modelId="{DCBB0685-58EA-4D25-AC1E-DDF54DAB95E8}" type="presParOf" srcId="{B04F835B-624C-42B3-B4E6-6E5CBE14E086}" destId="{EF55274E-E094-4C6B-9AC0-4A81521E4083}" srcOrd="0" destOrd="0" presId="urn:microsoft.com/office/officeart/2005/8/layout/hChevron3"/>
    <dgm:cxn modelId="{E18BEDA7-3B2E-48F4-AEFB-10F5901F0BF6}" type="presParOf" srcId="{B04F835B-624C-42B3-B4E6-6E5CBE14E086}" destId="{ABFDD07D-560B-451B-8B32-B3DD10ADB5C6}" srcOrd="1" destOrd="0" presId="urn:microsoft.com/office/officeart/2005/8/layout/hChevron3"/>
    <dgm:cxn modelId="{39A9E160-127C-4005-86AF-68F3B95FF6AB}" type="presParOf" srcId="{B04F835B-624C-42B3-B4E6-6E5CBE14E086}" destId="{52B2C378-7A5E-4930-A2D4-F894DB8F18EE}" srcOrd="2" destOrd="0" presId="urn:microsoft.com/office/officeart/2005/8/layout/hChevron3"/>
    <dgm:cxn modelId="{057BF759-6B7D-4122-B397-F2428746B616}" type="presParOf" srcId="{B04F835B-624C-42B3-B4E6-6E5CBE14E086}" destId="{189AE979-AD89-4F3D-87F0-0A8E9B65871F}" srcOrd="3" destOrd="0" presId="urn:microsoft.com/office/officeart/2005/8/layout/hChevron3"/>
    <dgm:cxn modelId="{42FDEEB1-E2D2-42AC-9BF5-BCEEDAD018C3}" type="presParOf" srcId="{B04F835B-624C-42B3-B4E6-6E5CBE14E086}" destId="{0150BCE7-784A-4723-83A3-8846A7DCE8C1}" srcOrd="4" destOrd="0" presId="urn:microsoft.com/office/officeart/2005/8/layout/hChevron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5274E-E094-4C6B-9AC0-4A81521E4083}">
      <dsp:nvSpPr>
        <dsp:cNvPr id="0" name=""/>
        <dsp:cNvSpPr/>
      </dsp:nvSpPr>
      <dsp:spPr>
        <a:xfrm>
          <a:off x="3370" y="352685"/>
          <a:ext cx="2947324" cy="1178929"/>
        </a:xfrm>
        <a:prstGeom prst="homePlate">
          <a:avLst/>
        </a:prstGeom>
        <a:solidFill>
          <a:srgbClr val="04397A"/>
        </a:solidFill>
        <a:ln w="76200" cap="flat" cmpd="sng" algn="ctr">
          <a:solidFill>
            <a:prstClr val="whit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cs-CZ" sz="2400" kern="1200" dirty="0">
              <a:solidFill>
                <a:prstClr val="white"/>
              </a:solidFill>
              <a:latin typeface="Calibri" panose="020F0502020204030204"/>
              <a:ea typeface="+mn-ea"/>
              <a:cs typeface="+mn-cs"/>
            </a:rPr>
            <a:t>Connect</a:t>
          </a:r>
          <a:r>
            <a:rPr lang="cs-CZ" sz="2400" kern="1200" dirty="0"/>
            <a:t> to Mongo</a:t>
          </a:r>
        </a:p>
      </dsp:txBody>
      <dsp:txXfrm>
        <a:off x="3370" y="352685"/>
        <a:ext cx="2652592" cy="1178929"/>
      </dsp:txXfrm>
    </dsp:sp>
    <dsp:sp modelId="{0150BCE7-784A-4723-83A3-8846A7DCE8C1}">
      <dsp:nvSpPr>
        <dsp:cNvPr id="0" name=""/>
        <dsp:cNvSpPr/>
      </dsp:nvSpPr>
      <dsp:spPr>
        <a:xfrm>
          <a:off x="2361229" y="352685"/>
          <a:ext cx="2947324" cy="1178929"/>
        </a:xfrm>
        <a:prstGeom prst="chevron">
          <a:avLst/>
        </a:prstGeom>
        <a:solidFill>
          <a:srgbClr val="04397A"/>
        </a:solidFill>
        <a:ln w="76200" cap="flat" cmpd="sng" algn="ctr">
          <a:solidFill>
            <a:prstClr val="whit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cs-CZ" sz="2400" kern="1200" dirty="0"/>
            <a:t>Get </a:t>
          </a:r>
          <a:r>
            <a:rPr lang="cs-CZ" sz="2400" kern="1200" dirty="0">
              <a:solidFill>
                <a:prstClr val="white"/>
              </a:solidFill>
              <a:latin typeface="Calibri" panose="020F0502020204030204"/>
              <a:ea typeface="+mn-ea"/>
              <a:cs typeface="+mn-cs"/>
            </a:rPr>
            <a:t>Mongo</a:t>
          </a:r>
          <a:r>
            <a:rPr lang="cs-CZ" sz="2400" kern="1200" dirty="0"/>
            <a:t> Collection</a:t>
          </a:r>
        </a:p>
      </dsp:txBody>
      <dsp:txXfrm>
        <a:off x="2950694" y="352685"/>
        <a:ext cx="1768395" cy="1178929"/>
      </dsp:txXfrm>
    </dsp:sp>
    <dsp:sp modelId="{5B66EB5D-F32A-4B64-A435-C0BD556A168A}">
      <dsp:nvSpPr>
        <dsp:cNvPr id="0" name=""/>
        <dsp:cNvSpPr/>
      </dsp:nvSpPr>
      <dsp:spPr>
        <a:xfrm>
          <a:off x="4719089" y="352685"/>
          <a:ext cx="2947324" cy="1178929"/>
        </a:xfrm>
        <a:prstGeom prst="chevron">
          <a:avLst/>
        </a:prstGeom>
        <a:solidFill>
          <a:srgbClr val="04397A"/>
        </a:solidFill>
        <a:ln w="76200" cap="flat" cmpd="sng" algn="ctr">
          <a:solidFill>
            <a:prstClr val="whit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cs-CZ" sz="2400" kern="1200" dirty="0">
              <a:solidFill>
                <a:prstClr val="white"/>
              </a:solidFill>
              <a:latin typeface="Calibri" panose="020F0502020204030204"/>
              <a:ea typeface="+mn-ea"/>
              <a:cs typeface="+mn-cs"/>
            </a:rPr>
            <a:t>Find</a:t>
          </a:r>
        </a:p>
      </dsp:txBody>
      <dsp:txXfrm>
        <a:off x="5308554" y="352685"/>
        <a:ext cx="1768395" cy="11789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5274E-E094-4C6B-9AC0-4A81521E4083}">
      <dsp:nvSpPr>
        <dsp:cNvPr id="0" name=""/>
        <dsp:cNvSpPr/>
      </dsp:nvSpPr>
      <dsp:spPr>
        <a:xfrm>
          <a:off x="3370" y="329507"/>
          <a:ext cx="2947324" cy="1178929"/>
        </a:xfrm>
        <a:prstGeom prst="homePlate">
          <a:avLst/>
        </a:prstGeom>
        <a:solidFill>
          <a:srgbClr val="04397A"/>
        </a:solidFill>
        <a:ln w="762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cs-CZ" sz="2400" kern="1200" dirty="0"/>
            <a:t>Connect to Mongo</a:t>
          </a:r>
        </a:p>
      </dsp:txBody>
      <dsp:txXfrm>
        <a:off x="3370" y="329507"/>
        <a:ext cx="2652592" cy="1178929"/>
      </dsp:txXfrm>
    </dsp:sp>
    <dsp:sp modelId="{0150BCE7-784A-4723-83A3-8846A7DCE8C1}">
      <dsp:nvSpPr>
        <dsp:cNvPr id="0" name=""/>
        <dsp:cNvSpPr/>
      </dsp:nvSpPr>
      <dsp:spPr>
        <a:xfrm>
          <a:off x="2361229" y="329507"/>
          <a:ext cx="2947324" cy="1178929"/>
        </a:xfrm>
        <a:prstGeom prst="chevron">
          <a:avLst/>
        </a:prstGeom>
        <a:solidFill>
          <a:srgbClr val="04397A"/>
        </a:solidFill>
        <a:ln w="762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cs-CZ" sz="2400" kern="1200" dirty="0"/>
            <a:t>Get Mongo Collection</a:t>
          </a:r>
        </a:p>
      </dsp:txBody>
      <dsp:txXfrm>
        <a:off x="2950694" y="329507"/>
        <a:ext cx="1768395" cy="1178929"/>
      </dsp:txXfrm>
    </dsp:sp>
    <dsp:sp modelId="{5B66EB5D-F32A-4B64-A435-C0BD556A168A}">
      <dsp:nvSpPr>
        <dsp:cNvPr id="0" name=""/>
        <dsp:cNvSpPr/>
      </dsp:nvSpPr>
      <dsp:spPr>
        <a:xfrm>
          <a:off x="4719089" y="329507"/>
          <a:ext cx="2947324" cy="1178929"/>
        </a:xfrm>
        <a:prstGeom prst="chevron">
          <a:avLst/>
        </a:prstGeom>
        <a:solidFill>
          <a:srgbClr val="04397A"/>
        </a:solidFill>
        <a:ln w="762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cs-CZ" sz="2400" kern="1200" dirty="0"/>
            <a:t>Delete Many</a:t>
          </a:r>
        </a:p>
      </dsp:txBody>
      <dsp:txXfrm>
        <a:off x="5308554" y="329507"/>
        <a:ext cx="1768395" cy="11789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5274E-E094-4C6B-9AC0-4A81521E4083}">
      <dsp:nvSpPr>
        <dsp:cNvPr id="0" name=""/>
        <dsp:cNvSpPr/>
      </dsp:nvSpPr>
      <dsp:spPr>
        <a:xfrm>
          <a:off x="3370" y="17612"/>
          <a:ext cx="2947323" cy="1178929"/>
        </a:xfrm>
        <a:prstGeom prst="homePlate">
          <a:avLst/>
        </a:prstGeom>
        <a:solidFill>
          <a:srgbClr val="04397A"/>
        </a:solidFill>
        <a:ln w="76200" cap="flat" cmpd="sng" algn="ctr">
          <a:solidFill>
            <a:prstClr val="whit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cs-CZ" sz="2400" kern="1200" dirty="0">
              <a:solidFill>
                <a:prstClr val="white"/>
              </a:solidFill>
              <a:latin typeface="Calibri" panose="020F0502020204030204"/>
              <a:ea typeface="+mn-ea"/>
              <a:cs typeface="+mn-cs"/>
            </a:rPr>
            <a:t>Connect to Mongo</a:t>
          </a:r>
        </a:p>
      </dsp:txBody>
      <dsp:txXfrm>
        <a:off x="3370" y="17612"/>
        <a:ext cx="2652591" cy="1178929"/>
      </dsp:txXfrm>
    </dsp:sp>
    <dsp:sp modelId="{52B2C378-7A5E-4930-A2D4-F894DB8F18EE}">
      <dsp:nvSpPr>
        <dsp:cNvPr id="0" name=""/>
        <dsp:cNvSpPr/>
      </dsp:nvSpPr>
      <dsp:spPr>
        <a:xfrm>
          <a:off x="2361229" y="17612"/>
          <a:ext cx="2947323" cy="1178929"/>
        </a:xfrm>
        <a:prstGeom prst="chevron">
          <a:avLst/>
        </a:prstGeom>
        <a:solidFill>
          <a:srgbClr val="04397A"/>
        </a:solidFill>
        <a:ln w="762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cs-CZ" sz="2400" kern="1200"/>
            <a:t>Get Mongo Collection</a:t>
          </a:r>
          <a:endParaRPr lang="cs-CZ" sz="2400" kern="1200" dirty="0">
            <a:solidFill>
              <a:prstClr val="white"/>
            </a:solidFill>
            <a:latin typeface="Calibri" panose="020F0502020204030204"/>
            <a:ea typeface="+mn-ea"/>
            <a:cs typeface="+mn-cs"/>
          </a:endParaRPr>
        </a:p>
      </dsp:txBody>
      <dsp:txXfrm>
        <a:off x="2950694" y="17612"/>
        <a:ext cx="1768394" cy="1178929"/>
      </dsp:txXfrm>
    </dsp:sp>
    <dsp:sp modelId="{0150BCE7-784A-4723-83A3-8846A7DCE8C1}">
      <dsp:nvSpPr>
        <dsp:cNvPr id="0" name=""/>
        <dsp:cNvSpPr/>
      </dsp:nvSpPr>
      <dsp:spPr>
        <a:xfrm>
          <a:off x="4713771" y="35225"/>
          <a:ext cx="2947323" cy="1178929"/>
        </a:xfrm>
        <a:prstGeom prst="chevron">
          <a:avLst/>
        </a:prstGeom>
        <a:solidFill>
          <a:srgbClr val="04397A"/>
        </a:solidFill>
        <a:ln w="76200" cap="flat" cmpd="sng" algn="ctr">
          <a:solidFill>
            <a:prstClr val="whit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cs-CZ" sz="2400" kern="1200" dirty="0"/>
            <a:t>Insert One</a:t>
          </a:r>
        </a:p>
      </dsp:txBody>
      <dsp:txXfrm>
        <a:off x="5303236" y="35225"/>
        <a:ext cx="1768394" cy="1178929"/>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92775-F8DE-4F70-A03E-123E47C08ED0}" type="datetimeFigureOut">
              <a:rPr lang="en-GB" smtClean="0"/>
              <a:t>13/12/2021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37EAF-16AB-4D80-89C9-D4DA0B2B7769}" type="slidenum">
              <a:rPr lang="en-GB" smtClean="0"/>
              <a:t>‹#›</a:t>
            </a:fld>
            <a:endParaRPr lang="en-GB"/>
          </a:p>
        </p:txBody>
      </p:sp>
    </p:spTree>
    <p:extLst>
      <p:ext uri="{BB962C8B-B14F-4D97-AF65-F5344CB8AC3E}">
        <p14:creationId xmlns:p14="http://schemas.microsoft.com/office/powerpoint/2010/main" val="1401353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62B37EAF-16AB-4D80-89C9-D4DA0B2B7769}" type="slidenum">
              <a:rPr lang="en-GB" smtClean="0"/>
              <a:t>1</a:t>
            </a:fld>
            <a:endParaRPr lang="en-GB"/>
          </a:p>
        </p:txBody>
      </p:sp>
    </p:spTree>
    <p:extLst>
      <p:ext uri="{BB962C8B-B14F-4D97-AF65-F5344CB8AC3E}">
        <p14:creationId xmlns:p14="http://schemas.microsoft.com/office/powerpoint/2010/main" val="3058555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Roman and I'm also part of the Robot ICT family</a:t>
            </a:r>
            <a:r>
              <a:rPr lang="cs-CZ" dirty="0"/>
              <a:t>, where we love </a:t>
            </a:r>
            <a:r>
              <a:rPr lang="en-US" dirty="0"/>
              <a:t>to automate every process possible.</a:t>
            </a:r>
          </a:p>
          <a:p>
            <a:r>
              <a:rPr lang="en-US" dirty="0"/>
              <a:t>Some quick about Robot ICT. We are a Czech based company </a:t>
            </a:r>
            <a:r>
              <a:rPr lang="en-US" dirty="0" err="1"/>
              <a:t>focussed</a:t>
            </a:r>
            <a:r>
              <a:rPr lang="en-US" dirty="0"/>
              <a:t> on automation in different kind of industries. We do this by using RPA, which is Robotic Process Automation and we also use our own workflow automation software which is more specialized on networks, datacenters and large IT environments.</a:t>
            </a:r>
          </a:p>
          <a:p>
            <a:r>
              <a:rPr lang="en-US" dirty="0"/>
              <a:t>If you want to know more about Robot ICT, The Academy, Our </a:t>
            </a:r>
            <a:r>
              <a:rPr lang="en-US" dirty="0" err="1"/>
              <a:t>Comminuty</a:t>
            </a:r>
            <a:r>
              <a:rPr lang="en-US" dirty="0"/>
              <a:t>, all links are in the description below. </a:t>
            </a:r>
            <a:r>
              <a:rPr lang="cs-CZ" dirty="0"/>
              <a:t>If you will enjoy this webinar, p</a:t>
            </a:r>
            <a:r>
              <a:rPr lang="en-US" dirty="0"/>
              <a:t>lease </a:t>
            </a:r>
            <a:r>
              <a:rPr lang="cs-CZ" dirty="0"/>
              <a:t>give us a </a:t>
            </a:r>
            <a:r>
              <a:rPr lang="en-US" dirty="0"/>
              <a:t>like and </a:t>
            </a:r>
            <a:r>
              <a:rPr lang="en-US" dirty="0" err="1"/>
              <a:t>subscrib</a:t>
            </a:r>
            <a:r>
              <a:rPr lang="cs-CZ" dirty="0"/>
              <a:t>e</a:t>
            </a:r>
            <a:r>
              <a:rPr lang="en-US" dirty="0"/>
              <a:t>, it would mean a lot to us.</a:t>
            </a:r>
            <a:endParaRPr lang="cs-CZ" dirty="0"/>
          </a:p>
        </p:txBody>
      </p:sp>
      <p:sp>
        <p:nvSpPr>
          <p:cNvPr id="4" name="Slide Number Placeholder 3"/>
          <p:cNvSpPr>
            <a:spLocks noGrp="1"/>
          </p:cNvSpPr>
          <p:nvPr>
            <p:ph type="sldNum" sz="quarter" idx="5"/>
          </p:nvPr>
        </p:nvSpPr>
        <p:spPr/>
        <p:txBody>
          <a:bodyPr/>
          <a:lstStyle/>
          <a:p>
            <a:fld id="{62B37EAF-16AB-4D80-89C9-D4DA0B2B7769}" type="slidenum">
              <a:rPr lang="en-GB" smtClean="0"/>
              <a:t>2</a:t>
            </a:fld>
            <a:endParaRPr lang="en-GB"/>
          </a:p>
        </p:txBody>
      </p:sp>
    </p:spTree>
    <p:extLst>
      <p:ext uri="{BB962C8B-B14F-4D97-AF65-F5344CB8AC3E}">
        <p14:creationId xmlns:p14="http://schemas.microsoft.com/office/powerpoint/2010/main" val="834995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62B37EAF-16AB-4D80-89C9-D4DA0B2B7769}" type="slidenum">
              <a:rPr lang="en-GB" smtClean="0"/>
              <a:t>3</a:t>
            </a:fld>
            <a:endParaRPr lang="en-GB"/>
          </a:p>
        </p:txBody>
      </p:sp>
    </p:spTree>
    <p:extLst>
      <p:ext uri="{BB962C8B-B14F-4D97-AF65-F5344CB8AC3E}">
        <p14:creationId xmlns:p14="http://schemas.microsoft.com/office/powerpoint/2010/main" val="789609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62B37EAF-16AB-4D80-89C9-D4DA0B2B7769}" type="slidenum">
              <a:rPr lang="en-GB" smtClean="0"/>
              <a:t>4</a:t>
            </a:fld>
            <a:endParaRPr lang="en-GB"/>
          </a:p>
        </p:txBody>
      </p:sp>
    </p:spTree>
    <p:extLst>
      <p:ext uri="{BB962C8B-B14F-4D97-AF65-F5344CB8AC3E}">
        <p14:creationId xmlns:p14="http://schemas.microsoft.com/office/powerpoint/2010/main" val="342073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62B37EAF-16AB-4D80-89C9-D4DA0B2B7769}" type="slidenum">
              <a:rPr lang="en-GB" smtClean="0"/>
              <a:t>5</a:t>
            </a:fld>
            <a:endParaRPr lang="en-GB"/>
          </a:p>
        </p:txBody>
      </p:sp>
    </p:spTree>
    <p:extLst>
      <p:ext uri="{BB962C8B-B14F-4D97-AF65-F5344CB8AC3E}">
        <p14:creationId xmlns:p14="http://schemas.microsoft.com/office/powerpoint/2010/main" val="3908994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B37EAF-16AB-4D80-89C9-D4DA0B2B7769}" type="slidenum">
              <a:rPr lang="en-GB" smtClean="0"/>
              <a:t>6</a:t>
            </a:fld>
            <a:endParaRPr lang="en-GB"/>
          </a:p>
        </p:txBody>
      </p:sp>
    </p:spTree>
    <p:extLst>
      <p:ext uri="{BB962C8B-B14F-4D97-AF65-F5344CB8AC3E}">
        <p14:creationId xmlns:p14="http://schemas.microsoft.com/office/powerpoint/2010/main" val="4259472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62B37EAF-16AB-4D80-89C9-D4DA0B2B7769}" type="slidenum">
              <a:rPr lang="en-GB" smtClean="0"/>
              <a:t>7</a:t>
            </a:fld>
            <a:endParaRPr lang="en-GB"/>
          </a:p>
        </p:txBody>
      </p:sp>
    </p:spTree>
    <p:extLst>
      <p:ext uri="{BB962C8B-B14F-4D97-AF65-F5344CB8AC3E}">
        <p14:creationId xmlns:p14="http://schemas.microsoft.com/office/powerpoint/2010/main" val="1968761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7B53-E3B3-418C-AED7-9CC72257F5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C3039A-140B-43CC-9418-E21DAE7EBD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128822-9942-4DDE-8D55-26949282856A}"/>
              </a:ext>
            </a:extLst>
          </p:cNvPr>
          <p:cNvSpPr>
            <a:spLocks noGrp="1"/>
          </p:cNvSpPr>
          <p:nvPr>
            <p:ph type="dt" sz="half" idx="10"/>
          </p:nvPr>
        </p:nvSpPr>
        <p:spPr/>
        <p:txBody>
          <a:bodyPr/>
          <a:lstStyle/>
          <a:p>
            <a:fld id="{FF0683BB-007A-4BC2-A9DB-0E9DF99438D0}" type="datetimeFigureOut">
              <a:rPr lang="en-US" smtClean="0"/>
              <a:t>12/13/2021</a:t>
            </a:fld>
            <a:endParaRPr lang="en-US"/>
          </a:p>
        </p:txBody>
      </p:sp>
      <p:sp>
        <p:nvSpPr>
          <p:cNvPr id="5" name="Footer Placeholder 4">
            <a:extLst>
              <a:ext uri="{FF2B5EF4-FFF2-40B4-BE49-F238E27FC236}">
                <a16:creationId xmlns:a16="http://schemas.microsoft.com/office/drawing/2014/main" id="{4DEE9797-CC8B-4D0E-A957-480A4B7D9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CC8AF-1F45-485F-A715-A215176AAF49}"/>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3593381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6AAC-D590-46C2-B39A-428B2812D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80F78C-9BF9-48B4-9601-8788F1B9FC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81A9A-25D3-4647-9273-4E5279AC8ED9}"/>
              </a:ext>
            </a:extLst>
          </p:cNvPr>
          <p:cNvSpPr>
            <a:spLocks noGrp="1"/>
          </p:cNvSpPr>
          <p:nvPr>
            <p:ph type="dt" sz="half" idx="10"/>
          </p:nvPr>
        </p:nvSpPr>
        <p:spPr/>
        <p:txBody>
          <a:bodyPr/>
          <a:lstStyle/>
          <a:p>
            <a:fld id="{FF0683BB-007A-4BC2-A9DB-0E9DF99438D0}" type="datetimeFigureOut">
              <a:rPr lang="en-US" smtClean="0"/>
              <a:t>12/13/2021</a:t>
            </a:fld>
            <a:endParaRPr lang="en-US"/>
          </a:p>
        </p:txBody>
      </p:sp>
      <p:sp>
        <p:nvSpPr>
          <p:cNvPr id="5" name="Footer Placeholder 4">
            <a:extLst>
              <a:ext uri="{FF2B5EF4-FFF2-40B4-BE49-F238E27FC236}">
                <a16:creationId xmlns:a16="http://schemas.microsoft.com/office/drawing/2014/main" id="{787D32E8-3461-4023-A671-66A0F4D19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6119E-F02D-4FD9-8D51-CE570443DDAB}"/>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17827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1214DA-029D-4F65-ABF1-4210A1B2D6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4A5F34-53D6-4591-852E-3B3A56037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6D014-8194-43B3-8DC3-A3BD8636D8AF}"/>
              </a:ext>
            </a:extLst>
          </p:cNvPr>
          <p:cNvSpPr>
            <a:spLocks noGrp="1"/>
          </p:cNvSpPr>
          <p:nvPr>
            <p:ph type="dt" sz="half" idx="10"/>
          </p:nvPr>
        </p:nvSpPr>
        <p:spPr/>
        <p:txBody>
          <a:bodyPr/>
          <a:lstStyle/>
          <a:p>
            <a:fld id="{FF0683BB-007A-4BC2-A9DB-0E9DF99438D0}" type="datetimeFigureOut">
              <a:rPr lang="en-US" smtClean="0"/>
              <a:t>12/13/2021</a:t>
            </a:fld>
            <a:endParaRPr lang="en-US"/>
          </a:p>
        </p:txBody>
      </p:sp>
      <p:sp>
        <p:nvSpPr>
          <p:cNvPr id="5" name="Footer Placeholder 4">
            <a:extLst>
              <a:ext uri="{FF2B5EF4-FFF2-40B4-BE49-F238E27FC236}">
                <a16:creationId xmlns:a16="http://schemas.microsoft.com/office/drawing/2014/main" id="{F11B9D85-2B5B-4B55-B5EC-01EC9EDE1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515BE-25E0-465E-9661-D9CB16678130}"/>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294202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2F75-7031-4A8F-A33A-7CD1F1A7D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2F157-6469-49B0-918A-ACBAA314CC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AF039-B8C6-4505-BF11-338C4FAB317B}"/>
              </a:ext>
            </a:extLst>
          </p:cNvPr>
          <p:cNvSpPr>
            <a:spLocks noGrp="1"/>
          </p:cNvSpPr>
          <p:nvPr>
            <p:ph type="dt" sz="half" idx="10"/>
          </p:nvPr>
        </p:nvSpPr>
        <p:spPr/>
        <p:txBody>
          <a:bodyPr/>
          <a:lstStyle/>
          <a:p>
            <a:fld id="{FF0683BB-007A-4BC2-A9DB-0E9DF99438D0}" type="datetimeFigureOut">
              <a:rPr lang="en-US" smtClean="0"/>
              <a:t>12/13/2021</a:t>
            </a:fld>
            <a:endParaRPr lang="en-US"/>
          </a:p>
        </p:txBody>
      </p:sp>
      <p:sp>
        <p:nvSpPr>
          <p:cNvPr id="5" name="Footer Placeholder 4">
            <a:extLst>
              <a:ext uri="{FF2B5EF4-FFF2-40B4-BE49-F238E27FC236}">
                <a16:creationId xmlns:a16="http://schemas.microsoft.com/office/drawing/2014/main" id="{184CE2C6-87F3-4D44-8D05-8EF5DC981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05EDF-1D69-4209-9C52-90F03D99BB66}"/>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225768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91AD-07E5-49AB-8034-F4591CDA9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CC2F1F-6382-49A6-81B9-528C33BB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F73CD2-2772-4046-AA7B-E6106BD16A23}"/>
              </a:ext>
            </a:extLst>
          </p:cNvPr>
          <p:cNvSpPr>
            <a:spLocks noGrp="1"/>
          </p:cNvSpPr>
          <p:nvPr>
            <p:ph type="dt" sz="half" idx="10"/>
          </p:nvPr>
        </p:nvSpPr>
        <p:spPr/>
        <p:txBody>
          <a:bodyPr/>
          <a:lstStyle/>
          <a:p>
            <a:fld id="{FF0683BB-007A-4BC2-A9DB-0E9DF99438D0}" type="datetimeFigureOut">
              <a:rPr lang="en-US" smtClean="0"/>
              <a:t>12/13/2021</a:t>
            </a:fld>
            <a:endParaRPr lang="en-US"/>
          </a:p>
        </p:txBody>
      </p:sp>
      <p:sp>
        <p:nvSpPr>
          <p:cNvPr id="5" name="Footer Placeholder 4">
            <a:extLst>
              <a:ext uri="{FF2B5EF4-FFF2-40B4-BE49-F238E27FC236}">
                <a16:creationId xmlns:a16="http://schemas.microsoft.com/office/drawing/2014/main" id="{7A0CF6AD-51F5-4B9B-869A-2E4C679A5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77F35-6EA2-474C-8B12-D755430E8478}"/>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363536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73CD-CB77-41A1-B3DC-5754D28EB5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501F8-1039-4079-9F7F-95BF6A7223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DDE896-0EAF-41F6-838B-2B2811D87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34AABA-EDA0-405B-9EDB-A3C4CF47906E}"/>
              </a:ext>
            </a:extLst>
          </p:cNvPr>
          <p:cNvSpPr>
            <a:spLocks noGrp="1"/>
          </p:cNvSpPr>
          <p:nvPr>
            <p:ph type="dt" sz="half" idx="10"/>
          </p:nvPr>
        </p:nvSpPr>
        <p:spPr/>
        <p:txBody>
          <a:bodyPr/>
          <a:lstStyle/>
          <a:p>
            <a:fld id="{FF0683BB-007A-4BC2-A9DB-0E9DF99438D0}" type="datetimeFigureOut">
              <a:rPr lang="en-US" smtClean="0"/>
              <a:t>12/13/2021</a:t>
            </a:fld>
            <a:endParaRPr lang="en-US"/>
          </a:p>
        </p:txBody>
      </p:sp>
      <p:sp>
        <p:nvSpPr>
          <p:cNvPr id="6" name="Footer Placeholder 5">
            <a:extLst>
              <a:ext uri="{FF2B5EF4-FFF2-40B4-BE49-F238E27FC236}">
                <a16:creationId xmlns:a16="http://schemas.microsoft.com/office/drawing/2014/main" id="{BC87A611-5FED-493A-B152-99BA7660F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73423-ED5D-4875-BE4C-AA3C6F11CFC4}"/>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375825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750AE-2051-409B-8A2E-9C90337486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912C5C-49E9-49D7-8466-16FD9BC77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8FCA42-6D1F-41A2-8AF6-7F5461C692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DFACDD-D7AD-4FF8-B41A-2B907FB3EE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A895BB-1057-4BB8-A82E-D95A4793F1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C77DC2-2309-4EEB-ACA3-493EAA45AFBD}"/>
              </a:ext>
            </a:extLst>
          </p:cNvPr>
          <p:cNvSpPr>
            <a:spLocks noGrp="1"/>
          </p:cNvSpPr>
          <p:nvPr>
            <p:ph type="dt" sz="half" idx="10"/>
          </p:nvPr>
        </p:nvSpPr>
        <p:spPr/>
        <p:txBody>
          <a:bodyPr/>
          <a:lstStyle/>
          <a:p>
            <a:fld id="{FF0683BB-007A-4BC2-A9DB-0E9DF99438D0}" type="datetimeFigureOut">
              <a:rPr lang="en-US" smtClean="0"/>
              <a:t>12/13/2021</a:t>
            </a:fld>
            <a:endParaRPr lang="en-US"/>
          </a:p>
        </p:txBody>
      </p:sp>
      <p:sp>
        <p:nvSpPr>
          <p:cNvPr id="8" name="Footer Placeholder 7">
            <a:extLst>
              <a:ext uri="{FF2B5EF4-FFF2-40B4-BE49-F238E27FC236}">
                <a16:creationId xmlns:a16="http://schemas.microsoft.com/office/drawing/2014/main" id="{A6F134C5-7B3E-4D04-A13E-721979A429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6A944B-0FA2-4F04-ACAD-44634318FBBC}"/>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198666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1153-17BF-415B-AB7F-1E8F7DC28F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9DD933-5FBA-44D8-9D15-03BF76947D29}"/>
              </a:ext>
            </a:extLst>
          </p:cNvPr>
          <p:cNvSpPr>
            <a:spLocks noGrp="1"/>
          </p:cNvSpPr>
          <p:nvPr>
            <p:ph type="dt" sz="half" idx="10"/>
          </p:nvPr>
        </p:nvSpPr>
        <p:spPr/>
        <p:txBody>
          <a:bodyPr/>
          <a:lstStyle/>
          <a:p>
            <a:fld id="{FF0683BB-007A-4BC2-A9DB-0E9DF99438D0}" type="datetimeFigureOut">
              <a:rPr lang="en-US" smtClean="0"/>
              <a:t>12/13/2021</a:t>
            </a:fld>
            <a:endParaRPr lang="en-US"/>
          </a:p>
        </p:txBody>
      </p:sp>
      <p:sp>
        <p:nvSpPr>
          <p:cNvPr id="4" name="Footer Placeholder 3">
            <a:extLst>
              <a:ext uri="{FF2B5EF4-FFF2-40B4-BE49-F238E27FC236}">
                <a16:creationId xmlns:a16="http://schemas.microsoft.com/office/drawing/2014/main" id="{7A5D7BD6-928E-465A-BBCA-E461F9214C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43ABEE-D135-4811-AC0C-5E74816B6AEA}"/>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428320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3A8084-D3FD-40B6-B178-D074DFC09BA2}"/>
              </a:ext>
            </a:extLst>
          </p:cNvPr>
          <p:cNvSpPr>
            <a:spLocks noGrp="1"/>
          </p:cNvSpPr>
          <p:nvPr>
            <p:ph type="dt" sz="half" idx="10"/>
          </p:nvPr>
        </p:nvSpPr>
        <p:spPr/>
        <p:txBody>
          <a:bodyPr/>
          <a:lstStyle/>
          <a:p>
            <a:fld id="{FF0683BB-007A-4BC2-A9DB-0E9DF99438D0}" type="datetimeFigureOut">
              <a:rPr lang="en-US" smtClean="0"/>
              <a:t>12/13/2021</a:t>
            </a:fld>
            <a:endParaRPr lang="en-US"/>
          </a:p>
        </p:txBody>
      </p:sp>
      <p:sp>
        <p:nvSpPr>
          <p:cNvPr id="3" name="Footer Placeholder 2">
            <a:extLst>
              <a:ext uri="{FF2B5EF4-FFF2-40B4-BE49-F238E27FC236}">
                <a16:creationId xmlns:a16="http://schemas.microsoft.com/office/drawing/2014/main" id="{D38B031D-5730-4C34-B6E9-058EC4B83E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FD7BCB-FF0A-4984-BB4F-2FB815D6484B}"/>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79375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3789-56A8-42D9-8599-5615C8443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6B678E-7836-43C9-AD6A-2301F3CAF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BD6033-74F8-4E08-8DFC-2D4C36FE7C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0D0B10-C677-47AC-8407-63C2172F6C6C}"/>
              </a:ext>
            </a:extLst>
          </p:cNvPr>
          <p:cNvSpPr>
            <a:spLocks noGrp="1"/>
          </p:cNvSpPr>
          <p:nvPr>
            <p:ph type="dt" sz="half" idx="10"/>
          </p:nvPr>
        </p:nvSpPr>
        <p:spPr/>
        <p:txBody>
          <a:bodyPr/>
          <a:lstStyle/>
          <a:p>
            <a:fld id="{FF0683BB-007A-4BC2-A9DB-0E9DF99438D0}" type="datetimeFigureOut">
              <a:rPr lang="en-US" smtClean="0"/>
              <a:t>12/13/2021</a:t>
            </a:fld>
            <a:endParaRPr lang="en-US"/>
          </a:p>
        </p:txBody>
      </p:sp>
      <p:sp>
        <p:nvSpPr>
          <p:cNvPr id="6" name="Footer Placeholder 5">
            <a:extLst>
              <a:ext uri="{FF2B5EF4-FFF2-40B4-BE49-F238E27FC236}">
                <a16:creationId xmlns:a16="http://schemas.microsoft.com/office/drawing/2014/main" id="{62423D57-5A39-4182-B3CE-85AAB6FA6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7F1A0A-62D4-4A6E-8A7A-91146D40E105}"/>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264510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992F-516D-4CC2-A003-FCDEA2F3D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559D85-3B4C-4B34-9E4D-B10C6184E8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729F8E-7705-45BF-95A6-26CCB9DF0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F2846-059C-4287-9FA4-6ED997B9A4C8}"/>
              </a:ext>
            </a:extLst>
          </p:cNvPr>
          <p:cNvSpPr>
            <a:spLocks noGrp="1"/>
          </p:cNvSpPr>
          <p:nvPr>
            <p:ph type="dt" sz="half" idx="10"/>
          </p:nvPr>
        </p:nvSpPr>
        <p:spPr/>
        <p:txBody>
          <a:bodyPr/>
          <a:lstStyle/>
          <a:p>
            <a:fld id="{FF0683BB-007A-4BC2-A9DB-0E9DF99438D0}" type="datetimeFigureOut">
              <a:rPr lang="en-US" smtClean="0"/>
              <a:t>12/13/2021</a:t>
            </a:fld>
            <a:endParaRPr lang="en-US"/>
          </a:p>
        </p:txBody>
      </p:sp>
      <p:sp>
        <p:nvSpPr>
          <p:cNvPr id="6" name="Footer Placeholder 5">
            <a:extLst>
              <a:ext uri="{FF2B5EF4-FFF2-40B4-BE49-F238E27FC236}">
                <a16:creationId xmlns:a16="http://schemas.microsoft.com/office/drawing/2014/main" id="{2F211CBF-5B61-4780-97CC-6ECAF1DD1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1800B-E6A8-425F-9884-D5B4283FDA9B}"/>
              </a:ext>
            </a:extLst>
          </p:cNvPr>
          <p:cNvSpPr>
            <a:spLocks noGrp="1"/>
          </p:cNvSpPr>
          <p:nvPr>
            <p:ph type="sldNum" sz="quarter" idx="12"/>
          </p:nvPr>
        </p:nvSpPr>
        <p:spPr/>
        <p:txBody>
          <a:bodyPr/>
          <a:lstStyle/>
          <a:p>
            <a:fld id="{F8967D35-4A9E-4A32-8143-7EDA238E6B0F}" type="slidenum">
              <a:rPr lang="en-US" smtClean="0"/>
              <a:t>‹#›</a:t>
            </a:fld>
            <a:endParaRPr lang="en-US"/>
          </a:p>
        </p:txBody>
      </p:sp>
    </p:spTree>
    <p:extLst>
      <p:ext uri="{BB962C8B-B14F-4D97-AF65-F5344CB8AC3E}">
        <p14:creationId xmlns:p14="http://schemas.microsoft.com/office/powerpoint/2010/main" val="3600582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56AF42-1496-4D2D-BE88-6B9D91B342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D3DC19-43F3-4582-BE8F-19254E600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18596-DC77-4587-8761-40C765610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683BB-007A-4BC2-A9DB-0E9DF99438D0}" type="datetimeFigureOut">
              <a:rPr lang="en-US" smtClean="0"/>
              <a:t>12/13/2021</a:t>
            </a:fld>
            <a:endParaRPr lang="en-US"/>
          </a:p>
        </p:txBody>
      </p:sp>
      <p:sp>
        <p:nvSpPr>
          <p:cNvPr id="5" name="Footer Placeholder 4">
            <a:extLst>
              <a:ext uri="{FF2B5EF4-FFF2-40B4-BE49-F238E27FC236}">
                <a16:creationId xmlns:a16="http://schemas.microsoft.com/office/drawing/2014/main" id="{B01AD402-C976-4EA7-B0F7-B888227A59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DEB7AA-F541-425A-A874-D8EE749315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67D35-4A9E-4A32-8143-7EDA238E6B0F}" type="slidenum">
              <a:rPr lang="en-US" smtClean="0"/>
              <a:t>‹#›</a:t>
            </a:fld>
            <a:endParaRPr lang="en-US"/>
          </a:p>
        </p:txBody>
      </p:sp>
    </p:spTree>
    <p:extLst>
      <p:ext uri="{BB962C8B-B14F-4D97-AF65-F5344CB8AC3E}">
        <p14:creationId xmlns:p14="http://schemas.microsoft.com/office/powerpoint/2010/main" val="127956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5.xml"/><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181A10-8E0E-A24B-862D-235105CD18AA}"/>
              </a:ext>
            </a:extLst>
          </p:cNvPr>
          <p:cNvSpPr/>
          <p:nvPr/>
        </p:nvSpPr>
        <p:spPr>
          <a:xfrm>
            <a:off x="0" y="236621"/>
            <a:ext cx="11951367" cy="6384758"/>
          </a:xfrm>
          <a:prstGeom prst="rect">
            <a:avLst/>
          </a:prstGeom>
          <a:solidFill>
            <a:srgbClr val="05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rgbClr val="05397A"/>
              </a:solidFill>
              <a:latin typeface="Montserrat" panose="00000500000000000000" pitchFamily="2" charset="0"/>
            </a:endParaRPr>
          </a:p>
        </p:txBody>
      </p:sp>
      <p:pic>
        <p:nvPicPr>
          <p:cNvPr id="6" name="Obrázek 5">
            <a:extLst>
              <a:ext uri="{FF2B5EF4-FFF2-40B4-BE49-F238E27FC236}">
                <a16:creationId xmlns:a16="http://schemas.microsoft.com/office/drawing/2014/main" id="{B7387F5C-FC5E-EC45-9B68-DF799D6153B5}"/>
              </a:ext>
            </a:extLst>
          </p:cNvPr>
          <p:cNvPicPr>
            <a:picLocks noChangeAspect="1"/>
          </p:cNvPicPr>
          <p:nvPr/>
        </p:nvPicPr>
        <p:blipFill>
          <a:blip r:embed="rId3"/>
          <a:stretch>
            <a:fillRect/>
          </a:stretch>
        </p:blipFill>
        <p:spPr>
          <a:xfrm>
            <a:off x="8997580" y="598237"/>
            <a:ext cx="2489708" cy="2830763"/>
          </a:xfrm>
          <a:prstGeom prst="rect">
            <a:avLst/>
          </a:prstGeom>
        </p:spPr>
      </p:pic>
      <p:pic>
        <p:nvPicPr>
          <p:cNvPr id="8" name="Obrázek 7">
            <a:extLst>
              <a:ext uri="{FF2B5EF4-FFF2-40B4-BE49-F238E27FC236}">
                <a16:creationId xmlns:a16="http://schemas.microsoft.com/office/drawing/2014/main" id="{8DC193A7-7832-7E49-B4CF-026E7D38DC7C}"/>
              </a:ext>
            </a:extLst>
          </p:cNvPr>
          <p:cNvPicPr>
            <a:picLocks noChangeAspect="1"/>
          </p:cNvPicPr>
          <p:nvPr/>
        </p:nvPicPr>
        <p:blipFill>
          <a:blip r:embed="rId4"/>
          <a:stretch>
            <a:fillRect/>
          </a:stretch>
        </p:blipFill>
        <p:spPr>
          <a:xfrm>
            <a:off x="396409" y="579207"/>
            <a:ext cx="2874741" cy="1198327"/>
          </a:xfrm>
          <a:prstGeom prst="rect">
            <a:avLst/>
          </a:prstGeom>
        </p:spPr>
      </p:pic>
      <p:sp>
        <p:nvSpPr>
          <p:cNvPr id="9" name="TextovéPole 8">
            <a:extLst>
              <a:ext uri="{FF2B5EF4-FFF2-40B4-BE49-F238E27FC236}">
                <a16:creationId xmlns:a16="http://schemas.microsoft.com/office/drawing/2014/main" id="{885D051A-91BD-8549-AF3E-EBB83D61679C}"/>
              </a:ext>
            </a:extLst>
          </p:cNvPr>
          <p:cNvSpPr txBox="1"/>
          <p:nvPr/>
        </p:nvSpPr>
        <p:spPr>
          <a:xfrm>
            <a:off x="521103" y="5777345"/>
            <a:ext cx="3179835" cy="369332"/>
          </a:xfrm>
          <a:prstGeom prst="rect">
            <a:avLst/>
          </a:prstGeom>
          <a:noFill/>
        </p:spPr>
        <p:txBody>
          <a:bodyPr wrap="square" rtlCol="0">
            <a:spAutoFit/>
          </a:bodyPr>
          <a:lstStyle/>
          <a:p>
            <a:r>
              <a:rPr lang="cs-CZ" dirty="0">
                <a:solidFill>
                  <a:schemeClr val="bg1"/>
                </a:solidFill>
                <a:latin typeface="Montserrat" panose="00000500000000000000" pitchFamily="2" charset="0"/>
              </a:rPr>
              <a:t>hello@robotict.com</a:t>
            </a:r>
          </a:p>
        </p:txBody>
      </p:sp>
      <p:sp>
        <p:nvSpPr>
          <p:cNvPr id="10" name="TextovéPole 9">
            <a:extLst>
              <a:ext uri="{FF2B5EF4-FFF2-40B4-BE49-F238E27FC236}">
                <a16:creationId xmlns:a16="http://schemas.microsoft.com/office/drawing/2014/main" id="{B93A3722-C62C-B548-88CD-2767326AFC68}"/>
              </a:ext>
            </a:extLst>
          </p:cNvPr>
          <p:cNvSpPr txBox="1"/>
          <p:nvPr/>
        </p:nvSpPr>
        <p:spPr>
          <a:xfrm>
            <a:off x="8782596" y="5777345"/>
            <a:ext cx="2627963" cy="369332"/>
          </a:xfrm>
          <a:prstGeom prst="rect">
            <a:avLst/>
          </a:prstGeom>
          <a:noFill/>
        </p:spPr>
        <p:txBody>
          <a:bodyPr wrap="square" rtlCol="0">
            <a:spAutoFit/>
          </a:bodyPr>
          <a:lstStyle/>
          <a:p>
            <a:pPr algn="r"/>
            <a:r>
              <a:rPr lang="cs-CZ" dirty="0">
                <a:solidFill>
                  <a:schemeClr val="bg1"/>
                </a:solidFill>
                <a:latin typeface="Montserrat" panose="00000500000000000000" pitchFamily="2" charset="0"/>
              </a:rPr>
              <a:t>www.robotict.com</a:t>
            </a:r>
          </a:p>
        </p:txBody>
      </p:sp>
      <p:sp>
        <p:nvSpPr>
          <p:cNvPr id="11" name="TextovéPole 6">
            <a:extLst>
              <a:ext uri="{FF2B5EF4-FFF2-40B4-BE49-F238E27FC236}">
                <a16:creationId xmlns:a16="http://schemas.microsoft.com/office/drawing/2014/main" id="{A3A43B3D-C9B9-40B1-B6A1-4C70B4C87D8B}"/>
              </a:ext>
            </a:extLst>
          </p:cNvPr>
          <p:cNvSpPr txBox="1"/>
          <p:nvPr/>
        </p:nvSpPr>
        <p:spPr>
          <a:xfrm>
            <a:off x="669328" y="2718754"/>
            <a:ext cx="10765911" cy="1600438"/>
          </a:xfrm>
          <a:prstGeom prst="rect">
            <a:avLst/>
          </a:prstGeom>
          <a:noFill/>
        </p:spPr>
        <p:txBody>
          <a:bodyPr wrap="square" rtlCol="0">
            <a:spAutoFit/>
          </a:bodyPr>
          <a:lstStyle/>
          <a:p>
            <a:pPr algn="ctr"/>
            <a:r>
              <a:rPr lang="cs-CZ" sz="4400" b="1" dirty="0">
                <a:solidFill>
                  <a:schemeClr val="bg1"/>
                </a:solidFill>
                <a:latin typeface="Montserrat" panose="00000500000000000000" pitchFamily="2" charset="0"/>
              </a:rPr>
              <a:t>RPA Fridays </a:t>
            </a:r>
            <a:r>
              <a:rPr lang="en-US" sz="4400" b="1" dirty="0">
                <a:solidFill>
                  <a:schemeClr val="bg1"/>
                </a:solidFill>
                <a:latin typeface="Montserrat" panose="00000500000000000000" pitchFamily="2" charset="0"/>
              </a:rPr>
              <a:t>#</a:t>
            </a:r>
            <a:r>
              <a:rPr lang="cs-CZ" sz="4400" b="1" dirty="0">
                <a:solidFill>
                  <a:schemeClr val="bg1"/>
                </a:solidFill>
                <a:latin typeface="Montserrat" panose="00000500000000000000" pitchFamily="2" charset="0"/>
              </a:rPr>
              <a:t>25</a:t>
            </a:r>
          </a:p>
          <a:p>
            <a:pPr algn="ctr"/>
            <a:r>
              <a:rPr lang="cs-CZ" sz="5400" dirty="0">
                <a:solidFill>
                  <a:schemeClr val="bg1"/>
                </a:solidFill>
                <a:latin typeface="Montserrat" panose="00000500000000000000" pitchFamily="2" charset="0"/>
              </a:rPr>
              <a:t>UiPath &amp; MongoDB</a:t>
            </a:r>
            <a:endParaRPr lang="cs-CZ" sz="6000"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529372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181A10-8E0E-A24B-862D-235105CD18AA}"/>
              </a:ext>
            </a:extLst>
          </p:cNvPr>
          <p:cNvSpPr/>
          <p:nvPr/>
        </p:nvSpPr>
        <p:spPr>
          <a:xfrm>
            <a:off x="0" y="236621"/>
            <a:ext cx="11951367" cy="969879"/>
          </a:xfrm>
          <a:prstGeom prst="rect">
            <a:avLst/>
          </a:prstGeom>
          <a:solidFill>
            <a:srgbClr val="04397A"/>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solidFill>
                <a:srgbClr val="04397A"/>
              </a:solidFill>
              <a:latin typeface="Montserrat" panose="00000500000000000000" pitchFamily="2" charset="0"/>
            </a:endParaRPr>
          </a:p>
        </p:txBody>
      </p:sp>
      <p:sp>
        <p:nvSpPr>
          <p:cNvPr id="9" name="TextovéPole 8">
            <a:extLst>
              <a:ext uri="{FF2B5EF4-FFF2-40B4-BE49-F238E27FC236}">
                <a16:creationId xmlns:a16="http://schemas.microsoft.com/office/drawing/2014/main" id="{885D051A-91BD-8549-AF3E-EBB83D61679C}"/>
              </a:ext>
            </a:extLst>
          </p:cNvPr>
          <p:cNvSpPr txBox="1"/>
          <p:nvPr/>
        </p:nvSpPr>
        <p:spPr>
          <a:xfrm>
            <a:off x="521103" y="470940"/>
            <a:ext cx="11430264" cy="523220"/>
          </a:xfrm>
          <a:prstGeom prst="rect">
            <a:avLst/>
          </a:prstGeom>
          <a:noFill/>
        </p:spPr>
        <p:txBody>
          <a:bodyPr wrap="square" rtlCol="0">
            <a:spAutoFit/>
          </a:bodyPr>
          <a:lstStyle/>
          <a:p>
            <a:r>
              <a:rPr lang="cs-CZ" sz="2800" spc="-5" dirty="0">
                <a:solidFill>
                  <a:schemeClr val="bg1"/>
                </a:solidFill>
                <a:latin typeface="Montserrat" panose="00000500000000000000" pitchFamily="2" charset="0"/>
                <a:cs typeface="Open Sans"/>
              </a:rPr>
              <a:t>About me                                              About us</a:t>
            </a:r>
            <a:endParaRPr lang="cs-CZ" sz="2800" dirty="0">
              <a:solidFill>
                <a:schemeClr val="bg1"/>
              </a:solidFill>
              <a:latin typeface="Montserrat" panose="00000500000000000000" pitchFamily="2" charset="0"/>
            </a:endParaRPr>
          </a:p>
        </p:txBody>
      </p:sp>
      <p:sp>
        <p:nvSpPr>
          <p:cNvPr id="17" name="TextovéPole 16">
            <a:extLst>
              <a:ext uri="{FF2B5EF4-FFF2-40B4-BE49-F238E27FC236}">
                <a16:creationId xmlns:a16="http://schemas.microsoft.com/office/drawing/2014/main" id="{81379B34-ABAA-F744-99E4-D81211803A86}"/>
              </a:ext>
            </a:extLst>
          </p:cNvPr>
          <p:cNvSpPr txBox="1"/>
          <p:nvPr/>
        </p:nvSpPr>
        <p:spPr>
          <a:xfrm>
            <a:off x="324918" y="1460875"/>
            <a:ext cx="5892829" cy="4287136"/>
          </a:xfrm>
          <a:prstGeom prst="rect">
            <a:avLst/>
          </a:prstGeom>
          <a:noFill/>
        </p:spPr>
        <p:txBody>
          <a:bodyPr wrap="square" rtlCol="0">
            <a:spAutoFit/>
          </a:bodyPr>
          <a:lstStyle>
            <a:defPPr>
              <a:defRPr lang="en-US"/>
            </a:defPPr>
            <a:lvl1pPr indent="0">
              <a:lnSpc>
                <a:spcPct val="150000"/>
              </a:lnSpc>
              <a:buNone/>
              <a:defRPr sz="3200" b="1">
                <a:solidFill>
                  <a:srgbClr val="04397A"/>
                </a:solidFill>
                <a:latin typeface="Montserrat" panose="00000500000000000000" pitchFamily="2" charset="0"/>
              </a:defRPr>
            </a:lvl1pPr>
            <a:lvl2pPr marL="800100" lvl="1" indent="-342900">
              <a:lnSpc>
                <a:spcPct val="150000"/>
              </a:lnSpc>
              <a:buBlip>
                <a:blip r:embed="rId3"/>
              </a:buBlip>
              <a:defRPr sz="2000">
                <a:solidFill>
                  <a:srgbClr val="04397A"/>
                </a:solidFill>
                <a:latin typeface="Nexa Light" panose="02000000000000000000" pitchFamily="50" charset="0"/>
              </a:defRPr>
            </a:lvl2pPr>
          </a:lstStyle>
          <a:p>
            <a:pPr>
              <a:lnSpc>
                <a:spcPct val="100000"/>
              </a:lnSpc>
            </a:pPr>
            <a:r>
              <a:rPr lang="cs-CZ" sz="3000" dirty="0"/>
              <a:t>		     Roman Hruška</a:t>
            </a:r>
          </a:p>
          <a:p>
            <a:pPr>
              <a:lnSpc>
                <a:spcPct val="100000"/>
              </a:lnSpc>
            </a:pPr>
            <a:r>
              <a:rPr lang="cs-CZ" sz="3000" dirty="0"/>
              <a:t>		</a:t>
            </a:r>
          </a:p>
          <a:p>
            <a:pPr>
              <a:lnSpc>
                <a:spcPct val="100000"/>
              </a:lnSpc>
            </a:pPr>
            <a:endParaRPr lang="cs-CZ" sz="2000" b="0" dirty="0"/>
          </a:p>
          <a:p>
            <a:endParaRPr lang="cs-CZ" sz="2000" b="0" dirty="0"/>
          </a:p>
          <a:p>
            <a:endParaRPr lang="cs-CZ" sz="2000" b="0" dirty="0"/>
          </a:p>
          <a:p>
            <a:pPr marL="457200" indent="-457200">
              <a:buBlip>
                <a:blip r:embed="rId4"/>
              </a:buBlip>
            </a:pPr>
            <a:r>
              <a:rPr lang="cs-CZ" sz="2000" b="0" dirty="0"/>
              <a:t>RPA Developer</a:t>
            </a:r>
          </a:p>
          <a:p>
            <a:pPr marL="457200" indent="-457200">
              <a:buBlip>
                <a:blip r:embed="rId4"/>
              </a:buBlip>
            </a:pPr>
            <a:r>
              <a:rPr lang="cs-CZ" sz="2000" b="0" dirty="0"/>
              <a:t>Academy trainer</a:t>
            </a:r>
          </a:p>
          <a:p>
            <a:pPr marL="457200" indent="-457200">
              <a:buBlip>
                <a:blip r:embed="rId4"/>
              </a:buBlip>
            </a:pPr>
            <a:r>
              <a:rPr lang="cs-CZ" sz="2000" b="0" dirty="0"/>
              <a:t>Community leader</a:t>
            </a:r>
          </a:p>
          <a:p>
            <a:endParaRPr lang="cs-CZ" dirty="0"/>
          </a:p>
        </p:txBody>
      </p:sp>
      <p:sp>
        <p:nvSpPr>
          <p:cNvPr id="8" name="TextovéPole 16">
            <a:extLst>
              <a:ext uri="{FF2B5EF4-FFF2-40B4-BE49-F238E27FC236}">
                <a16:creationId xmlns:a16="http://schemas.microsoft.com/office/drawing/2014/main" id="{F992539D-130C-4209-AFD8-E6B1750E72FC}"/>
              </a:ext>
            </a:extLst>
          </p:cNvPr>
          <p:cNvSpPr txBox="1"/>
          <p:nvPr/>
        </p:nvSpPr>
        <p:spPr>
          <a:xfrm>
            <a:off x="6571463" y="1254397"/>
            <a:ext cx="4706139" cy="3548920"/>
          </a:xfrm>
          <a:prstGeom prst="rect">
            <a:avLst/>
          </a:prstGeom>
          <a:noFill/>
        </p:spPr>
        <p:txBody>
          <a:bodyPr wrap="square" rtlCol="0">
            <a:spAutoFit/>
          </a:bodyPr>
          <a:lstStyle>
            <a:defPPr>
              <a:defRPr lang="en-US"/>
            </a:defPPr>
            <a:lvl1pPr marL="342900" indent="-342900">
              <a:lnSpc>
                <a:spcPct val="150000"/>
              </a:lnSpc>
              <a:buBlip>
                <a:blip r:embed="rId3"/>
              </a:buBlip>
              <a:defRPr sz="2000">
                <a:solidFill>
                  <a:srgbClr val="04397A"/>
                </a:solidFill>
                <a:latin typeface="Nexa Light" panose="02000000000000000000" pitchFamily="50" charset="0"/>
              </a:defRPr>
            </a:lvl1pPr>
            <a:lvl2pPr marL="800100" lvl="1" indent="-342900">
              <a:lnSpc>
                <a:spcPct val="150000"/>
              </a:lnSpc>
              <a:buBlip>
                <a:blip r:embed="rId3"/>
              </a:buBlip>
              <a:defRPr sz="2000">
                <a:solidFill>
                  <a:srgbClr val="04397A"/>
                </a:solidFill>
                <a:latin typeface="Nexa Light" panose="02000000000000000000" pitchFamily="50" charset="0"/>
              </a:defRPr>
            </a:lvl2pPr>
          </a:lstStyle>
          <a:p>
            <a:pPr marL="0" indent="0">
              <a:buNone/>
            </a:pPr>
            <a:r>
              <a:rPr lang="cs-CZ" sz="3000" b="1" dirty="0">
                <a:latin typeface="Montserrat" panose="00000500000000000000" pitchFamily="2" charset="0"/>
              </a:rPr>
              <a:t>Robot ICT</a:t>
            </a:r>
            <a:r>
              <a:rPr lang="cs-CZ" sz="2400" dirty="0">
                <a:latin typeface="Montserrat" panose="00000500000000000000" pitchFamily="2" charset="0"/>
              </a:rPr>
              <a:t>, Czech Republic</a:t>
            </a:r>
            <a:r>
              <a:rPr lang="cs-CZ" sz="3200" dirty="0">
                <a:latin typeface="Montserrat" panose="00000500000000000000" pitchFamily="2" charset="0"/>
              </a:rPr>
              <a:t> </a:t>
            </a:r>
          </a:p>
          <a:p>
            <a:r>
              <a:rPr lang="cs-CZ" dirty="0">
                <a:latin typeface="Montserrat" panose="00000500000000000000" pitchFamily="2" charset="0"/>
              </a:rPr>
              <a:t>IT &amp; Process Automation</a:t>
            </a:r>
          </a:p>
          <a:p>
            <a:r>
              <a:rPr lang="cs-CZ" dirty="0">
                <a:latin typeface="Montserrat" panose="00000500000000000000" pitchFamily="2" charset="0"/>
              </a:rPr>
              <a:t>Software Development</a:t>
            </a:r>
          </a:p>
          <a:p>
            <a:r>
              <a:rPr lang="cs-CZ" dirty="0">
                <a:latin typeface="Montserrat" panose="00000500000000000000" pitchFamily="2" charset="0"/>
              </a:rPr>
              <a:t>Digital Network Automation</a:t>
            </a:r>
          </a:p>
          <a:p>
            <a:r>
              <a:rPr lang="cs-CZ" dirty="0">
                <a:latin typeface="Montserrat" panose="00000500000000000000" pitchFamily="2" charset="0"/>
              </a:rPr>
              <a:t>RPA solutions</a:t>
            </a:r>
          </a:p>
          <a:p>
            <a:r>
              <a:rPr lang="cs-CZ" dirty="0">
                <a:latin typeface="Montserrat" panose="00000500000000000000" pitchFamily="2" charset="0"/>
              </a:rPr>
              <a:t>RPA Academy</a:t>
            </a:r>
          </a:p>
          <a:p>
            <a:pPr marL="0" indent="0">
              <a:buNone/>
            </a:pPr>
            <a:r>
              <a:rPr lang="cs-CZ" dirty="0">
                <a:latin typeface="Montserrat" panose="00000500000000000000" pitchFamily="2" charset="0"/>
              </a:rPr>
              <a:t>More about us – see links below!</a:t>
            </a:r>
          </a:p>
        </p:txBody>
      </p:sp>
      <p:sp>
        <p:nvSpPr>
          <p:cNvPr id="2" name="TextBox 1">
            <a:extLst>
              <a:ext uri="{FF2B5EF4-FFF2-40B4-BE49-F238E27FC236}">
                <a16:creationId xmlns:a16="http://schemas.microsoft.com/office/drawing/2014/main" id="{B42509E4-294D-4085-A8CF-08EA20CFA9F1}"/>
              </a:ext>
            </a:extLst>
          </p:cNvPr>
          <p:cNvSpPr txBox="1"/>
          <p:nvPr/>
        </p:nvSpPr>
        <p:spPr>
          <a:xfrm>
            <a:off x="1141182" y="5802015"/>
            <a:ext cx="10345064" cy="582595"/>
          </a:xfrm>
          <a:prstGeom prst="rect">
            <a:avLst/>
          </a:prstGeom>
          <a:noFill/>
        </p:spPr>
        <p:txBody>
          <a:bodyPr wrap="square" rtlCol="0">
            <a:spAutoFit/>
          </a:bodyPr>
          <a:lstStyle>
            <a:defPPr>
              <a:defRPr lang="en-US"/>
            </a:defPPr>
            <a:lvl1pPr indent="0">
              <a:lnSpc>
                <a:spcPct val="150000"/>
              </a:lnSpc>
              <a:buNone/>
              <a:defRPr sz="3600">
                <a:solidFill>
                  <a:srgbClr val="04397A"/>
                </a:solidFill>
                <a:latin typeface="Nexa Bold" panose="02000000000000000000" pitchFamily="50" charset="0"/>
              </a:defRPr>
            </a:lvl1pPr>
            <a:lvl2pPr marL="800100" lvl="1" indent="-342900">
              <a:lnSpc>
                <a:spcPct val="150000"/>
              </a:lnSpc>
              <a:buBlip>
                <a:blip r:embed="rId3"/>
              </a:buBlip>
              <a:defRPr sz="2000">
                <a:solidFill>
                  <a:srgbClr val="04397A"/>
                </a:solidFill>
                <a:latin typeface="Nexa Light" panose="02000000000000000000" pitchFamily="50" charset="0"/>
              </a:defRPr>
            </a:lvl2pPr>
          </a:lstStyle>
          <a:p>
            <a:pPr algn="ctr"/>
            <a:r>
              <a:rPr lang="cs-CZ" sz="2400" b="1" dirty="0">
                <a:latin typeface="Montserrat" panose="00000500000000000000" pitchFamily="2" charset="0"/>
              </a:rPr>
              <a:t>If you like this video</a:t>
            </a:r>
            <a:r>
              <a:rPr lang="cs-CZ" sz="2400" dirty="0">
                <a:latin typeface="Montserrat" panose="00000500000000000000" pitchFamily="2" charset="0"/>
              </a:rPr>
              <a:t>,  give it a 👍 and subscribe! </a:t>
            </a:r>
            <a:r>
              <a:rPr lang="cs-CZ" sz="2400" b="1" dirty="0">
                <a:latin typeface="Montserrat" panose="00000500000000000000" pitchFamily="2" charset="0"/>
              </a:rPr>
              <a:t>Thank You!</a:t>
            </a:r>
          </a:p>
        </p:txBody>
      </p:sp>
      <p:sp>
        <p:nvSpPr>
          <p:cNvPr id="7" name="TextBox 6">
            <a:extLst>
              <a:ext uri="{FF2B5EF4-FFF2-40B4-BE49-F238E27FC236}">
                <a16:creationId xmlns:a16="http://schemas.microsoft.com/office/drawing/2014/main" id="{1E01608F-01C3-487B-8EF4-6F1CA9A9B0DE}"/>
              </a:ext>
            </a:extLst>
          </p:cNvPr>
          <p:cNvSpPr txBox="1"/>
          <p:nvPr/>
        </p:nvSpPr>
        <p:spPr>
          <a:xfrm>
            <a:off x="1776884" y="5189792"/>
            <a:ext cx="9073660" cy="582724"/>
          </a:xfrm>
          <a:prstGeom prst="rect">
            <a:avLst/>
          </a:prstGeom>
          <a:noFill/>
        </p:spPr>
        <p:txBody>
          <a:bodyPr wrap="square" rtlCol="0">
            <a:spAutoFit/>
          </a:bodyPr>
          <a:lstStyle/>
          <a:p>
            <a:pPr algn="ctr">
              <a:lnSpc>
                <a:spcPct val="150000"/>
              </a:lnSpc>
            </a:pPr>
            <a:r>
              <a:rPr lang="en-US" sz="2400" b="1" dirty="0">
                <a:solidFill>
                  <a:srgbClr val="04397A"/>
                </a:solidFill>
                <a:latin typeface="Montserrat" panose="00000500000000000000" pitchFamily="2" charset="0"/>
              </a:rPr>
              <a:t>Ask questions </a:t>
            </a:r>
            <a:r>
              <a:rPr lang="cs-CZ" sz="2400" b="1" dirty="0">
                <a:solidFill>
                  <a:srgbClr val="04397A"/>
                </a:solidFill>
                <a:latin typeface="Montserrat" panose="00000500000000000000" pitchFamily="2" charset="0"/>
              </a:rPr>
              <a:t>in comments!</a:t>
            </a:r>
            <a:endParaRPr lang="en-US" sz="2400" b="1" dirty="0">
              <a:solidFill>
                <a:srgbClr val="04397A"/>
              </a:solidFill>
              <a:latin typeface="Montserrat" panose="00000500000000000000" pitchFamily="2" charset="0"/>
            </a:endParaRPr>
          </a:p>
        </p:txBody>
      </p:sp>
      <p:pic>
        <p:nvPicPr>
          <p:cNvPr id="6" name="Picture 5">
            <a:extLst>
              <a:ext uri="{FF2B5EF4-FFF2-40B4-BE49-F238E27FC236}">
                <a16:creationId xmlns:a16="http://schemas.microsoft.com/office/drawing/2014/main" id="{41C57797-E8EF-4B36-846F-BB1CD791DEA3}"/>
              </a:ext>
            </a:extLst>
          </p:cNvPr>
          <p:cNvPicPr>
            <a:picLocks noChangeAspect="1"/>
          </p:cNvPicPr>
          <p:nvPr/>
        </p:nvPicPr>
        <p:blipFill>
          <a:blip r:embed="rId5"/>
          <a:stretch>
            <a:fillRect/>
          </a:stretch>
        </p:blipFill>
        <p:spPr>
          <a:xfrm>
            <a:off x="452590" y="1531194"/>
            <a:ext cx="2004404" cy="1935426"/>
          </a:xfrm>
          <a:prstGeom prst="rect">
            <a:avLst/>
          </a:prstGeom>
        </p:spPr>
      </p:pic>
      <p:sp>
        <p:nvSpPr>
          <p:cNvPr id="3" name="Speech Bubble: Rectangle with Corners Rounded 2">
            <a:extLst>
              <a:ext uri="{FF2B5EF4-FFF2-40B4-BE49-F238E27FC236}">
                <a16:creationId xmlns:a16="http://schemas.microsoft.com/office/drawing/2014/main" id="{8E86A3AF-1247-4AF0-BC1A-654F6EE3B528}"/>
              </a:ext>
            </a:extLst>
          </p:cNvPr>
          <p:cNvSpPr/>
          <p:nvPr/>
        </p:nvSpPr>
        <p:spPr>
          <a:xfrm>
            <a:off x="3116196" y="2498907"/>
            <a:ext cx="2382715" cy="786987"/>
          </a:xfrm>
          <a:prstGeom prst="wedgeRoundRectCallout">
            <a:avLst>
              <a:gd name="adj1" fmla="val -79218"/>
              <a:gd name="adj2" fmla="val -63866"/>
              <a:gd name="adj3" fmla="val 16667"/>
            </a:avLst>
          </a:prstGeom>
          <a:solidFill>
            <a:srgbClr val="F177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b="1" dirty="0">
                <a:latin typeface="Montserrat" panose="00000500000000000000" pitchFamily="2" charset="0"/>
              </a:rPr>
              <a:t>Let me automate</a:t>
            </a:r>
            <a:br>
              <a:rPr lang="cs-CZ" b="1" dirty="0">
                <a:latin typeface="Montserrat" panose="00000500000000000000" pitchFamily="2" charset="0"/>
              </a:rPr>
            </a:br>
            <a:r>
              <a:rPr lang="cs-CZ" b="1" dirty="0">
                <a:latin typeface="Montserrat" panose="00000500000000000000" pitchFamily="2" charset="0"/>
              </a:rPr>
              <a:t> it for you!</a:t>
            </a:r>
          </a:p>
        </p:txBody>
      </p:sp>
    </p:spTree>
    <p:extLst>
      <p:ext uri="{BB962C8B-B14F-4D97-AF65-F5344CB8AC3E}">
        <p14:creationId xmlns:p14="http://schemas.microsoft.com/office/powerpoint/2010/main" val="3989099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181A10-8E0E-A24B-862D-235105CD18AA}"/>
              </a:ext>
            </a:extLst>
          </p:cNvPr>
          <p:cNvSpPr/>
          <p:nvPr/>
        </p:nvSpPr>
        <p:spPr>
          <a:xfrm>
            <a:off x="0" y="236621"/>
            <a:ext cx="11951367" cy="969879"/>
          </a:xfrm>
          <a:prstGeom prst="rect">
            <a:avLst/>
          </a:prstGeom>
          <a:solidFill>
            <a:srgbClr val="05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05397A"/>
              </a:solidFill>
              <a:latin typeface="Montserrat" panose="00000500000000000000" pitchFamily="2" charset="0"/>
            </a:endParaRPr>
          </a:p>
        </p:txBody>
      </p:sp>
      <p:sp>
        <p:nvSpPr>
          <p:cNvPr id="9" name="TextovéPole 8">
            <a:extLst>
              <a:ext uri="{FF2B5EF4-FFF2-40B4-BE49-F238E27FC236}">
                <a16:creationId xmlns:a16="http://schemas.microsoft.com/office/drawing/2014/main" id="{885D051A-91BD-8549-AF3E-EBB83D61679C}"/>
              </a:ext>
            </a:extLst>
          </p:cNvPr>
          <p:cNvSpPr txBox="1"/>
          <p:nvPr/>
        </p:nvSpPr>
        <p:spPr>
          <a:xfrm>
            <a:off x="521103" y="470940"/>
            <a:ext cx="11430264" cy="523220"/>
          </a:xfrm>
          <a:prstGeom prst="rect">
            <a:avLst/>
          </a:prstGeom>
          <a:noFill/>
        </p:spPr>
        <p:txBody>
          <a:bodyPr wrap="square" rtlCol="0">
            <a:spAutoFit/>
          </a:bodyPr>
          <a:lstStyle/>
          <a:p>
            <a:r>
              <a:rPr lang="cs-CZ" sz="2800" dirty="0">
                <a:solidFill>
                  <a:schemeClr val="bg1"/>
                </a:solidFill>
                <a:latin typeface="Montserrat" panose="00000500000000000000" pitchFamily="2" charset="0"/>
              </a:rPr>
              <a:t>What will I cover in this video?</a:t>
            </a:r>
          </a:p>
        </p:txBody>
      </p:sp>
      <p:sp>
        <p:nvSpPr>
          <p:cNvPr id="2" name="TextBox 1">
            <a:extLst>
              <a:ext uri="{FF2B5EF4-FFF2-40B4-BE49-F238E27FC236}">
                <a16:creationId xmlns:a16="http://schemas.microsoft.com/office/drawing/2014/main" id="{0B4B1AD0-D4A8-4D70-B575-4F4001AFA365}"/>
              </a:ext>
            </a:extLst>
          </p:cNvPr>
          <p:cNvSpPr txBox="1"/>
          <p:nvPr/>
        </p:nvSpPr>
        <p:spPr>
          <a:xfrm>
            <a:off x="700422" y="1652954"/>
            <a:ext cx="11071626" cy="2799869"/>
          </a:xfrm>
          <a:prstGeom prst="rect">
            <a:avLst/>
          </a:prstGeom>
          <a:noFill/>
        </p:spPr>
        <p:txBody>
          <a:bodyPr wrap="square" rtlCol="0">
            <a:spAutoFit/>
          </a:bodyPr>
          <a:lstStyle/>
          <a:p>
            <a:pPr marL="342900" indent="-342900">
              <a:lnSpc>
                <a:spcPct val="150000"/>
              </a:lnSpc>
              <a:buBlip>
                <a:blip r:embed="rId3"/>
              </a:buBlip>
            </a:pPr>
            <a:r>
              <a:rPr lang="cs-CZ" sz="2400" dirty="0">
                <a:solidFill>
                  <a:srgbClr val="04397A"/>
                </a:solidFill>
                <a:latin typeface="Montserrat" panose="00000500000000000000" pitchFamily="2" charset="0"/>
              </a:rPr>
              <a:t>How to interact with Mongo DB from UiPath using currently available activities</a:t>
            </a:r>
          </a:p>
          <a:p>
            <a:pPr marL="800100" lvl="1" indent="-342900">
              <a:lnSpc>
                <a:spcPct val="150000"/>
              </a:lnSpc>
              <a:buBlip>
                <a:blip r:embed="rId3"/>
              </a:buBlip>
            </a:pPr>
            <a:r>
              <a:rPr lang="cs-CZ" sz="2400" dirty="0">
                <a:solidFill>
                  <a:srgbClr val="04397A"/>
                </a:solidFill>
                <a:latin typeface="Montserrat" panose="00000500000000000000" pitchFamily="2" charset="0"/>
              </a:rPr>
              <a:t>Read collections, filter entries, remove entries, insert entry</a:t>
            </a:r>
          </a:p>
          <a:p>
            <a:pPr marL="342900" indent="-342900">
              <a:lnSpc>
                <a:spcPct val="150000"/>
              </a:lnSpc>
              <a:buBlip>
                <a:blip r:embed="rId3"/>
              </a:buBlip>
            </a:pPr>
            <a:r>
              <a:rPr lang="cs-CZ" sz="2400" dirty="0">
                <a:solidFill>
                  <a:srgbClr val="04397A"/>
                </a:solidFill>
                <a:latin typeface="Montserrat" panose="00000500000000000000" pitchFamily="2" charset="0"/>
              </a:rPr>
              <a:t>Wokaround for what the activities cannot do yet</a:t>
            </a:r>
          </a:p>
          <a:p>
            <a:pPr marL="800100" lvl="1" indent="-342900">
              <a:lnSpc>
                <a:spcPct val="150000"/>
              </a:lnSpc>
              <a:buBlip>
                <a:blip r:embed="rId3"/>
              </a:buBlip>
            </a:pPr>
            <a:r>
              <a:rPr lang="cs-CZ" sz="2400" dirty="0">
                <a:solidFill>
                  <a:srgbClr val="04397A"/>
                </a:solidFill>
                <a:latin typeface="Montserrat" panose="00000500000000000000" pitchFamily="2" charset="0"/>
              </a:rPr>
              <a:t>Update entry</a:t>
            </a:r>
          </a:p>
        </p:txBody>
      </p:sp>
      <p:sp>
        <p:nvSpPr>
          <p:cNvPr id="6" name="TextBox 5">
            <a:extLst>
              <a:ext uri="{FF2B5EF4-FFF2-40B4-BE49-F238E27FC236}">
                <a16:creationId xmlns:a16="http://schemas.microsoft.com/office/drawing/2014/main" id="{8116467F-6067-4DD5-8445-5308C8F30E8F}"/>
              </a:ext>
            </a:extLst>
          </p:cNvPr>
          <p:cNvSpPr txBox="1"/>
          <p:nvPr/>
        </p:nvSpPr>
        <p:spPr>
          <a:xfrm>
            <a:off x="700422" y="4969524"/>
            <a:ext cx="6335219" cy="923330"/>
          </a:xfrm>
          <a:prstGeom prst="rect">
            <a:avLst/>
          </a:prstGeom>
          <a:solidFill>
            <a:schemeClr val="bg1">
              <a:lumMod val="95000"/>
            </a:schemeClr>
          </a:solidFill>
        </p:spPr>
        <p:txBody>
          <a:bodyPr wrap="square">
            <a:spAutoFit/>
          </a:bodyPr>
          <a:lstStyle/>
          <a:p>
            <a:r>
              <a:rPr lang="cs-CZ" b="1" i="1" dirty="0"/>
              <a:t>MongoDB</a:t>
            </a:r>
            <a:r>
              <a:rPr lang="cs-CZ" i="1" dirty="0"/>
              <a:t> is a source-available cross-platform document-oriented database program. Classified as a NoSQL database program, MongoDB uses JSON-like documents with optional schemas.</a:t>
            </a:r>
          </a:p>
        </p:txBody>
      </p:sp>
    </p:spTree>
    <p:extLst>
      <p:ext uri="{BB962C8B-B14F-4D97-AF65-F5344CB8AC3E}">
        <p14:creationId xmlns:p14="http://schemas.microsoft.com/office/powerpoint/2010/main" val="555399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181A10-8E0E-A24B-862D-235105CD18AA}"/>
              </a:ext>
            </a:extLst>
          </p:cNvPr>
          <p:cNvSpPr/>
          <p:nvPr/>
        </p:nvSpPr>
        <p:spPr>
          <a:xfrm>
            <a:off x="0" y="236621"/>
            <a:ext cx="11951367" cy="969879"/>
          </a:xfrm>
          <a:prstGeom prst="rect">
            <a:avLst/>
          </a:prstGeom>
          <a:solidFill>
            <a:srgbClr val="05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05397A"/>
              </a:solidFill>
              <a:latin typeface="Montserrat" panose="00000500000000000000" pitchFamily="2" charset="0"/>
            </a:endParaRPr>
          </a:p>
        </p:txBody>
      </p:sp>
      <p:sp>
        <p:nvSpPr>
          <p:cNvPr id="9" name="TextovéPole 8">
            <a:extLst>
              <a:ext uri="{FF2B5EF4-FFF2-40B4-BE49-F238E27FC236}">
                <a16:creationId xmlns:a16="http://schemas.microsoft.com/office/drawing/2014/main" id="{885D051A-91BD-8549-AF3E-EBB83D61679C}"/>
              </a:ext>
            </a:extLst>
          </p:cNvPr>
          <p:cNvSpPr txBox="1"/>
          <p:nvPr/>
        </p:nvSpPr>
        <p:spPr>
          <a:xfrm>
            <a:off x="521103" y="470940"/>
            <a:ext cx="11430264" cy="523220"/>
          </a:xfrm>
          <a:prstGeom prst="rect">
            <a:avLst/>
          </a:prstGeom>
          <a:noFill/>
        </p:spPr>
        <p:txBody>
          <a:bodyPr wrap="square" rtlCol="0">
            <a:spAutoFit/>
          </a:bodyPr>
          <a:lstStyle/>
          <a:p>
            <a:r>
              <a:rPr lang="cs-CZ" sz="2800" dirty="0">
                <a:solidFill>
                  <a:schemeClr val="bg1"/>
                </a:solidFill>
                <a:latin typeface="Montserrat" panose="00000500000000000000" pitchFamily="2" charset="0"/>
              </a:rPr>
              <a:t>What do you need?</a:t>
            </a:r>
          </a:p>
        </p:txBody>
      </p:sp>
      <p:sp>
        <p:nvSpPr>
          <p:cNvPr id="2" name="TextBox 1">
            <a:extLst>
              <a:ext uri="{FF2B5EF4-FFF2-40B4-BE49-F238E27FC236}">
                <a16:creationId xmlns:a16="http://schemas.microsoft.com/office/drawing/2014/main" id="{0B4B1AD0-D4A8-4D70-B575-4F4001AFA365}"/>
              </a:ext>
            </a:extLst>
          </p:cNvPr>
          <p:cNvSpPr txBox="1"/>
          <p:nvPr/>
        </p:nvSpPr>
        <p:spPr>
          <a:xfrm>
            <a:off x="641838" y="1652954"/>
            <a:ext cx="11071626" cy="1137876"/>
          </a:xfrm>
          <a:prstGeom prst="rect">
            <a:avLst/>
          </a:prstGeom>
          <a:noFill/>
        </p:spPr>
        <p:txBody>
          <a:bodyPr wrap="square" rtlCol="0">
            <a:spAutoFit/>
          </a:bodyPr>
          <a:lstStyle/>
          <a:p>
            <a:pPr marL="342900" indent="-342900">
              <a:lnSpc>
                <a:spcPct val="150000"/>
              </a:lnSpc>
              <a:buBlip>
                <a:blip r:embed="rId3"/>
              </a:buBlip>
            </a:pPr>
            <a:r>
              <a:rPr lang="cs-CZ" sz="2400" dirty="0">
                <a:solidFill>
                  <a:srgbClr val="04397A"/>
                </a:solidFill>
                <a:latin typeface="Montserrat" panose="00000500000000000000" pitchFamily="2" charset="0"/>
              </a:rPr>
              <a:t>UiPath Studio</a:t>
            </a:r>
          </a:p>
          <a:p>
            <a:pPr marL="342900" indent="-342900">
              <a:lnSpc>
                <a:spcPct val="150000"/>
              </a:lnSpc>
              <a:buBlip>
                <a:blip r:embed="rId3"/>
              </a:buBlip>
            </a:pPr>
            <a:r>
              <a:rPr lang="cs-CZ" sz="2400" dirty="0">
                <a:solidFill>
                  <a:srgbClr val="04397A"/>
                </a:solidFill>
                <a:latin typeface="Montserrat" panose="00000500000000000000" pitchFamily="2" charset="0"/>
              </a:rPr>
              <a:t>MongoDB Compass</a:t>
            </a:r>
          </a:p>
        </p:txBody>
      </p:sp>
    </p:spTree>
    <p:extLst>
      <p:ext uri="{BB962C8B-B14F-4D97-AF65-F5344CB8AC3E}">
        <p14:creationId xmlns:p14="http://schemas.microsoft.com/office/powerpoint/2010/main" val="67804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181A10-8E0E-A24B-862D-235105CD18AA}"/>
              </a:ext>
            </a:extLst>
          </p:cNvPr>
          <p:cNvSpPr/>
          <p:nvPr/>
        </p:nvSpPr>
        <p:spPr>
          <a:xfrm>
            <a:off x="0" y="236621"/>
            <a:ext cx="11951367" cy="969879"/>
          </a:xfrm>
          <a:prstGeom prst="rect">
            <a:avLst/>
          </a:prstGeom>
          <a:solidFill>
            <a:srgbClr val="05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05397A"/>
              </a:solidFill>
              <a:latin typeface="Montserrat" panose="00000500000000000000" pitchFamily="2" charset="0"/>
            </a:endParaRPr>
          </a:p>
        </p:txBody>
      </p:sp>
      <p:sp>
        <p:nvSpPr>
          <p:cNvPr id="9" name="TextovéPole 8">
            <a:extLst>
              <a:ext uri="{FF2B5EF4-FFF2-40B4-BE49-F238E27FC236}">
                <a16:creationId xmlns:a16="http://schemas.microsoft.com/office/drawing/2014/main" id="{885D051A-91BD-8549-AF3E-EBB83D61679C}"/>
              </a:ext>
            </a:extLst>
          </p:cNvPr>
          <p:cNvSpPr txBox="1"/>
          <p:nvPr/>
        </p:nvSpPr>
        <p:spPr>
          <a:xfrm>
            <a:off x="521103" y="470940"/>
            <a:ext cx="11430264" cy="523220"/>
          </a:xfrm>
          <a:prstGeom prst="rect">
            <a:avLst/>
          </a:prstGeom>
          <a:noFill/>
        </p:spPr>
        <p:txBody>
          <a:bodyPr wrap="square" rtlCol="0">
            <a:spAutoFit/>
          </a:bodyPr>
          <a:lstStyle/>
          <a:p>
            <a:r>
              <a:rPr lang="cs-CZ" sz="2800" dirty="0">
                <a:solidFill>
                  <a:schemeClr val="bg1"/>
                </a:solidFill>
                <a:latin typeface="Montserrat" panose="00000500000000000000" pitchFamily="2" charset="0"/>
              </a:rPr>
              <a:t>UiPath MongoDB activities (by Shivam Kaushik)</a:t>
            </a:r>
          </a:p>
        </p:txBody>
      </p:sp>
      <p:graphicFrame>
        <p:nvGraphicFramePr>
          <p:cNvPr id="3" name="Diagram 2">
            <a:extLst>
              <a:ext uri="{FF2B5EF4-FFF2-40B4-BE49-F238E27FC236}">
                <a16:creationId xmlns:a16="http://schemas.microsoft.com/office/drawing/2014/main" id="{8F934D6E-DC09-4A51-B148-C7F5BD4AD327}"/>
              </a:ext>
            </a:extLst>
          </p:cNvPr>
          <p:cNvGraphicFramePr/>
          <p:nvPr/>
        </p:nvGraphicFramePr>
        <p:xfrm>
          <a:off x="358648" y="1088135"/>
          <a:ext cx="7669784" cy="1837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2D12AFF-F4F9-48E6-9B6C-2A0C33A41A20}"/>
              </a:ext>
            </a:extLst>
          </p:cNvPr>
          <p:cNvGraphicFramePr/>
          <p:nvPr/>
        </p:nvGraphicFramePr>
        <p:xfrm>
          <a:off x="358648" y="2510027"/>
          <a:ext cx="7669784" cy="18379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a:extLst>
              <a:ext uri="{FF2B5EF4-FFF2-40B4-BE49-F238E27FC236}">
                <a16:creationId xmlns:a16="http://schemas.microsoft.com/office/drawing/2014/main" id="{2FDC3E51-E7A6-4137-B988-2EC3C093C6E6}"/>
              </a:ext>
            </a:extLst>
          </p:cNvPr>
          <p:cNvGraphicFramePr/>
          <p:nvPr>
            <p:extLst>
              <p:ext uri="{D42A27DB-BD31-4B8C-83A1-F6EECF244321}">
                <p14:modId xmlns:p14="http://schemas.microsoft.com/office/powerpoint/2010/main" val="591521219"/>
              </p:ext>
            </p:extLst>
          </p:nvPr>
        </p:nvGraphicFramePr>
        <p:xfrm>
          <a:off x="358649" y="4213251"/>
          <a:ext cx="7669783" cy="121415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6" name="Teardrop 5">
            <a:extLst>
              <a:ext uri="{FF2B5EF4-FFF2-40B4-BE49-F238E27FC236}">
                <a16:creationId xmlns:a16="http://schemas.microsoft.com/office/drawing/2014/main" id="{4C95352F-38D9-4DB6-9A1B-AF428F8AB3F3}"/>
              </a:ext>
            </a:extLst>
          </p:cNvPr>
          <p:cNvSpPr/>
          <p:nvPr/>
        </p:nvSpPr>
        <p:spPr>
          <a:xfrm>
            <a:off x="8380555" y="1831085"/>
            <a:ext cx="3218688" cy="3195827"/>
          </a:xfrm>
          <a:prstGeom prst="teardrop">
            <a:avLst/>
          </a:prstGeom>
          <a:solidFill>
            <a:srgbClr val="F177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400" dirty="0"/>
              <a:t>+</a:t>
            </a:r>
          </a:p>
          <a:p>
            <a:pPr algn="ctr"/>
            <a:r>
              <a:rPr lang="cs-CZ" sz="2400" dirty="0"/>
              <a:t>Looping through the results</a:t>
            </a:r>
          </a:p>
          <a:p>
            <a:pPr algn="ctr"/>
            <a:endParaRPr lang="cs-CZ" sz="2400" dirty="0"/>
          </a:p>
          <a:p>
            <a:pPr algn="ctr"/>
            <a:r>
              <a:rPr lang="cs-CZ" sz="2400" dirty="0"/>
              <a:t>Using the data further</a:t>
            </a:r>
          </a:p>
        </p:txBody>
      </p:sp>
      <p:sp>
        <p:nvSpPr>
          <p:cNvPr id="10" name="Flowchart: Data 9">
            <a:extLst>
              <a:ext uri="{FF2B5EF4-FFF2-40B4-BE49-F238E27FC236}">
                <a16:creationId xmlns:a16="http://schemas.microsoft.com/office/drawing/2014/main" id="{60AB59D3-C9E4-486B-BE17-0B2E83D3AD34}"/>
              </a:ext>
            </a:extLst>
          </p:cNvPr>
          <p:cNvSpPr/>
          <p:nvPr/>
        </p:nvSpPr>
        <p:spPr>
          <a:xfrm>
            <a:off x="358648" y="5559552"/>
            <a:ext cx="4606544" cy="1061827"/>
          </a:xfrm>
          <a:prstGeom prst="flowChartInputOutput">
            <a:avLst/>
          </a:prstGeom>
          <a:solidFill>
            <a:srgbClr val="F1775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s-CZ" sz="2400" dirty="0">
                <a:sym typeface="Wingdings" panose="05000000000000000000" pitchFamily="2" charset="2"/>
              </a:rPr>
              <a:t> No Update activity</a:t>
            </a:r>
            <a:endParaRPr lang="cs-CZ" sz="2400" dirty="0"/>
          </a:p>
        </p:txBody>
      </p:sp>
    </p:spTree>
    <p:extLst>
      <p:ext uri="{BB962C8B-B14F-4D97-AF65-F5344CB8AC3E}">
        <p14:creationId xmlns:p14="http://schemas.microsoft.com/office/powerpoint/2010/main" val="2830977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CBAFC59E-D2E8-9D42-8678-3B771805B7CA}"/>
              </a:ext>
            </a:extLst>
          </p:cNvPr>
          <p:cNvSpPr/>
          <p:nvPr/>
        </p:nvSpPr>
        <p:spPr>
          <a:xfrm>
            <a:off x="0" y="0"/>
            <a:ext cx="12192000" cy="6858000"/>
          </a:xfrm>
          <a:prstGeom prst="rect">
            <a:avLst/>
          </a:prstGeom>
          <a:solidFill>
            <a:srgbClr val="F177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highlight>
                <a:srgbClr val="F17751"/>
              </a:highlight>
            </a:endParaRPr>
          </a:p>
        </p:txBody>
      </p:sp>
      <p:sp>
        <p:nvSpPr>
          <p:cNvPr id="5" name="Zástupný obsah 2">
            <a:extLst>
              <a:ext uri="{FF2B5EF4-FFF2-40B4-BE49-F238E27FC236}">
                <a16:creationId xmlns:a16="http://schemas.microsoft.com/office/drawing/2014/main" id="{9EBD2FC8-1957-D74F-A8B8-748912492B30}"/>
              </a:ext>
            </a:extLst>
          </p:cNvPr>
          <p:cNvSpPr>
            <a:spLocks noGrp="1"/>
          </p:cNvSpPr>
          <p:nvPr>
            <p:ph idx="1"/>
          </p:nvPr>
        </p:nvSpPr>
        <p:spPr>
          <a:xfrm>
            <a:off x="838200" y="4017818"/>
            <a:ext cx="10515600" cy="543791"/>
          </a:xfrm>
        </p:spPr>
        <p:txBody>
          <a:bodyPr>
            <a:noAutofit/>
          </a:bodyPr>
          <a:lstStyle/>
          <a:p>
            <a:pPr marL="0" indent="0" algn="ctr">
              <a:buNone/>
            </a:pPr>
            <a:r>
              <a:rPr lang="cs-CZ" sz="4800" dirty="0">
                <a:solidFill>
                  <a:schemeClr val="bg1"/>
                </a:solidFill>
                <a:latin typeface="Montserrat" panose="00000500000000000000" pitchFamily="2" charset="0"/>
              </a:rPr>
              <a:t>Questions, please!</a:t>
            </a:r>
          </a:p>
        </p:txBody>
      </p:sp>
      <p:pic>
        <p:nvPicPr>
          <p:cNvPr id="6" name="Graphic 5" descr="Questions outline">
            <a:extLst>
              <a:ext uri="{FF2B5EF4-FFF2-40B4-BE49-F238E27FC236}">
                <a16:creationId xmlns:a16="http://schemas.microsoft.com/office/drawing/2014/main" id="{E6C77052-DEE4-4422-A909-D631CB4390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0141" y="1470061"/>
            <a:ext cx="2371719" cy="2371719"/>
          </a:xfrm>
          <a:prstGeom prst="rect">
            <a:avLst/>
          </a:prstGeom>
        </p:spPr>
      </p:pic>
    </p:spTree>
    <p:extLst>
      <p:ext uri="{BB962C8B-B14F-4D97-AF65-F5344CB8AC3E}">
        <p14:creationId xmlns:p14="http://schemas.microsoft.com/office/powerpoint/2010/main" val="3217572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E3181A10-8E0E-A24B-862D-235105CD18AA}"/>
              </a:ext>
            </a:extLst>
          </p:cNvPr>
          <p:cNvSpPr/>
          <p:nvPr/>
        </p:nvSpPr>
        <p:spPr>
          <a:xfrm>
            <a:off x="0" y="236621"/>
            <a:ext cx="11951367" cy="969879"/>
          </a:xfrm>
          <a:prstGeom prst="rect">
            <a:avLst/>
          </a:prstGeom>
          <a:solidFill>
            <a:srgbClr val="0539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solidFill>
                <a:srgbClr val="05397A"/>
              </a:solidFill>
              <a:latin typeface="Montserrat" panose="00000500000000000000" pitchFamily="2" charset="0"/>
            </a:endParaRPr>
          </a:p>
        </p:txBody>
      </p:sp>
      <p:sp>
        <p:nvSpPr>
          <p:cNvPr id="9" name="TextovéPole 8">
            <a:extLst>
              <a:ext uri="{FF2B5EF4-FFF2-40B4-BE49-F238E27FC236}">
                <a16:creationId xmlns:a16="http://schemas.microsoft.com/office/drawing/2014/main" id="{885D051A-91BD-8549-AF3E-EBB83D61679C}"/>
              </a:ext>
            </a:extLst>
          </p:cNvPr>
          <p:cNvSpPr txBox="1"/>
          <p:nvPr/>
        </p:nvSpPr>
        <p:spPr>
          <a:xfrm>
            <a:off x="521103" y="470940"/>
            <a:ext cx="11430264" cy="523220"/>
          </a:xfrm>
          <a:prstGeom prst="rect">
            <a:avLst/>
          </a:prstGeom>
          <a:noFill/>
        </p:spPr>
        <p:txBody>
          <a:bodyPr wrap="square" rtlCol="0">
            <a:spAutoFit/>
          </a:bodyPr>
          <a:lstStyle/>
          <a:p>
            <a:r>
              <a:rPr lang="cs-CZ" sz="2800" dirty="0">
                <a:solidFill>
                  <a:schemeClr val="bg1"/>
                </a:solidFill>
                <a:latin typeface="Montserrat" panose="00000500000000000000" pitchFamily="2" charset="0"/>
              </a:rPr>
              <a:t>Thank You for Your </a:t>
            </a:r>
            <a:r>
              <a:rPr lang="cs-CZ" sz="2800" b="1" dirty="0">
                <a:solidFill>
                  <a:schemeClr val="bg1"/>
                </a:solidFill>
                <a:latin typeface="Montserrat" panose="00000500000000000000" pitchFamily="2" charset="0"/>
              </a:rPr>
              <a:t>attention</a:t>
            </a:r>
            <a:r>
              <a:rPr lang="cs-CZ" sz="2800" dirty="0">
                <a:solidFill>
                  <a:schemeClr val="bg1"/>
                </a:solidFill>
                <a:latin typeface="Montserrat" panose="00000500000000000000" pitchFamily="2" charset="0"/>
              </a:rPr>
              <a:t>!</a:t>
            </a:r>
          </a:p>
        </p:txBody>
      </p:sp>
      <p:sp>
        <p:nvSpPr>
          <p:cNvPr id="2" name="TextBox 1">
            <a:extLst>
              <a:ext uri="{FF2B5EF4-FFF2-40B4-BE49-F238E27FC236}">
                <a16:creationId xmlns:a16="http://schemas.microsoft.com/office/drawing/2014/main" id="{0B4B1AD0-D4A8-4D70-B575-4F4001AFA365}"/>
              </a:ext>
            </a:extLst>
          </p:cNvPr>
          <p:cNvSpPr txBox="1"/>
          <p:nvPr/>
        </p:nvSpPr>
        <p:spPr>
          <a:xfrm>
            <a:off x="641838" y="1652954"/>
            <a:ext cx="11071626" cy="5032147"/>
          </a:xfrm>
          <a:prstGeom prst="rect">
            <a:avLst/>
          </a:prstGeom>
          <a:noFill/>
        </p:spPr>
        <p:txBody>
          <a:bodyPr wrap="square" rtlCol="0">
            <a:spAutoFit/>
          </a:bodyPr>
          <a:lstStyle/>
          <a:p>
            <a:pPr marL="342900" indent="-342900">
              <a:lnSpc>
                <a:spcPct val="150000"/>
              </a:lnSpc>
              <a:buBlip>
                <a:blip r:embed="rId3"/>
              </a:buBlip>
            </a:pPr>
            <a:r>
              <a:rPr lang="cs-CZ" sz="2400" b="1" dirty="0">
                <a:solidFill>
                  <a:srgbClr val="04397A"/>
                </a:solidFill>
                <a:latin typeface="Montserrat" panose="00000500000000000000" pitchFamily="2" charset="0"/>
              </a:rPr>
              <a:t>Download the workflow </a:t>
            </a:r>
            <a:r>
              <a:rPr lang="cs-CZ" sz="2400" dirty="0">
                <a:solidFill>
                  <a:srgbClr val="04397A"/>
                </a:solidFill>
                <a:latin typeface="Montserrat" panose="00000500000000000000" pitchFamily="2" charset="0"/>
                <a:sym typeface="Wingdings" panose="05000000000000000000" pitchFamily="2" charset="2"/>
              </a:rPr>
              <a:t></a:t>
            </a:r>
            <a:r>
              <a:rPr lang="cs-CZ" sz="2400" dirty="0">
                <a:solidFill>
                  <a:srgbClr val="04397A"/>
                </a:solidFill>
                <a:latin typeface="Montserrat" panose="00000500000000000000" pitchFamily="2" charset="0"/>
              </a:rPr>
              <a:t> (1st link in video description)</a:t>
            </a:r>
          </a:p>
          <a:p>
            <a:pPr marL="342900" indent="-342900">
              <a:lnSpc>
                <a:spcPct val="150000"/>
              </a:lnSpc>
              <a:buBlip>
                <a:blip r:embed="rId3"/>
              </a:buBlip>
            </a:pPr>
            <a:r>
              <a:rPr lang="cs-CZ" sz="2400" b="1" dirty="0">
                <a:solidFill>
                  <a:srgbClr val="04397A"/>
                </a:solidFill>
                <a:latin typeface="Montserrat" panose="00000500000000000000" pitchFamily="2" charset="0"/>
              </a:rPr>
              <a:t>Robot ICT Community Forum</a:t>
            </a:r>
          </a:p>
          <a:p>
            <a:pPr marL="800100" lvl="1" indent="-342900">
              <a:lnSpc>
                <a:spcPct val="150000"/>
              </a:lnSpc>
              <a:buBlip>
                <a:blip r:embed="rId3"/>
              </a:buBlip>
            </a:pPr>
            <a:r>
              <a:rPr lang="cs-CZ" sz="2400" dirty="0">
                <a:solidFill>
                  <a:srgbClr val="04397A"/>
                </a:solidFill>
                <a:latin typeface="Montserrat" panose="00000500000000000000" pitchFamily="2" charset="0"/>
              </a:rPr>
              <a:t>RPA, Software Automation and more!</a:t>
            </a:r>
          </a:p>
          <a:p>
            <a:pPr marL="800100" lvl="1" indent="-342900">
              <a:lnSpc>
                <a:spcPct val="150000"/>
              </a:lnSpc>
              <a:buBlip>
                <a:blip r:embed="rId3"/>
              </a:buBlip>
            </a:pPr>
            <a:r>
              <a:rPr lang="cs-CZ" sz="2400" dirty="0">
                <a:solidFill>
                  <a:srgbClr val="04397A"/>
                </a:solidFill>
                <a:latin typeface="Montserrat" panose="00000500000000000000" pitchFamily="2" charset="0"/>
              </a:rPr>
              <a:t>RPA Challenges</a:t>
            </a:r>
          </a:p>
          <a:p>
            <a:pPr marL="342900" indent="-342900">
              <a:lnSpc>
                <a:spcPct val="150000"/>
              </a:lnSpc>
              <a:buBlip>
                <a:blip r:embed="rId3"/>
              </a:buBlip>
            </a:pPr>
            <a:r>
              <a:rPr lang="cs-CZ" sz="2400" b="1" dirty="0">
                <a:solidFill>
                  <a:srgbClr val="04397A"/>
                </a:solidFill>
                <a:latin typeface="Montserrat" panose="00000500000000000000" pitchFamily="2" charset="0"/>
              </a:rPr>
              <a:t>RPA Fridays</a:t>
            </a:r>
          </a:p>
          <a:p>
            <a:pPr marL="800100" lvl="1" indent="-342900">
              <a:lnSpc>
                <a:spcPct val="150000"/>
              </a:lnSpc>
              <a:buBlip>
                <a:blip r:embed="rId3"/>
              </a:buBlip>
            </a:pPr>
            <a:r>
              <a:rPr lang="cs-CZ" sz="2400" dirty="0">
                <a:solidFill>
                  <a:srgbClr val="04397A"/>
                </a:solidFill>
                <a:latin typeface="Montserrat" panose="00000500000000000000" pitchFamily="2" charset="0"/>
              </a:rPr>
              <a:t>Sign up! </a:t>
            </a:r>
          </a:p>
          <a:p>
            <a:pPr marL="800100" lvl="1" indent="-342900">
              <a:lnSpc>
                <a:spcPct val="150000"/>
              </a:lnSpc>
              <a:buBlip>
                <a:blip r:embed="rId3"/>
              </a:buBlip>
            </a:pPr>
            <a:r>
              <a:rPr lang="cs-CZ" sz="2400" dirty="0">
                <a:solidFill>
                  <a:srgbClr val="04397A"/>
                </a:solidFill>
                <a:latin typeface="Montserrat" panose="00000500000000000000" pitchFamily="2" charset="0"/>
              </a:rPr>
              <a:t>Please subscribe to Robot ICT channel</a:t>
            </a:r>
          </a:p>
          <a:p>
            <a:pPr marL="800100" lvl="1" indent="-342900">
              <a:lnSpc>
                <a:spcPct val="150000"/>
              </a:lnSpc>
              <a:buBlip>
                <a:blip r:embed="rId3"/>
              </a:buBlip>
            </a:pPr>
            <a:r>
              <a:rPr lang="cs-CZ" sz="2400" dirty="0">
                <a:solidFill>
                  <a:srgbClr val="04397A"/>
                </a:solidFill>
                <a:latin typeface="Montserrat" panose="00000500000000000000" pitchFamily="2" charset="0"/>
              </a:rPr>
              <a:t>Facebook group, LinkedIn group</a:t>
            </a:r>
          </a:p>
          <a:p>
            <a:pPr lvl="1" algn="ctr">
              <a:lnSpc>
                <a:spcPct val="150000"/>
              </a:lnSpc>
            </a:pPr>
            <a:r>
              <a:rPr lang="cs-CZ" sz="2400" b="1" dirty="0">
                <a:solidFill>
                  <a:srgbClr val="04397A"/>
                </a:solidFill>
                <a:latin typeface="Montserrat" panose="00000500000000000000" pitchFamily="2" charset="0"/>
              </a:rPr>
              <a:t>All links are in the video description!</a:t>
            </a:r>
          </a:p>
        </p:txBody>
      </p:sp>
    </p:spTree>
    <p:extLst>
      <p:ext uri="{BB962C8B-B14F-4D97-AF65-F5344CB8AC3E}">
        <p14:creationId xmlns:p14="http://schemas.microsoft.com/office/powerpoint/2010/main" val="2071743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ovéPole 5">
            <a:extLst>
              <a:ext uri="{FF2B5EF4-FFF2-40B4-BE49-F238E27FC236}">
                <a16:creationId xmlns:a16="http://schemas.microsoft.com/office/drawing/2014/main" id="{59948144-0130-4F4C-A77D-CE1BE469BE32}"/>
              </a:ext>
            </a:extLst>
          </p:cNvPr>
          <p:cNvSpPr txBox="1"/>
          <p:nvPr/>
        </p:nvSpPr>
        <p:spPr>
          <a:xfrm>
            <a:off x="521103" y="5777345"/>
            <a:ext cx="3179835" cy="369332"/>
          </a:xfrm>
          <a:prstGeom prst="rect">
            <a:avLst/>
          </a:prstGeom>
          <a:noFill/>
        </p:spPr>
        <p:txBody>
          <a:bodyPr wrap="square" rtlCol="0">
            <a:spAutoFit/>
          </a:bodyPr>
          <a:lstStyle/>
          <a:p>
            <a:r>
              <a:rPr lang="cs-CZ" dirty="0" err="1">
                <a:solidFill>
                  <a:srgbClr val="F06634"/>
                </a:solidFill>
                <a:latin typeface="Montserrat" panose="00000500000000000000" pitchFamily="2" charset="0"/>
              </a:rPr>
              <a:t>hello@robotict.com</a:t>
            </a:r>
            <a:endParaRPr lang="cs-CZ" dirty="0">
              <a:solidFill>
                <a:srgbClr val="F06634"/>
              </a:solidFill>
              <a:latin typeface="Montserrat" panose="00000500000000000000" pitchFamily="2" charset="0"/>
            </a:endParaRPr>
          </a:p>
        </p:txBody>
      </p:sp>
      <p:sp>
        <p:nvSpPr>
          <p:cNvPr id="8" name="TextovéPole 7">
            <a:extLst>
              <a:ext uri="{FF2B5EF4-FFF2-40B4-BE49-F238E27FC236}">
                <a16:creationId xmlns:a16="http://schemas.microsoft.com/office/drawing/2014/main" id="{BFE969CA-32FC-8246-A6C2-7EF6CDEDA208}"/>
              </a:ext>
            </a:extLst>
          </p:cNvPr>
          <p:cNvSpPr txBox="1"/>
          <p:nvPr/>
        </p:nvSpPr>
        <p:spPr>
          <a:xfrm>
            <a:off x="8782596" y="5777345"/>
            <a:ext cx="2627963" cy="369332"/>
          </a:xfrm>
          <a:prstGeom prst="rect">
            <a:avLst/>
          </a:prstGeom>
          <a:noFill/>
        </p:spPr>
        <p:txBody>
          <a:bodyPr wrap="square" rtlCol="0">
            <a:spAutoFit/>
          </a:bodyPr>
          <a:lstStyle/>
          <a:p>
            <a:pPr algn="r"/>
            <a:r>
              <a:rPr lang="cs-CZ" dirty="0" err="1">
                <a:solidFill>
                  <a:srgbClr val="F06634"/>
                </a:solidFill>
                <a:latin typeface="Montserrat" panose="00000500000000000000" pitchFamily="2" charset="0"/>
              </a:rPr>
              <a:t>www.robotict.com</a:t>
            </a:r>
            <a:endParaRPr lang="cs-CZ" dirty="0">
              <a:solidFill>
                <a:srgbClr val="F06634"/>
              </a:solidFill>
              <a:latin typeface="Montserrat" panose="00000500000000000000" pitchFamily="2" charset="0"/>
            </a:endParaRPr>
          </a:p>
        </p:txBody>
      </p:sp>
      <p:sp>
        <p:nvSpPr>
          <p:cNvPr id="10" name="object 3">
            <a:extLst>
              <a:ext uri="{FF2B5EF4-FFF2-40B4-BE49-F238E27FC236}">
                <a16:creationId xmlns:a16="http://schemas.microsoft.com/office/drawing/2014/main" id="{70C86FED-FCC1-DF4E-8D77-F51145E93604}"/>
              </a:ext>
            </a:extLst>
          </p:cNvPr>
          <p:cNvSpPr txBox="1"/>
          <p:nvPr/>
        </p:nvSpPr>
        <p:spPr>
          <a:xfrm>
            <a:off x="521103" y="1659103"/>
            <a:ext cx="10825770" cy="2043508"/>
          </a:xfrm>
          <a:prstGeom prst="rect">
            <a:avLst/>
          </a:prstGeom>
        </p:spPr>
        <p:txBody>
          <a:bodyPr vert="horz" wrap="square" lIns="0" tIns="12700" rIns="0" bIns="0" rtlCol="0">
            <a:spAutoFit/>
          </a:bodyPr>
          <a:lstStyle/>
          <a:p>
            <a:pPr marL="12700" marR="5080" algn="ctr">
              <a:lnSpc>
                <a:spcPct val="155600"/>
              </a:lnSpc>
              <a:spcBef>
                <a:spcPts val="100"/>
              </a:spcBef>
            </a:pPr>
            <a:r>
              <a:rPr lang="cs-CZ" sz="4400">
                <a:solidFill>
                  <a:srgbClr val="06347A"/>
                </a:solidFill>
                <a:latin typeface="Montserrat" panose="00000500000000000000" pitchFamily="2" charset="0"/>
                <a:cs typeface="Open Sans"/>
              </a:rPr>
              <a:t>Thank You for watching!</a:t>
            </a:r>
            <a:endParaRPr lang="cs-CZ" sz="4400" dirty="0">
              <a:solidFill>
                <a:srgbClr val="06347A"/>
              </a:solidFill>
              <a:latin typeface="Montserrat" panose="00000500000000000000" pitchFamily="2" charset="0"/>
              <a:cs typeface="Open Sans"/>
            </a:endParaRPr>
          </a:p>
          <a:p>
            <a:pPr marL="12700" marR="5080" algn="ctr">
              <a:lnSpc>
                <a:spcPct val="155600"/>
              </a:lnSpc>
              <a:spcBef>
                <a:spcPts val="100"/>
              </a:spcBef>
            </a:pPr>
            <a:r>
              <a:rPr lang="cs-CZ" sz="4400" b="1" dirty="0">
                <a:solidFill>
                  <a:srgbClr val="06347A"/>
                </a:solidFill>
                <a:latin typeface="Montserrat" panose="00000500000000000000" pitchFamily="2" charset="0"/>
                <a:cs typeface="Open Sans"/>
              </a:rPr>
              <a:t>Happy automation!</a:t>
            </a:r>
            <a:endParaRPr sz="4400" b="1" dirty="0">
              <a:latin typeface="Montserrat" panose="00000500000000000000" pitchFamily="2" charset="0"/>
              <a:cs typeface="Open Sans"/>
            </a:endParaRPr>
          </a:p>
        </p:txBody>
      </p:sp>
      <p:pic>
        <p:nvPicPr>
          <p:cNvPr id="3" name="Obrázek 2">
            <a:extLst>
              <a:ext uri="{FF2B5EF4-FFF2-40B4-BE49-F238E27FC236}">
                <a16:creationId xmlns:a16="http://schemas.microsoft.com/office/drawing/2014/main" id="{86AD41E4-FB2B-9947-B147-02A41687B4F3}"/>
              </a:ext>
            </a:extLst>
          </p:cNvPr>
          <p:cNvPicPr>
            <a:picLocks noChangeAspect="1"/>
          </p:cNvPicPr>
          <p:nvPr/>
        </p:nvPicPr>
        <p:blipFill>
          <a:blip r:embed="rId2"/>
          <a:stretch>
            <a:fillRect/>
          </a:stretch>
        </p:blipFill>
        <p:spPr>
          <a:xfrm>
            <a:off x="4516314" y="5290160"/>
            <a:ext cx="2835347" cy="974369"/>
          </a:xfrm>
          <a:prstGeom prst="rect">
            <a:avLst/>
          </a:prstGeom>
        </p:spPr>
      </p:pic>
    </p:spTree>
    <p:extLst>
      <p:ext uri="{BB962C8B-B14F-4D97-AF65-F5344CB8AC3E}">
        <p14:creationId xmlns:p14="http://schemas.microsoft.com/office/powerpoint/2010/main" val="3177522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EA4D730FD3EF47A48A367653C7E94D" ma:contentTypeVersion="10" ma:contentTypeDescription="Create a new document." ma:contentTypeScope="" ma:versionID="14128987b53aec5ea0fef4b464b282be">
  <xsd:schema xmlns:xsd="http://www.w3.org/2001/XMLSchema" xmlns:xs="http://www.w3.org/2001/XMLSchema" xmlns:p="http://schemas.microsoft.com/office/2006/metadata/properties" xmlns:ns2="239bd40b-9e23-44cb-8da2-a54b3bec6e83" xmlns:ns3="5d06e26e-ecce-4156-8ddb-b02a4fc7a59b" targetNamespace="http://schemas.microsoft.com/office/2006/metadata/properties" ma:root="true" ma:fieldsID="6a94ae2a99284cb057e881beefdadbca" ns2:_="" ns3:_="">
    <xsd:import namespace="239bd40b-9e23-44cb-8da2-a54b3bec6e83"/>
    <xsd:import namespace="5d06e26e-ecce-4156-8ddb-b02a4fc7a59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d40b-9e23-44cb-8da2-a54b3bec6e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06e26e-ecce-4156-8ddb-b02a4fc7a59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2C3A0D-8F9C-4EEA-8E94-FC3CD5C639E9}">
  <ds:schemaRefs>
    <ds:schemaRef ds:uri="http://schemas.microsoft.com/sharepoint/v3/contenttype/forms"/>
  </ds:schemaRefs>
</ds:datastoreItem>
</file>

<file path=customXml/itemProps2.xml><?xml version="1.0" encoding="utf-8"?>
<ds:datastoreItem xmlns:ds="http://schemas.openxmlformats.org/officeDocument/2006/customXml" ds:itemID="{F3BF2C47-9C06-42C4-888C-85CB3084D0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d40b-9e23-44cb-8da2-a54b3bec6e83"/>
    <ds:schemaRef ds:uri="5d06e26e-ecce-4156-8ddb-b02a4fc7a5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F127A3-7E53-45AD-A482-E258B4123C7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10456</TotalTime>
  <Words>418</Words>
  <Application>Microsoft Office PowerPoint</Application>
  <PresentationFormat>Widescreen</PresentationFormat>
  <Paragraphs>72</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automation</dc:title>
  <dc:creator>Eduard Štěrba</dc:creator>
  <cp:lastModifiedBy>Roman Hruška</cp:lastModifiedBy>
  <cp:revision>63</cp:revision>
  <dcterms:created xsi:type="dcterms:W3CDTF">2019-03-29T13:27:12Z</dcterms:created>
  <dcterms:modified xsi:type="dcterms:W3CDTF">2021-12-15T16:27:43Z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0x01010049EA4D730FD3EF47A48A367653C7E94D</vt:lpwstr>
  </property>
</Properties>
</file>