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06" r:id="rId5"/>
    <p:sldId id="292" r:id="rId6"/>
    <p:sldId id="314" r:id="rId7"/>
    <p:sldId id="315" r:id="rId8"/>
    <p:sldId id="316" r:id="rId9"/>
    <p:sldId id="317" r:id="rId10"/>
    <p:sldId id="318" r:id="rId11"/>
    <p:sldId id="319" r:id="rId12"/>
    <p:sldId id="288" r:id="rId13"/>
    <p:sldId id="311"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C7C"/>
    <a:srgbClr val="A51313"/>
    <a:srgbClr val="F17751"/>
    <a:srgbClr val="0439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5489F3-3123-4018-9B05-E1E9540C0408}" v="880" dt="2022-01-04T13:03:27.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0322" autoAdjust="0"/>
  </p:normalViewPr>
  <p:slideViewPr>
    <p:cSldViewPr snapToGrid="0">
      <p:cViewPr varScale="1">
        <p:scale>
          <a:sx n="83" d="100"/>
          <a:sy n="83"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n Hruška" userId="f0211726-62c7-45c1-a06c-b882e5401e1e" providerId="ADAL" clId="{B93AEAD1-DBC9-45B9-AD95-90BAB30966FC}"/>
    <pc:docChg chg="undo custSel addSld delSld modSld">
      <pc:chgData name="Roman Hruška" userId="f0211726-62c7-45c1-a06c-b882e5401e1e" providerId="ADAL" clId="{B93AEAD1-DBC9-45B9-AD95-90BAB30966FC}" dt="2021-09-24T13:37:06.391" v="1096" actId="14100"/>
      <pc:docMkLst>
        <pc:docMk/>
      </pc:docMkLst>
      <pc:sldChg chg="modSp mod">
        <pc:chgData name="Roman Hruška" userId="f0211726-62c7-45c1-a06c-b882e5401e1e" providerId="ADAL" clId="{B93AEAD1-DBC9-45B9-AD95-90BAB30966FC}" dt="2021-09-22T11:10:19.750" v="289" actId="20577"/>
        <pc:sldMkLst>
          <pc:docMk/>
          <pc:sldMk cId="3177522106" sldId="286"/>
        </pc:sldMkLst>
        <pc:spChg chg="mod">
          <ac:chgData name="Roman Hruška" userId="f0211726-62c7-45c1-a06c-b882e5401e1e" providerId="ADAL" clId="{B93AEAD1-DBC9-45B9-AD95-90BAB30966FC}" dt="2021-09-22T11:10:19.750" v="289" actId="20577"/>
          <ac:spMkLst>
            <pc:docMk/>
            <pc:sldMk cId="3177522106" sldId="286"/>
            <ac:spMk id="10" creationId="{70C86FED-FCC1-DF4E-8D77-F51145E93604}"/>
          </ac:spMkLst>
        </pc:spChg>
      </pc:sldChg>
      <pc:sldChg chg="addSp delSp modSp mod">
        <pc:chgData name="Roman Hruška" userId="f0211726-62c7-45c1-a06c-b882e5401e1e" providerId="ADAL" clId="{B93AEAD1-DBC9-45B9-AD95-90BAB30966FC}" dt="2021-09-22T11:10:04.659" v="269" actId="14100"/>
        <pc:sldMkLst>
          <pc:docMk/>
          <pc:sldMk cId="3217572840" sldId="288"/>
        </pc:sldMkLst>
        <pc:picChg chg="del">
          <ac:chgData name="Roman Hruška" userId="f0211726-62c7-45c1-a06c-b882e5401e1e" providerId="ADAL" clId="{B93AEAD1-DBC9-45B9-AD95-90BAB30966FC}" dt="2021-09-22T11:09:43.517" v="207" actId="478"/>
          <ac:picMkLst>
            <pc:docMk/>
            <pc:sldMk cId="3217572840" sldId="288"/>
            <ac:picMk id="3" creationId="{41B09E11-1020-457F-ADF0-2587650C37EB}"/>
          </ac:picMkLst>
        </pc:picChg>
        <pc:picChg chg="add mod">
          <ac:chgData name="Roman Hruška" userId="f0211726-62c7-45c1-a06c-b882e5401e1e" providerId="ADAL" clId="{B93AEAD1-DBC9-45B9-AD95-90BAB30966FC}" dt="2021-09-22T11:10:04.659" v="269" actId="14100"/>
          <ac:picMkLst>
            <pc:docMk/>
            <pc:sldMk cId="3217572840" sldId="288"/>
            <ac:picMk id="6" creationId="{E6C77052-DEE4-4422-A909-D631CB4390EB}"/>
          </ac:picMkLst>
        </pc:picChg>
      </pc:sldChg>
      <pc:sldChg chg="addSp modSp mod">
        <pc:chgData name="Roman Hruška" userId="f0211726-62c7-45c1-a06c-b882e5401e1e" providerId="ADAL" clId="{B93AEAD1-DBC9-45B9-AD95-90BAB30966FC}" dt="2021-09-24T13:37:06.391" v="1096" actId="14100"/>
        <pc:sldMkLst>
          <pc:docMk/>
          <pc:sldMk cId="3989099586" sldId="292"/>
        </pc:sldMkLst>
        <pc:spChg chg="mod">
          <ac:chgData name="Roman Hruška" userId="f0211726-62c7-45c1-a06c-b882e5401e1e" providerId="ADAL" clId="{B93AEAD1-DBC9-45B9-AD95-90BAB30966FC}" dt="2021-09-22T11:46:45.020" v="988" actId="1076"/>
          <ac:spMkLst>
            <pc:docMk/>
            <pc:sldMk cId="3989099586" sldId="292"/>
            <ac:spMk id="2" creationId="{B42509E4-294D-4085-A8CF-08EA20CFA9F1}"/>
          </ac:spMkLst>
        </pc:spChg>
        <pc:spChg chg="add mod">
          <ac:chgData name="Roman Hruška" userId="f0211726-62c7-45c1-a06c-b882e5401e1e" providerId="ADAL" clId="{B93AEAD1-DBC9-45B9-AD95-90BAB30966FC}" dt="2021-09-24T13:36:58.916" v="1095" actId="14100"/>
          <ac:spMkLst>
            <pc:docMk/>
            <pc:sldMk cId="3989099586" sldId="292"/>
            <ac:spMk id="3" creationId="{8E86A3AF-1247-4AF0-BC1A-654F6EE3B528}"/>
          </ac:spMkLst>
        </pc:spChg>
        <pc:spChg chg="add mod">
          <ac:chgData name="Roman Hruška" userId="f0211726-62c7-45c1-a06c-b882e5401e1e" providerId="ADAL" clId="{B93AEAD1-DBC9-45B9-AD95-90BAB30966FC}" dt="2021-09-22T11:46:42.756" v="987" actId="1076"/>
          <ac:spMkLst>
            <pc:docMk/>
            <pc:sldMk cId="3989099586" sldId="292"/>
            <ac:spMk id="7" creationId="{1E01608F-01C3-487B-8EF4-6F1CA9A9B0DE}"/>
          </ac:spMkLst>
        </pc:spChg>
        <pc:spChg chg="mod">
          <ac:chgData name="Roman Hruška" userId="f0211726-62c7-45c1-a06c-b882e5401e1e" providerId="ADAL" clId="{B93AEAD1-DBC9-45B9-AD95-90BAB30966FC}" dt="2021-09-24T13:37:06.391" v="1096" actId="14100"/>
          <ac:spMkLst>
            <pc:docMk/>
            <pc:sldMk cId="3989099586" sldId="292"/>
            <ac:spMk id="8" creationId="{F992539D-130C-4209-AFD8-E6B1750E72FC}"/>
          </ac:spMkLst>
        </pc:spChg>
        <pc:spChg chg="mod">
          <ac:chgData name="Roman Hruška" userId="f0211726-62c7-45c1-a06c-b882e5401e1e" providerId="ADAL" clId="{B93AEAD1-DBC9-45B9-AD95-90BAB30966FC}" dt="2021-09-24T13:36:27.827" v="1089" actId="20577"/>
          <ac:spMkLst>
            <pc:docMk/>
            <pc:sldMk cId="3989099586" sldId="292"/>
            <ac:spMk id="17" creationId="{81379B34-ABAA-F744-99E4-D81211803A86}"/>
          </ac:spMkLst>
        </pc:spChg>
      </pc:sldChg>
      <pc:sldChg chg="modSp mod">
        <pc:chgData name="Roman Hruška" userId="f0211726-62c7-45c1-a06c-b882e5401e1e" providerId="ADAL" clId="{B93AEAD1-DBC9-45B9-AD95-90BAB30966FC}" dt="2021-09-22T11:40:33.069" v="937" actId="6549"/>
        <pc:sldMkLst>
          <pc:docMk/>
          <pc:sldMk cId="3529372357" sldId="306"/>
        </pc:sldMkLst>
        <pc:spChg chg="mod">
          <ac:chgData name="Roman Hruška" userId="f0211726-62c7-45c1-a06c-b882e5401e1e" providerId="ADAL" clId="{B93AEAD1-DBC9-45B9-AD95-90BAB30966FC}" dt="2021-09-22T11:40:33.069" v="937" actId="6549"/>
          <ac:spMkLst>
            <pc:docMk/>
            <pc:sldMk cId="3529372357" sldId="306"/>
            <ac:spMk id="11" creationId="{A3A43B3D-C9B9-40B1-B6A1-4C70B4C87D8B}"/>
          </ac:spMkLst>
        </pc:spChg>
      </pc:sldChg>
      <pc:sldChg chg="modSp del mod">
        <pc:chgData name="Roman Hruška" userId="f0211726-62c7-45c1-a06c-b882e5401e1e" providerId="ADAL" clId="{B93AEAD1-DBC9-45B9-AD95-90BAB30966FC}" dt="2021-09-24T13:34:49.034" v="1033" actId="47"/>
        <pc:sldMkLst>
          <pc:docMk/>
          <pc:sldMk cId="207529392" sldId="307"/>
        </pc:sldMkLst>
        <pc:spChg chg="mod">
          <ac:chgData name="Roman Hruška" userId="f0211726-62c7-45c1-a06c-b882e5401e1e" providerId="ADAL" clId="{B93AEAD1-DBC9-45B9-AD95-90BAB30966FC}" dt="2021-09-22T11:08:01.054" v="104" actId="115"/>
          <ac:spMkLst>
            <pc:docMk/>
            <pc:sldMk cId="207529392" sldId="307"/>
            <ac:spMk id="10" creationId="{56310262-9AA3-4A95-9672-B9A7987D7D5F}"/>
          </ac:spMkLst>
        </pc:spChg>
      </pc:sldChg>
      <pc:sldChg chg="addSp delSp modSp mod addAnim delAnim modAnim">
        <pc:chgData name="Roman Hruška" userId="f0211726-62c7-45c1-a06c-b882e5401e1e" providerId="ADAL" clId="{B93AEAD1-DBC9-45B9-AD95-90BAB30966FC}" dt="2021-09-22T11:46:37.370" v="985" actId="21"/>
        <pc:sldMkLst>
          <pc:docMk/>
          <pc:sldMk cId="462901485" sldId="311"/>
        </pc:sldMkLst>
        <pc:spChg chg="mod">
          <ac:chgData name="Roman Hruška" userId="f0211726-62c7-45c1-a06c-b882e5401e1e" providerId="ADAL" clId="{B93AEAD1-DBC9-45B9-AD95-90BAB30966FC}" dt="2021-09-22T11:08:58.496" v="189" actId="14100"/>
          <ac:spMkLst>
            <pc:docMk/>
            <pc:sldMk cId="462901485" sldId="311"/>
            <ac:spMk id="2" creationId="{0B4B1AD0-D4A8-4D70-B575-4F4001AFA365}"/>
          </ac:spMkLst>
        </pc:spChg>
        <pc:spChg chg="add del mod">
          <ac:chgData name="Roman Hruška" userId="f0211726-62c7-45c1-a06c-b882e5401e1e" providerId="ADAL" clId="{B93AEAD1-DBC9-45B9-AD95-90BAB30966FC}" dt="2021-09-22T11:46:29.113" v="984" actId="1076"/>
          <ac:spMkLst>
            <pc:docMk/>
            <pc:sldMk cId="462901485" sldId="311"/>
            <ac:spMk id="7" creationId="{F23432CB-4E98-41B1-A9BB-D5B605F52107}"/>
          </ac:spMkLst>
        </pc:spChg>
        <pc:spChg chg="mod">
          <ac:chgData name="Roman Hruška" userId="f0211726-62c7-45c1-a06c-b882e5401e1e" providerId="ADAL" clId="{B93AEAD1-DBC9-45B9-AD95-90BAB30966FC}" dt="2021-09-22T11:08:08.590" v="109" actId="20577"/>
          <ac:spMkLst>
            <pc:docMk/>
            <pc:sldMk cId="462901485" sldId="311"/>
            <ac:spMk id="9" creationId="{885D051A-91BD-8549-AF3E-EBB83D61679C}"/>
          </ac:spMkLst>
        </pc:spChg>
        <pc:spChg chg="del">
          <ac:chgData name="Roman Hruška" userId="f0211726-62c7-45c1-a06c-b882e5401e1e" providerId="ADAL" clId="{B93AEAD1-DBC9-45B9-AD95-90BAB30966FC}" dt="2021-09-22T11:46:37.370" v="985" actId="21"/>
          <ac:spMkLst>
            <pc:docMk/>
            <pc:sldMk cId="462901485" sldId="311"/>
            <ac:spMk id="10" creationId="{56310262-9AA3-4A95-9672-B9A7987D7D5F}"/>
          </ac:spMkLst>
        </pc:spChg>
        <pc:picChg chg="add mod">
          <ac:chgData name="Roman Hruška" userId="f0211726-62c7-45c1-a06c-b882e5401e1e" providerId="ADAL" clId="{B93AEAD1-DBC9-45B9-AD95-90BAB30966FC}" dt="2021-09-22T11:46:28.033" v="983" actId="1076"/>
          <ac:picMkLst>
            <pc:docMk/>
            <pc:sldMk cId="462901485" sldId="311"/>
            <ac:picMk id="5" creationId="{2278BDBD-0D17-49D7-91A8-A195D9C72719}"/>
          </ac:picMkLst>
        </pc:picChg>
        <pc:picChg chg="del">
          <ac:chgData name="Roman Hruška" userId="f0211726-62c7-45c1-a06c-b882e5401e1e" providerId="ADAL" clId="{B93AEAD1-DBC9-45B9-AD95-90BAB30966FC}" dt="2021-09-22T11:08:23.359" v="112" actId="478"/>
          <ac:picMkLst>
            <pc:docMk/>
            <pc:sldMk cId="462901485" sldId="311"/>
            <ac:picMk id="6" creationId="{9BCA99F7-1DC5-470F-81A4-DC66FC4392AD}"/>
          </ac:picMkLst>
        </pc:picChg>
      </pc:sldChg>
      <pc:sldChg chg="del">
        <pc:chgData name="Roman Hruška" userId="f0211726-62c7-45c1-a06c-b882e5401e1e" providerId="ADAL" clId="{B93AEAD1-DBC9-45B9-AD95-90BAB30966FC}" dt="2021-09-22T11:09:13.023" v="203" actId="47"/>
        <pc:sldMkLst>
          <pc:docMk/>
          <pc:sldMk cId="1175896246" sldId="312"/>
        </pc:sldMkLst>
      </pc:sldChg>
      <pc:sldChg chg="del">
        <pc:chgData name="Roman Hruška" userId="f0211726-62c7-45c1-a06c-b882e5401e1e" providerId="ADAL" clId="{B93AEAD1-DBC9-45B9-AD95-90BAB30966FC}" dt="2021-09-22T11:09:12.019" v="202" actId="47"/>
        <pc:sldMkLst>
          <pc:docMk/>
          <pc:sldMk cId="3293535070" sldId="313"/>
        </pc:sldMkLst>
      </pc:sldChg>
      <pc:sldChg chg="addSp delSp add del mod">
        <pc:chgData name="Roman Hruška" userId="f0211726-62c7-45c1-a06c-b882e5401e1e" providerId="ADAL" clId="{B93AEAD1-DBC9-45B9-AD95-90BAB30966FC}" dt="2021-09-24T13:34:43.954" v="1032" actId="22"/>
        <pc:sldMkLst>
          <pc:docMk/>
          <pc:sldMk cId="1531091173" sldId="314"/>
        </pc:sldMkLst>
        <pc:picChg chg="del">
          <ac:chgData name="Roman Hruška" userId="f0211726-62c7-45c1-a06c-b882e5401e1e" providerId="ADAL" clId="{B93AEAD1-DBC9-45B9-AD95-90BAB30966FC}" dt="2021-09-22T11:08:06.044" v="107" actId="478"/>
          <ac:picMkLst>
            <pc:docMk/>
            <pc:sldMk cId="1531091173" sldId="314"/>
            <ac:picMk id="5" creationId="{A4428BDC-F6C2-480C-8FFF-35C3988790B7}"/>
          </ac:picMkLst>
        </pc:picChg>
        <pc:picChg chg="add">
          <ac:chgData name="Roman Hruška" userId="f0211726-62c7-45c1-a06c-b882e5401e1e" providerId="ADAL" clId="{B93AEAD1-DBC9-45B9-AD95-90BAB30966FC}" dt="2021-09-24T13:34:43.954" v="1032" actId="22"/>
          <ac:picMkLst>
            <pc:docMk/>
            <pc:sldMk cId="1531091173" sldId="314"/>
            <ac:picMk id="5" creationId="{AAB9BA74-B69A-4FEE-95F8-18C954A7B5AD}"/>
          </ac:picMkLst>
        </pc:picChg>
      </pc:sldChg>
      <pc:sldChg chg="delSp modSp add mod modAnim">
        <pc:chgData name="Roman Hruška" userId="f0211726-62c7-45c1-a06c-b882e5401e1e" providerId="ADAL" clId="{B93AEAD1-DBC9-45B9-AD95-90BAB30966FC}" dt="2021-09-22T11:47:35.183" v="1031" actId="478"/>
        <pc:sldMkLst>
          <pc:docMk/>
          <pc:sldMk cId="1700903884" sldId="315"/>
        </pc:sldMkLst>
        <pc:spChg chg="mod">
          <ac:chgData name="Roman Hruška" userId="f0211726-62c7-45c1-a06c-b882e5401e1e" providerId="ADAL" clId="{B93AEAD1-DBC9-45B9-AD95-90BAB30966FC}" dt="2021-09-22T11:47:34.064" v="1030" actId="20577"/>
          <ac:spMkLst>
            <pc:docMk/>
            <pc:sldMk cId="1700903884" sldId="315"/>
            <ac:spMk id="7" creationId="{F23432CB-4E98-41B1-A9BB-D5B605F52107}"/>
          </ac:spMkLst>
        </pc:spChg>
        <pc:picChg chg="del">
          <ac:chgData name="Roman Hruška" userId="f0211726-62c7-45c1-a06c-b882e5401e1e" providerId="ADAL" clId="{B93AEAD1-DBC9-45B9-AD95-90BAB30966FC}" dt="2021-09-22T11:47:35.183" v="1031" actId="478"/>
          <ac:picMkLst>
            <pc:docMk/>
            <pc:sldMk cId="1700903884" sldId="315"/>
            <ac:picMk id="5" creationId="{2278BDBD-0D17-49D7-91A8-A195D9C72719}"/>
          </ac:picMkLst>
        </pc:picChg>
      </pc:sldChg>
    </pc:docChg>
  </pc:docChgLst>
  <pc:docChgLst>
    <pc:chgData name="Roman Hruška" userId="f0211726-62c7-45c1-a06c-b882e5401e1e" providerId="ADAL" clId="{DED8CCB4-6E7C-466F-9ECC-0986C5578E5C}"/>
    <pc:docChg chg="undo custSel addSld modSld sldOrd">
      <pc:chgData name="Roman Hruška" userId="f0211726-62c7-45c1-a06c-b882e5401e1e" providerId="ADAL" clId="{DED8CCB4-6E7C-466F-9ECC-0986C5578E5C}" dt="2021-09-17T13:43:26.832" v="1119"/>
      <pc:docMkLst>
        <pc:docMk/>
      </pc:docMkLst>
      <pc:sldChg chg="modTransition">
        <pc:chgData name="Roman Hruška" userId="f0211726-62c7-45c1-a06c-b882e5401e1e" providerId="ADAL" clId="{DED8CCB4-6E7C-466F-9ECC-0986C5578E5C}" dt="2021-09-17T13:42:27.695" v="1117"/>
        <pc:sldMkLst>
          <pc:docMk/>
          <pc:sldMk cId="3177522106" sldId="286"/>
        </pc:sldMkLst>
      </pc:sldChg>
      <pc:sldChg chg="addSp delSp modSp mod modTransition">
        <pc:chgData name="Roman Hruška" userId="f0211726-62c7-45c1-a06c-b882e5401e1e" providerId="ADAL" clId="{DED8CCB4-6E7C-466F-9ECC-0986C5578E5C}" dt="2021-09-17T13:42:27.695" v="1117"/>
        <pc:sldMkLst>
          <pc:docMk/>
          <pc:sldMk cId="3217572840" sldId="288"/>
        </pc:sldMkLst>
        <pc:picChg chg="add mod">
          <ac:chgData name="Roman Hruška" userId="f0211726-62c7-45c1-a06c-b882e5401e1e" providerId="ADAL" clId="{DED8CCB4-6E7C-466F-9ECC-0986C5578E5C}" dt="2021-09-16T12:00:36.868" v="679" actId="1036"/>
          <ac:picMkLst>
            <pc:docMk/>
            <pc:sldMk cId="3217572840" sldId="288"/>
            <ac:picMk id="3" creationId="{41B09E11-1020-457F-ADF0-2587650C37EB}"/>
          </ac:picMkLst>
        </pc:picChg>
        <pc:picChg chg="del mod">
          <ac:chgData name="Roman Hruška" userId="f0211726-62c7-45c1-a06c-b882e5401e1e" providerId="ADAL" clId="{DED8CCB4-6E7C-466F-9ECC-0986C5578E5C}" dt="2021-09-16T12:00:34.596" v="649" actId="478"/>
          <ac:picMkLst>
            <pc:docMk/>
            <pc:sldMk cId="3217572840" sldId="288"/>
            <ac:picMk id="31" creationId="{A5D7914D-8327-6C41-BB8D-C06E5EF31BE4}"/>
          </ac:picMkLst>
        </pc:picChg>
      </pc:sldChg>
      <pc:sldChg chg="modTransition">
        <pc:chgData name="Roman Hruška" userId="f0211726-62c7-45c1-a06c-b882e5401e1e" providerId="ADAL" clId="{DED8CCB4-6E7C-466F-9ECC-0986C5578E5C}" dt="2021-09-17T13:42:27.695" v="1117"/>
        <pc:sldMkLst>
          <pc:docMk/>
          <pc:sldMk cId="3989099586" sldId="292"/>
        </pc:sldMkLst>
      </pc:sldChg>
      <pc:sldChg chg="addSp delSp modSp mod modTransition">
        <pc:chgData name="Roman Hruška" userId="f0211726-62c7-45c1-a06c-b882e5401e1e" providerId="ADAL" clId="{DED8CCB4-6E7C-466F-9ECC-0986C5578E5C}" dt="2021-09-17T13:42:27.695" v="1117"/>
        <pc:sldMkLst>
          <pc:docMk/>
          <pc:sldMk cId="3529372357" sldId="306"/>
        </pc:sldMkLst>
        <pc:spChg chg="mod">
          <ac:chgData name="Roman Hruška" userId="f0211726-62c7-45c1-a06c-b882e5401e1e" providerId="ADAL" clId="{DED8CCB4-6E7C-466F-9ECC-0986C5578E5C}" dt="2021-09-16T11:54:19.815" v="19"/>
          <ac:spMkLst>
            <pc:docMk/>
            <pc:sldMk cId="3529372357" sldId="306"/>
            <ac:spMk id="11" creationId="{A3A43B3D-C9B9-40B1-B6A1-4C70B4C87D8B}"/>
          </ac:spMkLst>
        </pc:spChg>
        <pc:picChg chg="add del">
          <ac:chgData name="Roman Hruška" userId="f0211726-62c7-45c1-a06c-b882e5401e1e" providerId="ADAL" clId="{DED8CCB4-6E7C-466F-9ECC-0986C5578E5C}" dt="2021-09-17T13:42:03.685" v="1110" actId="22"/>
          <ac:picMkLst>
            <pc:docMk/>
            <pc:sldMk cId="3529372357" sldId="306"/>
            <ac:picMk id="3" creationId="{9098F045-F2AE-416C-AE38-765EE386BFF7}"/>
          </ac:picMkLst>
        </pc:picChg>
      </pc:sldChg>
      <pc:sldChg chg="modSp mod ord modTransition">
        <pc:chgData name="Roman Hruška" userId="f0211726-62c7-45c1-a06c-b882e5401e1e" providerId="ADAL" clId="{DED8CCB4-6E7C-466F-9ECC-0986C5578E5C}" dt="2021-09-17T13:43:26.832" v="1119"/>
        <pc:sldMkLst>
          <pc:docMk/>
          <pc:sldMk cId="207529392" sldId="307"/>
        </pc:sldMkLst>
        <pc:spChg chg="mod">
          <ac:chgData name="Roman Hruška" userId="f0211726-62c7-45c1-a06c-b882e5401e1e" providerId="ADAL" clId="{DED8CCB4-6E7C-466F-9ECC-0986C5578E5C}" dt="2021-09-16T11:54:31.846" v="24" actId="1076"/>
          <ac:spMkLst>
            <pc:docMk/>
            <pc:sldMk cId="207529392" sldId="307"/>
            <ac:spMk id="4" creationId="{E3181A10-8E0E-A24B-862D-235105CD18AA}"/>
          </ac:spMkLst>
        </pc:spChg>
        <pc:spChg chg="mod">
          <ac:chgData name="Roman Hruška" userId="f0211726-62c7-45c1-a06c-b882e5401e1e" providerId="ADAL" clId="{DED8CCB4-6E7C-466F-9ECC-0986C5578E5C}" dt="2021-09-16T11:54:35.662" v="25" actId="1076"/>
          <ac:spMkLst>
            <pc:docMk/>
            <pc:sldMk cId="207529392" sldId="307"/>
            <ac:spMk id="9" creationId="{885D051A-91BD-8549-AF3E-EBB83D61679C}"/>
          </ac:spMkLst>
        </pc:spChg>
        <pc:spChg chg="mod">
          <ac:chgData name="Roman Hruška" userId="f0211726-62c7-45c1-a06c-b882e5401e1e" providerId="ADAL" clId="{DED8CCB4-6E7C-466F-9ECC-0986C5578E5C}" dt="2021-09-16T11:54:44.262" v="33" actId="1076"/>
          <ac:spMkLst>
            <pc:docMk/>
            <pc:sldMk cId="207529392" sldId="307"/>
            <ac:spMk id="10" creationId="{56310262-9AA3-4A95-9672-B9A7987D7D5F}"/>
          </ac:spMkLst>
        </pc:spChg>
        <pc:picChg chg="mod">
          <ac:chgData name="Roman Hruška" userId="f0211726-62c7-45c1-a06c-b882e5401e1e" providerId="ADAL" clId="{DED8CCB4-6E7C-466F-9ECC-0986C5578E5C}" dt="2021-09-16T11:54:45.864" v="35" actId="1076"/>
          <ac:picMkLst>
            <pc:docMk/>
            <pc:sldMk cId="207529392" sldId="307"/>
            <ac:picMk id="8" creationId="{9DD8B018-779E-4277-A30A-0DFD4B801968}"/>
          </ac:picMkLst>
        </pc:picChg>
      </pc:sldChg>
      <pc:sldChg chg="modTransition">
        <pc:chgData name="Roman Hruška" userId="f0211726-62c7-45c1-a06c-b882e5401e1e" providerId="ADAL" clId="{DED8CCB4-6E7C-466F-9ECC-0986C5578E5C}" dt="2021-09-17T13:42:27.695" v="1117"/>
        <pc:sldMkLst>
          <pc:docMk/>
          <pc:sldMk cId="256800972" sldId="310"/>
        </pc:sldMkLst>
      </pc:sldChg>
      <pc:sldChg chg="addSp delSp modSp mod modTransition modAnim">
        <pc:chgData name="Roman Hruška" userId="f0211726-62c7-45c1-a06c-b882e5401e1e" providerId="ADAL" clId="{DED8CCB4-6E7C-466F-9ECC-0986C5578E5C}" dt="2021-09-17T13:42:27.695" v="1117"/>
        <pc:sldMkLst>
          <pc:docMk/>
          <pc:sldMk cId="462901485" sldId="311"/>
        </pc:sldMkLst>
        <pc:spChg chg="mod">
          <ac:chgData name="Roman Hruška" userId="f0211726-62c7-45c1-a06c-b882e5401e1e" providerId="ADAL" clId="{DED8CCB4-6E7C-466F-9ECC-0986C5578E5C}" dt="2021-09-16T11:58:48.551" v="482" actId="1035"/>
          <ac:spMkLst>
            <pc:docMk/>
            <pc:sldMk cId="462901485" sldId="311"/>
            <ac:spMk id="2" creationId="{0B4B1AD0-D4A8-4D70-B575-4F4001AFA365}"/>
          </ac:spMkLst>
        </pc:spChg>
        <pc:spChg chg="mod">
          <ac:chgData name="Roman Hruška" userId="f0211726-62c7-45c1-a06c-b882e5401e1e" providerId="ADAL" clId="{DED8CCB4-6E7C-466F-9ECC-0986C5578E5C}" dt="2021-09-16T11:59:44.860" v="625" actId="20577"/>
          <ac:spMkLst>
            <pc:docMk/>
            <pc:sldMk cId="462901485" sldId="311"/>
            <ac:spMk id="7" creationId="{F23432CB-4E98-41B1-A9BB-D5B605F52107}"/>
          </ac:spMkLst>
        </pc:spChg>
        <pc:spChg chg="mod">
          <ac:chgData name="Roman Hruška" userId="f0211726-62c7-45c1-a06c-b882e5401e1e" providerId="ADAL" clId="{DED8CCB4-6E7C-466F-9ECC-0986C5578E5C}" dt="2021-09-16T11:54:50.284" v="39" actId="20577"/>
          <ac:spMkLst>
            <pc:docMk/>
            <pc:sldMk cId="462901485" sldId="311"/>
            <ac:spMk id="9" creationId="{885D051A-91BD-8549-AF3E-EBB83D61679C}"/>
          </ac:spMkLst>
        </pc:spChg>
        <pc:spChg chg="mod">
          <ac:chgData name="Roman Hruška" userId="f0211726-62c7-45c1-a06c-b882e5401e1e" providerId="ADAL" clId="{DED8CCB4-6E7C-466F-9ECC-0986C5578E5C}" dt="2021-09-16T11:59:23.553" v="594" actId="1036"/>
          <ac:spMkLst>
            <pc:docMk/>
            <pc:sldMk cId="462901485" sldId="311"/>
            <ac:spMk id="10" creationId="{56310262-9AA3-4A95-9672-B9A7987D7D5F}"/>
          </ac:spMkLst>
        </pc:spChg>
        <pc:picChg chg="del">
          <ac:chgData name="Roman Hruška" userId="f0211726-62c7-45c1-a06c-b882e5401e1e" providerId="ADAL" clId="{DED8CCB4-6E7C-466F-9ECC-0986C5578E5C}" dt="2021-09-16T11:54:59.646" v="77" actId="478"/>
          <ac:picMkLst>
            <pc:docMk/>
            <pc:sldMk cId="462901485" sldId="311"/>
            <ac:picMk id="5" creationId="{D794C09B-D163-475D-B9C1-94A25C6E0BBC}"/>
          </ac:picMkLst>
        </pc:picChg>
        <pc:picChg chg="add mod ord modCrop">
          <ac:chgData name="Roman Hruška" userId="f0211726-62c7-45c1-a06c-b882e5401e1e" providerId="ADAL" clId="{DED8CCB4-6E7C-466F-9ECC-0986C5578E5C}" dt="2021-09-16T11:58:03.919" v="439" actId="732"/>
          <ac:picMkLst>
            <pc:docMk/>
            <pc:sldMk cId="462901485" sldId="311"/>
            <ac:picMk id="6" creationId="{9BCA99F7-1DC5-470F-81A4-DC66FC4392AD}"/>
          </ac:picMkLst>
        </pc:picChg>
      </pc:sldChg>
      <pc:sldChg chg="addSp delSp modSp add mod modTransition delAnim">
        <pc:chgData name="Roman Hruška" userId="f0211726-62c7-45c1-a06c-b882e5401e1e" providerId="ADAL" clId="{DED8CCB4-6E7C-466F-9ECC-0986C5578E5C}" dt="2021-09-17T13:42:27.695" v="1117"/>
        <pc:sldMkLst>
          <pc:docMk/>
          <pc:sldMk cId="1175896246" sldId="312"/>
        </pc:sldMkLst>
        <pc:spChg chg="add del mod">
          <ac:chgData name="Roman Hruška" userId="f0211726-62c7-45c1-a06c-b882e5401e1e" providerId="ADAL" clId="{DED8CCB4-6E7C-466F-9ECC-0986C5578E5C}" dt="2021-09-17T13:02:26.237" v="884" actId="207"/>
          <ac:spMkLst>
            <pc:docMk/>
            <pc:sldMk cId="1175896246" sldId="312"/>
            <ac:spMk id="2" creationId="{0B4B1AD0-D4A8-4D70-B575-4F4001AFA365}"/>
          </ac:spMkLst>
        </pc:spChg>
        <pc:spChg chg="del">
          <ac:chgData name="Roman Hruška" userId="f0211726-62c7-45c1-a06c-b882e5401e1e" providerId="ADAL" clId="{DED8CCB4-6E7C-466F-9ECC-0986C5578E5C}" dt="2021-09-17T12:55:22.904" v="715" actId="478"/>
          <ac:spMkLst>
            <pc:docMk/>
            <pc:sldMk cId="1175896246" sldId="312"/>
            <ac:spMk id="7" creationId="{F23432CB-4E98-41B1-A9BB-D5B605F52107}"/>
          </ac:spMkLst>
        </pc:spChg>
        <pc:spChg chg="mod">
          <ac:chgData name="Roman Hruška" userId="f0211726-62c7-45c1-a06c-b882e5401e1e" providerId="ADAL" clId="{DED8CCB4-6E7C-466F-9ECC-0986C5578E5C}" dt="2021-09-17T13:08:14.853" v="1072" actId="20577"/>
          <ac:spMkLst>
            <pc:docMk/>
            <pc:sldMk cId="1175896246" sldId="312"/>
            <ac:spMk id="9" creationId="{885D051A-91BD-8549-AF3E-EBB83D61679C}"/>
          </ac:spMkLst>
        </pc:spChg>
        <pc:spChg chg="del">
          <ac:chgData name="Roman Hruška" userId="f0211726-62c7-45c1-a06c-b882e5401e1e" providerId="ADAL" clId="{DED8CCB4-6E7C-466F-9ECC-0986C5578E5C}" dt="2021-09-17T12:55:24.789" v="717" actId="478"/>
          <ac:spMkLst>
            <pc:docMk/>
            <pc:sldMk cId="1175896246" sldId="312"/>
            <ac:spMk id="10" creationId="{56310262-9AA3-4A95-9672-B9A7987D7D5F}"/>
          </ac:spMkLst>
        </pc:spChg>
        <pc:spChg chg="add mod ord">
          <ac:chgData name="Roman Hruška" userId="f0211726-62c7-45c1-a06c-b882e5401e1e" providerId="ADAL" clId="{DED8CCB4-6E7C-466F-9ECC-0986C5578E5C}" dt="2021-09-17T13:02:01.183" v="882" actId="1076"/>
          <ac:spMkLst>
            <pc:docMk/>
            <pc:sldMk cId="1175896246" sldId="312"/>
            <ac:spMk id="14" creationId="{9F2D01E0-F0E7-48A5-A68E-2A1D42471D0A}"/>
          </ac:spMkLst>
        </pc:spChg>
        <pc:spChg chg="add mod">
          <ac:chgData name="Roman Hruška" userId="f0211726-62c7-45c1-a06c-b882e5401e1e" providerId="ADAL" clId="{DED8CCB4-6E7C-466F-9ECC-0986C5578E5C}" dt="2021-09-17T12:58:11.230" v="758" actId="1076"/>
          <ac:spMkLst>
            <pc:docMk/>
            <pc:sldMk cId="1175896246" sldId="312"/>
            <ac:spMk id="15" creationId="{CB329044-9C72-4F13-8CC3-0C02AE5E9721}"/>
          </ac:spMkLst>
        </pc:spChg>
        <pc:spChg chg="add mod">
          <ac:chgData name="Roman Hruška" userId="f0211726-62c7-45c1-a06c-b882e5401e1e" providerId="ADAL" clId="{DED8CCB4-6E7C-466F-9ECC-0986C5578E5C}" dt="2021-09-17T13:00:08.500" v="813" actId="207"/>
          <ac:spMkLst>
            <pc:docMk/>
            <pc:sldMk cId="1175896246" sldId="312"/>
            <ac:spMk id="16" creationId="{60D8C5C1-A5F9-4056-8F0A-9B6E4F46471E}"/>
          </ac:spMkLst>
        </pc:spChg>
        <pc:spChg chg="add mod">
          <ac:chgData name="Roman Hruška" userId="f0211726-62c7-45c1-a06c-b882e5401e1e" providerId="ADAL" clId="{DED8CCB4-6E7C-466F-9ECC-0986C5578E5C}" dt="2021-09-17T13:00:12.172" v="814" actId="207"/>
          <ac:spMkLst>
            <pc:docMk/>
            <pc:sldMk cId="1175896246" sldId="312"/>
            <ac:spMk id="17" creationId="{AC85AEE8-7C41-4314-8359-3A9110AC8CCE}"/>
          </ac:spMkLst>
        </pc:spChg>
        <pc:spChg chg="add mod">
          <ac:chgData name="Roman Hruška" userId="f0211726-62c7-45c1-a06c-b882e5401e1e" providerId="ADAL" clId="{DED8CCB4-6E7C-466F-9ECC-0986C5578E5C}" dt="2021-09-17T13:00:40.924" v="834" actId="207"/>
          <ac:spMkLst>
            <pc:docMk/>
            <pc:sldMk cId="1175896246" sldId="312"/>
            <ac:spMk id="22" creationId="{B33841A3-D6EE-4F1F-9C62-A765C28F2C22}"/>
          </ac:spMkLst>
        </pc:spChg>
        <pc:spChg chg="add mod">
          <ac:chgData name="Roman Hruška" userId="f0211726-62c7-45c1-a06c-b882e5401e1e" providerId="ADAL" clId="{DED8CCB4-6E7C-466F-9ECC-0986C5578E5C}" dt="2021-09-17T13:00:58.530" v="839" actId="1076"/>
          <ac:spMkLst>
            <pc:docMk/>
            <pc:sldMk cId="1175896246" sldId="312"/>
            <ac:spMk id="23" creationId="{9BBA3B5C-D398-421F-A105-3DD49148155D}"/>
          </ac:spMkLst>
        </pc:spChg>
        <pc:spChg chg="add mod">
          <ac:chgData name="Roman Hruška" userId="f0211726-62c7-45c1-a06c-b882e5401e1e" providerId="ADAL" clId="{DED8CCB4-6E7C-466F-9ECC-0986C5578E5C}" dt="2021-09-17T13:02:56.292" v="979" actId="207"/>
          <ac:spMkLst>
            <pc:docMk/>
            <pc:sldMk cId="1175896246" sldId="312"/>
            <ac:spMk id="30" creationId="{45362D49-09AF-4E37-8346-98069C57C456}"/>
          </ac:spMkLst>
        </pc:spChg>
        <pc:spChg chg="add mod">
          <ac:chgData name="Roman Hruška" userId="f0211726-62c7-45c1-a06c-b882e5401e1e" providerId="ADAL" clId="{DED8CCB4-6E7C-466F-9ECC-0986C5578E5C}" dt="2021-09-17T13:02:56.292" v="979" actId="207"/>
          <ac:spMkLst>
            <pc:docMk/>
            <pc:sldMk cId="1175896246" sldId="312"/>
            <ac:spMk id="31" creationId="{C1085E82-B54F-4D37-99E1-D502C39C956B}"/>
          </ac:spMkLst>
        </pc:spChg>
        <pc:spChg chg="add mod">
          <ac:chgData name="Roman Hruška" userId="f0211726-62c7-45c1-a06c-b882e5401e1e" providerId="ADAL" clId="{DED8CCB4-6E7C-466F-9ECC-0986C5578E5C}" dt="2021-09-17T13:03:48.266" v="1002" actId="20577"/>
          <ac:spMkLst>
            <pc:docMk/>
            <pc:sldMk cId="1175896246" sldId="312"/>
            <ac:spMk id="36" creationId="{72DA9430-615D-488D-A455-B6D211F50D22}"/>
          </ac:spMkLst>
        </pc:spChg>
        <pc:spChg chg="add mod">
          <ac:chgData name="Roman Hruška" userId="f0211726-62c7-45c1-a06c-b882e5401e1e" providerId="ADAL" clId="{DED8CCB4-6E7C-466F-9ECC-0986C5578E5C}" dt="2021-09-17T13:04:04.855" v="1015" actId="1076"/>
          <ac:spMkLst>
            <pc:docMk/>
            <pc:sldMk cId="1175896246" sldId="312"/>
            <ac:spMk id="37" creationId="{40A93CC1-ED67-4764-8D7C-EEA9A84A1B10}"/>
          </ac:spMkLst>
        </pc:spChg>
        <pc:picChg chg="add mod">
          <ac:chgData name="Roman Hruška" userId="f0211726-62c7-45c1-a06c-b882e5401e1e" providerId="ADAL" clId="{DED8CCB4-6E7C-466F-9ECC-0986C5578E5C}" dt="2021-09-17T12:59:23.422" v="800" actId="1076"/>
          <ac:picMkLst>
            <pc:docMk/>
            <pc:sldMk cId="1175896246" sldId="312"/>
            <ac:picMk id="5" creationId="{6C3CC640-18CF-46E3-A0D4-75E3AED03B84}"/>
          </ac:picMkLst>
        </pc:picChg>
        <pc:picChg chg="del">
          <ac:chgData name="Roman Hruška" userId="f0211726-62c7-45c1-a06c-b882e5401e1e" providerId="ADAL" clId="{DED8CCB4-6E7C-466F-9ECC-0986C5578E5C}" dt="2021-09-17T12:55:23.622" v="716" actId="478"/>
          <ac:picMkLst>
            <pc:docMk/>
            <pc:sldMk cId="1175896246" sldId="312"/>
            <ac:picMk id="6" creationId="{9BCA99F7-1DC5-470F-81A4-DC66FC4392AD}"/>
          </ac:picMkLst>
        </pc:picChg>
        <pc:picChg chg="add mod">
          <ac:chgData name="Roman Hruška" userId="f0211726-62c7-45c1-a06c-b882e5401e1e" providerId="ADAL" clId="{DED8CCB4-6E7C-466F-9ECC-0986C5578E5C}" dt="2021-09-17T13:01:26.071" v="846" actId="14100"/>
          <ac:picMkLst>
            <pc:docMk/>
            <pc:sldMk cId="1175896246" sldId="312"/>
            <ac:picMk id="25" creationId="{369634F8-4545-40A5-B7F6-11DA577C9EC7}"/>
          </ac:picMkLst>
        </pc:picChg>
        <pc:cxnChg chg="add mod">
          <ac:chgData name="Roman Hruška" userId="f0211726-62c7-45c1-a06c-b882e5401e1e" providerId="ADAL" clId="{DED8CCB4-6E7C-466F-9ECC-0986C5578E5C}" dt="2021-09-17T12:57:44.814" v="737" actId="1582"/>
          <ac:cxnSpMkLst>
            <pc:docMk/>
            <pc:sldMk cId="1175896246" sldId="312"/>
            <ac:cxnSpMk id="11" creationId="{D6DCEA00-C610-4477-B7FF-6171142D1884}"/>
          </ac:cxnSpMkLst>
        </pc:cxnChg>
        <pc:cxnChg chg="add mod">
          <ac:chgData name="Roman Hruška" userId="f0211726-62c7-45c1-a06c-b882e5401e1e" providerId="ADAL" clId="{DED8CCB4-6E7C-466F-9ECC-0986C5578E5C}" dt="2021-09-17T12:57:44.814" v="737" actId="1582"/>
          <ac:cxnSpMkLst>
            <pc:docMk/>
            <pc:sldMk cId="1175896246" sldId="312"/>
            <ac:cxnSpMk id="13" creationId="{F045287B-58C9-4B77-ACEC-6E154DE6EA94}"/>
          </ac:cxnSpMkLst>
        </pc:cxnChg>
        <pc:cxnChg chg="add mod">
          <ac:chgData name="Roman Hruška" userId="f0211726-62c7-45c1-a06c-b882e5401e1e" providerId="ADAL" clId="{DED8CCB4-6E7C-466F-9ECC-0986C5578E5C}" dt="2021-09-17T13:00:01.301" v="812" actId="1582"/>
          <ac:cxnSpMkLst>
            <pc:docMk/>
            <pc:sldMk cId="1175896246" sldId="312"/>
            <ac:cxnSpMk id="19" creationId="{89DC5F08-F92D-4410-8E47-248E00634A46}"/>
          </ac:cxnSpMkLst>
        </pc:cxnChg>
        <pc:cxnChg chg="add mod">
          <ac:chgData name="Roman Hruška" userId="f0211726-62c7-45c1-a06c-b882e5401e1e" providerId="ADAL" clId="{DED8CCB4-6E7C-466F-9ECC-0986C5578E5C}" dt="2021-09-17T13:00:01.301" v="812" actId="1582"/>
          <ac:cxnSpMkLst>
            <pc:docMk/>
            <pc:sldMk cId="1175896246" sldId="312"/>
            <ac:cxnSpMk id="21" creationId="{90749D4B-280C-4926-894C-F42CB9405CEC}"/>
          </ac:cxnSpMkLst>
        </pc:cxnChg>
        <pc:cxnChg chg="add mod">
          <ac:chgData name="Roman Hruška" userId="f0211726-62c7-45c1-a06c-b882e5401e1e" providerId="ADAL" clId="{DED8CCB4-6E7C-466F-9ECC-0986C5578E5C}" dt="2021-09-17T13:02:12.903" v="883" actId="208"/>
          <ac:cxnSpMkLst>
            <pc:docMk/>
            <pc:sldMk cId="1175896246" sldId="312"/>
            <ac:cxnSpMk id="26" creationId="{58CB0159-48E8-4EB0-A157-E7F083754AED}"/>
          </ac:cxnSpMkLst>
        </pc:cxnChg>
        <pc:cxnChg chg="add mod">
          <ac:chgData name="Roman Hruška" userId="f0211726-62c7-45c1-a06c-b882e5401e1e" providerId="ADAL" clId="{DED8CCB4-6E7C-466F-9ECC-0986C5578E5C}" dt="2021-09-17T13:02:12.903" v="883" actId="208"/>
          <ac:cxnSpMkLst>
            <pc:docMk/>
            <pc:sldMk cId="1175896246" sldId="312"/>
            <ac:cxnSpMk id="28" creationId="{70121636-5FDD-438A-999C-3A4DBAE0E3ED}"/>
          </ac:cxnSpMkLst>
        </pc:cxnChg>
        <pc:cxnChg chg="add mod">
          <ac:chgData name="Roman Hruška" userId="f0211726-62c7-45c1-a06c-b882e5401e1e" providerId="ADAL" clId="{DED8CCB4-6E7C-466F-9ECC-0986C5578E5C}" dt="2021-09-17T13:03:37.274" v="990" actId="1582"/>
          <ac:cxnSpMkLst>
            <pc:docMk/>
            <pc:sldMk cId="1175896246" sldId="312"/>
            <ac:cxnSpMk id="33" creationId="{40173FD3-4496-47B5-8807-6C70D07737AA}"/>
          </ac:cxnSpMkLst>
        </pc:cxnChg>
        <pc:cxnChg chg="add mod">
          <ac:chgData name="Roman Hruška" userId="f0211726-62c7-45c1-a06c-b882e5401e1e" providerId="ADAL" clId="{DED8CCB4-6E7C-466F-9ECC-0986C5578E5C}" dt="2021-09-17T13:03:37.274" v="990" actId="1582"/>
          <ac:cxnSpMkLst>
            <pc:docMk/>
            <pc:sldMk cId="1175896246" sldId="312"/>
            <ac:cxnSpMk id="35" creationId="{E317A644-9603-4B4F-86BA-793DF96558D8}"/>
          </ac:cxnSpMkLst>
        </pc:cxnChg>
      </pc:sldChg>
      <pc:sldChg chg="modSp add mod modTransition">
        <pc:chgData name="Roman Hruška" userId="f0211726-62c7-45c1-a06c-b882e5401e1e" providerId="ADAL" clId="{DED8CCB4-6E7C-466F-9ECC-0986C5578E5C}" dt="2021-09-17T13:42:27.695" v="1117"/>
        <pc:sldMkLst>
          <pc:docMk/>
          <pc:sldMk cId="3293535070" sldId="313"/>
        </pc:sldMkLst>
        <pc:spChg chg="mod">
          <ac:chgData name="Roman Hruška" userId="f0211726-62c7-45c1-a06c-b882e5401e1e" providerId="ADAL" clId="{DED8CCB4-6E7C-466F-9ECC-0986C5578E5C}" dt="2021-09-17T13:06:20.699" v="1055" actId="207"/>
          <ac:spMkLst>
            <pc:docMk/>
            <pc:sldMk cId="3293535070" sldId="313"/>
            <ac:spMk id="2" creationId="{0B4B1AD0-D4A8-4D70-B575-4F4001AFA365}"/>
          </ac:spMkLst>
        </pc:spChg>
        <pc:spChg chg="mod">
          <ac:chgData name="Roman Hruška" userId="f0211726-62c7-45c1-a06c-b882e5401e1e" providerId="ADAL" clId="{DED8CCB4-6E7C-466F-9ECC-0986C5578E5C}" dt="2021-09-17T13:08:24.170" v="1108" actId="20577"/>
          <ac:spMkLst>
            <pc:docMk/>
            <pc:sldMk cId="3293535070" sldId="313"/>
            <ac:spMk id="9" creationId="{885D051A-91BD-8549-AF3E-EBB83D61679C}"/>
          </ac:spMkLst>
        </pc:spChg>
      </pc:sldChg>
      <pc:sldChg chg="addSp new mod ord modTransition">
        <pc:chgData name="Roman Hruška" userId="f0211726-62c7-45c1-a06c-b882e5401e1e" providerId="ADAL" clId="{DED8CCB4-6E7C-466F-9ECC-0986C5578E5C}" dt="2021-09-17T13:42:27.695" v="1117"/>
        <pc:sldMkLst>
          <pc:docMk/>
          <pc:sldMk cId="1531091173" sldId="314"/>
        </pc:sldMkLst>
        <pc:picChg chg="add">
          <ac:chgData name="Roman Hruška" userId="f0211726-62c7-45c1-a06c-b882e5401e1e" providerId="ADAL" clId="{DED8CCB4-6E7C-466F-9ECC-0986C5578E5C}" dt="2021-09-17T13:42:12.201" v="1114" actId="22"/>
          <ac:picMkLst>
            <pc:docMk/>
            <pc:sldMk cId="1531091173" sldId="314"/>
            <ac:picMk id="5" creationId="{A4428BDC-F6C2-480C-8FFF-35C3988790B7}"/>
          </ac:picMkLst>
        </pc:picChg>
      </pc:sldChg>
    </pc:docChg>
  </pc:docChgLst>
  <pc:docChgLst>
    <pc:chgData name="Roman Hruška" userId="f0211726-62c7-45c1-a06c-b882e5401e1e" providerId="ADAL" clId="{C45489F3-3123-4018-9B05-E1E9540C0408}"/>
    <pc:docChg chg="undo custSel addSld delSld modSld">
      <pc:chgData name="Roman Hruška" userId="f0211726-62c7-45c1-a06c-b882e5401e1e" providerId="ADAL" clId="{C45489F3-3123-4018-9B05-E1E9540C0408}" dt="2022-01-04T17:13:48.730" v="1705" actId="20577"/>
      <pc:docMkLst>
        <pc:docMk/>
      </pc:docMkLst>
      <pc:sldChg chg="modSp mod">
        <pc:chgData name="Roman Hruška" userId="f0211726-62c7-45c1-a06c-b882e5401e1e" providerId="ADAL" clId="{C45489F3-3123-4018-9B05-E1E9540C0408}" dt="2022-01-04T14:55:42.636" v="1642"/>
        <pc:sldMkLst>
          <pc:docMk/>
          <pc:sldMk cId="3529372357" sldId="306"/>
        </pc:sldMkLst>
        <pc:spChg chg="mod">
          <ac:chgData name="Roman Hruška" userId="f0211726-62c7-45c1-a06c-b882e5401e1e" providerId="ADAL" clId="{C45489F3-3123-4018-9B05-E1E9540C0408}" dt="2022-01-04T14:55:42.636" v="1642"/>
          <ac:spMkLst>
            <pc:docMk/>
            <pc:sldMk cId="3529372357" sldId="306"/>
            <ac:spMk id="11" creationId="{A3A43B3D-C9B9-40B1-B6A1-4C70B4C87D8B}"/>
          </ac:spMkLst>
        </pc:spChg>
      </pc:sldChg>
      <pc:sldChg chg="addSp delSp modSp mod">
        <pc:chgData name="Roman Hruška" userId="f0211726-62c7-45c1-a06c-b882e5401e1e" providerId="ADAL" clId="{C45489F3-3123-4018-9B05-E1E9540C0408}" dt="2022-01-04T13:03:26.324" v="1631" actId="21"/>
        <pc:sldMkLst>
          <pc:docMk/>
          <pc:sldMk cId="2071743240" sldId="311"/>
        </pc:sldMkLst>
        <pc:spChg chg="mod">
          <ac:chgData name="Roman Hruška" userId="f0211726-62c7-45c1-a06c-b882e5401e1e" providerId="ADAL" clId="{C45489F3-3123-4018-9B05-E1E9540C0408}" dt="2022-01-04T12:53:26.792" v="1628" actId="20577"/>
          <ac:spMkLst>
            <pc:docMk/>
            <pc:sldMk cId="2071743240" sldId="311"/>
            <ac:spMk id="2" creationId="{0B4B1AD0-D4A8-4D70-B575-4F4001AFA365}"/>
          </ac:spMkLst>
        </pc:spChg>
        <pc:picChg chg="add del">
          <ac:chgData name="Roman Hruška" userId="f0211726-62c7-45c1-a06c-b882e5401e1e" providerId="ADAL" clId="{C45489F3-3123-4018-9B05-E1E9540C0408}" dt="2022-01-04T13:03:26.324" v="1631" actId="21"/>
          <ac:picMkLst>
            <pc:docMk/>
            <pc:sldMk cId="2071743240" sldId="311"/>
            <ac:picMk id="5" creationId="{316FCCC9-23FC-49A9-AF0C-6627D80ADFB6}"/>
          </ac:picMkLst>
        </pc:picChg>
      </pc:sldChg>
      <pc:sldChg chg="delSp modSp del mod">
        <pc:chgData name="Roman Hruška" userId="f0211726-62c7-45c1-a06c-b882e5401e1e" providerId="ADAL" clId="{C45489F3-3123-4018-9B05-E1E9540C0408}" dt="2022-01-04T11:34:31.574" v="197" actId="47"/>
        <pc:sldMkLst>
          <pc:docMk/>
          <pc:sldMk cId="2830977164" sldId="313"/>
        </pc:sldMkLst>
        <pc:spChg chg="del">
          <ac:chgData name="Roman Hruška" userId="f0211726-62c7-45c1-a06c-b882e5401e1e" providerId="ADAL" clId="{C45489F3-3123-4018-9B05-E1E9540C0408}" dt="2022-01-04T11:34:28.640" v="193" actId="478"/>
          <ac:spMkLst>
            <pc:docMk/>
            <pc:sldMk cId="2830977164" sldId="313"/>
            <ac:spMk id="6" creationId="{4C95352F-38D9-4DB6-9A1B-AF428F8AB3F3}"/>
          </ac:spMkLst>
        </pc:spChg>
        <pc:graphicFrameChg chg="del">
          <ac:chgData name="Roman Hruška" userId="f0211726-62c7-45c1-a06c-b882e5401e1e" providerId="ADAL" clId="{C45489F3-3123-4018-9B05-E1E9540C0408}" dt="2022-01-04T11:34:28.160" v="192" actId="478"/>
          <ac:graphicFrameMkLst>
            <pc:docMk/>
            <pc:sldMk cId="2830977164" sldId="313"/>
            <ac:graphicFrameMk id="3" creationId="{8F934D6E-DC09-4A51-B148-C7F5BD4AD327}"/>
          </ac:graphicFrameMkLst>
        </pc:graphicFrameChg>
        <pc:graphicFrameChg chg="mod">
          <ac:chgData name="Roman Hruška" userId="f0211726-62c7-45c1-a06c-b882e5401e1e" providerId="ADAL" clId="{C45489F3-3123-4018-9B05-E1E9540C0408}" dt="2022-01-04T11:34:30.449" v="196" actId="478"/>
          <ac:graphicFrameMkLst>
            <pc:docMk/>
            <pc:sldMk cId="2830977164" sldId="313"/>
            <ac:graphicFrameMk id="7" creationId="{12D12AFF-F4F9-48E6-9B6C-2A0C33A41A20}"/>
          </ac:graphicFrameMkLst>
        </pc:graphicFrameChg>
        <pc:graphicFrameChg chg="mod">
          <ac:chgData name="Roman Hruška" userId="f0211726-62c7-45c1-a06c-b882e5401e1e" providerId="ADAL" clId="{C45489F3-3123-4018-9B05-E1E9540C0408}" dt="2022-01-04T11:34:29.784" v="195" actId="478"/>
          <ac:graphicFrameMkLst>
            <pc:docMk/>
            <pc:sldMk cId="2830977164" sldId="313"/>
            <ac:graphicFrameMk id="8" creationId="{2FDC3E51-E7A6-4137-B988-2EC3C093C6E6}"/>
          </ac:graphicFrameMkLst>
        </pc:graphicFrameChg>
      </pc:sldChg>
      <pc:sldChg chg="delSp modSp mod">
        <pc:chgData name="Roman Hruška" userId="f0211726-62c7-45c1-a06c-b882e5401e1e" providerId="ADAL" clId="{C45489F3-3123-4018-9B05-E1E9540C0408}" dt="2022-01-04T17:13:48.730" v="1705" actId="20577"/>
        <pc:sldMkLst>
          <pc:docMk/>
          <pc:sldMk cId="555399532" sldId="314"/>
        </pc:sldMkLst>
        <pc:spChg chg="mod">
          <ac:chgData name="Roman Hruška" userId="f0211726-62c7-45c1-a06c-b882e5401e1e" providerId="ADAL" clId="{C45489F3-3123-4018-9B05-E1E9540C0408}" dt="2022-01-04T17:13:48.730" v="1705" actId="20577"/>
          <ac:spMkLst>
            <pc:docMk/>
            <pc:sldMk cId="555399532" sldId="314"/>
            <ac:spMk id="2" creationId="{0B4B1AD0-D4A8-4D70-B575-4F4001AFA365}"/>
          </ac:spMkLst>
        </pc:spChg>
        <pc:spChg chg="del mod">
          <ac:chgData name="Roman Hruška" userId="f0211726-62c7-45c1-a06c-b882e5401e1e" providerId="ADAL" clId="{C45489F3-3123-4018-9B05-E1E9540C0408}" dt="2022-01-04T11:34:37.367" v="200" actId="478"/>
          <ac:spMkLst>
            <pc:docMk/>
            <pc:sldMk cId="555399532" sldId="314"/>
            <ac:spMk id="6" creationId="{8116467F-6067-4DD5-8445-5308C8F30E8F}"/>
          </ac:spMkLst>
        </pc:spChg>
        <pc:spChg chg="mod">
          <ac:chgData name="Roman Hruška" userId="f0211726-62c7-45c1-a06c-b882e5401e1e" providerId="ADAL" clId="{C45489F3-3123-4018-9B05-E1E9540C0408}" dt="2022-01-04T11:39:42.059" v="504" actId="20577"/>
          <ac:spMkLst>
            <pc:docMk/>
            <pc:sldMk cId="555399532" sldId="314"/>
            <ac:spMk id="9" creationId="{885D051A-91BD-8549-AF3E-EBB83D61679C}"/>
          </ac:spMkLst>
        </pc:spChg>
      </pc:sldChg>
      <pc:sldChg chg="addSp modSp mod modAnim">
        <pc:chgData name="Roman Hruška" userId="f0211726-62c7-45c1-a06c-b882e5401e1e" providerId="ADAL" clId="{C45489F3-3123-4018-9B05-E1E9540C0408}" dt="2022-01-04T12:19:12.456" v="589" actId="207"/>
        <pc:sldMkLst>
          <pc:docMk/>
          <pc:sldMk cId="67804603" sldId="315"/>
        </pc:sldMkLst>
        <pc:spChg chg="mod">
          <ac:chgData name="Roman Hruška" userId="f0211726-62c7-45c1-a06c-b882e5401e1e" providerId="ADAL" clId="{C45489F3-3123-4018-9B05-E1E9540C0408}" dt="2022-01-04T12:19:12.456" v="589" actId="207"/>
          <ac:spMkLst>
            <pc:docMk/>
            <pc:sldMk cId="67804603" sldId="315"/>
            <ac:spMk id="2" creationId="{0B4B1AD0-D4A8-4D70-B575-4F4001AFA365}"/>
          </ac:spMkLst>
        </pc:spChg>
        <pc:spChg chg="add mod">
          <ac:chgData name="Roman Hruška" userId="f0211726-62c7-45c1-a06c-b882e5401e1e" providerId="ADAL" clId="{C45489F3-3123-4018-9B05-E1E9540C0408}" dt="2022-01-04T12:19:12.456" v="589" actId="207"/>
          <ac:spMkLst>
            <pc:docMk/>
            <pc:sldMk cId="67804603" sldId="315"/>
            <ac:spMk id="5" creationId="{92B7DE28-0D59-41D1-A470-3B70A3975D4C}"/>
          </ac:spMkLst>
        </pc:spChg>
        <pc:spChg chg="add mod">
          <ac:chgData name="Roman Hruška" userId="f0211726-62c7-45c1-a06c-b882e5401e1e" providerId="ADAL" clId="{C45489F3-3123-4018-9B05-E1E9540C0408}" dt="2022-01-04T12:18:42.271" v="583" actId="1076"/>
          <ac:spMkLst>
            <pc:docMk/>
            <pc:sldMk cId="67804603" sldId="315"/>
            <ac:spMk id="6" creationId="{D8DC3E94-5D1E-48A6-8BF6-63F81F08574E}"/>
          </ac:spMkLst>
        </pc:spChg>
        <pc:spChg chg="add mod">
          <ac:chgData name="Roman Hruška" userId="f0211726-62c7-45c1-a06c-b882e5401e1e" providerId="ADAL" clId="{C45489F3-3123-4018-9B05-E1E9540C0408}" dt="2022-01-04T12:18:45.253" v="584" actId="1076"/>
          <ac:spMkLst>
            <pc:docMk/>
            <pc:sldMk cId="67804603" sldId="315"/>
            <ac:spMk id="7" creationId="{22E4731B-2C53-4BC8-AA69-221CE8B11DF4}"/>
          </ac:spMkLst>
        </pc:spChg>
        <pc:spChg chg="mod">
          <ac:chgData name="Roman Hruška" userId="f0211726-62c7-45c1-a06c-b882e5401e1e" providerId="ADAL" clId="{C45489F3-3123-4018-9B05-E1E9540C0408}" dt="2022-01-04T12:17:35.535" v="526" actId="20577"/>
          <ac:spMkLst>
            <pc:docMk/>
            <pc:sldMk cId="67804603" sldId="315"/>
            <ac:spMk id="9" creationId="{885D051A-91BD-8549-AF3E-EBB83D61679C}"/>
          </ac:spMkLst>
        </pc:spChg>
      </pc:sldChg>
      <pc:sldChg chg="addSp delSp modSp add mod delAnim">
        <pc:chgData name="Roman Hruška" userId="f0211726-62c7-45c1-a06c-b882e5401e1e" providerId="ADAL" clId="{C45489F3-3123-4018-9B05-E1E9540C0408}" dt="2022-01-04T12:20:43.088" v="624" actId="1076"/>
        <pc:sldMkLst>
          <pc:docMk/>
          <pc:sldMk cId="572952282" sldId="316"/>
        </pc:sldMkLst>
        <pc:spChg chg="del">
          <ac:chgData name="Roman Hruška" userId="f0211726-62c7-45c1-a06c-b882e5401e1e" providerId="ADAL" clId="{C45489F3-3123-4018-9B05-E1E9540C0408}" dt="2022-01-04T12:19:41.930" v="605" actId="478"/>
          <ac:spMkLst>
            <pc:docMk/>
            <pc:sldMk cId="572952282" sldId="316"/>
            <ac:spMk id="2" creationId="{0B4B1AD0-D4A8-4D70-B575-4F4001AFA365}"/>
          </ac:spMkLst>
        </pc:spChg>
        <pc:spChg chg="del">
          <ac:chgData name="Roman Hruška" userId="f0211726-62c7-45c1-a06c-b882e5401e1e" providerId="ADAL" clId="{C45489F3-3123-4018-9B05-E1E9540C0408}" dt="2022-01-04T12:19:42.864" v="606" actId="478"/>
          <ac:spMkLst>
            <pc:docMk/>
            <pc:sldMk cId="572952282" sldId="316"/>
            <ac:spMk id="5" creationId="{92B7DE28-0D59-41D1-A470-3B70A3975D4C}"/>
          </ac:spMkLst>
        </pc:spChg>
        <pc:spChg chg="del mod">
          <ac:chgData name="Roman Hruška" userId="f0211726-62c7-45c1-a06c-b882e5401e1e" providerId="ADAL" clId="{C45489F3-3123-4018-9B05-E1E9540C0408}" dt="2022-01-04T12:19:45.097" v="609" actId="478"/>
          <ac:spMkLst>
            <pc:docMk/>
            <pc:sldMk cId="572952282" sldId="316"/>
            <ac:spMk id="6" creationId="{D8DC3E94-5D1E-48A6-8BF6-63F81F08574E}"/>
          </ac:spMkLst>
        </pc:spChg>
        <pc:spChg chg="del">
          <ac:chgData name="Roman Hruška" userId="f0211726-62c7-45c1-a06c-b882e5401e1e" providerId="ADAL" clId="{C45489F3-3123-4018-9B05-E1E9540C0408}" dt="2022-01-04T12:19:43.965" v="607" actId="478"/>
          <ac:spMkLst>
            <pc:docMk/>
            <pc:sldMk cId="572952282" sldId="316"/>
            <ac:spMk id="7" creationId="{22E4731B-2C53-4BC8-AA69-221CE8B11DF4}"/>
          </ac:spMkLst>
        </pc:spChg>
        <pc:spChg chg="mod">
          <ac:chgData name="Roman Hruška" userId="f0211726-62c7-45c1-a06c-b882e5401e1e" providerId="ADAL" clId="{C45489F3-3123-4018-9B05-E1E9540C0408}" dt="2022-01-04T12:19:39.110" v="604" actId="20577"/>
          <ac:spMkLst>
            <pc:docMk/>
            <pc:sldMk cId="572952282" sldId="316"/>
            <ac:spMk id="9" creationId="{885D051A-91BD-8549-AF3E-EBB83D61679C}"/>
          </ac:spMkLst>
        </pc:spChg>
        <pc:spChg chg="add mod">
          <ac:chgData name="Roman Hruška" userId="f0211726-62c7-45c1-a06c-b882e5401e1e" providerId="ADAL" clId="{C45489F3-3123-4018-9B05-E1E9540C0408}" dt="2022-01-04T12:20:40.442" v="623" actId="1076"/>
          <ac:spMkLst>
            <pc:docMk/>
            <pc:sldMk cId="572952282" sldId="316"/>
            <ac:spMk id="13" creationId="{F8CB8391-9524-463D-A043-58440AFA4390}"/>
          </ac:spMkLst>
        </pc:spChg>
        <pc:picChg chg="add mod">
          <ac:chgData name="Roman Hruška" userId="f0211726-62c7-45c1-a06c-b882e5401e1e" providerId="ADAL" clId="{C45489F3-3123-4018-9B05-E1E9540C0408}" dt="2022-01-04T12:20:43.088" v="624" actId="1076"/>
          <ac:picMkLst>
            <pc:docMk/>
            <pc:sldMk cId="572952282" sldId="316"/>
            <ac:picMk id="8" creationId="{F72E8A31-79F2-4176-9DDE-FF1C37B1C017}"/>
          </ac:picMkLst>
        </pc:picChg>
        <pc:picChg chg="add mod">
          <ac:chgData name="Roman Hruška" userId="f0211726-62c7-45c1-a06c-b882e5401e1e" providerId="ADAL" clId="{C45489F3-3123-4018-9B05-E1E9540C0408}" dt="2022-01-04T12:20:22.358" v="615" actId="1076"/>
          <ac:picMkLst>
            <pc:docMk/>
            <pc:sldMk cId="572952282" sldId="316"/>
            <ac:picMk id="11" creationId="{519D6EFB-692C-4994-B191-EB963541FAA1}"/>
          </ac:picMkLst>
        </pc:picChg>
      </pc:sldChg>
      <pc:sldChg chg="addSp delSp modSp add mod">
        <pc:chgData name="Roman Hruška" userId="f0211726-62c7-45c1-a06c-b882e5401e1e" providerId="ADAL" clId="{C45489F3-3123-4018-9B05-E1E9540C0408}" dt="2022-01-04T12:35:48.612" v="1470" actId="1035"/>
        <pc:sldMkLst>
          <pc:docMk/>
          <pc:sldMk cId="1294474391" sldId="317"/>
        </pc:sldMkLst>
        <pc:spChg chg="mod">
          <ac:chgData name="Roman Hruška" userId="f0211726-62c7-45c1-a06c-b882e5401e1e" providerId="ADAL" clId="{C45489F3-3123-4018-9B05-E1E9540C0408}" dt="2022-01-04T12:32:55.467" v="1011" actId="20577"/>
          <ac:spMkLst>
            <pc:docMk/>
            <pc:sldMk cId="1294474391" sldId="317"/>
            <ac:spMk id="9" creationId="{885D051A-91BD-8549-AF3E-EBB83D61679C}"/>
          </ac:spMkLst>
        </pc:spChg>
        <pc:spChg chg="del">
          <ac:chgData name="Roman Hruška" userId="f0211726-62c7-45c1-a06c-b882e5401e1e" providerId="ADAL" clId="{C45489F3-3123-4018-9B05-E1E9540C0408}" dt="2022-01-04T12:21:36.590" v="653" actId="478"/>
          <ac:spMkLst>
            <pc:docMk/>
            <pc:sldMk cId="1294474391" sldId="317"/>
            <ac:spMk id="13" creationId="{F8CB8391-9524-463D-A043-58440AFA4390}"/>
          </ac:spMkLst>
        </pc:spChg>
        <pc:graphicFrameChg chg="add mod modGraphic">
          <ac:chgData name="Roman Hruška" userId="f0211726-62c7-45c1-a06c-b882e5401e1e" providerId="ADAL" clId="{C45489F3-3123-4018-9B05-E1E9540C0408}" dt="2022-01-04T12:35:48.612" v="1470" actId="1035"/>
          <ac:graphicFrameMkLst>
            <pc:docMk/>
            <pc:sldMk cId="1294474391" sldId="317"/>
            <ac:graphicFrameMk id="2" creationId="{6568ACBB-7B5B-49AD-97CB-70F7D2F8FC07}"/>
          </ac:graphicFrameMkLst>
        </pc:graphicFrameChg>
        <pc:picChg chg="del">
          <ac:chgData name="Roman Hruška" userId="f0211726-62c7-45c1-a06c-b882e5401e1e" providerId="ADAL" clId="{C45489F3-3123-4018-9B05-E1E9540C0408}" dt="2022-01-04T12:21:35.182" v="651" actId="478"/>
          <ac:picMkLst>
            <pc:docMk/>
            <pc:sldMk cId="1294474391" sldId="317"/>
            <ac:picMk id="8" creationId="{F72E8A31-79F2-4176-9DDE-FF1C37B1C017}"/>
          </ac:picMkLst>
        </pc:picChg>
        <pc:picChg chg="del">
          <ac:chgData name="Roman Hruška" userId="f0211726-62c7-45c1-a06c-b882e5401e1e" providerId="ADAL" clId="{C45489F3-3123-4018-9B05-E1E9540C0408}" dt="2022-01-04T12:21:35.565" v="652" actId="478"/>
          <ac:picMkLst>
            <pc:docMk/>
            <pc:sldMk cId="1294474391" sldId="317"/>
            <ac:picMk id="11" creationId="{519D6EFB-692C-4994-B191-EB963541FAA1}"/>
          </ac:picMkLst>
        </pc:picChg>
      </pc:sldChg>
      <pc:sldChg chg="addSp modSp add mod modAnim">
        <pc:chgData name="Roman Hruška" userId="f0211726-62c7-45c1-a06c-b882e5401e1e" providerId="ADAL" clId="{C45489F3-3123-4018-9B05-E1E9540C0408}" dt="2022-01-04T12:50:23.840" v="1617" actId="20577"/>
        <pc:sldMkLst>
          <pc:docMk/>
          <pc:sldMk cId="2886132478" sldId="318"/>
        </pc:sldMkLst>
        <pc:spChg chg="add mod">
          <ac:chgData name="Roman Hruška" userId="f0211726-62c7-45c1-a06c-b882e5401e1e" providerId="ADAL" clId="{C45489F3-3123-4018-9B05-E1E9540C0408}" dt="2022-01-04T12:39:28.639" v="1522" actId="242"/>
          <ac:spMkLst>
            <pc:docMk/>
            <pc:sldMk cId="2886132478" sldId="318"/>
            <ac:spMk id="3" creationId="{3F8FE0DC-059C-455E-B312-289AD5381F81}"/>
          </ac:spMkLst>
        </pc:spChg>
        <pc:spChg chg="add mod">
          <ac:chgData name="Roman Hruška" userId="f0211726-62c7-45c1-a06c-b882e5401e1e" providerId="ADAL" clId="{C45489F3-3123-4018-9B05-E1E9540C0408}" dt="2022-01-04T12:41:36.024" v="1563" actId="2085"/>
          <ac:spMkLst>
            <pc:docMk/>
            <pc:sldMk cId="2886132478" sldId="318"/>
            <ac:spMk id="5" creationId="{897346FE-2EA3-4992-805A-0B4BC1CF4648}"/>
          </ac:spMkLst>
        </pc:spChg>
        <pc:spChg chg="add mod">
          <ac:chgData name="Roman Hruška" userId="f0211726-62c7-45c1-a06c-b882e5401e1e" providerId="ADAL" clId="{C45489F3-3123-4018-9B05-E1E9540C0408}" dt="2022-01-04T12:41:36.024" v="1563" actId="2085"/>
          <ac:spMkLst>
            <pc:docMk/>
            <pc:sldMk cId="2886132478" sldId="318"/>
            <ac:spMk id="7" creationId="{D0B3910B-C287-4758-8494-28B678D435FE}"/>
          </ac:spMkLst>
        </pc:spChg>
        <pc:spChg chg="add mod">
          <ac:chgData name="Roman Hruška" userId="f0211726-62c7-45c1-a06c-b882e5401e1e" providerId="ADAL" clId="{C45489F3-3123-4018-9B05-E1E9540C0408}" dt="2022-01-04T12:41:36.024" v="1563" actId="2085"/>
          <ac:spMkLst>
            <pc:docMk/>
            <pc:sldMk cId="2886132478" sldId="318"/>
            <ac:spMk id="8" creationId="{F566E2A3-AD09-4051-B39B-618C6F895BA6}"/>
          </ac:spMkLst>
        </pc:spChg>
        <pc:spChg chg="mod">
          <ac:chgData name="Roman Hruška" userId="f0211726-62c7-45c1-a06c-b882e5401e1e" providerId="ADAL" clId="{C45489F3-3123-4018-9B05-E1E9540C0408}" dt="2022-01-04T12:50:23.840" v="1617" actId="20577"/>
          <ac:spMkLst>
            <pc:docMk/>
            <pc:sldMk cId="2886132478" sldId="318"/>
            <ac:spMk id="9" creationId="{885D051A-91BD-8549-AF3E-EBB83D61679C}"/>
          </ac:spMkLst>
        </pc:spChg>
        <pc:spChg chg="add mod">
          <ac:chgData name="Roman Hruška" userId="f0211726-62c7-45c1-a06c-b882e5401e1e" providerId="ADAL" clId="{C45489F3-3123-4018-9B05-E1E9540C0408}" dt="2022-01-04T12:41:36.024" v="1563" actId="2085"/>
          <ac:spMkLst>
            <pc:docMk/>
            <pc:sldMk cId="2886132478" sldId="318"/>
            <ac:spMk id="10" creationId="{6E99CDE5-4F86-4752-8472-5F8260700D81}"/>
          </ac:spMkLst>
        </pc:spChg>
        <pc:spChg chg="add mod">
          <ac:chgData name="Roman Hruška" userId="f0211726-62c7-45c1-a06c-b882e5401e1e" providerId="ADAL" clId="{C45489F3-3123-4018-9B05-E1E9540C0408}" dt="2022-01-04T12:41:42.112" v="1564" actId="1076"/>
          <ac:spMkLst>
            <pc:docMk/>
            <pc:sldMk cId="2886132478" sldId="318"/>
            <ac:spMk id="11" creationId="{B90E66EC-231E-4037-BD96-F770CCD07C05}"/>
          </ac:spMkLst>
        </pc:spChg>
        <pc:spChg chg="add mod">
          <ac:chgData name="Roman Hruška" userId="f0211726-62c7-45c1-a06c-b882e5401e1e" providerId="ADAL" clId="{C45489F3-3123-4018-9B05-E1E9540C0408}" dt="2022-01-04T12:41:42.112" v="1564" actId="1076"/>
          <ac:spMkLst>
            <pc:docMk/>
            <pc:sldMk cId="2886132478" sldId="318"/>
            <ac:spMk id="12" creationId="{BB5292A1-4131-4D0B-9731-981C223105C0}"/>
          </ac:spMkLst>
        </pc:spChg>
        <pc:spChg chg="add mod">
          <ac:chgData name="Roman Hruška" userId="f0211726-62c7-45c1-a06c-b882e5401e1e" providerId="ADAL" clId="{C45489F3-3123-4018-9B05-E1E9540C0408}" dt="2022-01-04T12:41:42.112" v="1564" actId="1076"/>
          <ac:spMkLst>
            <pc:docMk/>
            <pc:sldMk cId="2886132478" sldId="318"/>
            <ac:spMk id="13" creationId="{645C35C7-3C84-40F0-B8C9-88354B997D79}"/>
          </ac:spMkLst>
        </pc:spChg>
        <pc:spChg chg="add mod">
          <ac:chgData name="Roman Hruška" userId="f0211726-62c7-45c1-a06c-b882e5401e1e" providerId="ADAL" clId="{C45489F3-3123-4018-9B05-E1E9540C0408}" dt="2022-01-04T12:41:42.112" v="1564" actId="1076"/>
          <ac:spMkLst>
            <pc:docMk/>
            <pc:sldMk cId="2886132478" sldId="318"/>
            <ac:spMk id="14" creationId="{A4909921-397B-47C6-B06A-B7F4F9088AEE}"/>
          </ac:spMkLst>
        </pc:spChg>
        <pc:graphicFrameChg chg="mod modGraphic">
          <ac:chgData name="Roman Hruška" userId="f0211726-62c7-45c1-a06c-b882e5401e1e" providerId="ADAL" clId="{C45489F3-3123-4018-9B05-E1E9540C0408}" dt="2022-01-04T12:37:10.066" v="1475" actId="207"/>
          <ac:graphicFrameMkLst>
            <pc:docMk/>
            <pc:sldMk cId="2886132478" sldId="318"/>
            <ac:graphicFrameMk id="2" creationId="{6568ACBB-7B5B-49AD-97CB-70F7D2F8FC07}"/>
          </ac:graphicFrameMkLst>
        </pc:graphicFrameChg>
      </pc:sldChg>
      <pc:sldChg chg="addSp modSp new mod">
        <pc:chgData name="Roman Hruška" userId="f0211726-62c7-45c1-a06c-b882e5401e1e" providerId="ADAL" clId="{C45489F3-3123-4018-9B05-E1E9540C0408}" dt="2022-01-04T13:03:32.321" v="1633" actId="1440"/>
        <pc:sldMkLst>
          <pc:docMk/>
          <pc:sldMk cId="859387309" sldId="319"/>
        </pc:sldMkLst>
        <pc:picChg chg="add mod">
          <ac:chgData name="Roman Hruška" userId="f0211726-62c7-45c1-a06c-b882e5401e1e" providerId="ADAL" clId="{C45489F3-3123-4018-9B05-E1E9540C0408}" dt="2022-01-04T13:03:32.321" v="1633" actId="1440"/>
          <ac:picMkLst>
            <pc:docMk/>
            <pc:sldMk cId="859387309" sldId="319"/>
            <ac:picMk id="4" creationId="{6D9CDC9B-86A6-48A1-95F5-EC55659AC4FA}"/>
          </ac:picMkLst>
        </pc:picChg>
      </pc:sldChg>
      <pc:sldChg chg="modSp add del mod">
        <pc:chgData name="Roman Hruška" userId="f0211726-62c7-45c1-a06c-b882e5401e1e" providerId="ADAL" clId="{C45489F3-3123-4018-9B05-E1E9540C0408}" dt="2022-01-04T12:45:46.912" v="1592" actId="47"/>
        <pc:sldMkLst>
          <pc:docMk/>
          <pc:sldMk cId="3951540790" sldId="319"/>
        </pc:sldMkLst>
        <pc:spChg chg="mod">
          <ac:chgData name="Roman Hruška" userId="f0211726-62c7-45c1-a06c-b882e5401e1e" providerId="ADAL" clId="{C45489F3-3123-4018-9B05-E1E9540C0408}" dt="2022-01-04T12:44:24.128" v="1591" actId="20577"/>
          <ac:spMkLst>
            <pc:docMk/>
            <pc:sldMk cId="3951540790" sldId="319"/>
            <ac:spMk id="9" creationId="{885D051A-91BD-8549-AF3E-EBB83D61679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AACD5-A176-4BC2-A6A0-6747713A71B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cs-CZ"/>
        </a:p>
      </dgm:t>
    </dgm:pt>
    <dgm:pt modelId="{660EC456-E70A-464D-A2B5-FAD7FCAAD67D}">
      <dgm:prSet phldrT="[Text]" custT="1"/>
      <dgm:spPr/>
      <dgm:t>
        <a:bodyPr/>
        <a:lstStyle/>
        <a:p>
          <a:r>
            <a:rPr lang="cs-CZ" sz="1200">
              <a:latin typeface="Montserrat" panose="00000500000000000000" pitchFamily="2" charset="0"/>
            </a:rPr>
            <a:t>Login to cloud.uipath.com</a:t>
          </a:r>
        </a:p>
      </dgm:t>
    </dgm:pt>
    <dgm:pt modelId="{8378DF11-995D-4C7B-8CA1-335D2186FD24}" type="parTrans" cxnId="{C3285B54-1361-40C1-9DD8-BF9D378729CA}">
      <dgm:prSet/>
      <dgm:spPr/>
      <dgm:t>
        <a:bodyPr/>
        <a:lstStyle/>
        <a:p>
          <a:endParaRPr lang="cs-CZ" sz="2800"/>
        </a:p>
      </dgm:t>
    </dgm:pt>
    <dgm:pt modelId="{804F9334-3DCB-4EC9-BB95-C5DD4FEB95EC}" type="sibTrans" cxnId="{C3285B54-1361-40C1-9DD8-BF9D378729CA}">
      <dgm:prSet/>
      <dgm:spPr/>
      <dgm:t>
        <a:bodyPr/>
        <a:lstStyle/>
        <a:p>
          <a:endParaRPr lang="cs-CZ" sz="2800"/>
        </a:p>
      </dgm:t>
    </dgm:pt>
    <dgm:pt modelId="{BB556DC2-F0E9-4B1C-B65D-5CC6BBB570CC}">
      <dgm:prSet phldrT="[Text]" custT="1"/>
      <dgm:spPr>
        <a:solidFill>
          <a:schemeClr val="accent6">
            <a:lumMod val="50000"/>
          </a:schemeClr>
        </a:solidFill>
      </dgm:spPr>
      <dgm:t>
        <a:bodyPr/>
        <a:lstStyle/>
        <a:p>
          <a:r>
            <a:rPr lang="cs-CZ" sz="1400" b="0">
              <a:latin typeface="Montserrat" panose="00000500000000000000" pitchFamily="2" charset="0"/>
            </a:rPr>
            <a:t>Organisation A</a:t>
          </a:r>
        </a:p>
      </dgm:t>
    </dgm:pt>
    <dgm:pt modelId="{69F8413B-A99F-4774-A767-AE0DCBC77A4A}" type="parTrans" cxnId="{6581E42C-0327-45DC-ABAE-14C3FF25B651}">
      <dgm:prSet/>
      <dgm:spPr>
        <a:ln w="28575">
          <a:solidFill>
            <a:srgbClr val="F17751"/>
          </a:solidFill>
        </a:ln>
      </dgm:spPr>
      <dgm:t>
        <a:bodyPr/>
        <a:lstStyle/>
        <a:p>
          <a:endParaRPr lang="cs-CZ" sz="2800">
            <a:latin typeface="Montserrat" panose="00000500000000000000" pitchFamily="2" charset="0"/>
          </a:endParaRPr>
        </a:p>
      </dgm:t>
    </dgm:pt>
    <dgm:pt modelId="{BB529919-DCA2-4256-AB49-2A63764139ED}" type="sibTrans" cxnId="{6581E42C-0327-45DC-ABAE-14C3FF25B651}">
      <dgm:prSet/>
      <dgm:spPr/>
      <dgm:t>
        <a:bodyPr/>
        <a:lstStyle/>
        <a:p>
          <a:endParaRPr lang="cs-CZ" sz="2800"/>
        </a:p>
      </dgm:t>
    </dgm:pt>
    <dgm:pt modelId="{A349D37F-DBAD-407B-BB58-6C65D61567B2}">
      <dgm:prSet phldrT="[Text]" custT="1"/>
      <dgm:spPr>
        <a:solidFill>
          <a:schemeClr val="accent6">
            <a:lumMod val="75000"/>
          </a:schemeClr>
        </a:solidFill>
      </dgm:spPr>
      <dgm:t>
        <a:bodyPr/>
        <a:lstStyle/>
        <a:p>
          <a:r>
            <a:rPr lang="cs-CZ" sz="1400" b="1">
              <a:latin typeface="Montserrat" panose="00000500000000000000" pitchFamily="2" charset="0"/>
            </a:rPr>
            <a:t>Development</a:t>
          </a:r>
        </a:p>
      </dgm:t>
    </dgm:pt>
    <dgm:pt modelId="{74C9D84D-5010-487C-813E-11C3785BD3C9}" type="parTrans" cxnId="{E839E5F5-7FB4-4ABB-A2A2-B1A9622EC910}">
      <dgm:prSet/>
      <dgm:spPr>
        <a:ln w="28575">
          <a:solidFill>
            <a:srgbClr val="F17751"/>
          </a:solidFill>
        </a:ln>
      </dgm:spPr>
      <dgm:t>
        <a:bodyPr/>
        <a:lstStyle/>
        <a:p>
          <a:endParaRPr lang="cs-CZ" sz="2800">
            <a:latin typeface="Montserrat" panose="00000500000000000000" pitchFamily="2" charset="0"/>
          </a:endParaRPr>
        </a:p>
      </dgm:t>
    </dgm:pt>
    <dgm:pt modelId="{950FF78F-7F67-4C9C-ABC2-FB3E49151402}" type="sibTrans" cxnId="{E839E5F5-7FB4-4ABB-A2A2-B1A9622EC910}">
      <dgm:prSet/>
      <dgm:spPr/>
      <dgm:t>
        <a:bodyPr/>
        <a:lstStyle/>
        <a:p>
          <a:endParaRPr lang="cs-CZ" sz="2800"/>
        </a:p>
      </dgm:t>
    </dgm:pt>
    <dgm:pt modelId="{09A701ED-6E8B-4887-915D-A6B9496BFA99}">
      <dgm:prSet phldrT="[Text]" custT="1"/>
      <dgm:spPr>
        <a:solidFill>
          <a:schemeClr val="accent2">
            <a:lumMod val="75000"/>
          </a:schemeClr>
        </a:solidFill>
      </dgm:spPr>
      <dgm:t>
        <a:bodyPr/>
        <a:lstStyle/>
        <a:p>
          <a:r>
            <a:rPr lang="cs-CZ" sz="1400" b="1">
              <a:latin typeface="Montserrat" panose="00000500000000000000" pitchFamily="2" charset="0"/>
            </a:rPr>
            <a:t>Testing</a:t>
          </a:r>
        </a:p>
      </dgm:t>
    </dgm:pt>
    <dgm:pt modelId="{CEF17D43-183A-4DE3-BAFB-75C9CE357930}" type="parTrans" cxnId="{24464B3D-5770-44EC-9115-58D714939171}">
      <dgm:prSet/>
      <dgm:spPr>
        <a:ln w="28575">
          <a:solidFill>
            <a:srgbClr val="F17751"/>
          </a:solidFill>
        </a:ln>
      </dgm:spPr>
      <dgm:t>
        <a:bodyPr/>
        <a:lstStyle/>
        <a:p>
          <a:endParaRPr lang="cs-CZ" sz="2800">
            <a:latin typeface="Montserrat" panose="00000500000000000000" pitchFamily="2" charset="0"/>
          </a:endParaRPr>
        </a:p>
      </dgm:t>
    </dgm:pt>
    <dgm:pt modelId="{20E17561-8EFD-436E-BB02-24BD18FFCDBC}" type="sibTrans" cxnId="{24464B3D-5770-44EC-9115-58D714939171}">
      <dgm:prSet/>
      <dgm:spPr/>
      <dgm:t>
        <a:bodyPr/>
        <a:lstStyle/>
        <a:p>
          <a:endParaRPr lang="cs-CZ" sz="2800"/>
        </a:p>
      </dgm:t>
    </dgm:pt>
    <dgm:pt modelId="{8CA44F66-385F-48CE-A187-D58B6ABF5EC5}">
      <dgm:prSet phldrT="[Text]" custT="1"/>
      <dgm:spPr>
        <a:solidFill>
          <a:schemeClr val="accent1">
            <a:lumMod val="50000"/>
          </a:schemeClr>
        </a:solidFill>
      </dgm:spPr>
      <dgm:t>
        <a:bodyPr/>
        <a:lstStyle/>
        <a:p>
          <a:r>
            <a:rPr lang="cs-CZ" sz="1400" b="0">
              <a:latin typeface="Montserrat" panose="00000500000000000000" pitchFamily="2" charset="0"/>
            </a:rPr>
            <a:t>Organisation B</a:t>
          </a:r>
        </a:p>
      </dgm:t>
    </dgm:pt>
    <dgm:pt modelId="{DDC2FE1B-8145-4B22-956F-99037B6F58C5}" type="parTrans" cxnId="{E3A92D84-4184-4104-AA84-B591AB6C7985}">
      <dgm:prSet/>
      <dgm:spPr>
        <a:ln w="28575">
          <a:solidFill>
            <a:srgbClr val="F17751"/>
          </a:solidFill>
        </a:ln>
      </dgm:spPr>
      <dgm:t>
        <a:bodyPr/>
        <a:lstStyle/>
        <a:p>
          <a:endParaRPr lang="cs-CZ" sz="2800">
            <a:latin typeface="Montserrat" panose="00000500000000000000" pitchFamily="2" charset="0"/>
          </a:endParaRPr>
        </a:p>
      </dgm:t>
    </dgm:pt>
    <dgm:pt modelId="{4B6E1A87-5363-4047-97F8-399B2A6DE104}" type="sibTrans" cxnId="{E3A92D84-4184-4104-AA84-B591AB6C7985}">
      <dgm:prSet/>
      <dgm:spPr/>
      <dgm:t>
        <a:bodyPr/>
        <a:lstStyle/>
        <a:p>
          <a:endParaRPr lang="cs-CZ" sz="2800"/>
        </a:p>
      </dgm:t>
    </dgm:pt>
    <dgm:pt modelId="{C42D28F3-19F2-4090-96AC-DE1523F01B33}">
      <dgm:prSet phldrT="[Text]" custT="1"/>
      <dgm:spPr/>
      <dgm:t>
        <a:bodyPr/>
        <a:lstStyle/>
        <a:p>
          <a:r>
            <a:rPr lang="cs-CZ" sz="2000">
              <a:latin typeface="Montserrat" panose="00000500000000000000" pitchFamily="2" charset="0"/>
            </a:rPr>
            <a:t>Cloud</a:t>
          </a:r>
          <a:endParaRPr lang="cs-CZ" sz="4000">
            <a:latin typeface="Montserrat" panose="00000500000000000000" pitchFamily="2" charset="0"/>
          </a:endParaRPr>
        </a:p>
      </dgm:t>
    </dgm:pt>
    <dgm:pt modelId="{4D5ADF84-5CD8-471C-ADDD-678D494D7861}" type="parTrans" cxnId="{842B3BF7-3350-41D2-826C-340F8E510238}">
      <dgm:prSet/>
      <dgm:spPr/>
      <dgm:t>
        <a:bodyPr/>
        <a:lstStyle/>
        <a:p>
          <a:endParaRPr lang="cs-CZ" sz="2800"/>
        </a:p>
      </dgm:t>
    </dgm:pt>
    <dgm:pt modelId="{1901B342-846B-4DE5-9F8D-AB1CE2DA6908}" type="sibTrans" cxnId="{842B3BF7-3350-41D2-826C-340F8E510238}">
      <dgm:prSet/>
      <dgm:spPr/>
      <dgm:t>
        <a:bodyPr/>
        <a:lstStyle/>
        <a:p>
          <a:endParaRPr lang="cs-CZ" sz="2800"/>
        </a:p>
      </dgm:t>
    </dgm:pt>
    <dgm:pt modelId="{11118BC3-1F32-4F7E-B311-67C677D46786}">
      <dgm:prSet phldrT="[Text]" custT="1"/>
      <dgm:spPr/>
      <dgm:t>
        <a:bodyPr/>
        <a:lstStyle/>
        <a:p>
          <a:r>
            <a:rPr lang="cs-CZ" sz="2000">
              <a:latin typeface="Montserrat" panose="00000500000000000000" pitchFamily="2" charset="0"/>
            </a:rPr>
            <a:t>Organisations</a:t>
          </a:r>
          <a:endParaRPr lang="cs-CZ" sz="4000">
            <a:latin typeface="Montserrat" panose="00000500000000000000" pitchFamily="2" charset="0"/>
          </a:endParaRPr>
        </a:p>
      </dgm:t>
    </dgm:pt>
    <dgm:pt modelId="{55C9E01C-F8D9-4E01-8541-2798056A403F}" type="parTrans" cxnId="{CB6B85DE-174C-4694-BD61-7E98832FBD30}">
      <dgm:prSet/>
      <dgm:spPr/>
      <dgm:t>
        <a:bodyPr/>
        <a:lstStyle/>
        <a:p>
          <a:endParaRPr lang="cs-CZ" sz="2800"/>
        </a:p>
      </dgm:t>
    </dgm:pt>
    <dgm:pt modelId="{F4855311-2E8D-4985-B66E-A829D75BC220}" type="sibTrans" cxnId="{CB6B85DE-174C-4694-BD61-7E98832FBD30}">
      <dgm:prSet/>
      <dgm:spPr/>
      <dgm:t>
        <a:bodyPr/>
        <a:lstStyle/>
        <a:p>
          <a:endParaRPr lang="cs-CZ" sz="2800"/>
        </a:p>
      </dgm:t>
    </dgm:pt>
    <dgm:pt modelId="{38E20797-E24E-4997-8EB8-76C05A445613}">
      <dgm:prSet phldrT="[Text]" custT="1"/>
      <dgm:spPr/>
      <dgm:t>
        <a:bodyPr/>
        <a:lstStyle/>
        <a:p>
          <a:r>
            <a:rPr lang="cs-CZ" sz="2000">
              <a:latin typeface="Montserrat" panose="00000500000000000000" pitchFamily="2" charset="0"/>
            </a:rPr>
            <a:t>Tenants</a:t>
          </a:r>
          <a:endParaRPr lang="cs-CZ" sz="4000">
            <a:latin typeface="Montserrat" panose="00000500000000000000" pitchFamily="2" charset="0"/>
          </a:endParaRPr>
        </a:p>
      </dgm:t>
    </dgm:pt>
    <dgm:pt modelId="{D1D3ACFD-95BC-437E-809C-7D23C0E5394F}" type="parTrans" cxnId="{772F4787-0C05-4AA0-A874-408C6936999A}">
      <dgm:prSet/>
      <dgm:spPr/>
      <dgm:t>
        <a:bodyPr/>
        <a:lstStyle/>
        <a:p>
          <a:endParaRPr lang="cs-CZ" sz="2800"/>
        </a:p>
      </dgm:t>
    </dgm:pt>
    <dgm:pt modelId="{0A73580C-F639-492F-A8A3-2AC8816451BA}" type="sibTrans" cxnId="{772F4787-0C05-4AA0-A874-408C6936999A}">
      <dgm:prSet/>
      <dgm:spPr/>
      <dgm:t>
        <a:bodyPr/>
        <a:lstStyle/>
        <a:p>
          <a:endParaRPr lang="cs-CZ" sz="2800"/>
        </a:p>
      </dgm:t>
    </dgm:pt>
    <dgm:pt modelId="{E9215C97-A7B2-4DB5-9C5E-028AFB91BE8F}">
      <dgm:prSet phldrT="[Text]" custT="1"/>
      <dgm:spPr/>
      <dgm:t>
        <a:bodyPr/>
        <a:lstStyle/>
        <a:p>
          <a:r>
            <a:rPr lang="cs-CZ" sz="2000">
              <a:latin typeface="Montserrat" panose="00000500000000000000" pitchFamily="2" charset="0"/>
            </a:rPr>
            <a:t>Folders</a:t>
          </a:r>
          <a:endParaRPr lang="cs-CZ" sz="4000">
            <a:latin typeface="Montserrat" panose="00000500000000000000" pitchFamily="2" charset="0"/>
          </a:endParaRPr>
        </a:p>
      </dgm:t>
    </dgm:pt>
    <dgm:pt modelId="{9E28CE2C-12AF-4124-A9CF-06FAA7B125DE}" type="parTrans" cxnId="{11EC0934-74F9-4A57-A66D-FD49940ACB51}">
      <dgm:prSet/>
      <dgm:spPr/>
      <dgm:t>
        <a:bodyPr/>
        <a:lstStyle/>
        <a:p>
          <a:endParaRPr lang="cs-CZ" sz="2800"/>
        </a:p>
      </dgm:t>
    </dgm:pt>
    <dgm:pt modelId="{6B8A950A-235B-4486-8441-A83F79CE73DD}" type="sibTrans" cxnId="{11EC0934-74F9-4A57-A66D-FD49940ACB51}">
      <dgm:prSet/>
      <dgm:spPr/>
      <dgm:t>
        <a:bodyPr/>
        <a:lstStyle/>
        <a:p>
          <a:endParaRPr lang="cs-CZ" sz="2800"/>
        </a:p>
      </dgm:t>
    </dgm:pt>
    <dgm:pt modelId="{6191AABC-9842-41EE-B26F-6DD54F370CD8}">
      <dgm:prSet phldrT="[Text]" custT="1"/>
      <dgm:spPr>
        <a:solidFill>
          <a:schemeClr val="accent4">
            <a:lumMod val="50000"/>
          </a:schemeClr>
        </a:solidFill>
      </dgm:spPr>
      <dgm:t>
        <a:bodyPr/>
        <a:lstStyle/>
        <a:p>
          <a:r>
            <a:rPr lang="cs-CZ" sz="1400" b="0">
              <a:latin typeface="Montserrat" panose="00000500000000000000" pitchFamily="2" charset="0"/>
            </a:rPr>
            <a:t>Organisation C</a:t>
          </a:r>
        </a:p>
      </dgm:t>
    </dgm:pt>
    <dgm:pt modelId="{A9C18D18-72B4-4F5B-86DE-D33AAF5642BA}" type="parTrans" cxnId="{64609CA2-32EB-4976-84F5-DCD090571D52}">
      <dgm:prSet/>
      <dgm:spPr>
        <a:ln w="28575">
          <a:solidFill>
            <a:srgbClr val="F17751"/>
          </a:solidFill>
        </a:ln>
      </dgm:spPr>
      <dgm:t>
        <a:bodyPr/>
        <a:lstStyle/>
        <a:p>
          <a:endParaRPr lang="cs-CZ" sz="2800">
            <a:latin typeface="Montserrat" panose="00000500000000000000" pitchFamily="2" charset="0"/>
          </a:endParaRPr>
        </a:p>
      </dgm:t>
    </dgm:pt>
    <dgm:pt modelId="{9E6EE66A-2DE3-4E4B-9371-47627CE27AC0}" type="sibTrans" cxnId="{64609CA2-32EB-4976-84F5-DCD090571D52}">
      <dgm:prSet/>
      <dgm:spPr/>
      <dgm:t>
        <a:bodyPr/>
        <a:lstStyle/>
        <a:p>
          <a:endParaRPr lang="cs-CZ" sz="2800"/>
        </a:p>
      </dgm:t>
    </dgm:pt>
    <dgm:pt modelId="{2C7B3BF7-E1D7-4FE0-9837-44654B8B379D}">
      <dgm:prSet phldrT="[Text]" custT="1"/>
      <dgm:spPr>
        <a:solidFill>
          <a:srgbClr val="A51313"/>
        </a:solidFill>
      </dgm:spPr>
      <dgm:t>
        <a:bodyPr/>
        <a:lstStyle/>
        <a:p>
          <a:r>
            <a:rPr lang="cs-CZ" sz="1400" b="1">
              <a:latin typeface="Montserrat" panose="00000500000000000000" pitchFamily="2" charset="0"/>
            </a:rPr>
            <a:t>Production</a:t>
          </a:r>
        </a:p>
      </dgm:t>
    </dgm:pt>
    <dgm:pt modelId="{522635F2-6400-4311-B56F-D9C4E94B1997}" type="parTrans" cxnId="{BF321396-C68E-438B-A9B9-A3F340DA164D}">
      <dgm:prSet/>
      <dgm:spPr>
        <a:ln w="28575">
          <a:solidFill>
            <a:srgbClr val="F17751"/>
          </a:solidFill>
        </a:ln>
      </dgm:spPr>
      <dgm:t>
        <a:bodyPr/>
        <a:lstStyle/>
        <a:p>
          <a:endParaRPr lang="cs-CZ" sz="2800">
            <a:latin typeface="Montserrat" panose="00000500000000000000" pitchFamily="2" charset="0"/>
          </a:endParaRPr>
        </a:p>
      </dgm:t>
    </dgm:pt>
    <dgm:pt modelId="{7E947BD0-8BD8-4FC0-9279-E32A6E41B1FF}" type="sibTrans" cxnId="{BF321396-C68E-438B-A9B9-A3F340DA164D}">
      <dgm:prSet/>
      <dgm:spPr/>
      <dgm:t>
        <a:bodyPr/>
        <a:lstStyle/>
        <a:p>
          <a:endParaRPr lang="cs-CZ" sz="2800"/>
        </a:p>
      </dgm:t>
    </dgm:pt>
    <dgm:pt modelId="{DBBB81D1-2DE5-421C-AF55-E50A1A5E9705}">
      <dgm:prSet phldrT="[Text]" custT="1"/>
      <dgm:spPr>
        <a:solidFill>
          <a:srgbClr val="FC7C7C"/>
        </a:solidFill>
      </dgm:spPr>
      <dgm:t>
        <a:bodyPr/>
        <a:lstStyle/>
        <a:p>
          <a:r>
            <a:rPr lang="cs-CZ" sz="1200" b="0">
              <a:latin typeface="Montserrat" panose="00000500000000000000" pitchFamily="2" charset="0"/>
            </a:rPr>
            <a:t>Finance</a:t>
          </a:r>
        </a:p>
      </dgm:t>
    </dgm:pt>
    <dgm:pt modelId="{67B42C7C-F2BF-4678-B8DA-411F1318BACA}" type="parTrans" cxnId="{540287D6-32C5-4D2C-97EE-D5266B28A16B}">
      <dgm:prSet/>
      <dgm:spPr>
        <a:ln w="28575">
          <a:solidFill>
            <a:srgbClr val="F17751"/>
          </a:solidFill>
        </a:ln>
      </dgm:spPr>
      <dgm:t>
        <a:bodyPr/>
        <a:lstStyle/>
        <a:p>
          <a:endParaRPr lang="cs-CZ" sz="2800">
            <a:latin typeface="Montserrat" panose="00000500000000000000" pitchFamily="2" charset="0"/>
          </a:endParaRPr>
        </a:p>
      </dgm:t>
    </dgm:pt>
    <dgm:pt modelId="{AB33F263-CDDF-4633-802B-B48B8CAE6B58}" type="sibTrans" cxnId="{540287D6-32C5-4D2C-97EE-D5266B28A16B}">
      <dgm:prSet/>
      <dgm:spPr/>
      <dgm:t>
        <a:bodyPr/>
        <a:lstStyle/>
        <a:p>
          <a:endParaRPr lang="cs-CZ" sz="2800"/>
        </a:p>
      </dgm:t>
    </dgm:pt>
    <dgm:pt modelId="{5B9F586A-C8E6-4BF9-B018-D63DA4700AAA}">
      <dgm:prSet phldrT="[Text]" custT="1"/>
      <dgm:spPr>
        <a:solidFill>
          <a:srgbClr val="FC7C7C"/>
        </a:solidFill>
      </dgm:spPr>
      <dgm:t>
        <a:bodyPr/>
        <a:lstStyle/>
        <a:p>
          <a:r>
            <a:rPr lang="cs-CZ" sz="1200" b="0">
              <a:latin typeface="Montserrat" panose="00000500000000000000" pitchFamily="2" charset="0"/>
            </a:rPr>
            <a:t>HR</a:t>
          </a:r>
        </a:p>
      </dgm:t>
    </dgm:pt>
    <dgm:pt modelId="{341720DF-77CB-4442-BC92-C30F6EF8DD88}" type="parTrans" cxnId="{EF35285C-0608-45E5-BBF3-DEC072CCC53E}">
      <dgm:prSet/>
      <dgm:spPr>
        <a:ln w="28575">
          <a:solidFill>
            <a:srgbClr val="F17751"/>
          </a:solidFill>
        </a:ln>
      </dgm:spPr>
      <dgm:t>
        <a:bodyPr/>
        <a:lstStyle/>
        <a:p>
          <a:endParaRPr lang="cs-CZ" sz="2800">
            <a:latin typeface="Montserrat" panose="00000500000000000000" pitchFamily="2" charset="0"/>
          </a:endParaRPr>
        </a:p>
      </dgm:t>
    </dgm:pt>
    <dgm:pt modelId="{F3FD94D9-3449-4225-B132-441462FF15FA}" type="sibTrans" cxnId="{EF35285C-0608-45E5-BBF3-DEC072CCC53E}">
      <dgm:prSet/>
      <dgm:spPr/>
      <dgm:t>
        <a:bodyPr/>
        <a:lstStyle/>
        <a:p>
          <a:endParaRPr lang="cs-CZ" sz="2800"/>
        </a:p>
      </dgm:t>
    </dgm:pt>
    <dgm:pt modelId="{28838FD7-12DE-4BE0-B26E-36580E44D4E9}">
      <dgm:prSet phldrT="[Text]" custT="1"/>
      <dgm:spPr>
        <a:solidFill>
          <a:srgbClr val="FC7C7C"/>
        </a:solidFill>
      </dgm:spPr>
      <dgm:t>
        <a:bodyPr/>
        <a:lstStyle/>
        <a:p>
          <a:r>
            <a:rPr lang="cs-CZ" sz="1200" b="0">
              <a:latin typeface="Montserrat" panose="00000500000000000000" pitchFamily="2" charset="0"/>
            </a:rPr>
            <a:t>Operations</a:t>
          </a:r>
        </a:p>
      </dgm:t>
    </dgm:pt>
    <dgm:pt modelId="{4B7173BD-7B95-428C-93C1-755617748127}" type="parTrans" cxnId="{6FF2F5CC-649C-4546-B79C-F3349C79215C}">
      <dgm:prSet/>
      <dgm:spPr>
        <a:ln w="28575">
          <a:solidFill>
            <a:srgbClr val="F17751"/>
          </a:solidFill>
        </a:ln>
      </dgm:spPr>
      <dgm:t>
        <a:bodyPr/>
        <a:lstStyle/>
        <a:p>
          <a:endParaRPr lang="cs-CZ" sz="2800">
            <a:latin typeface="Montserrat" panose="00000500000000000000" pitchFamily="2" charset="0"/>
          </a:endParaRPr>
        </a:p>
      </dgm:t>
    </dgm:pt>
    <dgm:pt modelId="{68360AD5-DE87-45A8-A86C-4AD992FCF665}" type="sibTrans" cxnId="{6FF2F5CC-649C-4546-B79C-F3349C79215C}">
      <dgm:prSet/>
      <dgm:spPr/>
      <dgm:t>
        <a:bodyPr/>
        <a:lstStyle/>
        <a:p>
          <a:endParaRPr lang="cs-CZ" sz="2800"/>
        </a:p>
      </dgm:t>
    </dgm:pt>
    <dgm:pt modelId="{F4A2F2A3-BD2D-4E6A-9082-21E391BE2943}">
      <dgm:prSet phldrT="[Text]" custT="1"/>
      <dgm:spPr>
        <a:solidFill>
          <a:schemeClr val="accent2">
            <a:lumMod val="60000"/>
            <a:lumOff val="40000"/>
          </a:schemeClr>
        </a:solidFill>
      </dgm:spPr>
      <dgm:t>
        <a:bodyPr/>
        <a:lstStyle/>
        <a:p>
          <a:r>
            <a:rPr lang="cs-CZ" sz="1200" b="0">
              <a:latin typeface="Montserrat" panose="00000500000000000000" pitchFamily="2" charset="0"/>
            </a:rPr>
            <a:t>Finance</a:t>
          </a:r>
        </a:p>
      </dgm:t>
    </dgm:pt>
    <dgm:pt modelId="{B7AA2FD5-7BC0-4E40-B7DF-E57C32F4326C}" type="parTrans" cxnId="{C5A3CE21-E0CC-4AEE-B32D-9A3FF03994A0}">
      <dgm:prSet/>
      <dgm:spPr>
        <a:ln w="28575">
          <a:solidFill>
            <a:srgbClr val="F17751"/>
          </a:solidFill>
        </a:ln>
      </dgm:spPr>
      <dgm:t>
        <a:bodyPr/>
        <a:lstStyle/>
        <a:p>
          <a:endParaRPr lang="cs-CZ" sz="2800">
            <a:latin typeface="Montserrat" panose="00000500000000000000" pitchFamily="2" charset="0"/>
          </a:endParaRPr>
        </a:p>
      </dgm:t>
    </dgm:pt>
    <dgm:pt modelId="{849CF882-0CB0-4CA8-8FC5-964D1575F883}" type="sibTrans" cxnId="{C5A3CE21-E0CC-4AEE-B32D-9A3FF03994A0}">
      <dgm:prSet/>
      <dgm:spPr/>
      <dgm:t>
        <a:bodyPr/>
        <a:lstStyle/>
        <a:p>
          <a:endParaRPr lang="cs-CZ" sz="2800"/>
        </a:p>
      </dgm:t>
    </dgm:pt>
    <dgm:pt modelId="{1709F0D5-4A50-4DF9-AA15-5B54298747B4}">
      <dgm:prSet phldrT="[Text]" custT="1"/>
      <dgm:spPr>
        <a:solidFill>
          <a:schemeClr val="accent2">
            <a:lumMod val="60000"/>
            <a:lumOff val="40000"/>
          </a:schemeClr>
        </a:solidFill>
      </dgm:spPr>
      <dgm:t>
        <a:bodyPr/>
        <a:lstStyle/>
        <a:p>
          <a:r>
            <a:rPr lang="cs-CZ" sz="1200" b="0">
              <a:latin typeface="Montserrat" panose="00000500000000000000" pitchFamily="2" charset="0"/>
            </a:rPr>
            <a:t>HR</a:t>
          </a:r>
        </a:p>
      </dgm:t>
    </dgm:pt>
    <dgm:pt modelId="{91D75765-9016-4265-9B1B-99FB05A897EB}" type="parTrans" cxnId="{D928AA9E-F6EE-4AC4-91FA-CDC7D238EF22}">
      <dgm:prSet/>
      <dgm:spPr>
        <a:ln w="28575">
          <a:solidFill>
            <a:srgbClr val="F17751"/>
          </a:solidFill>
        </a:ln>
      </dgm:spPr>
      <dgm:t>
        <a:bodyPr/>
        <a:lstStyle/>
        <a:p>
          <a:endParaRPr lang="cs-CZ" sz="2800">
            <a:latin typeface="Montserrat" panose="00000500000000000000" pitchFamily="2" charset="0"/>
          </a:endParaRPr>
        </a:p>
      </dgm:t>
    </dgm:pt>
    <dgm:pt modelId="{52237A8F-3081-4200-9813-F6CC3D489421}" type="sibTrans" cxnId="{D928AA9E-F6EE-4AC4-91FA-CDC7D238EF22}">
      <dgm:prSet/>
      <dgm:spPr/>
      <dgm:t>
        <a:bodyPr/>
        <a:lstStyle/>
        <a:p>
          <a:endParaRPr lang="cs-CZ" sz="2800"/>
        </a:p>
      </dgm:t>
    </dgm:pt>
    <dgm:pt modelId="{EFA5307B-C98B-4BF1-9C9F-3B136BDF89DB}">
      <dgm:prSet phldrT="[Text]" custT="1"/>
      <dgm:spPr>
        <a:solidFill>
          <a:schemeClr val="accent2">
            <a:lumMod val="60000"/>
            <a:lumOff val="40000"/>
          </a:schemeClr>
        </a:solidFill>
      </dgm:spPr>
      <dgm:t>
        <a:bodyPr/>
        <a:lstStyle/>
        <a:p>
          <a:r>
            <a:rPr lang="cs-CZ" sz="1200" b="0">
              <a:latin typeface="Montserrat" panose="00000500000000000000" pitchFamily="2" charset="0"/>
            </a:rPr>
            <a:t>Operations</a:t>
          </a:r>
        </a:p>
      </dgm:t>
    </dgm:pt>
    <dgm:pt modelId="{2287081F-5C65-4559-8932-90BCA6B821D1}" type="parTrans" cxnId="{ACEFC12D-7891-4474-BC24-074EC183CDD0}">
      <dgm:prSet/>
      <dgm:spPr>
        <a:ln w="28575">
          <a:solidFill>
            <a:srgbClr val="F17751"/>
          </a:solidFill>
        </a:ln>
      </dgm:spPr>
      <dgm:t>
        <a:bodyPr/>
        <a:lstStyle/>
        <a:p>
          <a:endParaRPr lang="cs-CZ" sz="2800">
            <a:latin typeface="Montserrat" panose="00000500000000000000" pitchFamily="2" charset="0"/>
          </a:endParaRPr>
        </a:p>
      </dgm:t>
    </dgm:pt>
    <dgm:pt modelId="{DE77A01A-D8EF-4801-8EFB-3A1065DED945}" type="sibTrans" cxnId="{ACEFC12D-7891-4474-BC24-074EC183CDD0}">
      <dgm:prSet/>
      <dgm:spPr/>
      <dgm:t>
        <a:bodyPr/>
        <a:lstStyle/>
        <a:p>
          <a:endParaRPr lang="cs-CZ" sz="2800"/>
        </a:p>
      </dgm:t>
    </dgm:pt>
    <dgm:pt modelId="{2FA9F27E-3A3E-49CF-AE1F-620EF398815F}" type="pres">
      <dgm:prSet presAssocID="{BD1AACD5-A176-4BC2-A6A0-6747713A71BC}" presName="mainComposite" presStyleCnt="0">
        <dgm:presLayoutVars>
          <dgm:chPref val="1"/>
          <dgm:dir/>
          <dgm:animOne val="branch"/>
          <dgm:animLvl val="lvl"/>
          <dgm:resizeHandles val="exact"/>
        </dgm:presLayoutVars>
      </dgm:prSet>
      <dgm:spPr/>
    </dgm:pt>
    <dgm:pt modelId="{4F4C9DD5-AF5F-42D5-B213-9DA610E48BD2}" type="pres">
      <dgm:prSet presAssocID="{BD1AACD5-A176-4BC2-A6A0-6747713A71BC}" presName="hierFlow" presStyleCnt="0"/>
      <dgm:spPr/>
    </dgm:pt>
    <dgm:pt modelId="{60E5A36D-F4E4-441E-8F10-4EEA68CF63A0}" type="pres">
      <dgm:prSet presAssocID="{BD1AACD5-A176-4BC2-A6A0-6747713A71BC}" presName="firstBuf" presStyleCnt="0"/>
      <dgm:spPr/>
    </dgm:pt>
    <dgm:pt modelId="{1FD437C1-1627-480B-8D39-C0A59BB6624A}" type="pres">
      <dgm:prSet presAssocID="{BD1AACD5-A176-4BC2-A6A0-6747713A71BC}" presName="hierChild1" presStyleCnt="0">
        <dgm:presLayoutVars>
          <dgm:chPref val="1"/>
          <dgm:animOne val="branch"/>
          <dgm:animLvl val="lvl"/>
        </dgm:presLayoutVars>
      </dgm:prSet>
      <dgm:spPr/>
    </dgm:pt>
    <dgm:pt modelId="{F8C1C845-5833-4C45-BB0B-EEEF2BA4FA88}" type="pres">
      <dgm:prSet presAssocID="{660EC456-E70A-464D-A2B5-FAD7FCAAD67D}" presName="Name14" presStyleCnt="0"/>
      <dgm:spPr/>
    </dgm:pt>
    <dgm:pt modelId="{DCCA779F-B6B9-47A2-9DF7-3EB5BD233172}" type="pres">
      <dgm:prSet presAssocID="{660EC456-E70A-464D-A2B5-FAD7FCAAD67D}" presName="level1Shape" presStyleLbl="node0" presStyleIdx="0" presStyleCnt="1" custScaleX="245110" custScaleY="45792" custLinFactY="-37382" custLinFactNeighborY="-100000">
        <dgm:presLayoutVars>
          <dgm:chPref val="3"/>
        </dgm:presLayoutVars>
      </dgm:prSet>
      <dgm:spPr/>
    </dgm:pt>
    <dgm:pt modelId="{6B3B1537-7C00-4C12-9770-C56F94F65FA4}" type="pres">
      <dgm:prSet presAssocID="{660EC456-E70A-464D-A2B5-FAD7FCAAD67D}" presName="hierChild2" presStyleCnt="0"/>
      <dgm:spPr/>
    </dgm:pt>
    <dgm:pt modelId="{02CE2BD5-EAC5-4F40-B3EE-DC560E28C072}" type="pres">
      <dgm:prSet presAssocID="{69F8413B-A99F-4774-A767-AE0DCBC77A4A}" presName="Name19" presStyleLbl="parChTrans1D2" presStyleIdx="0" presStyleCnt="3"/>
      <dgm:spPr/>
    </dgm:pt>
    <dgm:pt modelId="{E18F5BAA-5381-459B-AD85-3CE6D58F1DF8}" type="pres">
      <dgm:prSet presAssocID="{BB556DC2-F0E9-4B1C-B65D-5CC6BBB570CC}" presName="Name21" presStyleCnt="0"/>
      <dgm:spPr/>
    </dgm:pt>
    <dgm:pt modelId="{EF38A932-9452-46DE-AF7C-C804DF690F70}" type="pres">
      <dgm:prSet presAssocID="{BB556DC2-F0E9-4B1C-B65D-5CC6BBB570CC}" presName="level2Shape" presStyleLbl="node2" presStyleIdx="0" presStyleCnt="3" custScaleX="162663" custScaleY="49920" custLinFactNeighborY="-90416"/>
      <dgm:spPr/>
    </dgm:pt>
    <dgm:pt modelId="{EAA0AD83-32CA-4441-B4AA-CFE500F40F39}" type="pres">
      <dgm:prSet presAssocID="{BB556DC2-F0E9-4B1C-B65D-5CC6BBB570CC}" presName="hierChild3" presStyleCnt="0"/>
      <dgm:spPr/>
    </dgm:pt>
    <dgm:pt modelId="{A3568491-5C1A-4170-B27F-FE5BB94189E3}" type="pres">
      <dgm:prSet presAssocID="{74C9D84D-5010-487C-813E-11C3785BD3C9}" presName="Name19" presStyleLbl="parChTrans1D3" presStyleIdx="0" presStyleCnt="3"/>
      <dgm:spPr/>
    </dgm:pt>
    <dgm:pt modelId="{EF34283D-7367-4756-980E-745BAC22C6BE}" type="pres">
      <dgm:prSet presAssocID="{A349D37F-DBAD-407B-BB58-6C65D61567B2}" presName="Name21" presStyleCnt="0"/>
      <dgm:spPr/>
    </dgm:pt>
    <dgm:pt modelId="{3740215C-2276-433A-9038-999E3D49A672}" type="pres">
      <dgm:prSet presAssocID="{A349D37F-DBAD-407B-BB58-6C65D61567B2}" presName="level2Shape" presStyleLbl="node3" presStyleIdx="0" presStyleCnt="3" custScaleX="146410" custScaleY="75132"/>
      <dgm:spPr/>
    </dgm:pt>
    <dgm:pt modelId="{801EDBF4-A10A-434E-9C1A-59C59D24BAB2}" type="pres">
      <dgm:prSet presAssocID="{A349D37F-DBAD-407B-BB58-6C65D61567B2}" presName="hierChild3" presStyleCnt="0"/>
      <dgm:spPr/>
    </dgm:pt>
    <dgm:pt modelId="{0A42E2B6-A17E-4A24-B4BE-D4D69C90AE19}" type="pres">
      <dgm:prSet presAssocID="{CEF17D43-183A-4DE3-BAFB-75C9CE357930}" presName="Name19" presStyleLbl="parChTrans1D3" presStyleIdx="1" presStyleCnt="3"/>
      <dgm:spPr/>
    </dgm:pt>
    <dgm:pt modelId="{C070C732-0BB6-4036-B6F5-E3CA6C4EDCC3}" type="pres">
      <dgm:prSet presAssocID="{09A701ED-6E8B-4887-915D-A6B9496BFA99}" presName="Name21" presStyleCnt="0"/>
      <dgm:spPr/>
    </dgm:pt>
    <dgm:pt modelId="{824356E4-89B0-4D7B-B436-08810B51757E}" type="pres">
      <dgm:prSet presAssocID="{09A701ED-6E8B-4887-915D-A6B9496BFA99}" presName="level2Shape" presStyleLbl="node3" presStyleIdx="1" presStyleCnt="3" custScaleX="146410" custScaleY="75132" custLinFactNeighborY="-1291"/>
      <dgm:spPr/>
    </dgm:pt>
    <dgm:pt modelId="{D33DC45D-E1C4-49E1-AF47-020F02C54073}" type="pres">
      <dgm:prSet presAssocID="{09A701ED-6E8B-4887-915D-A6B9496BFA99}" presName="hierChild3" presStyleCnt="0"/>
      <dgm:spPr/>
    </dgm:pt>
    <dgm:pt modelId="{1592CC48-A90B-42F1-9AB7-C7110588442E}" type="pres">
      <dgm:prSet presAssocID="{B7AA2FD5-7BC0-4E40-B7DF-E57C32F4326C}" presName="Name19" presStyleLbl="parChTrans1D4" presStyleIdx="0" presStyleCnt="6"/>
      <dgm:spPr/>
    </dgm:pt>
    <dgm:pt modelId="{DDFFB414-E6F3-41EC-A4E0-FB9C9CFAF792}" type="pres">
      <dgm:prSet presAssocID="{F4A2F2A3-BD2D-4E6A-9082-21E391BE2943}" presName="Name21" presStyleCnt="0"/>
      <dgm:spPr/>
    </dgm:pt>
    <dgm:pt modelId="{451F25BA-233A-4742-BB18-A0433022DC35}" type="pres">
      <dgm:prSet presAssocID="{F4A2F2A3-BD2D-4E6A-9082-21E391BE2943}" presName="level2Shape" presStyleLbl="node4" presStyleIdx="0" presStyleCnt="6" custScaleX="110001" custScaleY="75132" custLinFactY="20088" custLinFactNeighborX="-7546" custLinFactNeighborY="100000"/>
      <dgm:spPr/>
    </dgm:pt>
    <dgm:pt modelId="{82B98B65-F078-4ABC-BECC-8FEFDA46AB54}" type="pres">
      <dgm:prSet presAssocID="{F4A2F2A3-BD2D-4E6A-9082-21E391BE2943}" presName="hierChild3" presStyleCnt="0"/>
      <dgm:spPr/>
    </dgm:pt>
    <dgm:pt modelId="{8C342512-7793-4A58-8090-CA028D4BD800}" type="pres">
      <dgm:prSet presAssocID="{91D75765-9016-4265-9B1B-99FB05A897EB}" presName="Name19" presStyleLbl="parChTrans1D4" presStyleIdx="1" presStyleCnt="6"/>
      <dgm:spPr/>
    </dgm:pt>
    <dgm:pt modelId="{0199A9E8-7B49-4933-8C93-155D604001DE}" type="pres">
      <dgm:prSet presAssocID="{1709F0D5-4A50-4DF9-AA15-5B54298747B4}" presName="Name21" presStyleCnt="0"/>
      <dgm:spPr/>
    </dgm:pt>
    <dgm:pt modelId="{0A5146AF-ED26-4405-B951-F9937D74A112}" type="pres">
      <dgm:prSet presAssocID="{1709F0D5-4A50-4DF9-AA15-5B54298747B4}" presName="level2Shape" presStyleLbl="node4" presStyleIdx="1" presStyleCnt="6" custScaleX="82645" custScaleY="75132" custLinFactY="20088" custLinFactNeighborX="-7546" custLinFactNeighborY="100000"/>
      <dgm:spPr/>
    </dgm:pt>
    <dgm:pt modelId="{462DE12E-0E87-404A-8031-D56705897FE9}" type="pres">
      <dgm:prSet presAssocID="{1709F0D5-4A50-4DF9-AA15-5B54298747B4}" presName="hierChild3" presStyleCnt="0"/>
      <dgm:spPr/>
    </dgm:pt>
    <dgm:pt modelId="{7923D2C4-B556-4C2F-8AD3-4C25F518FEA5}" type="pres">
      <dgm:prSet presAssocID="{2287081F-5C65-4559-8932-90BCA6B821D1}" presName="Name19" presStyleLbl="parChTrans1D4" presStyleIdx="2" presStyleCnt="6"/>
      <dgm:spPr/>
    </dgm:pt>
    <dgm:pt modelId="{A0EB781C-7FAC-4F60-BBB7-748393A6C6EB}" type="pres">
      <dgm:prSet presAssocID="{EFA5307B-C98B-4BF1-9C9F-3B136BDF89DB}" presName="Name21" presStyleCnt="0"/>
      <dgm:spPr/>
    </dgm:pt>
    <dgm:pt modelId="{369A32DD-AFD0-4EC3-90DE-46B318D9C8CE}" type="pres">
      <dgm:prSet presAssocID="{EFA5307B-C98B-4BF1-9C9F-3B136BDF89DB}" presName="level2Shape" presStyleLbl="node4" presStyleIdx="2" presStyleCnt="6" custScaleX="100001" custScaleY="75132" custLinFactY="20088" custLinFactNeighborX="-7546" custLinFactNeighborY="100000"/>
      <dgm:spPr/>
    </dgm:pt>
    <dgm:pt modelId="{B5D243CE-B3AC-4507-A2EE-19C45C69F6CD}" type="pres">
      <dgm:prSet presAssocID="{EFA5307B-C98B-4BF1-9C9F-3B136BDF89DB}" presName="hierChild3" presStyleCnt="0"/>
      <dgm:spPr/>
    </dgm:pt>
    <dgm:pt modelId="{82A3587D-BE0B-4C24-89DF-E75592657921}" type="pres">
      <dgm:prSet presAssocID="{522635F2-6400-4311-B56F-D9C4E94B1997}" presName="Name19" presStyleLbl="parChTrans1D3" presStyleIdx="2" presStyleCnt="3"/>
      <dgm:spPr/>
    </dgm:pt>
    <dgm:pt modelId="{0A4B3E61-47D2-49BD-B092-594620F291A4}" type="pres">
      <dgm:prSet presAssocID="{2C7B3BF7-E1D7-4FE0-9837-44654B8B379D}" presName="Name21" presStyleCnt="0"/>
      <dgm:spPr/>
    </dgm:pt>
    <dgm:pt modelId="{EFF2D8D9-4CBD-41B7-998A-717EBB97EA46}" type="pres">
      <dgm:prSet presAssocID="{2C7B3BF7-E1D7-4FE0-9837-44654B8B379D}" presName="level2Shape" presStyleLbl="node3" presStyleIdx="2" presStyleCnt="3" custScaleX="146410" custScaleY="75132"/>
      <dgm:spPr/>
    </dgm:pt>
    <dgm:pt modelId="{D790EF39-7BB1-4BED-B7EC-B9BF3A8913D8}" type="pres">
      <dgm:prSet presAssocID="{2C7B3BF7-E1D7-4FE0-9837-44654B8B379D}" presName="hierChild3" presStyleCnt="0"/>
      <dgm:spPr/>
    </dgm:pt>
    <dgm:pt modelId="{6BC85FCD-A9E0-4568-B3C4-1AB5C61D3223}" type="pres">
      <dgm:prSet presAssocID="{67B42C7C-F2BF-4678-B8DA-411F1318BACA}" presName="Name19" presStyleLbl="parChTrans1D4" presStyleIdx="3" presStyleCnt="6"/>
      <dgm:spPr/>
    </dgm:pt>
    <dgm:pt modelId="{97D55C3A-CE6D-4EB0-84A8-63CA6D06402B}" type="pres">
      <dgm:prSet presAssocID="{DBBB81D1-2DE5-421C-AF55-E50A1A5E9705}" presName="Name21" presStyleCnt="0"/>
      <dgm:spPr/>
    </dgm:pt>
    <dgm:pt modelId="{49DDE130-A8F5-4573-ABDE-ADA897AA7C30}" type="pres">
      <dgm:prSet presAssocID="{DBBB81D1-2DE5-421C-AF55-E50A1A5E9705}" presName="level2Shape" presStyleLbl="node4" presStyleIdx="3" presStyleCnt="6" custScaleX="110001" custScaleY="75132" custLinFactY="20088" custLinFactNeighborX="-7546" custLinFactNeighborY="100000"/>
      <dgm:spPr/>
    </dgm:pt>
    <dgm:pt modelId="{109F102B-C160-460A-8593-F756CBDFA44F}" type="pres">
      <dgm:prSet presAssocID="{DBBB81D1-2DE5-421C-AF55-E50A1A5E9705}" presName="hierChild3" presStyleCnt="0"/>
      <dgm:spPr/>
    </dgm:pt>
    <dgm:pt modelId="{50E1D2C9-18A5-4F55-ABBE-2CDDA872CC65}" type="pres">
      <dgm:prSet presAssocID="{341720DF-77CB-4442-BC92-C30F6EF8DD88}" presName="Name19" presStyleLbl="parChTrans1D4" presStyleIdx="4" presStyleCnt="6"/>
      <dgm:spPr/>
    </dgm:pt>
    <dgm:pt modelId="{335601D1-C620-43FB-BBE7-1E0202E21378}" type="pres">
      <dgm:prSet presAssocID="{5B9F586A-C8E6-4BF9-B018-D63DA4700AAA}" presName="Name21" presStyleCnt="0"/>
      <dgm:spPr/>
    </dgm:pt>
    <dgm:pt modelId="{BA273750-1EB4-48EA-A67C-CCE79EEAFEBD}" type="pres">
      <dgm:prSet presAssocID="{5B9F586A-C8E6-4BF9-B018-D63DA4700AAA}" presName="level2Shape" presStyleLbl="node4" presStyleIdx="4" presStyleCnt="6" custScaleX="82645" custScaleY="75132" custLinFactY="20088" custLinFactNeighborX="-4103" custLinFactNeighborY="100000"/>
      <dgm:spPr/>
    </dgm:pt>
    <dgm:pt modelId="{363A9B5D-9BC6-4421-89F3-8B1FFE455D36}" type="pres">
      <dgm:prSet presAssocID="{5B9F586A-C8E6-4BF9-B018-D63DA4700AAA}" presName="hierChild3" presStyleCnt="0"/>
      <dgm:spPr/>
    </dgm:pt>
    <dgm:pt modelId="{45F1A4E4-6296-4843-BB16-E3B8308B0B2A}" type="pres">
      <dgm:prSet presAssocID="{4B7173BD-7B95-428C-93C1-755617748127}" presName="Name19" presStyleLbl="parChTrans1D4" presStyleIdx="5" presStyleCnt="6"/>
      <dgm:spPr/>
    </dgm:pt>
    <dgm:pt modelId="{6A5A64B7-EEC8-45CA-988D-2A13A0215DB8}" type="pres">
      <dgm:prSet presAssocID="{28838FD7-12DE-4BE0-B26E-36580E44D4E9}" presName="Name21" presStyleCnt="0"/>
      <dgm:spPr/>
    </dgm:pt>
    <dgm:pt modelId="{ED50DE37-2856-4FD5-84F1-05EF189C0946}" type="pres">
      <dgm:prSet presAssocID="{28838FD7-12DE-4BE0-B26E-36580E44D4E9}" presName="level2Shape" presStyleLbl="node4" presStyleIdx="5" presStyleCnt="6" custScaleX="100001" custScaleY="75132" custLinFactY="20088" custLinFactNeighborX="-4103" custLinFactNeighborY="100000"/>
      <dgm:spPr/>
    </dgm:pt>
    <dgm:pt modelId="{3252B743-0E69-498C-8A50-9A44719E2EC9}" type="pres">
      <dgm:prSet presAssocID="{28838FD7-12DE-4BE0-B26E-36580E44D4E9}" presName="hierChild3" presStyleCnt="0"/>
      <dgm:spPr/>
    </dgm:pt>
    <dgm:pt modelId="{96AC9E0B-1672-410F-B18D-E5E08E4EAC9D}" type="pres">
      <dgm:prSet presAssocID="{DDC2FE1B-8145-4B22-956F-99037B6F58C5}" presName="Name19" presStyleLbl="parChTrans1D2" presStyleIdx="1" presStyleCnt="3"/>
      <dgm:spPr/>
    </dgm:pt>
    <dgm:pt modelId="{04B1360A-1DFE-438D-B6BE-66781436A4E5}" type="pres">
      <dgm:prSet presAssocID="{8CA44F66-385F-48CE-A187-D58B6ABF5EC5}" presName="Name21" presStyleCnt="0"/>
      <dgm:spPr/>
    </dgm:pt>
    <dgm:pt modelId="{5DE49A91-B7BF-4BC2-AEE8-9EE62F41897E}" type="pres">
      <dgm:prSet presAssocID="{8CA44F66-385F-48CE-A187-D58B6ABF5EC5}" presName="level2Shape" presStyleLbl="node2" presStyleIdx="1" presStyleCnt="3" custScaleX="149383" custScaleY="49920" custLinFactNeighborY="-90416"/>
      <dgm:spPr/>
    </dgm:pt>
    <dgm:pt modelId="{52476BE6-A9C8-4A89-AACA-A6494A1DD38F}" type="pres">
      <dgm:prSet presAssocID="{8CA44F66-385F-48CE-A187-D58B6ABF5EC5}" presName="hierChild3" presStyleCnt="0"/>
      <dgm:spPr/>
    </dgm:pt>
    <dgm:pt modelId="{2F0261C8-2760-43FB-9F42-8C09F3E5981D}" type="pres">
      <dgm:prSet presAssocID="{A9C18D18-72B4-4F5B-86DE-D33AAF5642BA}" presName="Name19" presStyleLbl="parChTrans1D2" presStyleIdx="2" presStyleCnt="3"/>
      <dgm:spPr/>
    </dgm:pt>
    <dgm:pt modelId="{801278B0-33E6-4BF0-A484-E85B70E06316}" type="pres">
      <dgm:prSet presAssocID="{6191AABC-9842-41EE-B26F-6DD54F370CD8}" presName="Name21" presStyleCnt="0"/>
      <dgm:spPr/>
    </dgm:pt>
    <dgm:pt modelId="{8174B822-4B41-4E72-9525-DE63B78B207F}" type="pres">
      <dgm:prSet presAssocID="{6191AABC-9842-41EE-B26F-6DD54F370CD8}" presName="level2Shape" presStyleLbl="node2" presStyleIdx="2" presStyleCnt="3" custScaleX="164321" custScaleY="49920" custLinFactNeighborY="-90416"/>
      <dgm:spPr/>
    </dgm:pt>
    <dgm:pt modelId="{ACB78C29-BB30-49F8-BCC4-366B45C3FD5A}" type="pres">
      <dgm:prSet presAssocID="{6191AABC-9842-41EE-B26F-6DD54F370CD8}" presName="hierChild3" presStyleCnt="0"/>
      <dgm:spPr/>
    </dgm:pt>
    <dgm:pt modelId="{AB630A35-3305-44C3-9A71-CE51FB0064E7}" type="pres">
      <dgm:prSet presAssocID="{BD1AACD5-A176-4BC2-A6A0-6747713A71BC}" presName="bgShapesFlow" presStyleCnt="0"/>
      <dgm:spPr/>
    </dgm:pt>
    <dgm:pt modelId="{F31CC6B7-7837-4EBA-8E31-7A08BDCC0836}" type="pres">
      <dgm:prSet presAssocID="{C42D28F3-19F2-4090-96AC-DE1523F01B33}" presName="rectComp" presStyleCnt="0"/>
      <dgm:spPr/>
    </dgm:pt>
    <dgm:pt modelId="{4BD901E6-6462-4935-A1C7-B158F0462D87}" type="pres">
      <dgm:prSet presAssocID="{C42D28F3-19F2-4090-96AC-DE1523F01B33}" presName="bgRect" presStyleLbl="bgShp" presStyleIdx="0" presStyleCnt="4" custScaleY="53234" custLinFactY="-13683" custLinFactNeighborY="-100000"/>
      <dgm:spPr/>
    </dgm:pt>
    <dgm:pt modelId="{D64E28A0-292D-4D2F-B649-07C1CADFA8A8}" type="pres">
      <dgm:prSet presAssocID="{C42D28F3-19F2-4090-96AC-DE1523F01B33}" presName="bgRectTx" presStyleLbl="bgShp" presStyleIdx="0" presStyleCnt="4">
        <dgm:presLayoutVars>
          <dgm:bulletEnabled val="1"/>
        </dgm:presLayoutVars>
      </dgm:prSet>
      <dgm:spPr/>
    </dgm:pt>
    <dgm:pt modelId="{CE71DFF2-6187-42C0-814E-B1EFB2473B02}" type="pres">
      <dgm:prSet presAssocID="{C42D28F3-19F2-4090-96AC-DE1523F01B33}" presName="spComp" presStyleCnt="0"/>
      <dgm:spPr/>
    </dgm:pt>
    <dgm:pt modelId="{7446E120-02D0-44EE-8193-FFAE0CF7AFCC}" type="pres">
      <dgm:prSet presAssocID="{C42D28F3-19F2-4090-96AC-DE1523F01B33}" presName="vSp" presStyleCnt="0"/>
      <dgm:spPr/>
    </dgm:pt>
    <dgm:pt modelId="{A5FE4F0C-B213-4AC9-9463-A7C095563078}" type="pres">
      <dgm:prSet presAssocID="{11118BC3-1F32-4F7E-B311-67C677D46786}" presName="rectComp" presStyleCnt="0"/>
      <dgm:spPr/>
    </dgm:pt>
    <dgm:pt modelId="{70D353A8-DB2F-4FDB-9016-AD2F54B34371}" type="pres">
      <dgm:prSet presAssocID="{11118BC3-1F32-4F7E-B311-67C677D46786}" presName="bgRect" presStyleLbl="bgShp" presStyleIdx="1" presStyleCnt="4" custScaleY="85179" custLinFactNeighborY="-86950"/>
      <dgm:spPr/>
    </dgm:pt>
    <dgm:pt modelId="{E677CCB3-F15C-4D89-B2F0-1237D33ABC11}" type="pres">
      <dgm:prSet presAssocID="{11118BC3-1F32-4F7E-B311-67C677D46786}" presName="bgRectTx" presStyleLbl="bgShp" presStyleIdx="1" presStyleCnt="4">
        <dgm:presLayoutVars>
          <dgm:bulletEnabled val="1"/>
        </dgm:presLayoutVars>
      </dgm:prSet>
      <dgm:spPr/>
    </dgm:pt>
    <dgm:pt modelId="{37C407F4-7430-4242-AAE4-081AC5FCE6B4}" type="pres">
      <dgm:prSet presAssocID="{11118BC3-1F32-4F7E-B311-67C677D46786}" presName="spComp" presStyleCnt="0"/>
      <dgm:spPr/>
    </dgm:pt>
    <dgm:pt modelId="{62BE86D2-0FD1-44AA-84B5-896CD63D4FF1}" type="pres">
      <dgm:prSet presAssocID="{11118BC3-1F32-4F7E-B311-67C677D46786}" presName="vSp" presStyleCnt="0"/>
      <dgm:spPr/>
    </dgm:pt>
    <dgm:pt modelId="{B740C76C-0BD7-4232-AAAA-F3C1A2AEF815}" type="pres">
      <dgm:prSet presAssocID="{38E20797-E24E-4997-8EB8-76C05A445613}" presName="rectComp" presStyleCnt="0"/>
      <dgm:spPr/>
    </dgm:pt>
    <dgm:pt modelId="{6ADDE9A4-53DE-49B7-9B91-F6B9825CFD96}" type="pres">
      <dgm:prSet presAssocID="{38E20797-E24E-4997-8EB8-76C05A445613}" presName="bgRect" presStyleLbl="bgShp" presStyleIdx="2" presStyleCnt="4" custScaleY="121001" custLinFactNeighborY="-44117"/>
      <dgm:spPr/>
    </dgm:pt>
    <dgm:pt modelId="{BB0E2D2B-2A53-4818-ACCE-BA3D4D6DCB6E}" type="pres">
      <dgm:prSet presAssocID="{38E20797-E24E-4997-8EB8-76C05A445613}" presName="bgRectTx" presStyleLbl="bgShp" presStyleIdx="2" presStyleCnt="4">
        <dgm:presLayoutVars>
          <dgm:bulletEnabled val="1"/>
        </dgm:presLayoutVars>
      </dgm:prSet>
      <dgm:spPr/>
    </dgm:pt>
    <dgm:pt modelId="{81C9FE0E-000C-452A-B6C1-7590A59DFAB8}" type="pres">
      <dgm:prSet presAssocID="{38E20797-E24E-4997-8EB8-76C05A445613}" presName="spComp" presStyleCnt="0"/>
      <dgm:spPr/>
    </dgm:pt>
    <dgm:pt modelId="{2C885251-9015-4FC8-8ED1-12D8576D12CA}" type="pres">
      <dgm:prSet presAssocID="{38E20797-E24E-4997-8EB8-76C05A445613}" presName="vSp" presStyleCnt="0"/>
      <dgm:spPr/>
    </dgm:pt>
    <dgm:pt modelId="{FD48088B-85F6-4FA8-B463-EA0CD04DB015}" type="pres">
      <dgm:prSet presAssocID="{E9215C97-A7B2-4DB5-9C5E-028AFB91BE8F}" presName="rectComp" presStyleCnt="0"/>
      <dgm:spPr/>
    </dgm:pt>
    <dgm:pt modelId="{1880C420-AD15-4E20-AEC4-9E7362279DC3}" type="pres">
      <dgm:prSet presAssocID="{E9215C97-A7B2-4DB5-9C5E-028AFB91BE8F}" presName="bgRect" presStyleLbl="bgShp" presStyleIdx="3" presStyleCnt="4" custScaleY="121001" custLinFactNeighborY="22648"/>
      <dgm:spPr/>
    </dgm:pt>
    <dgm:pt modelId="{2D40A4D5-95B9-4F4F-B721-451FD12AD531}" type="pres">
      <dgm:prSet presAssocID="{E9215C97-A7B2-4DB5-9C5E-028AFB91BE8F}" presName="bgRectTx" presStyleLbl="bgShp" presStyleIdx="3" presStyleCnt="4">
        <dgm:presLayoutVars>
          <dgm:bulletEnabled val="1"/>
        </dgm:presLayoutVars>
      </dgm:prSet>
      <dgm:spPr/>
    </dgm:pt>
  </dgm:ptLst>
  <dgm:cxnLst>
    <dgm:cxn modelId="{858D7311-1C77-4921-B3E5-EE647223FE3E}" type="presOf" srcId="{A349D37F-DBAD-407B-BB58-6C65D61567B2}" destId="{3740215C-2276-433A-9038-999E3D49A672}" srcOrd="0" destOrd="0" presId="urn:microsoft.com/office/officeart/2005/8/layout/hierarchy6"/>
    <dgm:cxn modelId="{00003614-F72B-4655-8DD7-57F8EF7C8158}" type="presOf" srcId="{4B7173BD-7B95-428C-93C1-755617748127}" destId="{45F1A4E4-6296-4843-BB16-E3B8308B0B2A}" srcOrd="0" destOrd="0" presId="urn:microsoft.com/office/officeart/2005/8/layout/hierarchy6"/>
    <dgm:cxn modelId="{8CDC9715-BA19-4EC5-A84D-73967E4C842E}" type="presOf" srcId="{C42D28F3-19F2-4090-96AC-DE1523F01B33}" destId="{4BD901E6-6462-4935-A1C7-B158F0462D87}" srcOrd="0" destOrd="0" presId="urn:microsoft.com/office/officeart/2005/8/layout/hierarchy6"/>
    <dgm:cxn modelId="{7295F015-0734-4145-8404-CA1060B69B2F}" type="presOf" srcId="{91D75765-9016-4265-9B1B-99FB05A897EB}" destId="{8C342512-7793-4A58-8090-CA028D4BD800}" srcOrd="0" destOrd="0" presId="urn:microsoft.com/office/officeart/2005/8/layout/hierarchy6"/>
    <dgm:cxn modelId="{C5A3CE21-E0CC-4AEE-B32D-9A3FF03994A0}" srcId="{09A701ED-6E8B-4887-915D-A6B9496BFA99}" destId="{F4A2F2A3-BD2D-4E6A-9082-21E391BE2943}" srcOrd="0" destOrd="0" parTransId="{B7AA2FD5-7BC0-4E40-B7DF-E57C32F4326C}" sibTransId="{849CF882-0CB0-4CA8-8FC5-964D1575F883}"/>
    <dgm:cxn modelId="{42841725-EDB2-4BC8-AD8A-DEF1F7B37B03}" type="presOf" srcId="{F4A2F2A3-BD2D-4E6A-9082-21E391BE2943}" destId="{451F25BA-233A-4742-BB18-A0433022DC35}" srcOrd="0" destOrd="0" presId="urn:microsoft.com/office/officeart/2005/8/layout/hierarchy6"/>
    <dgm:cxn modelId="{82A25526-0743-496E-ADDD-44CA1BF88ECD}" type="presOf" srcId="{09A701ED-6E8B-4887-915D-A6B9496BFA99}" destId="{824356E4-89B0-4D7B-B436-08810B51757E}" srcOrd="0" destOrd="0" presId="urn:microsoft.com/office/officeart/2005/8/layout/hierarchy6"/>
    <dgm:cxn modelId="{6581E42C-0327-45DC-ABAE-14C3FF25B651}" srcId="{660EC456-E70A-464D-A2B5-FAD7FCAAD67D}" destId="{BB556DC2-F0E9-4B1C-B65D-5CC6BBB570CC}" srcOrd="0" destOrd="0" parTransId="{69F8413B-A99F-4774-A767-AE0DCBC77A4A}" sibTransId="{BB529919-DCA2-4256-AB49-2A63764139ED}"/>
    <dgm:cxn modelId="{21BF772D-0227-40BA-884A-387400D660C1}" type="presOf" srcId="{BD1AACD5-A176-4BC2-A6A0-6747713A71BC}" destId="{2FA9F27E-3A3E-49CF-AE1F-620EF398815F}" srcOrd="0" destOrd="0" presId="urn:microsoft.com/office/officeart/2005/8/layout/hierarchy6"/>
    <dgm:cxn modelId="{ACEFC12D-7891-4474-BC24-074EC183CDD0}" srcId="{09A701ED-6E8B-4887-915D-A6B9496BFA99}" destId="{EFA5307B-C98B-4BF1-9C9F-3B136BDF89DB}" srcOrd="2" destOrd="0" parTransId="{2287081F-5C65-4559-8932-90BCA6B821D1}" sibTransId="{DE77A01A-D8EF-4801-8EFB-3A1065DED945}"/>
    <dgm:cxn modelId="{11EC0934-74F9-4A57-A66D-FD49940ACB51}" srcId="{BD1AACD5-A176-4BC2-A6A0-6747713A71BC}" destId="{E9215C97-A7B2-4DB5-9C5E-028AFB91BE8F}" srcOrd="4" destOrd="0" parTransId="{9E28CE2C-12AF-4124-A9CF-06FAA7B125DE}" sibTransId="{6B8A950A-235B-4486-8441-A83F79CE73DD}"/>
    <dgm:cxn modelId="{B5B6F136-FDCA-4D76-93A7-856982AE8F92}" type="presOf" srcId="{38E20797-E24E-4997-8EB8-76C05A445613}" destId="{6ADDE9A4-53DE-49B7-9B91-F6B9825CFD96}" srcOrd="0" destOrd="0" presId="urn:microsoft.com/office/officeart/2005/8/layout/hierarchy6"/>
    <dgm:cxn modelId="{99C8EE39-B726-4E63-8E0E-74D171A8678F}" type="presOf" srcId="{11118BC3-1F32-4F7E-B311-67C677D46786}" destId="{E677CCB3-F15C-4D89-B2F0-1237D33ABC11}" srcOrd="1" destOrd="0" presId="urn:microsoft.com/office/officeart/2005/8/layout/hierarchy6"/>
    <dgm:cxn modelId="{24464B3D-5770-44EC-9115-58D714939171}" srcId="{BB556DC2-F0E9-4B1C-B65D-5CC6BBB570CC}" destId="{09A701ED-6E8B-4887-915D-A6B9496BFA99}" srcOrd="1" destOrd="0" parTransId="{CEF17D43-183A-4DE3-BAFB-75C9CE357930}" sibTransId="{20E17561-8EFD-436E-BB02-24BD18FFCDBC}"/>
    <dgm:cxn modelId="{EF35285C-0608-45E5-BBF3-DEC072CCC53E}" srcId="{2C7B3BF7-E1D7-4FE0-9837-44654B8B379D}" destId="{5B9F586A-C8E6-4BF9-B018-D63DA4700AAA}" srcOrd="1" destOrd="0" parTransId="{341720DF-77CB-4442-BC92-C30F6EF8DD88}" sibTransId="{F3FD94D9-3449-4225-B132-441462FF15FA}"/>
    <dgm:cxn modelId="{9322CE5E-9269-41D1-A10E-334FC130AC8F}" type="presOf" srcId="{E9215C97-A7B2-4DB5-9C5E-028AFB91BE8F}" destId="{1880C420-AD15-4E20-AEC4-9E7362279DC3}" srcOrd="0" destOrd="0" presId="urn:microsoft.com/office/officeart/2005/8/layout/hierarchy6"/>
    <dgm:cxn modelId="{A100BC43-3219-4F10-B132-B3791C439C64}" type="presOf" srcId="{6191AABC-9842-41EE-B26F-6DD54F370CD8}" destId="{8174B822-4B41-4E72-9525-DE63B78B207F}" srcOrd="0" destOrd="0" presId="urn:microsoft.com/office/officeart/2005/8/layout/hierarchy6"/>
    <dgm:cxn modelId="{CA90BA6C-1147-428B-8C96-AA232FCBEF6D}" type="presOf" srcId="{341720DF-77CB-4442-BC92-C30F6EF8DD88}" destId="{50E1D2C9-18A5-4F55-ABBE-2CDDA872CC65}" srcOrd="0" destOrd="0" presId="urn:microsoft.com/office/officeart/2005/8/layout/hierarchy6"/>
    <dgm:cxn modelId="{CC0B9850-FD5E-4B14-8655-6548CE010A0C}" type="presOf" srcId="{28838FD7-12DE-4BE0-B26E-36580E44D4E9}" destId="{ED50DE37-2856-4FD5-84F1-05EF189C0946}" srcOrd="0" destOrd="0" presId="urn:microsoft.com/office/officeart/2005/8/layout/hierarchy6"/>
    <dgm:cxn modelId="{36F9B950-FE16-4FDB-9079-5264FC5E08A6}" type="presOf" srcId="{B7AA2FD5-7BC0-4E40-B7DF-E57C32F4326C}" destId="{1592CC48-A90B-42F1-9AB7-C7110588442E}" srcOrd="0" destOrd="0" presId="urn:microsoft.com/office/officeart/2005/8/layout/hierarchy6"/>
    <dgm:cxn modelId="{C3285B54-1361-40C1-9DD8-BF9D378729CA}" srcId="{BD1AACD5-A176-4BC2-A6A0-6747713A71BC}" destId="{660EC456-E70A-464D-A2B5-FAD7FCAAD67D}" srcOrd="0" destOrd="0" parTransId="{8378DF11-995D-4C7B-8CA1-335D2186FD24}" sibTransId="{804F9334-3DCB-4EC9-BB95-C5DD4FEB95EC}"/>
    <dgm:cxn modelId="{BD017C77-86B8-4647-A72E-12A07EC3D445}" type="presOf" srcId="{A9C18D18-72B4-4F5B-86DE-D33AAF5642BA}" destId="{2F0261C8-2760-43FB-9F42-8C09F3E5981D}" srcOrd="0" destOrd="0" presId="urn:microsoft.com/office/officeart/2005/8/layout/hierarchy6"/>
    <dgm:cxn modelId="{90D06958-6BAB-4DB0-A999-63A05B4E7220}" type="presOf" srcId="{CEF17D43-183A-4DE3-BAFB-75C9CE357930}" destId="{0A42E2B6-A17E-4A24-B4BE-D4D69C90AE19}" srcOrd="0" destOrd="0" presId="urn:microsoft.com/office/officeart/2005/8/layout/hierarchy6"/>
    <dgm:cxn modelId="{83D21B5A-FBE1-4125-B2B7-3307C8E87162}" type="presOf" srcId="{EFA5307B-C98B-4BF1-9C9F-3B136BDF89DB}" destId="{369A32DD-AFD0-4EC3-90DE-46B318D9C8CE}" srcOrd="0" destOrd="0" presId="urn:microsoft.com/office/officeart/2005/8/layout/hierarchy6"/>
    <dgm:cxn modelId="{463DE47C-82BA-4F6F-B7F9-0837C5E07508}" type="presOf" srcId="{38E20797-E24E-4997-8EB8-76C05A445613}" destId="{BB0E2D2B-2A53-4818-ACCE-BA3D4D6DCB6E}" srcOrd="1" destOrd="0" presId="urn:microsoft.com/office/officeart/2005/8/layout/hierarchy6"/>
    <dgm:cxn modelId="{23AFE381-7D54-4E58-948E-78B553E072D6}" type="presOf" srcId="{DBBB81D1-2DE5-421C-AF55-E50A1A5E9705}" destId="{49DDE130-A8F5-4573-ABDE-ADA897AA7C30}" srcOrd="0" destOrd="0" presId="urn:microsoft.com/office/officeart/2005/8/layout/hierarchy6"/>
    <dgm:cxn modelId="{E3A92D84-4184-4104-AA84-B591AB6C7985}" srcId="{660EC456-E70A-464D-A2B5-FAD7FCAAD67D}" destId="{8CA44F66-385F-48CE-A187-D58B6ABF5EC5}" srcOrd="1" destOrd="0" parTransId="{DDC2FE1B-8145-4B22-956F-99037B6F58C5}" sibTransId="{4B6E1A87-5363-4047-97F8-399B2A6DE104}"/>
    <dgm:cxn modelId="{772F4787-0C05-4AA0-A874-408C6936999A}" srcId="{BD1AACD5-A176-4BC2-A6A0-6747713A71BC}" destId="{38E20797-E24E-4997-8EB8-76C05A445613}" srcOrd="3" destOrd="0" parTransId="{D1D3ACFD-95BC-437E-809C-7D23C0E5394F}" sibTransId="{0A73580C-F639-492F-A8A3-2AC8816451BA}"/>
    <dgm:cxn modelId="{661BA087-29D0-4AD8-8056-E5B70004F6CB}" type="presOf" srcId="{522635F2-6400-4311-B56F-D9C4E94B1997}" destId="{82A3587D-BE0B-4C24-89DF-E75592657921}" srcOrd="0" destOrd="0" presId="urn:microsoft.com/office/officeart/2005/8/layout/hierarchy6"/>
    <dgm:cxn modelId="{BF321396-C68E-438B-A9B9-A3F340DA164D}" srcId="{BB556DC2-F0E9-4B1C-B65D-5CC6BBB570CC}" destId="{2C7B3BF7-E1D7-4FE0-9837-44654B8B379D}" srcOrd="2" destOrd="0" parTransId="{522635F2-6400-4311-B56F-D9C4E94B1997}" sibTransId="{7E947BD0-8BD8-4FC0-9279-E32A6E41B1FF}"/>
    <dgm:cxn modelId="{D2C57796-07B6-4F7F-9B86-5AFA2680972E}" type="presOf" srcId="{67B42C7C-F2BF-4678-B8DA-411F1318BACA}" destId="{6BC85FCD-A9E0-4568-B3C4-1AB5C61D3223}" srcOrd="0" destOrd="0" presId="urn:microsoft.com/office/officeart/2005/8/layout/hierarchy6"/>
    <dgm:cxn modelId="{5064EE97-9207-4400-BBD6-47D7132ADE3E}" type="presOf" srcId="{74C9D84D-5010-487C-813E-11C3785BD3C9}" destId="{A3568491-5C1A-4170-B27F-FE5BB94189E3}" srcOrd="0" destOrd="0" presId="urn:microsoft.com/office/officeart/2005/8/layout/hierarchy6"/>
    <dgm:cxn modelId="{52D30C9B-9E92-45F1-8547-6A9D1687B0EF}" type="presOf" srcId="{69F8413B-A99F-4774-A767-AE0DCBC77A4A}" destId="{02CE2BD5-EAC5-4F40-B3EE-DC560E28C072}" srcOrd="0" destOrd="0" presId="urn:microsoft.com/office/officeart/2005/8/layout/hierarchy6"/>
    <dgm:cxn modelId="{D928AA9E-F6EE-4AC4-91FA-CDC7D238EF22}" srcId="{09A701ED-6E8B-4887-915D-A6B9496BFA99}" destId="{1709F0D5-4A50-4DF9-AA15-5B54298747B4}" srcOrd="1" destOrd="0" parTransId="{91D75765-9016-4265-9B1B-99FB05A897EB}" sibTransId="{52237A8F-3081-4200-9813-F6CC3D489421}"/>
    <dgm:cxn modelId="{64609CA2-32EB-4976-84F5-DCD090571D52}" srcId="{660EC456-E70A-464D-A2B5-FAD7FCAAD67D}" destId="{6191AABC-9842-41EE-B26F-6DD54F370CD8}" srcOrd="2" destOrd="0" parTransId="{A9C18D18-72B4-4F5B-86DE-D33AAF5642BA}" sibTransId="{9E6EE66A-2DE3-4E4B-9371-47627CE27AC0}"/>
    <dgm:cxn modelId="{D40636A6-55BD-4ACA-AEB6-7EB805D61CEF}" type="presOf" srcId="{1709F0D5-4A50-4DF9-AA15-5B54298747B4}" destId="{0A5146AF-ED26-4405-B951-F9937D74A112}" srcOrd="0" destOrd="0" presId="urn:microsoft.com/office/officeart/2005/8/layout/hierarchy6"/>
    <dgm:cxn modelId="{FFA3F0AC-1533-4E96-A644-24740588ECB7}" type="presOf" srcId="{11118BC3-1F32-4F7E-B311-67C677D46786}" destId="{70D353A8-DB2F-4FDB-9016-AD2F54B34371}" srcOrd="0" destOrd="0" presId="urn:microsoft.com/office/officeart/2005/8/layout/hierarchy6"/>
    <dgm:cxn modelId="{9A72DABA-D8DC-48F5-9A60-F5AED6378919}" type="presOf" srcId="{E9215C97-A7B2-4DB5-9C5E-028AFB91BE8F}" destId="{2D40A4D5-95B9-4F4F-B721-451FD12AD531}" srcOrd="1" destOrd="0" presId="urn:microsoft.com/office/officeart/2005/8/layout/hierarchy6"/>
    <dgm:cxn modelId="{26CCDBBA-9941-4DE3-865A-B9D39BC4AABA}" type="presOf" srcId="{8CA44F66-385F-48CE-A187-D58B6ABF5EC5}" destId="{5DE49A91-B7BF-4BC2-AEE8-9EE62F41897E}" srcOrd="0" destOrd="0" presId="urn:microsoft.com/office/officeart/2005/8/layout/hierarchy6"/>
    <dgm:cxn modelId="{7227ABC2-CD41-45E3-97DE-1B51B893578C}" type="presOf" srcId="{BB556DC2-F0E9-4B1C-B65D-5CC6BBB570CC}" destId="{EF38A932-9452-46DE-AF7C-C804DF690F70}" srcOrd="0" destOrd="0" presId="urn:microsoft.com/office/officeart/2005/8/layout/hierarchy6"/>
    <dgm:cxn modelId="{13F346C3-E7CE-4D4E-A37B-9B134C8C33DB}" type="presOf" srcId="{5B9F586A-C8E6-4BF9-B018-D63DA4700AAA}" destId="{BA273750-1EB4-48EA-A67C-CCE79EEAFEBD}" srcOrd="0" destOrd="0" presId="urn:microsoft.com/office/officeart/2005/8/layout/hierarchy6"/>
    <dgm:cxn modelId="{58CEEEC5-9213-4996-9E28-FC6E2AE838A8}" type="presOf" srcId="{C42D28F3-19F2-4090-96AC-DE1523F01B33}" destId="{D64E28A0-292D-4D2F-B649-07C1CADFA8A8}" srcOrd="1" destOrd="0" presId="urn:microsoft.com/office/officeart/2005/8/layout/hierarchy6"/>
    <dgm:cxn modelId="{6FF2F5CC-649C-4546-B79C-F3349C79215C}" srcId="{2C7B3BF7-E1D7-4FE0-9837-44654B8B379D}" destId="{28838FD7-12DE-4BE0-B26E-36580E44D4E9}" srcOrd="2" destOrd="0" parTransId="{4B7173BD-7B95-428C-93C1-755617748127}" sibTransId="{68360AD5-DE87-45A8-A86C-4AD992FCF665}"/>
    <dgm:cxn modelId="{C2DD5AD2-8668-409E-92D4-D103022C5E37}" type="presOf" srcId="{660EC456-E70A-464D-A2B5-FAD7FCAAD67D}" destId="{DCCA779F-B6B9-47A2-9DF7-3EB5BD233172}" srcOrd="0" destOrd="0" presId="urn:microsoft.com/office/officeart/2005/8/layout/hierarchy6"/>
    <dgm:cxn modelId="{540287D6-32C5-4D2C-97EE-D5266B28A16B}" srcId="{2C7B3BF7-E1D7-4FE0-9837-44654B8B379D}" destId="{DBBB81D1-2DE5-421C-AF55-E50A1A5E9705}" srcOrd="0" destOrd="0" parTransId="{67B42C7C-F2BF-4678-B8DA-411F1318BACA}" sibTransId="{AB33F263-CDDF-4633-802B-B48B8CAE6B58}"/>
    <dgm:cxn modelId="{CB6B85DE-174C-4694-BD61-7E98832FBD30}" srcId="{BD1AACD5-A176-4BC2-A6A0-6747713A71BC}" destId="{11118BC3-1F32-4F7E-B311-67C677D46786}" srcOrd="2" destOrd="0" parTransId="{55C9E01C-F8D9-4E01-8541-2798056A403F}" sibTransId="{F4855311-2E8D-4985-B66E-A829D75BC220}"/>
    <dgm:cxn modelId="{185A88E6-8273-41FA-921C-0E4B817CB86D}" type="presOf" srcId="{2C7B3BF7-E1D7-4FE0-9837-44654B8B379D}" destId="{EFF2D8D9-4CBD-41B7-998A-717EBB97EA46}" srcOrd="0" destOrd="0" presId="urn:microsoft.com/office/officeart/2005/8/layout/hierarchy6"/>
    <dgm:cxn modelId="{A8558DEF-92C6-4B04-A565-8E633CF54293}" type="presOf" srcId="{2287081F-5C65-4559-8932-90BCA6B821D1}" destId="{7923D2C4-B556-4C2F-8AD3-4C25F518FEA5}" srcOrd="0" destOrd="0" presId="urn:microsoft.com/office/officeart/2005/8/layout/hierarchy6"/>
    <dgm:cxn modelId="{E839E5F5-7FB4-4ABB-A2A2-B1A9622EC910}" srcId="{BB556DC2-F0E9-4B1C-B65D-5CC6BBB570CC}" destId="{A349D37F-DBAD-407B-BB58-6C65D61567B2}" srcOrd="0" destOrd="0" parTransId="{74C9D84D-5010-487C-813E-11C3785BD3C9}" sibTransId="{950FF78F-7F67-4C9C-ABC2-FB3E49151402}"/>
    <dgm:cxn modelId="{A267FEF5-0DEC-421D-ACD3-3E768A48DC76}" type="presOf" srcId="{DDC2FE1B-8145-4B22-956F-99037B6F58C5}" destId="{96AC9E0B-1672-410F-B18D-E5E08E4EAC9D}" srcOrd="0" destOrd="0" presId="urn:microsoft.com/office/officeart/2005/8/layout/hierarchy6"/>
    <dgm:cxn modelId="{842B3BF7-3350-41D2-826C-340F8E510238}" srcId="{BD1AACD5-A176-4BC2-A6A0-6747713A71BC}" destId="{C42D28F3-19F2-4090-96AC-DE1523F01B33}" srcOrd="1" destOrd="0" parTransId="{4D5ADF84-5CD8-471C-ADDD-678D494D7861}" sibTransId="{1901B342-846B-4DE5-9F8D-AB1CE2DA6908}"/>
    <dgm:cxn modelId="{FCD756A1-B87C-4E4A-9A7F-B531E15838BC}" type="presParOf" srcId="{2FA9F27E-3A3E-49CF-AE1F-620EF398815F}" destId="{4F4C9DD5-AF5F-42D5-B213-9DA610E48BD2}" srcOrd="0" destOrd="0" presId="urn:microsoft.com/office/officeart/2005/8/layout/hierarchy6"/>
    <dgm:cxn modelId="{340D969F-38B8-4076-AC6C-18899D134905}" type="presParOf" srcId="{4F4C9DD5-AF5F-42D5-B213-9DA610E48BD2}" destId="{60E5A36D-F4E4-441E-8F10-4EEA68CF63A0}" srcOrd="0" destOrd="0" presId="urn:microsoft.com/office/officeart/2005/8/layout/hierarchy6"/>
    <dgm:cxn modelId="{31CCBAD5-F648-4AFF-8203-8DB2BA59CC7C}" type="presParOf" srcId="{4F4C9DD5-AF5F-42D5-B213-9DA610E48BD2}" destId="{1FD437C1-1627-480B-8D39-C0A59BB6624A}" srcOrd="1" destOrd="0" presId="urn:microsoft.com/office/officeart/2005/8/layout/hierarchy6"/>
    <dgm:cxn modelId="{0B32FFAA-09B0-4E11-88D9-E37B2FFE2CA4}" type="presParOf" srcId="{1FD437C1-1627-480B-8D39-C0A59BB6624A}" destId="{F8C1C845-5833-4C45-BB0B-EEEF2BA4FA88}" srcOrd="0" destOrd="0" presId="urn:microsoft.com/office/officeart/2005/8/layout/hierarchy6"/>
    <dgm:cxn modelId="{02C77F9F-8B12-400B-ADAA-D6968551CC67}" type="presParOf" srcId="{F8C1C845-5833-4C45-BB0B-EEEF2BA4FA88}" destId="{DCCA779F-B6B9-47A2-9DF7-3EB5BD233172}" srcOrd="0" destOrd="0" presId="urn:microsoft.com/office/officeart/2005/8/layout/hierarchy6"/>
    <dgm:cxn modelId="{EBEBCD55-C8DD-4C89-846C-DD6D354876C7}" type="presParOf" srcId="{F8C1C845-5833-4C45-BB0B-EEEF2BA4FA88}" destId="{6B3B1537-7C00-4C12-9770-C56F94F65FA4}" srcOrd="1" destOrd="0" presId="urn:microsoft.com/office/officeart/2005/8/layout/hierarchy6"/>
    <dgm:cxn modelId="{7F07A680-ACBB-4519-97B6-22CCAE3CC228}" type="presParOf" srcId="{6B3B1537-7C00-4C12-9770-C56F94F65FA4}" destId="{02CE2BD5-EAC5-4F40-B3EE-DC560E28C072}" srcOrd="0" destOrd="0" presId="urn:microsoft.com/office/officeart/2005/8/layout/hierarchy6"/>
    <dgm:cxn modelId="{E038F33C-16C7-4D99-BBD5-304693790312}" type="presParOf" srcId="{6B3B1537-7C00-4C12-9770-C56F94F65FA4}" destId="{E18F5BAA-5381-459B-AD85-3CE6D58F1DF8}" srcOrd="1" destOrd="0" presId="urn:microsoft.com/office/officeart/2005/8/layout/hierarchy6"/>
    <dgm:cxn modelId="{BDE3DBC0-BD8E-49E8-B593-134511815987}" type="presParOf" srcId="{E18F5BAA-5381-459B-AD85-3CE6D58F1DF8}" destId="{EF38A932-9452-46DE-AF7C-C804DF690F70}" srcOrd="0" destOrd="0" presId="urn:microsoft.com/office/officeart/2005/8/layout/hierarchy6"/>
    <dgm:cxn modelId="{E33DF41D-CB40-4FC4-A336-1A7CC4B196D2}" type="presParOf" srcId="{E18F5BAA-5381-459B-AD85-3CE6D58F1DF8}" destId="{EAA0AD83-32CA-4441-B4AA-CFE500F40F39}" srcOrd="1" destOrd="0" presId="urn:microsoft.com/office/officeart/2005/8/layout/hierarchy6"/>
    <dgm:cxn modelId="{1E79D69E-505D-4714-BEBA-5A8DAADA3D10}" type="presParOf" srcId="{EAA0AD83-32CA-4441-B4AA-CFE500F40F39}" destId="{A3568491-5C1A-4170-B27F-FE5BB94189E3}" srcOrd="0" destOrd="0" presId="urn:microsoft.com/office/officeart/2005/8/layout/hierarchy6"/>
    <dgm:cxn modelId="{42E8CB46-EF60-4882-828A-B9AFC1138B48}" type="presParOf" srcId="{EAA0AD83-32CA-4441-B4AA-CFE500F40F39}" destId="{EF34283D-7367-4756-980E-745BAC22C6BE}" srcOrd="1" destOrd="0" presId="urn:microsoft.com/office/officeart/2005/8/layout/hierarchy6"/>
    <dgm:cxn modelId="{0E83A176-9D34-4A7E-8B51-1769626A3CD2}" type="presParOf" srcId="{EF34283D-7367-4756-980E-745BAC22C6BE}" destId="{3740215C-2276-433A-9038-999E3D49A672}" srcOrd="0" destOrd="0" presId="urn:microsoft.com/office/officeart/2005/8/layout/hierarchy6"/>
    <dgm:cxn modelId="{105047F0-F05C-47DB-A839-5F12B1B7934C}" type="presParOf" srcId="{EF34283D-7367-4756-980E-745BAC22C6BE}" destId="{801EDBF4-A10A-434E-9C1A-59C59D24BAB2}" srcOrd="1" destOrd="0" presId="urn:microsoft.com/office/officeart/2005/8/layout/hierarchy6"/>
    <dgm:cxn modelId="{EBC2159F-09C0-4699-90B1-ABE013F56C50}" type="presParOf" srcId="{EAA0AD83-32CA-4441-B4AA-CFE500F40F39}" destId="{0A42E2B6-A17E-4A24-B4BE-D4D69C90AE19}" srcOrd="2" destOrd="0" presId="urn:microsoft.com/office/officeart/2005/8/layout/hierarchy6"/>
    <dgm:cxn modelId="{96E62F7A-E0DD-4C23-A0B7-090E317ED6C3}" type="presParOf" srcId="{EAA0AD83-32CA-4441-B4AA-CFE500F40F39}" destId="{C070C732-0BB6-4036-B6F5-E3CA6C4EDCC3}" srcOrd="3" destOrd="0" presId="urn:microsoft.com/office/officeart/2005/8/layout/hierarchy6"/>
    <dgm:cxn modelId="{D9167DA4-7019-43CB-B2BB-47DD30172B06}" type="presParOf" srcId="{C070C732-0BB6-4036-B6F5-E3CA6C4EDCC3}" destId="{824356E4-89B0-4D7B-B436-08810B51757E}" srcOrd="0" destOrd="0" presId="urn:microsoft.com/office/officeart/2005/8/layout/hierarchy6"/>
    <dgm:cxn modelId="{19BA2BFE-EC06-4C5E-B132-48361EBB53CE}" type="presParOf" srcId="{C070C732-0BB6-4036-B6F5-E3CA6C4EDCC3}" destId="{D33DC45D-E1C4-49E1-AF47-020F02C54073}" srcOrd="1" destOrd="0" presId="urn:microsoft.com/office/officeart/2005/8/layout/hierarchy6"/>
    <dgm:cxn modelId="{52197DB6-C4A6-4CF5-BCD4-41EC06D0D2AB}" type="presParOf" srcId="{D33DC45D-E1C4-49E1-AF47-020F02C54073}" destId="{1592CC48-A90B-42F1-9AB7-C7110588442E}" srcOrd="0" destOrd="0" presId="urn:microsoft.com/office/officeart/2005/8/layout/hierarchy6"/>
    <dgm:cxn modelId="{55200F9E-7822-4E8B-B6CF-A995768A83FD}" type="presParOf" srcId="{D33DC45D-E1C4-49E1-AF47-020F02C54073}" destId="{DDFFB414-E6F3-41EC-A4E0-FB9C9CFAF792}" srcOrd="1" destOrd="0" presId="urn:microsoft.com/office/officeart/2005/8/layout/hierarchy6"/>
    <dgm:cxn modelId="{DCEA75D7-8036-4A6B-BFC9-31251458F0FA}" type="presParOf" srcId="{DDFFB414-E6F3-41EC-A4E0-FB9C9CFAF792}" destId="{451F25BA-233A-4742-BB18-A0433022DC35}" srcOrd="0" destOrd="0" presId="urn:microsoft.com/office/officeart/2005/8/layout/hierarchy6"/>
    <dgm:cxn modelId="{EBEB2556-B8CE-4B43-92EB-25DAA9ECED2D}" type="presParOf" srcId="{DDFFB414-E6F3-41EC-A4E0-FB9C9CFAF792}" destId="{82B98B65-F078-4ABC-BECC-8FEFDA46AB54}" srcOrd="1" destOrd="0" presId="urn:microsoft.com/office/officeart/2005/8/layout/hierarchy6"/>
    <dgm:cxn modelId="{4DB5D8FD-F364-44E8-925E-E4CADDE19CBA}" type="presParOf" srcId="{D33DC45D-E1C4-49E1-AF47-020F02C54073}" destId="{8C342512-7793-4A58-8090-CA028D4BD800}" srcOrd="2" destOrd="0" presId="urn:microsoft.com/office/officeart/2005/8/layout/hierarchy6"/>
    <dgm:cxn modelId="{87077757-4B6E-45EB-9EC1-8CDD5ABA858D}" type="presParOf" srcId="{D33DC45D-E1C4-49E1-AF47-020F02C54073}" destId="{0199A9E8-7B49-4933-8C93-155D604001DE}" srcOrd="3" destOrd="0" presId="urn:microsoft.com/office/officeart/2005/8/layout/hierarchy6"/>
    <dgm:cxn modelId="{A34A26A1-0C36-439C-9078-F7A7A6EF50E7}" type="presParOf" srcId="{0199A9E8-7B49-4933-8C93-155D604001DE}" destId="{0A5146AF-ED26-4405-B951-F9937D74A112}" srcOrd="0" destOrd="0" presId="urn:microsoft.com/office/officeart/2005/8/layout/hierarchy6"/>
    <dgm:cxn modelId="{FDADAAA0-7C86-40B2-A149-6B76ACF2AEE5}" type="presParOf" srcId="{0199A9E8-7B49-4933-8C93-155D604001DE}" destId="{462DE12E-0E87-404A-8031-D56705897FE9}" srcOrd="1" destOrd="0" presId="urn:microsoft.com/office/officeart/2005/8/layout/hierarchy6"/>
    <dgm:cxn modelId="{7F2338AB-BDDA-4627-97C0-D15D72964D94}" type="presParOf" srcId="{D33DC45D-E1C4-49E1-AF47-020F02C54073}" destId="{7923D2C4-B556-4C2F-8AD3-4C25F518FEA5}" srcOrd="4" destOrd="0" presId="urn:microsoft.com/office/officeart/2005/8/layout/hierarchy6"/>
    <dgm:cxn modelId="{ED6463B9-FEBE-4679-BBB3-BEAAE9FFE6FA}" type="presParOf" srcId="{D33DC45D-E1C4-49E1-AF47-020F02C54073}" destId="{A0EB781C-7FAC-4F60-BBB7-748393A6C6EB}" srcOrd="5" destOrd="0" presId="urn:microsoft.com/office/officeart/2005/8/layout/hierarchy6"/>
    <dgm:cxn modelId="{3DAB5919-6190-4C81-B6E7-4B7D5E81DBE5}" type="presParOf" srcId="{A0EB781C-7FAC-4F60-BBB7-748393A6C6EB}" destId="{369A32DD-AFD0-4EC3-90DE-46B318D9C8CE}" srcOrd="0" destOrd="0" presId="urn:microsoft.com/office/officeart/2005/8/layout/hierarchy6"/>
    <dgm:cxn modelId="{40657345-8D09-4D23-A967-84E577564373}" type="presParOf" srcId="{A0EB781C-7FAC-4F60-BBB7-748393A6C6EB}" destId="{B5D243CE-B3AC-4507-A2EE-19C45C69F6CD}" srcOrd="1" destOrd="0" presId="urn:microsoft.com/office/officeart/2005/8/layout/hierarchy6"/>
    <dgm:cxn modelId="{525C035E-850C-4D19-BDAB-596F5823B4F8}" type="presParOf" srcId="{EAA0AD83-32CA-4441-B4AA-CFE500F40F39}" destId="{82A3587D-BE0B-4C24-89DF-E75592657921}" srcOrd="4" destOrd="0" presId="urn:microsoft.com/office/officeart/2005/8/layout/hierarchy6"/>
    <dgm:cxn modelId="{F8F42809-8389-47E8-AAF9-EDE5E078134C}" type="presParOf" srcId="{EAA0AD83-32CA-4441-B4AA-CFE500F40F39}" destId="{0A4B3E61-47D2-49BD-B092-594620F291A4}" srcOrd="5" destOrd="0" presId="urn:microsoft.com/office/officeart/2005/8/layout/hierarchy6"/>
    <dgm:cxn modelId="{70F5EC8A-5545-4089-8426-A25AE67385E7}" type="presParOf" srcId="{0A4B3E61-47D2-49BD-B092-594620F291A4}" destId="{EFF2D8D9-4CBD-41B7-998A-717EBB97EA46}" srcOrd="0" destOrd="0" presId="urn:microsoft.com/office/officeart/2005/8/layout/hierarchy6"/>
    <dgm:cxn modelId="{67DB0729-3F0B-4741-9B62-BC1D9EC32869}" type="presParOf" srcId="{0A4B3E61-47D2-49BD-B092-594620F291A4}" destId="{D790EF39-7BB1-4BED-B7EC-B9BF3A8913D8}" srcOrd="1" destOrd="0" presId="urn:microsoft.com/office/officeart/2005/8/layout/hierarchy6"/>
    <dgm:cxn modelId="{74211C2F-AD56-42B6-A690-EF0067BE3CCA}" type="presParOf" srcId="{D790EF39-7BB1-4BED-B7EC-B9BF3A8913D8}" destId="{6BC85FCD-A9E0-4568-B3C4-1AB5C61D3223}" srcOrd="0" destOrd="0" presId="urn:microsoft.com/office/officeart/2005/8/layout/hierarchy6"/>
    <dgm:cxn modelId="{24AD5ADE-D762-4529-9EE5-C46C55337A18}" type="presParOf" srcId="{D790EF39-7BB1-4BED-B7EC-B9BF3A8913D8}" destId="{97D55C3A-CE6D-4EB0-84A8-63CA6D06402B}" srcOrd="1" destOrd="0" presId="urn:microsoft.com/office/officeart/2005/8/layout/hierarchy6"/>
    <dgm:cxn modelId="{78583266-60FD-4D10-B570-2B85AD9E3FC5}" type="presParOf" srcId="{97D55C3A-CE6D-4EB0-84A8-63CA6D06402B}" destId="{49DDE130-A8F5-4573-ABDE-ADA897AA7C30}" srcOrd="0" destOrd="0" presId="urn:microsoft.com/office/officeart/2005/8/layout/hierarchy6"/>
    <dgm:cxn modelId="{C51B741C-05A2-4153-B97A-458DD5F05B54}" type="presParOf" srcId="{97D55C3A-CE6D-4EB0-84A8-63CA6D06402B}" destId="{109F102B-C160-460A-8593-F756CBDFA44F}" srcOrd="1" destOrd="0" presId="urn:microsoft.com/office/officeart/2005/8/layout/hierarchy6"/>
    <dgm:cxn modelId="{DCC6D223-116D-4A62-A7F7-DB07CBA52ACA}" type="presParOf" srcId="{D790EF39-7BB1-4BED-B7EC-B9BF3A8913D8}" destId="{50E1D2C9-18A5-4F55-ABBE-2CDDA872CC65}" srcOrd="2" destOrd="0" presId="urn:microsoft.com/office/officeart/2005/8/layout/hierarchy6"/>
    <dgm:cxn modelId="{5E42DF9C-56F0-4B77-B045-45147FAB3FDD}" type="presParOf" srcId="{D790EF39-7BB1-4BED-B7EC-B9BF3A8913D8}" destId="{335601D1-C620-43FB-BBE7-1E0202E21378}" srcOrd="3" destOrd="0" presId="urn:microsoft.com/office/officeart/2005/8/layout/hierarchy6"/>
    <dgm:cxn modelId="{8F6F96B9-9D0E-497B-9811-1F8555C7945F}" type="presParOf" srcId="{335601D1-C620-43FB-BBE7-1E0202E21378}" destId="{BA273750-1EB4-48EA-A67C-CCE79EEAFEBD}" srcOrd="0" destOrd="0" presId="urn:microsoft.com/office/officeart/2005/8/layout/hierarchy6"/>
    <dgm:cxn modelId="{1BB5BC96-A4AC-4EE0-B5EE-4B0C491A93CD}" type="presParOf" srcId="{335601D1-C620-43FB-BBE7-1E0202E21378}" destId="{363A9B5D-9BC6-4421-89F3-8B1FFE455D36}" srcOrd="1" destOrd="0" presId="urn:microsoft.com/office/officeart/2005/8/layout/hierarchy6"/>
    <dgm:cxn modelId="{198A3A6C-39C8-404A-8310-C67A5B0131C5}" type="presParOf" srcId="{D790EF39-7BB1-4BED-B7EC-B9BF3A8913D8}" destId="{45F1A4E4-6296-4843-BB16-E3B8308B0B2A}" srcOrd="4" destOrd="0" presId="urn:microsoft.com/office/officeart/2005/8/layout/hierarchy6"/>
    <dgm:cxn modelId="{59B857F3-EDCF-4A9F-BE47-4B21AC01B1E2}" type="presParOf" srcId="{D790EF39-7BB1-4BED-B7EC-B9BF3A8913D8}" destId="{6A5A64B7-EEC8-45CA-988D-2A13A0215DB8}" srcOrd="5" destOrd="0" presId="urn:microsoft.com/office/officeart/2005/8/layout/hierarchy6"/>
    <dgm:cxn modelId="{E22A70FC-3527-4AE2-8073-DB0CA5A0F323}" type="presParOf" srcId="{6A5A64B7-EEC8-45CA-988D-2A13A0215DB8}" destId="{ED50DE37-2856-4FD5-84F1-05EF189C0946}" srcOrd="0" destOrd="0" presId="urn:microsoft.com/office/officeart/2005/8/layout/hierarchy6"/>
    <dgm:cxn modelId="{5141EF5B-7085-4667-9586-87AB1F2C2879}" type="presParOf" srcId="{6A5A64B7-EEC8-45CA-988D-2A13A0215DB8}" destId="{3252B743-0E69-498C-8A50-9A44719E2EC9}" srcOrd="1" destOrd="0" presId="urn:microsoft.com/office/officeart/2005/8/layout/hierarchy6"/>
    <dgm:cxn modelId="{F38D67CA-1B77-4F1D-81C4-BC26918D6D8C}" type="presParOf" srcId="{6B3B1537-7C00-4C12-9770-C56F94F65FA4}" destId="{96AC9E0B-1672-410F-B18D-E5E08E4EAC9D}" srcOrd="2" destOrd="0" presId="urn:microsoft.com/office/officeart/2005/8/layout/hierarchy6"/>
    <dgm:cxn modelId="{4FC7C7C1-D52E-47FA-A398-4DB8C875FD91}" type="presParOf" srcId="{6B3B1537-7C00-4C12-9770-C56F94F65FA4}" destId="{04B1360A-1DFE-438D-B6BE-66781436A4E5}" srcOrd="3" destOrd="0" presId="urn:microsoft.com/office/officeart/2005/8/layout/hierarchy6"/>
    <dgm:cxn modelId="{76E70A45-1324-4078-A43A-27743AED8E15}" type="presParOf" srcId="{04B1360A-1DFE-438D-B6BE-66781436A4E5}" destId="{5DE49A91-B7BF-4BC2-AEE8-9EE62F41897E}" srcOrd="0" destOrd="0" presId="urn:microsoft.com/office/officeart/2005/8/layout/hierarchy6"/>
    <dgm:cxn modelId="{F89120CD-118A-4669-9B65-2624EBF3F4B3}" type="presParOf" srcId="{04B1360A-1DFE-438D-B6BE-66781436A4E5}" destId="{52476BE6-A9C8-4A89-AACA-A6494A1DD38F}" srcOrd="1" destOrd="0" presId="urn:microsoft.com/office/officeart/2005/8/layout/hierarchy6"/>
    <dgm:cxn modelId="{FD89DAE6-38A3-43D3-9A28-4F3A6B22CAF4}" type="presParOf" srcId="{6B3B1537-7C00-4C12-9770-C56F94F65FA4}" destId="{2F0261C8-2760-43FB-9F42-8C09F3E5981D}" srcOrd="4" destOrd="0" presId="urn:microsoft.com/office/officeart/2005/8/layout/hierarchy6"/>
    <dgm:cxn modelId="{64D21710-F575-4193-A831-9809E3DA41C9}" type="presParOf" srcId="{6B3B1537-7C00-4C12-9770-C56F94F65FA4}" destId="{801278B0-33E6-4BF0-A484-E85B70E06316}" srcOrd="5" destOrd="0" presId="urn:microsoft.com/office/officeart/2005/8/layout/hierarchy6"/>
    <dgm:cxn modelId="{2CB1863B-C4DE-4547-898E-E4FA4D836697}" type="presParOf" srcId="{801278B0-33E6-4BF0-A484-E85B70E06316}" destId="{8174B822-4B41-4E72-9525-DE63B78B207F}" srcOrd="0" destOrd="0" presId="urn:microsoft.com/office/officeart/2005/8/layout/hierarchy6"/>
    <dgm:cxn modelId="{B76A2B56-EBF6-4A63-8B6B-C942EDFFDDFC}" type="presParOf" srcId="{801278B0-33E6-4BF0-A484-E85B70E06316}" destId="{ACB78C29-BB30-49F8-BCC4-366B45C3FD5A}" srcOrd="1" destOrd="0" presId="urn:microsoft.com/office/officeart/2005/8/layout/hierarchy6"/>
    <dgm:cxn modelId="{89690569-EC2C-4B9E-8449-E9B98EC3DF1A}" type="presParOf" srcId="{2FA9F27E-3A3E-49CF-AE1F-620EF398815F}" destId="{AB630A35-3305-44C3-9A71-CE51FB0064E7}" srcOrd="1" destOrd="0" presId="urn:microsoft.com/office/officeart/2005/8/layout/hierarchy6"/>
    <dgm:cxn modelId="{AA1FF19B-28C6-4F10-8144-0189AD473FE2}" type="presParOf" srcId="{AB630A35-3305-44C3-9A71-CE51FB0064E7}" destId="{F31CC6B7-7837-4EBA-8E31-7A08BDCC0836}" srcOrd="0" destOrd="0" presId="urn:microsoft.com/office/officeart/2005/8/layout/hierarchy6"/>
    <dgm:cxn modelId="{E6BCA47E-C36A-4767-A9A5-F10D0F6EBFEC}" type="presParOf" srcId="{F31CC6B7-7837-4EBA-8E31-7A08BDCC0836}" destId="{4BD901E6-6462-4935-A1C7-B158F0462D87}" srcOrd="0" destOrd="0" presId="urn:microsoft.com/office/officeart/2005/8/layout/hierarchy6"/>
    <dgm:cxn modelId="{DFF8022E-83E8-436A-8779-1D212BEBD82C}" type="presParOf" srcId="{F31CC6B7-7837-4EBA-8E31-7A08BDCC0836}" destId="{D64E28A0-292D-4D2F-B649-07C1CADFA8A8}" srcOrd="1" destOrd="0" presId="urn:microsoft.com/office/officeart/2005/8/layout/hierarchy6"/>
    <dgm:cxn modelId="{752998EB-C3BF-4975-A639-B956F58E2DBE}" type="presParOf" srcId="{AB630A35-3305-44C3-9A71-CE51FB0064E7}" destId="{CE71DFF2-6187-42C0-814E-B1EFB2473B02}" srcOrd="1" destOrd="0" presId="urn:microsoft.com/office/officeart/2005/8/layout/hierarchy6"/>
    <dgm:cxn modelId="{E337BD17-3F96-44A4-9F3D-2ED69C7C92E1}" type="presParOf" srcId="{CE71DFF2-6187-42C0-814E-B1EFB2473B02}" destId="{7446E120-02D0-44EE-8193-FFAE0CF7AFCC}" srcOrd="0" destOrd="0" presId="urn:microsoft.com/office/officeart/2005/8/layout/hierarchy6"/>
    <dgm:cxn modelId="{B26A17FD-C405-45BE-88DD-DF324AEEACA0}" type="presParOf" srcId="{AB630A35-3305-44C3-9A71-CE51FB0064E7}" destId="{A5FE4F0C-B213-4AC9-9463-A7C095563078}" srcOrd="2" destOrd="0" presId="urn:microsoft.com/office/officeart/2005/8/layout/hierarchy6"/>
    <dgm:cxn modelId="{036719CB-31B5-4A6A-A712-A2E8E49C4169}" type="presParOf" srcId="{A5FE4F0C-B213-4AC9-9463-A7C095563078}" destId="{70D353A8-DB2F-4FDB-9016-AD2F54B34371}" srcOrd="0" destOrd="0" presId="urn:microsoft.com/office/officeart/2005/8/layout/hierarchy6"/>
    <dgm:cxn modelId="{139C8638-678C-4064-99AB-DF87DB3B83BE}" type="presParOf" srcId="{A5FE4F0C-B213-4AC9-9463-A7C095563078}" destId="{E677CCB3-F15C-4D89-B2F0-1237D33ABC11}" srcOrd="1" destOrd="0" presId="urn:microsoft.com/office/officeart/2005/8/layout/hierarchy6"/>
    <dgm:cxn modelId="{3724B942-69DA-4F26-A1F2-911590B748B7}" type="presParOf" srcId="{AB630A35-3305-44C3-9A71-CE51FB0064E7}" destId="{37C407F4-7430-4242-AAE4-081AC5FCE6B4}" srcOrd="3" destOrd="0" presId="urn:microsoft.com/office/officeart/2005/8/layout/hierarchy6"/>
    <dgm:cxn modelId="{1A2D67F5-C374-4E4A-8161-68833C5EEA2A}" type="presParOf" srcId="{37C407F4-7430-4242-AAE4-081AC5FCE6B4}" destId="{62BE86D2-0FD1-44AA-84B5-896CD63D4FF1}" srcOrd="0" destOrd="0" presId="urn:microsoft.com/office/officeart/2005/8/layout/hierarchy6"/>
    <dgm:cxn modelId="{5E7E3833-FD11-40E5-868A-1C555367694B}" type="presParOf" srcId="{AB630A35-3305-44C3-9A71-CE51FB0064E7}" destId="{B740C76C-0BD7-4232-AAAA-F3C1A2AEF815}" srcOrd="4" destOrd="0" presId="urn:microsoft.com/office/officeart/2005/8/layout/hierarchy6"/>
    <dgm:cxn modelId="{41360FA5-F7E7-431F-AB2A-45100DEBF08E}" type="presParOf" srcId="{B740C76C-0BD7-4232-AAAA-F3C1A2AEF815}" destId="{6ADDE9A4-53DE-49B7-9B91-F6B9825CFD96}" srcOrd="0" destOrd="0" presId="urn:microsoft.com/office/officeart/2005/8/layout/hierarchy6"/>
    <dgm:cxn modelId="{041880C4-2811-4AED-9283-F4EDA1D7A51F}" type="presParOf" srcId="{B740C76C-0BD7-4232-AAAA-F3C1A2AEF815}" destId="{BB0E2D2B-2A53-4818-ACCE-BA3D4D6DCB6E}" srcOrd="1" destOrd="0" presId="urn:microsoft.com/office/officeart/2005/8/layout/hierarchy6"/>
    <dgm:cxn modelId="{907DCD16-6F07-4460-9B1D-42DE1126687B}" type="presParOf" srcId="{AB630A35-3305-44C3-9A71-CE51FB0064E7}" destId="{81C9FE0E-000C-452A-B6C1-7590A59DFAB8}" srcOrd="5" destOrd="0" presId="urn:microsoft.com/office/officeart/2005/8/layout/hierarchy6"/>
    <dgm:cxn modelId="{F26A3EA6-0C73-4CFE-A08B-664B4738E113}" type="presParOf" srcId="{81C9FE0E-000C-452A-B6C1-7590A59DFAB8}" destId="{2C885251-9015-4FC8-8ED1-12D8576D12CA}" srcOrd="0" destOrd="0" presId="urn:microsoft.com/office/officeart/2005/8/layout/hierarchy6"/>
    <dgm:cxn modelId="{7E161A2C-F84A-4E65-82A3-4F397184C9EB}" type="presParOf" srcId="{AB630A35-3305-44C3-9A71-CE51FB0064E7}" destId="{FD48088B-85F6-4FA8-B463-EA0CD04DB015}" srcOrd="6" destOrd="0" presId="urn:microsoft.com/office/officeart/2005/8/layout/hierarchy6"/>
    <dgm:cxn modelId="{AAA7F369-B2F2-4A05-9470-A890F277EFEA}" type="presParOf" srcId="{FD48088B-85F6-4FA8-B463-EA0CD04DB015}" destId="{1880C420-AD15-4E20-AEC4-9E7362279DC3}" srcOrd="0" destOrd="0" presId="urn:microsoft.com/office/officeart/2005/8/layout/hierarchy6"/>
    <dgm:cxn modelId="{B2C8F5B8-2E20-41A4-A0A4-AEE486E32222}" type="presParOf" srcId="{FD48088B-85F6-4FA8-B463-EA0CD04DB015}" destId="{2D40A4D5-95B9-4F4F-B721-451FD12AD531}" srcOrd="1" destOrd="0" presId="urn:microsoft.com/office/officeart/2005/8/layout/hierarchy6"/>
  </dgm:cxnLst>
  <dgm:bg/>
  <dgm:whole>
    <a:ln w="57150"/>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1AACD5-A176-4BC2-A6A0-6747713A71B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cs-CZ"/>
        </a:p>
      </dgm:t>
    </dgm:pt>
    <dgm:pt modelId="{660EC456-E70A-464D-A2B5-FAD7FCAAD67D}">
      <dgm:prSet phldrT="[Text]" custT="1"/>
      <dgm:spPr>
        <a:solidFill>
          <a:schemeClr val="bg1">
            <a:lumMod val="85000"/>
          </a:schemeClr>
        </a:solidFill>
      </dgm:spPr>
      <dgm:t>
        <a:bodyPr/>
        <a:lstStyle/>
        <a:p>
          <a:r>
            <a:rPr lang="cs-CZ" sz="1200">
              <a:latin typeface="Montserrat" panose="00000500000000000000" pitchFamily="2" charset="0"/>
            </a:rPr>
            <a:t>Login to cloud.uipath.com</a:t>
          </a:r>
        </a:p>
      </dgm:t>
    </dgm:pt>
    <dgm:pt modelId="{8378DF11-995D-4C7B-8CA1-335D2186FD24}" type="parTrans" cxnId="{C3285B54-1361-40C1-9DD8-BF9D378729CA}">
      <dgm:prSet/>
      <dgm:spPr/>
      <dgm:t>
        <a:bodyPr/>
        <a:lstStyle/>
        <a:p>
          <a:endParaRPr lang="cs-CZ" sz="2800"/>
        </a:p>
      </dgm:t>
    </dgm:pt>
    <dgm:pt modelId="{804F9334-3DCB-4EC9-BB95-C5DD4FEB95EC}" type="sibTrans" cxnId="{C3285B54-1361-40C1-9DD8-BF9D378729CA}">
      <dgm:prSet/>
      <dgm:spPr/>
      <dgm:t>
        <a:bodyPr/>
        <a:lstStyle/>
        <a:p>
          <a:endParaRPr lang="cs-CZ" sz="2800"/>
        </a:p>
      </dgm:t>
    </dgm:pt>
    <dgm:pt modelId="{BB556DC2-F0E9-4B1C-B65D-5CC6BBB570CC}">
      <dgm:prSet phldrT="[Text]" custT="1"/>
      <dgm:spPr>
        <a:solidFill>
          <a:schemeClr val="accent6">
            <a:lumMod val="50000"/>
          </a:schemeClr>
        </a:solidFill>
      </dgm:spPr>
      <dgm:t>
        <a:bodyPr/>
        <a:lstStyle/>
        <a:p>
          <a:r>
            <a:rPr lang="cs-CZ" sz="1400" b="0">
              <a:latin typeface="Montserrat" panose="00000500000000000000" pitchFamily="2" charset="0"/>
            </a:rPr>
            <a:t>Organisation A</a:t>
          </a:r>
        </a:p>
      </dgm:t>
    </dgm:pt>
    <dgm:pt modelId="{69F8413B-A99F-4774-A767-AE0DCBC77A4A}" type="parTrans" cxnId="{6581E42C-0327-45DC-ABAE-14C3FF25B651}">
      <dgm:prSet/>
      <dgm:spPr>
        <a:ln w="28575">
          <a:solidFill>
            <a:schemeClr val="bg2"/>
          </a:solidFill>
        </a:ln>
      </dgm:spPr>
      <dgm:t>
        <a:bodyPr/>
        <a:lstStyle/>
        <a:p>
          <a:endParaRPr lang="cs-CZ" sz="2800">
            <a:latin typeface="Montserrat" panose="00000500000000000000" pitchFamily="2" charset="0"/>
          </a:endParaRPr>
        </a:p>
      </dgm:t>
    </dgm:pt>
    <dgm:pt modelId="{BB529919-DCA2-4256-AB49-2A63764139ED}" type="sibTrans" cxnId="{6581E42C-0327-45DC-ABAE-14C3FF25B651}">
      <dgm:prSet/>
      <dgm:spPr/>
      <dgm:t>
        <a:bodyPr/>
        <a:lstStyle/>
        <a:p>
          <a:endParaRPr lang="cs-CZ" sz="2800"/>
        </a:p>
      </dgm:t>
    </dgm:pt>
    <dgm:pt modelId="{A349D37F-DBAD-407B-BB58-6C65D61567B2}">
      <dgm:prSet phldrT="[Text]" custT="1"/>
      <dgm:spPr>
        <a:solidFill>
          <a:schemeClr val="accent6">
            <a:lumMod val="75000"/>
          </a:schemeClr>
        </a:solidFill>
      </dgm:spPr>
      <dgm:t>
        <a:bodyPr/>
        <a:lstStyle/>
        <a:p>
          <a:r>
            <a:rPr lang="cs-CZ" sz="1400" b="1">
              <a:latin typeface="Montserrat" panose="00000500000000000000" pitchFamily="2" charset="0"/>
            </a:rPr>
            <a:t>Development</a:t>
          </a:r>
        </a:p>
      </dgm:t>
    </dgm:pt>
    <dgm:pt modelId="{74C9D84D-5010-487C-813E-11C3785BD3C9}" type="parTrans" cxnId="{E839E5F5-7FB4-4ABB-A2A2-B1A9622EC910}">
      <dgm:prSet/>
      <dgm:spPr>
        <a:ln w="28575">
          <a:solidFill>
            <a:srgbClr val="F17751"/>
          </a:solidFill>
        </a:ln>
      </dgm:spPr>
      <dgm:t>
        <a:bodyPr/>
        <a:lstStyle/>
        <a:p>
          <a:endParaRPr lang="cs-CZ" sz="2800">
            <a:latin typeface="Montserrat" panose="00000500000000000000" pitchFamily="2" charset="0"/>
          </a:endParaRPr>
        </a:p>
      </dgm:t>
    </dgm:pt>
    <dgm:pt modelId="{950FF78F-7F67-4C9C-ABC2-FB3E49151402}" type="sibTrans" cxnId="{E839E5F5-7FB4-4ABB-A2A2-B1A9622EC910}">
      <dgm:prSet/>
      <dgm:spPr/>
      <dgm:t>
        <a:bodyPr/>
        <a:lstStyle/>
        <a:p>
          <a:endParaRPr lang="cs-CZ" sz="2800"/>
        </a:p>
      </dgm:t>
    </dgm:pt>
    <dgm:pt modelId="{09A701ED-6E8B-4887-915D-A6B9496BFA99}">
      <dgm:prSet phldrT="[Text]" custT="1"/>
      <dgm:spPr>
        <a:solidFill>
          <a:schemeClr val="accent2">
            <a:lumMod val="75000"/>
          </a:schemeClr>
        </a:solidFill>
      </dgm:spPr>
      <dgm:t>
        <a:bodyPr/>
        <a:lstStyle/>
        <a:p>
          <a:r>
            <a:rPr lang="cs-CZ" sz="1400" b="1">
              <a:latin typeface="Montserrat" panose="00000500000000000000" pitchFamily="2" charset="0"/>
            </a:rPr>
            <a:t>Testing</a:t>
          </a:r>
        </a:p>
      </dgm:t>
    </dgm:pt>
    <dgm:pt modelId="{CEF17D43-183A-4DE3-BAFB-75C9CE357930}" type="parTrans" cxnId="{24464B3D-5770-44EC-9115-58D714939171}">
      <dgm:prSet/>
      <dgm:spPr>
        <a:ln w="28575">
          <a:solidFill>
            <a:srgbClr val="F17751"/>
          </a:solidFill>
        </a:ln>
      </dgm:spPr>
      <dgm:t>
        <a:bodyPr/>
        <a:lstStyle/>
        <a:p>
          <a:endParaRPr lang="cs-CZ" sz="2800">
            <a:latin typeface="Montserrat" panose="00000500000000000000" pitchFamily="2" charset="0"/>
          </a:endParaRPr>
        </a:p>
      </dgm:t>
    </dgm:pt>
    <dgm:pt modelId="{20E17561-8EFD-436E-BB02-24BD18FFCDBC}" type="sibTrans" cxnId="{24464B3D-5770-44EC-9115-58D714939171}">
      <dgm:prSet/>
      <dgm:spPr/>
      <dgm:t>
        <a:bodyPr/>
        <a:lstStyle/>
        <a:p>
          <a:endParaRPr lang="cs-CZ" sz="2800"/>
        </a:p>
      </dgm:t>
    </dgm:pt>
    <dgm:pt modelId="{8CA44F66-385F-48CE-A187-D58B6ABF5EC5}">
      <dgm:prSet phldrT="[Text]" custT="1"/>
      <dgm:spPr>
        <a:solidFill>
          <a:schemeClr val="bg1">
            <a:lumMod val="85000"/>
          </a:schemeClr>
        </a:solidFill>
      </dgm:spPr>
      <dgm:t>
        <a:bodyPr/>
        <a:lstStyle/>
        <a:p>
          <a:r>
            <a:rPr lang="cs-CZ" sz="1400" b="0">
              <a:latin typeface="Montserrat" panose="00000500000000000000" pitchFamily="2" charset="0"/>
            </a:rPr>
            <a:t>Organisation B</a:t>
          </a:r>
        </a:p>
      </dgm:t>
    </dgm:pt>
    <dgm:pt modelId="{DDC2FE1B-8145-4B22-956F-99037B6F58C5}" type="parTrans" cxnId="{E3A92D84-4184-4104-AA84-B591AB6C7985}">
      <dgm:prSet/>
      <dgm:spPr>
        <a:ln w="28575">
          <a:solidFill>
            <a:schemeClr val="bg2"/>
          </a:solidFill>
        </a:ln>
      </dgm:spPr>
      <dgm:t>
        <a:bodyPr/>
        <a:lstStyle/>
        <a:p>
          <a:endParaRPr lang="cs-CZ" sz="2800">
            <a:latin typeface="Montserrat" panose="00000500000000000000" pitchFamily="2" charset="0"/>
          </a:endParaRPr>
        </a:p>
      </dgm:t>
    </dgm:pt>
    <dgm:pt modelId="{4B6E1A87-5363-4047-97F8-399B2A6DE104}" type="sibTrans" cxnId="{E3A92D84-4184-4104-AA84-B591AB6C7985}">
      <dgm:prSet/>
      <dgm:spPr/>
      <dgm:t>
        <a:bodyPr/>
        <a:lstStyle/>
        <a:p>
          <a:endParaRPr lang="cs-CZ" sz="2800"/>
        </a:p>
      </dgm:t>
    </dgm:pt>
    <dgm:pt modelId="{C42D28F3-19F2-4090-96AC-DE1523F01B33}">
      <dgm:prSet phldrT="[Text]" custT="1"/>
      <dgm:spPr>
        <a:solidFill>
          <a:schemeClr val="bg1">
            <a:lumMod val="85000"/>
          </a:schemeClr>
        </a:solidFill>
      </dgm:spPr>
      <dgm:t>
        <a:bodyPr/>
        <a:lstStyle/>
        <a:p>
          <a:r>
            <a:rPr lang="cs-CZ" sz="2000">
              <a:solidFill>
                <a:schemeClr val="bg1"/>
              </a:solidFill>
              <a:latin typeface="Montserrat" panose="00000500000000000000" pitchFamily="2" charset="0"/>
            </a:rPr>
            <a:t>Cloud</a:t>
          </a:r>
          <a:endParaRPr lang="cs-CZ" sz="4000">
            <a:solidFill>
              <a:schemeClr val="bg1"/>
            </a:solidFill>
            <a:latin typeface="Montserrat" panose="00000500000000000000" pitchFamily="2" charset="0"/>
          </a:endParaRPr>
        </a:p>
      </dgm:t>
    </dgm:pt>
    <dgm:pt modelId="{4D5ADF84-5CD8-471C-ADDD-678D494D7861}" type="parTrans" cxnId="{842B3BF7-3350-41D2-826C-340F8E510238}">
      <dgm:prSet/>
      <dgm:spPr/>
      <dgm:t>
        <a:bodyPr/>
        <a:lstStyle/>
        <a:p>
          <a:endParaRPr lang="cs-CZ" sz="2800"/>
        </a:p>
      </dgm:t>
    </dgm:pt>
    <dgm:pt modelId="{1901B342-846B-4DE5-9F8D-AB1CE2DA6908}" type="sibTrans" cxnId="{842B3BF7-3350-41D2-826C-340F8E510238}">
      <dgm:prSet/>
      <dgm:spPr/>
      <dgm:t>
        <a:bodyPr/>
        <a:lstStyle/>
        <a:p>
          <a:endParaRPr lang="cs-CZ" sz="2800"/>
        </a:p>
      </dgm:t>
    </dgm:pt>
    <dgm:pt modelId="{11118BC3-1F32-4F7E-B311-67C677D46786}">
      <dgm:prSet phldrT="[Text]" custT="1"/>
      <dgm:spPr/>
      <dgm:t>
        <a:bodyPr/>
        <a:lstStyle/>
        <a:p>
          <a:r>
            <a:rPr lang="cs-CZ" sz="2000">
              <a:latin typeface="Montserrat" panose="00000500000000000000" pitchFamily="2" charset="0"/>
            </a:rPr>
            <a:t>Organisations</a:t>
          </a:r>
          <a:endParaRPr lang="cs-CZ" sz="4000">
            <a:latin typeface="Montserrat" panose="00000500000000000000" pitchFamily="2" charset="0"/>
          </a:endParaRPr>
        </a:p>
      </dgm:t>
    </dgm:pt>
    <dgm:pt modelId="{55C9E01C-F8D9-4E01-8541-2798056A403F}" type="parTrans" cxnId="{CB6B85DE-174C-4694-BD61-7E98832FBD30}">
      <dgm:prSet/>
      <dgm:spPr/>
      <dgm:t>
        <a:bodyPr/>
        <a:lstStyle/>
        <a:p>
          <a:endParaRPr lang="cs-CZ" sz="2800"/>
        </a:p>
      </dgm:t>
    </dgm:pt>
    <dgm:pt modelId="{F4855311-2E8D-4985-B66E-A829D75BC220}" type="sibTrans" cxnId="{CB6B85DE-174C-4694-BD61-7E98832FBD30}">
      <dgm:prSet/>
      <dgm:spPr/>
      <dgm:t>
        <a:bodyPr/>
        <a:lstStyle/>
        <a:p>
          <a:endParaRPr lang="cs-CZ" sz="2800"/>
        </a:p>
      </dgm:t>
    </dgm:pt>
    <dgm:pt modelId="{38E20797-E24E-4997-8EB8-76C05A445613}">
      <dgm:prSet phldrT="[Text]" custT="1"/>
      <dgm:spPr/>
      <dgm:t>
        <a:bodyPr/>
        <a:lstStyle/>
        <a:p>
          <a:r>
            <a:rPr lang="cs-CZ" sz="2000">
              <a:latin typeface="Montserrat" panose="00000500000000000000" pitchFamily="2" charset="0"/>
            </a:rPr>
            <a:t>Tenants</a:t>
          </a:r>
          <a:endParaRPr lang="cs-CZ" sz="4000">
            <a:latin typeface="Montserrat" panose="00000500000000000000" pitchFamily="2" charset="0"/>
          </a:endParaRPr>
        </a:p>
      </dgm:t>
    </dgm:pt>
    <dgm:pt modelId="{D1D3ACFD-95BC-437E-809C-7D23C0E5394F}" type="parTrans" cxnId="{772F4787-0C05-4AA0-A874-408C6936999A}">
      <dgm:prSet/>
      <dgm:spPr/>
      <dgm:t>
        <a:bodyPr/>
        <a:lstStyle/>
        <a:p>
          <a:endParaRPr lang="cs-CZ" sz="2800"/>
        </a:p>
      </dgm:t>
    </dgm:pt>
    <dgm:pt modelId="{0A73580C-F639-492F-A8A3-2AC8816451BA}" type="sibTrans" cxnId="{772F4787-0C05-4AA0-A874-408C6936999A}">
      <dgm:prSet/>
      <dgm:spPr/>
      <dgm:t>
        <a:bodyPr/>
        <a:lstStyle/>
        <a:p>
          <a:endParaRPr lang="cs-CZ" sz="2800"/>
        </a:p>
      </dgm:t>
    </dgm:pt>
    <dgm:pt modelId="{E9215C97-A7B2-4DB5-9C5E-028AFB91BE8F}">
      <dgm:prSet phldrT="[Text]" custT="1"/>
      <dgm:spPr/>
      <dgm:t>
        <a:bodyPr/>
        <a:lstStyle/>
        <a:p>
          <a:r>
            <a:rPr lang="cs-CZ" sz="2000">
              <a:latin typeface="Montserrat" panose="00000500000000000000" pitchFamily="2" charset="0"/>
            </a:rPr>
            <a:t>Folders</a:t>
          </a:r>
          <a:endParaRPr lang="cs-CZ" sz="4000">
            <a:latin typeface="Montserrat" panose="00000500000000000000" pitchFamily="2" charset="0"/>
          </a:endParaRPr>
        </a:p>
      </dgm:t>
    </dgm:pt>
    <dgm:pt modelId="{9E28CE2C-12AF-4124-A9CF-06FAA7B125DE}" type="parTrans" cxnId="{11EC0934-74F9-4A57-A66D-FD49940ACB51}">
      <dgm:prSet/>
      <dgm:spPr/>
      <dgm:t>
        <a:bodyPr/>
        <a:lstStyle/>
        <a:p>
          <a:endParaRPr lang="cs-CZ" sz="2800"/>
        </a:p>
      </dgm:t>
    </dgm:pt>
    <dgm:pt modelId="{6B8A950A-235B-4486-8441-A83F79CE73DD}" type="sibTrans" cxnId="{11EC0934-74F9-4A57-A66D-FD49940ACB51}">
      <dgm:prSet/>
      <dgm:spPr/>
      <dgm:t>
        <a:bodyPr/>
        <a:lstStyle/>
        <a:p>
          <a:endParaRPr lang="cs-CZ" sz="2800"/>
        </a:p>
      </dgm:t>
    </dgm:pt>
    <dgm:pt modelId="{6191AABC-9842-41EE-B26F-6DD54F370CD8}">
      <dgm:prSet phldrT="[Text]" custT="1"/>
      <dgm:spPr>
        <a:solidFill>
          <a:schemeClr val="bg1">
            <a:lumMod val="85000"/>
          </a:schemeClr>
        </a:solidFill>
      </dgm:spPr>
      <dgm:t>
        <a:bodyPr/>
        <a:lstStyle/>
        <a:p>
          <a:r>
            <a:rPr lang="cs-CZ" sz="1400" b="0">
              <a:latin typeface="Montserrat" panose="00000500000000000000" pitchFamily="2" charset="0"/>
            </a:rPr>
            <a:t>Organisation C</a:t>
          </a:r>
        </a:p>
      </dgm:t>
    </dgm:pt>
    <dgm:pt modelId="{A9C18D18-72B4-4F5B-86DE-D33AAF5642BA}" type="parTrans" cxnId="{64609CA2-32EB-4976-84F5-DCD090571D52}">
      <dgm:prSet/>
      <dgm:spPr>
        <a:ln w="28575">
          <a:solidFill>
            <a:schemeClr val="bg2"/>
          </a:solidFill>
        </a:ln>
      </dgm:spPr>
      <dgm:t>
        <a:bodyPr/>
        <a:lstStyle/>
        <a:p>
          <a:endParaRPr lang="cs-CZ" sz="2800">
            <a:latin typeface="Montserrat" panose="00000500000000000000" pitchFamily="2" charset="0"/>
          </a:endParaRPr>
        </a:p>
      </dgm:t>
    </dgm:pt>
    <dgm:pt modelId="{9E6EE66A-2DE3-4E4B-9371-47627CE27AC0}" type="sibTrans" cxnId="{64609CA2-32EB-4976-84F5-DCD090571D52}">
      <dgm:prSet/>
      <dgm:spPr/>
      <dgm:t>
        <a:bodyPr/>
        <a:lstStyle/>
        <a:p>
          <a:endParaRPr lang="cs-CZ" sz="2800"/>
        </a:p>
      </dgm:t>
    </dgm:pt>
    <dgm:pt modelId="{2C7B3BF7-E1D7-4FE0-9837-44654B8B379D}">
      <dgm:prSet phldrT="[Text]" custT="1"/>
      <dgm:spPr>
        <a:solidFill>
          <a:srgbClr val="A51313"/>
        </a:solidFill>
      </dgm:spPr>
      <dgm:t>
        <a:bodyPr/>
        <a:lstStyle/>
        <a:p>
          <a:r>
            <a:rPr lang="cs-CZ" sz="1400" b="1">
              <a:latin typeface="Montserrat" panose="00000500000000000000" pitchFamily="2" charset="0"/>
            </a:rPr>
            <a:t>Production</a:t>
          </a:r>
        </a:p>
      </dgm:t>
    </dgm:pt>
    <dgm:pt modelId="{522635F2-6400-4311-B56F-D9C4E94B1997}" type="parTrans" cxnId="{BF321396-C68E-438B-A9B9-A3F340DA164D}">
      <dgm:prSet/>
      <dgm:spPr>
        <a:ln w="28575">
          <a:solidFill>
            <a:srgbClr val="F17751"/>
          </a:solidFill>
        </a:ln>
      </dgm:spPr>
      <dgm:t>
        <a:bodyPr/>
        <a:lstStyle/>
        <a:p>
          <a:endParaRPr lang="cs-CZ" sz="2800">
            <a:latin typeface="Montserrat" panose="00000500000000000000" pitchFamily="2" charset="0"/>
          </a:endParaRPr>
        </a:p>
      </dgm:t>
    </dgm:pt>
    <dgm:pt modelId="{7E947BD0-8BD8-4FC0-9279-E32A6E41B1FF}" type="sibTrans" cxnId="{BF321396-C68E-438B-A9B9-A3F340DA164D}">
      <dgm:prSet/>
      <dgm:spPr/>
      <dgm:t>
        <a:bodyPr/>
        <a:lstStyle/>
        <a:p>
          <a:endParaRPr lang="cs-CZ" sz="2800"/>
        </a:p>
      </dgm:t>
    </dgm:pt>
    <dgm:pt modelId="{DBBB81D1-2DE5-421C-AF55-E50A1A5E9705}">
      <dgm:prSet phldrT="[Text]" custT="1"/>
      <dgm:spPr>
        <a:solidFill>
          <a:srgbClr val="FC7C7C"/>
        </a:solidFill>
      </dgm:spPr>
      <dgm:t>
        <a:bodyPr/>
        <a:lstStyle/>
        <a:p>
          <a:r>
            <a:rPr lang="cs-CZ" sz="1200" b="0">
              <a:latin typeface="Montserrat" panose="00000500000000000000" pitchFamily="2" charset="0"/>
            </a:rPr>
            <a:t>Finance</a:t>
          </a:r>
        </a:p>
      </dgm:t>
    </dgm:pt>
    <dgm:pt modelId="{67B42C7C-F2BF-4678-B8DA-411F1318BACA}" type="parTrans" cxnId="{540287D6-32C5-4D2C-97EE-D5266B28A16B}">
      <dgm:prSet/>
      <dgm:spPr>
        <a:ln w="28575">
          <a:solidFill>
            <a:srgbClr val="F17751"/>
          </a:solidFill>
        </a:ln>
      </dgm:spPr>
      <dgm:t>
        <a:bodyPr/>
        <a:lstStyle/>
        <a:p>
          <a:endParaRPr lang="cs-CZ" sz="2800">
            <a:latin typeface="Montserrat" panose="00000500000000000000" pitchFamily="2" charset="0"/>
          </a:endParaRPr>
        </a:p>
      </dgm:t>
    </dgm:pt>
    <dgm:pt modelId="{AB33F263-CDDF-4633-802B-B48B8CAE6B58}" type="sibTrans" cxnId="{540287D6-32C5-4D2C-97EE-D5266B28A16B}">
      <dgm:prSet/>
      <dgm:spPr/>
      <dgm:t>
        <a:bodyPr/>
        <a:lstStyle/>
        <a:p>
          <a:endParaRPr lang="cs-CZ" sz="2800"/>
        </a:p>
      </dgm:t>
    </dgm:pt>
    <dgm:pt modelId="{5B9F586A-C8E6-4BF9-B018-D63DA4700AAA}">
      <dgm:prSet phldrT="[Text]" custT="1"/>
      <dgm:spPr>
        <a:solidFill>
          <a:srgbClr val="FC7C7C"/>
        </a:solidFill>
      </dgm:spPr>
      <dgm:t>
        <a:bodyPr/>
        <a:lstStyle/>
        <a:p>
          <a:r>
            <a:rPr lang="cs-CZ" sz="1200" b="0">
              <a:latin typeface="Montserrat" panose="00000500000000000000" pitchFamily="2" charset="0"/>
            </a:rPr>
            <a:t>HR</a:t>
          </a:r>
        </a:p>
      </dgm:t>
    </dgm:pt>
    <dgm:pt modelId="{341720DF-77CB-4442-BC92-C30F6EF8DD88}" type="parTrans" cxnId="{EF35285C-0608-45E5-BBF3-DEC072CCC53E}">
      <dgm:prSet/>
      <dgm:spPr>
        <a:ln w="28575">
          <a:solidFill>
            <a:srgbClr val="F17751"/>
          </a:solidFill>
        </a:ln>
      </dgm:spPr>
      <dgm:t>
        <a:bodyPr/>
        <a:lstStyle/>
        <a:p>
          <a:endParaRPr lang="cs-CZ" sz="2800">
            <a:latin typeface="Montserrat" panose="00000500000000000000" pitchFamily="2" charset="0"/>
          </a:endParaRPr>
        </a:p>
      </dgm:t>
    </dgm:pt>
    <dgm:pt modelId="{F3FD94D9-3449-4225-B132-441462FF15FA}" type="sibTrans" cxnId="{EF35285C-0608-45E5-BBF3-DEC072CCC53E}">
      <dgm:prSet/>
      <dgm:spPr/>
      <dgm:t>
        <a:bodyPr/>
        <a:lstStyle/>
        <a:p>
          <a:endParaRPr lang="cs-CZ" sz="2800"/>
        </a:p>
      </dgm:t>
    </dgm:pt>
    <dgm:pt modelId="{28838FD7-12DE-4BE0-B26E-36580E44D4E9}">
      <dgm:prSet phldrT="[Text]" custT="1"/>
      <dgm:spPr>
        <a:solidFill>
          <a:srgbClr val="FC7C7C"/>
        </a:solidFill>
      </dgm:spPr>
      <dgm:t>
        <a:bodyPr/>
        <a:lstStyle/>
        <a:p>
          <a:r>
            <a:rPr lang="cs-CZ" sz="1200" b="0">
              <a:latin typeface="Montserrat" panose="00000500000000000000" pitchFamily="2" charset="0"/>
            </a:rPr>
            <a:t>Operations</a:t>
          </a:r>
        </a:p>
      </dgm:t>
    </dgm:pt>
    <dgm:pt modelId="{4B7173BD-7B95-428C-93C1-755617748127}" type="parTrans" cxnId="{6FF2F5CC-649C-4546-B79C-F3349C79215C}">
      <dgm:prSet/>
      <dgm:spPr>
        <a:ln w="28575">
          <a:solidFill>
            <a:srgbClr val="F17751"/>
          </a:solidFill>
        </a:ln>
      </dgm:spPr>
      <dgm:t>
        <a:bodyPr/>
        <a:lstStyle/>
        <a:p>
          <a:endParaRPr lang="cs-CZ" sz="2800">
            <a:latin typeface="Montserrat" panose="00000500000000000000" pitchFamily="2" charset="0"/>
          </a:endParaRPr>
        </a:p>
      </dgm:t>
    </dgm:pt>
    <dgm:pt modelId="{68360AD5-DE87-45A8-A86C-4AD992FCF665}" type="sibTrans" cxnId="{6FF2F5CC-649C-4546-B79C-F3349C79215C}">
      <dgm:prSet/>
      <dgm:spPr/>
      <dgm:t>
        <a:bodyPr/>
        <a:lstStyle/>
        <a:p>
          <a:endParaRPr lang="cs-CZ" sz="2800"/>
        </a:p>
      </dgm:t>
    </dgm:pt>
    <dgm:pt modelId="{F4A2F2A3-BD2D-4E6A-9082-21E391BE2943}">
      <dgm:prSet phldrT="[Text]" custT="1"/>
      <dgm:spPr>
        <a:solidFill>
          <a:schemeClr val="accent2">
            <a:lumMod val="60000"/>
            <a:lumOff val="40000"/>
          </a:schemeClr>
        </a:solidFill>
      </dgm:spPr>
      <dgm:t>
        <a:bodyPr/>
        <a:lstStyle/>
        <a:p>
          <a:r>
            <a:rPr lang="cs-CZ" sz="1200" b="0">
              <a:latin typeface="Montserrat" panose="00000500000000000000" pitchFamily="2" charset="0"/>
            </a:rPr>
            <a:t>Finance</a:t>
          </a:r>
        </a:p>
      </dgm:t>
    </dgm:pt>
    <dgm:pt modelId="{B7AA2FD5-7BC0-4E40-B7DF-E57C32F4326C}" type="parTrans" cxnId="{C5A3CE21-E0CC-4AEE-B32D-9A3FF03994A0}">
      <dgm:prSet/>
      <dgm:spPr>
        <a:ln w="28575">
          <a:solidFill>
            <a:srgbClr val="F17751"/>
          </a:solidFill>
        </a:ln>
      </dgm:spPr>
      <dgm:t>
        <a:bodyPr/>
        <a:lstStyle/>
        <a:p>
          <a:endParaRPr lang="cs-CZ" sz="2800">
            <a:latin typeface="Montserrat" panose="00000500000000000000" pitchFamily="2" charset="0"/>
          </a:endParaRPr>
        </a:p>
      </dgm:t>
    </dgm:pt>
    <dgm:pt modelId="{849CF882-0CB0-4CA8-8FC5-964D1575F883}" type="sibTrans" cxnId="{C5A3CE21-E0CC-4AEE-B32D-9A3FF03994A0}">
      <dgm:prSet/>
      <dgm:spPr/>
      <dgm:t>
        <a:bodyPr/>
        <a:lstStyle/>
        <a:p>
          <a:endParaRPr lang="cs-CZ" sz="2800"/>
        </a:p>
      </dgm:t>
    </dgm:pt>
    <dgm:pt modelId="{1709F0D5-4A50-4DF9-AA15-5B54298747B4}">
      <dgm:prSet phldrT="[Text]" custT="1"/>
      <dgm:spPr>
        <a:solidFill>
          <a:schemeClr val="accent2">
            <a:lumMod val="60000"/>
            <a:lumOff val="40000"/>
          </a:schemeClr>
        </a:solidFill>
      </dgm:spPr>
      <dgm:t>
        <a:bodyPr/>
        <a:lstStyle/>
        <a:p>
          <a:r>
            <a:rPr lang="cs-CZ" sz="1200" b="0">
              <a:latin typeface="Montserrat" panose="00000500000000000000" pitchFamily="2" charset="0"/>
            </a:rPr>
            <a:t>HR</a:t>
          </a:r>
        </a:p>
      </dgm:t>
    </dgm:pt>
    <dgm:pt modelId="{91D75765-9016-4265-9B1B-99FB05A897EB}" type="parTrans" cxnId="{D928AA9E-F6EE-4AC4-91FA-CDC7D238EF22}">
      <dgm:prSet/>
      <dgm:spPr>
        <a:ln w="28575">
          <a:solidFill>
            <a:srgbClr val="F17751"/>
          </a:solidFill>
        </a:ln>
      </dgm:spPr>
      <dgm:t>
        <a:bodyPr/>
        <a:lstStyle/>
        <a:p>
          <a:endParaRPr lang="cs-CZ" sz="2800">
            <a:latin typeface="Montserrat" panose="00000500000000000000" pitchFamily="2" charset="0"/>
          </a:endParaRPr>
        </a:p>
      </dgm:t>
    </dgm:pt>
    <dgm:pt modelId="{52237A8F-3081-4200-9813-F6CC3D489421}" type="sibTrans" cxnId="{D928AA9E-F6EE-4AC4-91FA-CDC7D238EF22}">
      <dgm:prSet/>
      <dgm:spPr/>
      <dgm:t>
        <a:bodyPr/>
        <a:lstStyle/>
        <a:p>
          <a:endParaRPr lang="cs-CZ" sz="2800"/>
        </a:p>
      </dgm:t>
    </dgm:pt>
    <dgm:pt modelId="{EFA5307B-C98B-4BF1-9C9F-3B136BDF89DB}">
      <dgm:prSet phldrT="[Text]" custT="1"/>
      <dgm:spPr>
        <a:solidFill>
          <a:schemeClr val="accent2">
            <a:lumMod val="60000"/>
            <a:lumOff val="40000"/>
          </a:schemeClr>
        </a:solidFill>
      </dgm:spPr>
      <dgm:t>
        <a:bodyPr/>
        <a:lstStyle/>
        <a:p>
          <a:r>
            <a:rPr lang="cs-CZ" sz="1200" b="0">
              <a:latin typeface="Montserrat" panose="00000500000000000000" pitchFamily="2" charset="0"/>
            </a:rPr>
            <a:t>Operations</a:t>
          </a:r>
        </a:p>
      </dgm:t>
    </dgm:pt>
    <dgm:pt modelId="{2287081F-5C65-4559-8932-90BCA6B821D1}" type="parTrans" cxnId="{ACEFC12D-7891-4474-BC24-074EC183CDD0}">
      <dgm:prSet/>
      <dgm:spPr>
        <a:ln w="28575">
          <a:solidFill>
            <a:srgbClr val="F17751"/>
          </a:solidFill>
        </a:ln>
      </dgm:spPr>
      <dgm:t>
        <a:bodyPr/>
        <a:lstStyle/>
        <a:p>
          <a:endParaRPr lang="cs-CZ" sz="2800">
            <a:latin typeface="Montserrat" panose="00000500000000000000" pitchFamily="2" charset="0"/>
          </a:endParaRPr>
        </a:p>
      </dgm:t>
    </dgm:pt>
    <dgm:pt modelId="{DE77A01A-D8EF-4801-8EFB-3A1065DED945}" type="sibTrans" cxnId="{ACEFC12D-7891-4474-BC24-074EC183CDD0}">
      <dgm:prSet/>
      <dgm:spPr/>
      <dgm:t>
        <a:bodyPr/>
        <a:lstStyle/>
        <a:p>
          <a:endParaRPr lang="cs-CZ" sz="2800"/>
        </a:p>
      </dgm:t>
    </dgm:pt>
    <dgm:pt modelId="{2FA9F27E-3A3E-49CF-AE1F-620EF398815F}" type="pres">
      <dgm:prSet presAssocID="{BD1AACD5-A176-4BC2-A6A0-6747713A71BC}" presName="mainComposite" presStyleCnt="0">
        <dgm:presLayoutVars>
          <dgm:chPref val="1"/>
          <dgm:dir/>
          <dgm:animOne val="branch"/>
          <dgm:animLvl val="lvl"/>
          <dgm:resizeHandles val="exact"/>
        </dgm:presLayoutVars>
      </dgm:prSet>
      <dgm:spPr/>
    </dgm:pt>
    <dgm:pt modelId="{4F4C9DD5-AF5F-42D5-B213-9DA610E48BD2}" type="pres">
      <dgm:prSet presAssocID="{BD1AACD5-A176-4BC2-A6A0-6747713A71BC}" presName="hierFlow" presStyleCnt="0"/>
      <dgm:spPr/>
    </dgm:pt>
    <dgm:pt modelId="{60E5A36D-F4E4-441E-8F10-4EEA68CF63A0}" type="pres">
      <dgm:prSet presAssocID="{BD1AACD5-A176-4BC2-A6A0-6747713A71BC}" presName="firstBuf" presStyleCnt="0"/>
      <dgm:spPr/>
    </dgm:pt>
    <dgm:pt modelId="{1FD437C1-1627-480B-8D39-C0A59BB6624A}" type="pres">
      <dgm:prSet presAssocID="{BD1AACD5-A176-4BC2-A6A0-6747713A71BC}" presName="hierChild1" presStyleCnt="0">
        <dgm:presLayoutVars>
          <dgm:chPref val="1"/>
          <dgm:animOne val="branch"/>
          <dgm:animLvl val="lvl"/>
        </dgm:presLayoutVars>
      </dgm:prSet>
      <dgm:spPr/>
    </dgm:pt>
    <dgm:pt modelId="{F8C1C845-5833-4C45-BB0B-EEEF2BA4FA88}" type="pres">
      <dgm:prSet presAssocID="{660EC456-E70A-464D-A2B5-FAD7FCAAD67D}" presName="Name14" presStyleCnt="0"/>
      <dgm:spPr/>
    </dgm:pt>
    <dgm:pt modelId="{DCCA779F-B6B9-47A2-9DF7-3EB5BD233172}" type="pres">
      <dgm:prSet presAssocID="{660EC456-E70A-464D-A2B5-FAD7FCAAD67D}" presName="level1Shape" presStyleLbl="node0" presStyleIdx="0" presStyleCnt="1" custScaleX="245110" custScaleY="45792" custLinFactY="-37382" custLinFactNeighborY="-100000">
        <dgm:presLayoutVars>
          <dgm:chPref val="3"/>
        </dgm:presLayoutVars>
      </dgm:prSet>
      <dgm:spPr/>
    </dgm:pt>
    <dgm:pt modelId="{6B3B1537-7C00-4C12-9770-C56F94F65FA4}" type="pres">
      <dgm:prSet presAssocID="{660EC456-E70A-464D-A2B5-FAD7FCAAD67D}" presName="hierChild2" presStyleCnt="0"/>
      <dgm:spPr/>
    </dgm:pt>
    <dgm:pt modelId="{02CE2BD5-EAC5-4F40-B3EE-DC560E28C072}" type="pres">
      <dgm:prSet presAssocID="{69F8413B-A99F-4774-A767-AE0DCBC77A4A}" presName="Name19" presStyleLbl="parChTrans1D2" presStyleIdx="0" presStyleCnt="3"/>
      <dgm:spPr/>
    </dgm:pt>
    <dgm:pt modelId="{E18F5BAA-5381-459B-AD85-3CE6D58F1DF8}" type="pres">
      <dgm:prSet presAssocID="{BB556DC2-F0E9-4B1C-B65D-5CC6BBB570CC}" presName="Name21" presStyleCnt="0"/>
      <dgm:spPr/>
    </dgm:pt>
    <dgm:pt modelId="{EF38A932-9452-46DE-AF7C-C804DF690F70}" type="pres">
      <dgm:prSet presAssocID="{BB556DC2-F0E9-4B1C-B65D-5CC6BBB570CC}" presName="level2Shape" presStyleLbl="node2" presStyleIdx="0" presStyleCnt="3" custScaleX="162663" custScaleY="49920" custLinFactNeighborY="-90416"/>
      <dgm:spPr/>
    </dgm:pt>
    <dgm:pt modelId="{EAA0AD83-32CA-4441-B4AA-CFE500F40F39}" type="pres">
      <dgm:prSet presAssocID="{BB556DC2-F0E9-4B1C-B65D-5CC6BBB570CC}" presName="hierChild3" presStyleCnt="0"/>
      <dgm:spPr/>
    </dgm:pt>
    <dgm:pt modelId="{A3568491-5C1A-4170-B27F-FE5BB94189E3}" type="pres">
      <dgm:prSet presAssocID="{74C9D84D-5010-487C-813E-11C3785BD3C9}" presName="Name19" presStyleLbl="parChTrans1D3" presStyleIdx="0" presStyleCnt="3"/>
      <dgm:spPr/>
    </dgm:pt>
    <dgm:pt modelId="{EF34283D-7367-4756-980E-745BAC22C6BE}" type="pres">
      <dgm:prSet presAssocID="{A349D37F-DBAD-407B-BB58-6C65D61567B2}" presName="Name21" presStyleCnt="0"/>
      <dgm:spPr/>
    </dgm:pt>
    <dgm:pt modelId="{3740215C-2276-433A-9038-999E3D49A672}" type="pres">
      <dgm:prSet presAssocID="{A349D37F-DBAD-407B-BB58-6C65D61567B2}" presName="level2Shape" presStyleLbl="node3" presStyleIdx="0" presStyleCnt="3" custScaleX="146410" custScaleY="75132"/>
      <dgm:spPr/>
    </dgm:pt>
    <dgm:pt modelId="{801EDBF4-A10A-434E-9C1A-59C59D24BAB2}" type="pres">
      <dgm:prSet presAssocID="{A349D37F-DBAD-407B-BB58-6C65D61567B2}" presName="hierChild3" presStyleCnt="0"/>
      <dgm:spPr/>
    </dgm:pt>
    <dgm:pt modelId="{0A42E2B6-A17E-4A24-B4BE-D4D69C90AE19}" type="pres">
      <dgm:prSet presAssocID="{CEF17D43-183A-4DE3-BAFB-75C9CE357930}" presName="Name19" presStyleLbl="parChTrans1D3" presStyleIdx="1" presStyleCnt="3"/>
      <dgm:spPr/>
    </dgm:pt>
    <dgm:pt modelId="{C070C732-0BB6-4036-B6F5-E3CA6C4EDCC3}" type="pres">
      <dgm:prSet presAssocID="{09A701ED-6E8B-4887-915D-A6B9496BFA99}" presName="Name21" presStyleCnt="0"/>
      <dgm:spPr/>
    </dgm:pt>
    <dgm:pt modelId="{824356E4-89B0-4D7B-B436-08810B51757E}" type="pres">
      <dgm:prSet presAssocID="{09A701ED-6E8B-4887-915D-A6B9496BFA99}" presName="level2Shape" presStyleLbl="node3" presStyleIdx="1" presStyleCnt="3" custScaleX="146410" custScaleY="75132" custLinFactNeighborY="-1291"/>
      <dgm:spPr/>
    </dgm:pt>
    <dgm:pt modelId="{D33DC45D-E1C4-49E1-AF47-020F02C54073}" type="pres">
      <dgm:prSet presAssocID="{09A701ED-6E8B-4887-915D-A6B9496BFA99}" presName="hierChild3" presStyleCnt="0"/>
      <dgm:spPr/>
    </dgm:pt>
    <dgm:pt modelId="{1592CC48-A90B-42F1-9AB7-C7110588442E}" type="pres">
      <dgm:prSet presAssocID="{B7AA2FD5-7BC0-4E40-B7DF-E57C32F4326C}" presName="Name19" presStyleLbl="parChTrans1D4" presStyleIdx="0" presStyleCnt="6"/>
      <dgm:spPr/>
    </dgm:pt>
    <dgm:pt modelId="{DDFFB414-E6F3-41EC-A4E0-FB9C9CFAF792}" type="pres">
      <dgm:prSet presAssocID="{F4A2F2A3-BD2D-4E6A-9082-21E391BE2943}" presName="Name21" presStyleCnt="0"/>
      <dgm:spPr/>
    </dgm:pt>
    <dgm:pt modelId="{451F25BA-233A-4742-BB18-A0433022DC35}" type="pres">
      <dgm:prSet presAssocID="{F4A2F2A3-BD2D-4E6A-9082-21E391BE2943}" presName="level2Shape" presStyleLbl="node4" presStyleIdx="0" presStyleCnt="6" custScaleX="110001" custScaleY="75132" custLinFactY="20088" custLinFactNeighborX="-7546" custLinFactNeighborY="100000"/>
      <dgm:spPr/>
    </dgm:pt>
    <dgm:pt modelId="{82B98B65-F078-4ABC-BECC-8FEFDA46AB54}" type="pres">
      <dgm:prSet presAssocID="{F4A2F2A3-BD2D-4E6A-9082-21E391BE2943}" presName="hierChild3" presStyleCnt="0"/>
      <dgm:spPr/>
    </dgm:pt>
    <dgm:pt modelId="{8C342512-7793-4A58-8090-CA028D4BD800}" type="pres">
      <dgm:prSet presAssocID="{91D75765-9016-4265-9B1B-99FB05A897EB}" presName="Name19" presStyleLbl="parChTrans1D4" presStyleIdx="1" presStyleCnt="6"/>
      <dgm:spPr/>
    </dgm:pt>
    <dgm:pt modelId="{0199A9E8-7B49-4933-8C93-155D604001DE}" type="pres">
      <dgm:prSet presAssocID="{1709F0D5-4A50-4DF9-AA15-5B54298747B4}" presName="Name21" presStyleCnt="0"/>
      <dgm:spPr/>
    </dgm:pt>
    <dgm:pt modelId="{0A5146AF-ED26-4405-B951-F9937D74A112}" type="pres">
      <dgm:prSet presAssocID="{1709F0D5-4A50-4DF9-AA15-5B54298747B4}" presName="level2Shape" presStyleLbl="node4" presStyleIdx="1" presStyleCnt="6" custScaleX="82645" custScaleY="75132" custLinFactY="20088" custLinFactNeighborX="-7546" custLinFactNeighborY="100000"/>
      <dgm:spPr/>
    </dgm:pt>
    <dgm:pt modelId="{462DE12E-0E87-404A-8031-D56705897FE9}" type="pres">
      <dgm:prSet presAssocID="{1709F0D5-4A50-4DF9-AA15-5B54298747B4}" presName="hierChild3" presStyleCnt="0"/>
      <dgm:spPr/>
    </dgm:pt>
    <dgm:pt modelId="{7923D2C4-B556-4C2F-8AD3-4C25F518FEA5}" type="pres">
      <dgm:prSet presAssocID="{2287081F-5C65-4559-8932-90BCA6B821D1}" presName="Name19" presStyleLbl="parChTrans1D4" presStyleIdx="2" presStyleCnt="6"/>
      <dgm:spPr/>
    </dgm:pt>
    <dgm:pt modelId="{A0EB781C-7FAC-4F60-BBB7-748393A6C6EB}" type="pres">
      <dgm:prSet presAssocID="{EFA5307B-C98B-4BF1-9C9F-3B136BDF89DB}" presName="Name21" presStyleCnt="0"/>
      <dgm:spPr/>
    </dgm:pt>
    <dgm:pt modelId="{369A32DD-AFD0-4EC3-90DE-46B318D9C8CE}" type="pres">
      <dgm:prSet presAssocID="{EFA5307B-C98B-4BF1-9C9F-3B136BDF89DB}" presName="level2Shape" presStyleLbl="node4" presStyleIdx="2" presStyleCnt="6" custScaleX="100001" custScaleY="75132" custLinFactY="20088" custLinFactNeighborX="-7546" custLinFactNeighborY="100000"/>
      <dgm:spPr/>
    </dgm:pt>
    <dgm:pt modelId="{B5D243CE-B3AC-4507-A2EE-19C45C69F6CD}" type="pres">
      <dgm:prSet presAssocID="{EFA5307B-C98B-4BF1-9C9F-3B136BDF89DB}" presName="hierChild3" presStyleCnt="0"/>
      <dgm:spPr/>
    </dgm:pt>
    <dgm:pt modelId="{82A3587D-BE0B-4C24-89DF-E75592657921}" type="pres">
      <dgm:prSet presAssocID="{522635F2-6400-4311-B56F-D9C4E94B1997}" presName="Name19" presStyleLbl="parChTrans1D3" presStyleIdx="2" presStyleCnt="3"/>
      <dgm:spPr/>
    </dgm:pt>
    <dgm:pt modelId="{0A4B3E61-47D2-49BD-B092-594620F291A4}" type="pres">
      <dgm:prSet presAssocID="{2C7B3BF7-E1D7-4FE0-9837-44654B8B379D}" presName="Name21" presStyleCnt="0"/>
      <dgm:spPr/>
    </dgm:pt>
    <dgm:pt modelId="{EFF2D8D9-4CBD-41B7-998A-717EBB97EA46}" type="pres">
      <dgm:prSet presAssocID="{2C7B3BF7-E1D7-4FE0-9837-44654B8B379D}" presName="level2Shape" presStyleLbl="node3" presStyleIdx="2" presStyleCnt="3" custScaleX="146410" custScaleY="75132"/>
      <dgm:spPr/>
    </dgm:pt>
    <dgm:pt modelId="{D790EF39-7BB1-4BED-B7EC-B9BF3A8913D8}" type="pres">
      <dgm:prSet presAssocID="{2C7B3BF7-E1D7-4FE0-9837-44654B8B379D}" presName="hierChild3" presStyleCnt="0"/>
      <dgm:spPr/>
    </dgm:pt>
    <dgm:pt modelId="{6BC85FCD-A9E0-4568-B3C4-1AB5C61D3223}" type="pres">
      <dgm:prSet presAssocID="{67B42C7C-F2BF-4678-B8DA-411F1318BACA}" presName="Name19" presStyleLbl="parChTrans1D4" presStyleIdx="3" presStyleCnt="6"/>
      <dgm:spPr/>
    </dgm:pt>
    <dgm:pt modelId="{97D55C3A-CE6D-4EB0-84A8-63CA6D06402B}" type="pres">
      <dgm:prSet presAssocID="{DBBB81D1-2DE5-421C-AF55-E50A1A5E9705}" presName="Name21" presStyleCnt="0"/>
      <dgm:spPr/>
    </dgm:pt>
    <dgm:pt modelId="{49DDE130-A8F5-4573-ABDE-ADA897AA7C30}" type="pres">
      <dgm:prSet presAssocID="{DBBB81D1-2DE5-421C-AF55-E50A1A5E9705}" presName="level2Shape" presStyleLbl="node4" presStyleIdx="3" presStyleCnt="6" custScaleX="110001" custScaleY="75132" custLinFactY="20088" custLinFactNeighborX="-7546" custLinFactNeighborY="100000"/>
      <dgm:spPr/>
    </dgm:pt>
    <dgm:pt modelId="{109F102B-C160-460A-8593-F756CBDFA44F}" type="pres">
      <dgm:prSet presAssocID="{DBBB81D1-2DE5-421C-AF55-E50A1A5E9705}" presName="hierChild3" presStyleCnt="0"/>
      <dgm:spPr/>
    </dgm:pt>
    <dgm:pt modelId="{50E1D2C9-18A5-4F55-ABBE-2CDDA872CC65}" type="pres">
      <dgm:prSet presAssocID="{341720DF-77CB-4442-BC92-C30F6EF8DD88}" presName="Name19" presStyleLbl="parChTrans1D4" presStyleIdx="4" presStyleCnt="6"/>
      <dgm:spPr/>
    </dgm:pt>
    <dgm:pt modelId="{335601D1-C620-43FB-BBE7-1E0202E21378}" type="pres">
      <dgm:prSet presAssocID="{5B9F586A-C8E6-4BF9-B018-D63DA4700AAA}" presName="Name21" presStyleCnt="0"/>
      <dgm:spPr/>
    </dgm:pt>
    <dgm:pt modelId="{BA273750-1EB4-48EA-A67C-CCE79EEAFEBD}" type="pres">
      <dgm:prSet presAssocID="{5B9F586A-C8E6-4BF9-B018-D63DA4700AAA}" presName="level2Shape" presStyleLbl="node4" presStyleIdx="4" presStyleCnt="6" custScaleX="82645" custScaleY="75132" custLinFactY="20088" custLinFactNeighborX="-4103" custLinFactNeighborY="100000"/>
      <dgm:spPr/>
    </dgm:pt>
    <dgm:pt modelId="{363A9B5D-9BC6-4421-89F3-8B1FFE455D36}" type="pres">
      <dgm:prSet presAssocID="{5B9F586A-C8E6-4BF9-B018-D63DA4700AAA}" presName="hierChild3" presStyleCnt="0"/>
      <dgm:spPr/>
    </dgm:pt>
    <dgm:pt modelId="{45F1A4E4-6296-4843-BB16-E3B8308B0B2A}" type="pres">
      <dgm:prSet presAssocID="{4B7173BD-7B95-428C-93C1-755617748127}" presName="Name19" presStyleLbl="parChTrans1D4" presStyleIdx="5" presStyleCnt="6"/>
      <dgm:spPr/>
    </dgm:pt>
    <dgm:pt modelId="{6A5A64B7-EEC8-45CA-988D-2A13A0215DB8}" type="pres">
      <dgm:prSet presAssocID="{28838FD7-12DE-4BE0-B26E-36580E44D4E9}" presName="Name21" presStyleCnt="0"/>
      <dgm:spPr/>
    </dgm:pt>
    <dgm:pt modelId="{ED50DE37-2856-4FD5-84F1-05EF189C0946}" type="pres">
      <dgm:prSet presAssocID="{28838FD7-12DE-4BE0-B26E-36580E44D4E9}" presName="level2Shape" presStyleLbl="node4" presStyleIdx="5" presStyleCnt="6" custScaleX="100001" custScaleY="75132" custLinFactY="20088" custLinFactNeighborX="-4103" custLinFactNeighborY="100000"/>
      <dgm:spPr/>
    </dgm:pt>
    <dgm:pt modelId="{3252B743-0E69-498C-8A50-9A44719E2EC9}" type="pres">
      <dgm:prSet presAssocID="{28838FD7-12DE-4BE0-B26E-36580E44D4E9}" presName="hierChild3" presStyleCnt="0"/>
      <dgm:spPr/>
    </dgm:pt>
    <dgm:pt modelId="{96AC9E0B-1672-410F-B18D-E5E08E4EAC9D}" type="pres">
      <dgm:prSet presAssocID="{DDC2FE1B-8145-4B22-956F-99037B6F58C5}" presName="Name19" presStyleLbl="parChTrans1D2" presStyleIdx="1" presStyleCnt="3"/>
      <dgm:spPr/>
    </dgm:pt>
    <dgm:pt modelId="{04B1360A-1DFE-438D-B6BE-66781436A4E5}" type="pres">
      <dgm:prSet presAssocID="{8CA44F66-385F-48CE-A187-D58B6ABF5EC5}" presName="Name21" presStyleCnt="0"/>
      <dgm:spPr/>
    </dgm:pt>
    <dgm:pt modelId="{5DE49A91-B7BF-4BC2-AEE8-9EE62F41897E}" type="pres">
      <dgm:prSet presAssocID="{8CA44F66-385F-48CE-A187-D58B6ABF5EC5}" presName="level2Shape" presStyleLbl="node2" presStyleIdx="1" presStyleCnt="3" custScaleX="149383" custScaleY="49920" custLinFactNeighborY="-90416"/>
      <dgm:spPr/>
    </dgm:pt>
    <dgm:pt modelId="{52476BE6-A9C8-4A89-AACA-A6494A1DD38F}" type="pres">
      <dgm:prSet presAssocID="{8CA44F66-385F-48CE-A187-D58B6ABF5EC5}" presName="hierChild3" presStyleCnt="0"/>
      <dgm:spPr/>
    </dgm:pt>
    <dgm:pt modelId="{2F0261C8-2760-43FB-9F42-8C09F3E5981D}" type="pres">
      <dgm:prSet presAssocID="{A9C18D18-72B4-4F5B-86DE-D33AAF5642BA}" presName="Name19" presStyleLbl="parChTrans1D2" presStyleIdx="2" presStyleCnt="3"/>
      <dgm:spPr/>
    </dgm:pt>
    <dgm:pt modelId="{801278B0-33E6-4BF0-A484-E85B70E06316}" type="pres">
      <dgm:prSet presAssocID="{6191AABC-9842-41EE-B26F-6DD54F370CD8}" presName="Name21" presStyleCnt="0"/>
      <dgm:spPr/>
    </dgm:pt>
    <dgm:pt modelId="{8174B822-4B41-4E72-9525-DE63B78B207F}" type="pres">
      <dgm:prSet presAssocID="{6191AABC-9842-41EE-B26F-6DD54F370CD8}" presName="level2Shape" presStyleLbl="node2" presStyleIdx="2" presStyleCnt="3" custScaleX="164321" custScaleY="49920" custLinFactNeighborY="-90416"/>
      <dgm:spPr/>
    </dgm:pt>
    <dgm:pt modelId="{ACB78C29-BB30-49F8-BCC4-366B45C3FD5A}" type="pres">
      <dgm:prSet presAssocID="{6191AABC-9842-41EE-B26F-6DD54F370CD8}" presName="hierChild3" presStyleCnt="0"/>
      <dgm:spPr/>
    </dgm:pt>
    <dgm:pt modelId="{AB630A35-3305-44C3-9A71-CE51FB0064E7}" type="pres">
      <dgm:prSet presAssocID="{BD1AACD5-A176-4BC2-A6A0-6747713A71BC}" presName="bgShapesFlow" presStyleCnt="0"/>
      <dgm:spPr/>
    </dgm:pt>
    <dgm:pt modelId="{F31CC6B7-7837-4EBA-8E31-7A08BDCC0836}" type="pres">
      <dgm:prSet presAssocID="{C42D28F3-19F2-4090-96AC-DE1523F01B33}" presName="rectComp" presStyleCnt="0"/>
      <dgm:spPr/>
    </dgm:pt>
    <dgm:pt modelId="{4BD901E6-6462-4935-A1C7-B158F0462D87}" type="pres">
      <dgm:prSet presAssocID="{C42D28F3-19F2-4090-96AC-DE1523F01B33}" presName="bgRect" presStyleLbl="bgShp" presStyleIdx="0" presStyleCnt="4" custScaleY="53234" custLinFactY="-13683" custLinFactNeighborY="-100000"/>
      <dgm:spPr/>
    </dgm:pt>
    <dgm:pt modelId="{D64E28A0-292D-4D2F-B649-07C1CADFA8A8}" type="pres">
      <dgm:prSet presAssocID="{C42D28F3-19F2-4090-96AC-DE1523F01B33}" presName="bgRectTx" presStyleLbl="bgShp" presStyleIdx="0" presStyleCnt="4">
        <dgm:presLayoutVars>
          <dgm:bulletEnabled val="1"/>
        </dgm:presLayoutVars>
      </dgm:prSet>
      <dgm:spPr/>
    </dgm:pt>
    <dgm:pt modelId="{CE71DFF2-6187-42C0-814E-B1EFB2473B02}" type="pres">
      <dgm:prSet presAssocID="{C42D28F3-19F2-4090-96AC-DE1523F01B33}" presName="spComp" presStyleCnt="0"/>
      <dgm:spPr/>
    </dgm:pt>
    <dgm:pt modelId="{7446E120-02D0-44EE-8193-FFAE0CF7AFCC}" type="pres">
      <dgm:prSet presAssocID="{C42D28F3-19F2-4090-96AC-DE1523F01B33}" presName="vSp" presStyleCnt="0"/>
      <dgm:spPr/>
    </dgm:pt>
    <dgm:pt modelId="{A5FE4F0C-B213-4AC9-9463-A7C095563078}" type="pres">
      <dgm:prSet presAssocID="{11118BC3-1F32-4F7E-B311-67C677D46786}" presName="rectComp" presStyleCnt="0"/>
      <dgm:spPr/>
    </dgm:pt>
    <dgm:pt modelId="{70D353A8-DB2F-4FDB-9016-AD2F54B34371}" type="pres">
      <dgm:prSet presAssocID="{11118BC3-1F32-4F7E-B311-67C677D46786}" presName="bgRect" presStyleLbl="bgShp" presStyleIdx="1" presStyleCnt="4" custScaleY="85179" custLinFactNeighborY="-86950"/>
      <dgm:spPr/>
    </dgm:pt>
    <dgm:pt modelId="{E677CCB3-F15C-4D89-B2F0-1237D33ABC11}" type="pres">
      <dgm:prSet presAssocID="{11118BC3-1F32-4F7E-B311-67C677D46786}" presName="bgRectTx" presStyleLbl="bgShp" presStyleIdx="1" presStyleCnt="4">
        <dgm:presLayoutVars>
          <dgm:bulletEnabled val="1"/>
        </dgm:presLayoutVars>
      </dgm:prSet>
      <dgm:spPr/>
    </dgm:pt>
    <dgm:pt modelId="{37C407F4-7430-4242-AAE4-081AC5FCE6B4}" type="pres">
      <dgm:prSet presAssocID="{11118BC3-1F32-4F7E-B311-67C677D46786}" presName="spComp" presStyleCnt="0"/>
      <dgm:spPr/>
    </dgm:pt>
    <dgm:pt modelId="{62BE86D2-0FD1-44AA-84B5-896CD63D4FF1}" type="pres">
      <dgm:prSet presAssocID="{11118BC3-1F32-4F7E-B311-67C677D46786}" presName="vSp" presStyleCnt="0"/>
      <dgm:spPr/>
    </dgm:pt>
    <dgm:pt modelId="{B740C76C-0BD7-4232-AAAA-F3C1A2AEF815}" type="pres">
      <dgm:prSet presAssocID="{38E20797-E24E-4997-8EB8-76C05A445613}" presName="rectComp" presStyleCnt="0"/>
      <dgm:spPr/>
    </dgm:pt>
    <dgm:pt modelId="{6ADDE9A4-53DE-49B7-9B91-F6B9825CFD96}" type="pres">
      <dgm:prSet presAssocID="{38E20797-E24E-4997-8EB8-76C05A445613}" presName="bgRect" presStyleLbl="bgShp" presStyleIdx="2" presStyleCnt="4" custScaleY="121001" custLinFactNeighborY="-44117"/>
      <dgm:spPr/>
    </dgm:pt>
    <dgm:pt modelId="{BB0E2D2B-2A53-4818-ACCE-BA3D4D6DCB6E}" type="pres">
      <dgm:prSet presAssocID="{38E20797-E24E-4997-8EB8-76C05A445613}" presName="bgRectTx" presStyleLbl="bgShp" presStyleIdx="2" presStyleCnt="4">
        <dgm:presLayoutVars>
          <dgm:bulletEnabled val="1"/>
        </dgm:presLayoutVars>
      </dgm:prSet>
      <dgm:spPr/>
    </dgm:pt>
    <dgm:pt modelId="{81C9FE0E-000C-452A-B6C1-7590A59DFAB8}" type="pres">
      <dgm:prSet presAssocID="{38E20797-E24E-4997-8EB8-76C05A445613}" presName="spComp" presStyleCnt="0"/>
      <dgm:spPr/>
    </dgm:pt>
    <dgm:pt modelId="{2C885251-9015-4FC8-8ED1-12D8576D12CA}" type="pres">
      <dgm:prSet presAssocID="{38E20797-E24E-4997-8EB8-76C05A445613}" presName="vSp" presStyleCnt="0"/>
      <dgm:spPr/>
    </dgm:pt>
    <dgm:pt modelId="{FD48088B-85F6-4FA8-B463-EA0CD04DB015}" type="pres">
      <dgm:prSet presAssocID="{E9215C97-A7B2-4DB5-9C5E-028AFB91BE8F}" presName="rectComp" presStyleCnt="0"/>
      <dgm:spPr/>
    </dgm:pt>
    <dgm:pt modelId="{1880C420-AD15-4E20-AEC4-9E7362279DC3}" type="pres">
      <dgm:prSet presAssocID="{E9215C97-A7B2-4DB5-9C5E-028AFB91BE8F}" presName="bgRect" presStyleLbl="bgShp" presStyleIdx="3" presStyleCnt="4" custScaleY="121001" custLinFactNeighborY="22648"/>
      <dgm:spPr/>
    </dgm:pt>
    <dgm:pt modelId="{2D40A4D5-95B9-4F4F-B721-451FD12AD531}" type="pres">
      <dgm:prSet presAssocID="{E9215C97-A7B2-4DB5-9C5E-028AFB91BE8F}" presName="bgRectTx" presStyleLbl="bgShp" presStyleIdx="3" presStyleCnt="4">
        <dgm:presLayoutVars>
          <dgm:bulletEnabled val="1"/>
        </dgm:presLayoutVars>
      </dgm:prSet>
      <dgm:spPr/>
    </dgm:pt>
  </dgm:ptLst>
  <dgm:cxnLst>
    <dgm:cxn modelId="{858D7311-1C77-4921-B3E5-EE647223FE3E}" type="presOf" srcId="{A349D37F-DBAD-407B-BB58-6C65D61567B2}" destId="{3740215C-2276-433A-9038-999E3D49A672}" srcOrd="0" destOrd="0" presId="urn:microsoft.com/office/officeart/2005/8/layout/hierarchy6"/>
    <dgm:cxn modelId="{00003614-F72B-4655-8DD7-57F8EF7C8158}" type="presOf" srcId="{4B7173BD-7B95-428C-93C1-755617748127}" destId="{45F1A4E4-6296-4843-BB16-E3B8308B0B2A}" srcOrd="0" destOrd="0" presId="urn:microsoft.com/office/officeart/2005/8/layout/hierarchy6"/>
    <dgm:cxn modelId="{8CDC9715-BA19-4EC5-A84D-73967E4C842E}" type="presOf" srcId="{C42D28F3-19F2-4090-96AC-DE1523F01B33}" destId="{4BD901E6-6462-4935-A1C7-B158F0462D87}" srcOrd="0" destOrd="0" presId="urn:microsoft.com/office/officeart/2005/8/layout/hierarchy6"/>
    <dgm:cxn modelId="{7295F015-0734-4145-8404-CA1060B69B2F}" type="presOf" srcId="{91D75765-9016-4265-9B1B-99FB05A897EB}" destId="{8C342512-7793-4A58-8090-CA028D4BD800}" srcOrd="0" destOrd="0" presId="urn:microsoft.com/office/officeart/2005/8/layout/hierarchy6"/>
    <dgm:cxn modelId="{C5A3CE21-E0CC-4AEE-B32D-9A3FF03994A0}" srcId="{09A701ED-6E8B-4887-915D-A6B9496BFA99}" destId="{F4A2F2A3-BD2D-4E6A-9082-21E391BE2943}" srcOrd="0" destOrd="0" parTransId="{B7AA2FD5-7BC0-4E40-B7DF-E57C32F4326C}" sibTransId="{849CF882-0CB0-4CA8-8FC5-964D1575F883}"/>
    <dgm:cxn modelId="{42841725-EDB2-4BC8-AD8A-DEF1F7B37B03}" type="presOf" srcId="{F4A2F2A3-BD2D-4E6A-9082-21E391BE2943}" destId="{451F25BA-233A-4742-BB18-A0433022DC35}" srcOrd="0" destOrd="0" presId="urn:microsoft.com/office/officeart/2005/8/layout/hierarchy6"/>
    <dgm:cxn modelId="{82A25526-0743-496E-ADDD-44CA1BF88ECD}" type="presOf" srcId="{09A701ED-6E8B-4887-915D-A6B9496BFA99}" destId="{824356E4-89B0-4D7B-B436-08810B51757E}" srcOrd="0" destOrd="0" presId="urn:microsoft.com/office/officeart/2005/8/layout/hierarchy6"/>
    <dgm:cxn modelId="{6581E42C-0327-45DC-ABAE-14C3FF25B651}" srcId="{660EC456-E70A-464D-A2B5-FAD7FCAAD67D}" destId="{BB556DC2-F0E9-4B1C-B65D-5CC6BBB570CC}" srcOrd="0" destOrd="0" parTransId="{69F8413B-A99F-4774-A767-AE0DCBC77A4A}" sibTransId="{BB529919-DCA2-4256-AB49-2A63764139ED}"/>
    <dgm:cxn modelId="{21BF772D-0227-40BA-884A-387400D660C1}" type="presOf" srcId="{BD1AACD5-A176-4BC2-A6A0-6747713A71BC}" destId="{2FA9F27E-3A3E-49CF-AE1F-620EF398815F}" srcOrd="0" destOrd="0" presId="urn:microsoft.com/office/officeart/2005/8/layout/hierarchy6"/>
    <dgm:cxn modelId="{ACEFC12D-7891-4474-BC24-074EC183CDD0}" srcId="{09A701ED-6E8B-4887-915D-A6B9496BFA99}" destId="{EFA5307B-C98B-4BF1-9C9F-3B136BDF89DB}" srcOrd="2" destOrd="0" parTransId="{2287081F-5C65-4559-8932-90BCA6B821D1}" sibTransId="{DE77A01A-D8EF-4801-8EFB-3A1065DED945}"/>
    <dgm:cxn modelId="{11EC0934-74F9-4A57-A66D-FD49940ACB51}" srcId="{BD1AACD5-A176-4BC2-A6A0-6747713A71BC}" destId="{E9215C97-A7B2-4DB5-9C5E-028AFB91BE8F}" srcOrd="4" destOrd="0" parTransId="{9E28CE2C-12AF-4124-A9CF-06FAA7B125DE}" sibTransId="{6B8A950A-235B-4486-8441-A83F79CE73DD}"/>
    <dgm:cxn modelId="{B5B6F136-FDCA-4D76-93A7-856982AE8F92}" type="presOf" srcId="{38E20797-E24E-4997-8EB8-76C05A445613}" destId="{6ADDE9A4-53DE-49B7-9B91-F6B9825CFD96}" srcOrd="0" destOrd="0" presId="urn:microsoft.com/office/officeart/2005/8/layout/hierarchy6"/>
    <dgm:cxn modelId="{99C8EE39-B726-4E63-8E0E-74D171A8678F}" type="presOf" srcId="{11118BC3-1F32-4F7E-B311-67C677D46786}" destId="{E677CCB3-F15C-4D89-B2F0-1237D33ABC11}" srcOrd="1" destOrd="0" presId="urn:microsoft.com/office/officeart/2005/8/layout/hierarchy6"/>
    <dgm:cxn modelId="{24464B3D-5770-44EC-9115-58D714939171}" srcId="{BB556DC2-F0E9-4B1C-B65D-5CC6BBB570CC}" destId="{09A701ED-6E8B-4887-915D-A6B9496BFA99}" srcOrd="1" destOrd="0" parTransId="{CEF17D43-183A-4DE3-BAFB-75C9CE357930}" sibTransId="{20E17561-8EFD-436E-BB02-24BD18FFCDBC}"/>
    <dgm:cxn modelId="{EF35285C-0608-45E5-BBF3-DEC072CCC53E}" srcId="{2C7B3BF7-E1D7-4FE0-9837-44654B8B379D}" destId="{5B9F586A-C8E6-4BF9-B018-D63DA4700AAA}" srcOrd="1" destOrd="0" parTransId="{341720DF-77CB-4442-BC92-C30F6EF8DD88}" sibTransId="{F3FD94D9-3449-4225-B132-441462FF15FA}"/>
    <dgm:cxn modelId="{9322CE5E-9269-41D1-A10E-334FC130AC8F}" type="presOf" srcId="{E9215C97-A7B2-4DB5-9C5E-028AFB91BE8F}" destId="{1880C420-AD15-4E20-AEC4-9E7362279DC3}" srcOrd="0" destOrd="0" presId="urn:microsoft.com/office/officeart/2005/8/layout/hierarchy6"/>
    <dgm:cxn modelId="{A100BC43-3219-4F10-B132-B3791C439C64}" type="presOf" srcId="{6191AABC-9842-41EE-B26F-6DD54F370CD8}" destId="{8174B822-4B41-4E72-9525-DE63B78B207F}" srcOrd="0" destOrd="0" presId="urn:microsoft.com/office/officeart/2005/8/layout/hierarchy6"/>
    <dgm:cxn modelId="{CA90BA6C-1147-428B-8C96-AA232FCBEF6D}" type="presOf" srcId="{341720DF-77CB-4442-BC92-C30F6EF8DD88}" destId="{50E1D2C9-18A5-4F55-ABBE-2CDDA872CC65}" srcOrd="0" destOrd="0" presId="urn:microsoft.com/office/officeart/2005/8/layout/hierarchy6"/>
    <dgm:cxn modelId="{CC0B9850-FD5E-4B14-8655-6548CE010A0C}" type="presOf" srcId="{28838FD7-12DE-4BE0-B26E-36580E44D4E9}" destId="{ED50DE37-2856-4FD5-84F1-05EF189C0946}" srcOrd="0" destOrd="0" presId="urn:microsoft.com/office/officeart/2005/8/layout/hierarchy6"/>
    <dgm:cxn modelId="{36F9B950-FE16-4FDB-9079-5264FC5E08A6}" type="presOf" srcId="{B7AA2FD5-7BC0-4E40-B7DF-E57C32F4326C}" destId="{1592CC48-A90B-42F1-9AB7-C7110588442E}" srcOrd="0" destOrd="0" presId="urn:microsoft.com/office/officeart/2005/8/layout/hierarchy6"/>
    <dgm:cxn modelId="{C3285B54-1361-40C1-9DD8-BF9D378729CA}" srcId="{BD1AACD5-A176-4BC2-A6A0-6747713A71BC}" destId="{660EC456-E70A-464D-A2B5-FAD7FCAAD67D}" srcOrd="0" destOrd="0" parTransId="{8378DF11-995D-4C7B-8CA1-335D2186FD24}" sibTransId="{804F9334-3DCB-4EC9-BB95-C5DD4FEB95EC}"/>
    <dgm:cxn modelId="{BD017C77-86B8-4647-A72E-12A07EC3D445}" type="presOf" srcId="{A9C18D18-72B4-4F5B-86DE-D33AAF5642BA}" destId="{2F0261C8-2760-43FB-9F42-8C09F3E5981D}" srcOrd="0" destOrd="0" presId="urn:microsoft.com/office/officeart/2005/8/layout/hierarchy6"/>
    <dgm:cxn modelId="{90D06958-6BAB-4DB0-A999-63A05B4E7220}" type="presOf" srcId="{CEF17D43-183A-4DE3-BAFB-75C9CE357930}" destId="{0A42E2B6-A17E-4A24-B4BE-D4D69C90AE19}" srcOrd="0" destOrd="0" presId="urn:microsoft.com/office/officeart/2005/8/layout/hierarchy6"/>
    <dgm:cxn modelId="{83D21B5A-FBE1-4125-B2B7-3307C8E87162}" type="presOf" srcId="{EFA5307B-C98B-4BF1-9C9F-3B136BDF89DB}" destId="{369A32DD-AFD0-4EC3-90DE-46B318D9C8CE}" srcOrd="0" destOrd="0" presId="urn:microsoft.com/office/officeart/2005/8/layout/hierarchy6"/>
    <dgm:cxn modelId="{463DE47C-82BA-4F6F-B7F9-0837C5E07508}" type="presOf" srcId="{38E20797-E24E-4997-8EB8-76C05A445613}" destId="{BB0E2D2B-2A53-4818-ACCE-BA3D4D6DCB6E}" srcOrd="1" destOrd="0" presId="urn:microsoft.com/office/officeart/2005/8/layout/hierarchy6"/>
    <dgm:cxn modelId="{23AFE381-7D54-4E58-948E-78B553E072D6}" type="presOf" srcId="{DBBB81D1-2DE5-421C-AF55-E50A1A5E9705}" destId="{49DDE130-A8F5-4573-ABDE-ADA897AA7C30}" srcOrd="0" destOrd="0" presId="urn:microsoft.com/office/officeart/2005/8/layout/hierarchy6"/>
    <dgm:cxn modelId="{E3A92D84-4184-4104-AA84-B591AB6C7985}" srcId="{660EC456-E70A-464D-A2B5-FAD7FCAAD67D}" destId="{8CA44F66-385F-48CE-A187-D58B6ABF5EC5}" srcOrd="1" destOrd="0" parTransId="{DDC2FE1B-8145-4B22-956F-99037B6F58C5}" sibTransId="{4B6E1A87-5363-4047-97F8-399B2A6DE104}"/>
    <dgm:cxn modelId="{772F4787-0C05-4AA0-A874-408C6936999A}" srcId="{BD1AACD5-A176-4BC2-A6A0-6747713A71BC}" destId="{38E20797-E24E-4997-8EB8-76C05A445613}" srcOrd="3" destOrd="0" parTransId="{D1D3ACFD-95BC-437E-809C-7D23C0E5394F}" sibTransId="{0A73580C-F639-492F-A8A3-2AC8816451BA}"/>
    <dgm:cxn modelId="{661BA087-29D0-4AD8-8056-E5B70004F6CB}" type="presOf" srcId="{522635F2-6400-4311-B56F-D9C4E94B1997}" destId="{82A3587D-BE0B-4C24-89DF-E75592657921}" srcOrd="0" destOrd="0" presId="urn:microsoft.com/office/officeart/2005/8/layout/hierarchy6"/>
    <dgm:cxn modelId="{BF321396-C68E-438B-A9B9-A3F340DA164D}" srcId="{BB556DC2-F0E9-4B1C-B65D-5CC6BBB570CC}" destId="{2C7B3BF7-E1D7-4FE0-9837-44654B8B379D}" srcOrd="2" destOrd="0" parTransId="{522635F2-6400-4311-B56F-D9C4E94B1997}" sibTransId="{7E947BD0-8BD8-4FC0-9279-E32A6E41B1FF}"/>
    <dgm:cxn modelId="{D2C57796-07B6-4F7F-9B86-5AFA2680972E}" type="presOf" srcId="{67B42C7C-F2BF-4678-B8DA-411F1318BACA}" destId="{6BC85FCD-A9E0-4568-B3C4-1AB5C61D3223}" srcOrd="0" destOrd="0" presId="urn:microsoft.com/office/officeart/2005/8/layout/hierarchy6"/>
    <dgm:cxn modelId="{5064EE97-9207-4400-BBD6-47D7132ADE3E}" type="presOf" srcId="{74C9D84D-5010-487C-813E-11C3785BD3C9}" destId="{A3568491-5C1A-4170-B27F-FE5BB94189E3}" srcOrd="0" destOrd="0" presId="urn:microsoft.com/office/officeart/2005/8/layout/hierarchy6"/>
    <dgm:cxn modelId="{52D30C9B-9E92-45F1-8547-6A9D1687B0EF}" type="presOf" srcId="{69F8413B-A99F-4774-A767-AE0DCBC77A4A}" destId="{02CE2BD5-EAC5-4F40-B3EE-DC560E28C072}" srcOrd="0" destOrd="0" presId="urn:microsoft.com/office/officeart/2005/8/layout/hierarchy6"/>
    <dgm:cxn modelId="{D928AA9E-F6EE-4AC4-91FA-CDC7D238EF22}" srcId="{09A701ED-6E8B-4887-915D-A6B9496BFA99}" destId="{1709F0D5-4A50-4DF9-AA15-5B54298747B4}" srcOrd="1" destOrd="0" parTransId="{91D75765-9016-4265-9B1B-99FB05A897EB}" sibTransId="{52237A8F-3081-4200-9813-F6CC3D489421}"/>
    <dgm:cxn modelId="{64609CA2-32EB-4976-84F5-DCD090571D52}" srcId="{660EC456-E70A-464D-A2B5-FAD7FCAAD67D}" destId="{6191AABC-9842-41EE-B26F-6DD54F370CD8}" srcOrd="2" destOrd="0" parTransId="{A9C18D18-72B4-4F5B-86DE-D33AAF5642BA}" sibTransId="{9E6EE66A-2DE3-4E4B-9371-47627CE27AC0}"/>
    <dgm:cxn modelId="{D40636A6-55BD-4ACA-AEB6-7EB805D61CEF}" type="presOf" srcId="{1709F0D5-4A50-4DF9-AA15-5B54298747B4}" destId="{0A5146AF-ED26-4405-B951-F9937D74A112}" srcOrd="0" destOrd="0" presId="urn:microsoft.com/office/officeart/2005/8/layout/hierarchy6"/>
    <dgm:cxn modelId="{FFA3F0AC-1533-4E96-A644-24740588ECB7}" type="presOf" srcId="{11118BC3-1F32-4F7E-B311-67C677D46786}" destId="{70D353A8-DB2F-4FDB-9016-AD2F54B34371}" srcOrd="0" destOrd="0" presId="urn:microsoft.com/office/officeart/2005/8/layout/hierarchy6"/>
    <dgm:cxn modelId="{9A72DABA-D8DC-48F5-9A60-F5AED6378919}" type="presOf" srcId="{E9215C97-A7B2-4DB5-9C5E-028AFB91BE8F}" destId="{2D40A4D5-95B9-4F4F-B721-451FD12AD531}" srcOrd="1" destOrd="0" presId="urn:microsoft.com/office/officeart/2005/8/layout/hierarchy6"/>
    <dgm:cxn modelId="{26CCDBBA-9941-4DE3-865A-B9D39BC4AABA}" type="presOf" srcId="{8CA44F66-385F-48CE-A187-D58B6ABF5EC5}" destId="{5DE49A91-B7BF-4BC2-AEE8-9EE62F41897E}" srcOrd="0" destOrd="0" presId="urn:microsoft.com/office/officeart/2005/8/layout/hierarchy6"/>
    <dgm:cxn modelId="{7227ABC2-CD41-45E3-97DE-1B51B893578C}" type="presOf" srcId="{BB556DC2-F0E9-4B1C-B65D-5CC6BBB570CC}" destId="{EF38A932-9452-46DE-AF7C-C804DF690F70}" srcOrd="0" destOrd="0" presId="urn:microsoft.com/office/officeart/2005/8/layout/hierarchy6"/>
    <dgm:cxn modelId="{13F346C3-E7CE-4D4E-A37B-9B134C8C33DB}" type="presOf" srcId="{5B9F586A-C8E6-4BF9-B018-D63DA4700AAA}" destId="{BA273750-1EB4-48EA-A67C-CCE79EEAFEBD}" srcOrd="0" destOrd="0" presId="urn:microsoft.com/office/officeart/2005/8/layout/hierarchy6"/>
    <dgm:cxn modelId="{58CEEEC5-9213-4996-9E28-FC6E2AE838A8}" type="presOf" srcId="{C42D28F3-19F2-4090-96AC-DE1523F01B33}" destId="{D64E28A0-292D-4D2F-B649-07C1CADFA8A8}" srcOrd="1" destOrd="0" presId="urn:microsoft.com/office/officeart/2005/8/layout/hierarchy6"/>
    <dgm:cxn modelId="{6FF2F5CC-649C-4546-B79C-F3349C79215C}" srcId="{2C7B3BF7-E1D7-4FE0-9837-44654B8B379D}" destId="{28838FD7-12DE-4BE0-B26E-36580E44D4E9}" srcOrd="2" destOrd="0" parTransId="{4B7173BD-7B95-428C-93C1-755617748127}" sibTransId="{68360AD5-DE87-45A8-A86C-4AD992FCF665}"/>
    <dgm:cxn modelId="{C2DD5AD2-8668-409E-92D4-D103022C5E37}" type="presOf" srcId="{660EC456-E70A-464D-A2B5-FAD7FCAAD67D}" destId="{DCCA779F-B6B9-47A2-9DF7-3EB5BD233172}" srcOrd="0" destOrd="0" presId="urn:microsoft.com/office/officeart/2005/8/layout/hierarchy6"/>
    <dgm:cxn modelId="{540287D6-32C5-4D2C-97EE-D5266B28A16B}" srcId="{2C7B3BF7-E1D7-4FE0-9837-44654B8B379D}" destId="{DBBB81D1-2DE5-421C-AF55-E50A1A5E9705}" srcOrd="0" destOrd="0" parTransId="{67B42C7C-F2BF-4678-B8DA-411F1318BACA}" sibTransId="{AB33F263-CDDF-4633-802B-B48B8CAE6B58}"/>
    <dgm:cxn modelId="{CB6B85DE-174C-4694-BD61-7E98832FBD30}" srcId="{BD1AACD5-A176-4BC2-A6A0-6747713A71BC}" destId="{11118BC3-1F32-4F7E-B311-67C677D46786}" srcOrd="2" destOrd="0" parTransId="{55C9E01C-F8D9-4E01-8541-2798056A403F}" sibTransId="{F4855311-2E8D-4985-B66E-A829D75BC220}"/>
    <dgm:cxn modelId="{185A88E6-8273-41FA-921C-0E4B817CB86D}" type="presOf" srcId="{2C7B3BF7-E1D7-4FE0-9837-44654B8B379D}" destId="{EFF2D8D9-4CBD-41B7-998A-717EBB97EA46}" srcOrd="0" destOrd="0" presId="urn:microsoft.com/office/officeart/2005/8/layout/hierarchy6"/>
    <dgm:cxn modelId="{A8558DEF-92C6-4B04-A565-8E633CF54293}" type="presOf" srcId="{2287081F-5C65-4559-8932-90BCA6B821D1}" destId="{7923D2C4-B556-4C2F-8AD3-4C25F518FEA5}" srcOrd="0" destOrd="0" presId="urn:microsoft.com/office/officeart/2005/8/layout/hierarchy6"/>
    <dgm:cxn modelId="{E839E5F5-7FB4-4ABB-A2A2-B1A9622EC910}" srcId="{BB556DC2-F0E9-4B1C-B65D-5CC6BBB570CC}" destId="{A349D37F-DBAD-407B-BB58-6C65D61567B2}" srcOrd="0" destOrd="0" parTransId="{74C9D84D-5010-487C-813E-11C3785BD3C9}" sibTransId="{950FF78F-7F67-4C9C-ABC2-FB3E49151402}"/>
    <dgm:cxn modelId="{A267FEF5-0DEC-421D-ACD3-3E768A48DC76}" type="presOf" srcId="{DDC2FE1B-8145-4B22-956F-99037B6F58C5}" destId="{96AC9E0B-1672-410F-B18D-E5E08E4EAC9D}" srcOrd="0" destOrd="0" presId="urn:microsoft.com/office/officeart/2005/8/layout/hierarchy6"/>
    <dgm:cxn modelId="{842B3BF7-3350-41D2-826C-340F8E510238}" srcId="{BD1AACD5-A176-4BC2-A6A0-6747713A71BC}" destId="{C42D28F3-19F2-4090-96AC-DE1523F01B33}" srcOrd="1" destOrd="0" parTransId="{4D5ADF84-5CD8-471C-ADDD-678D494D7861}" sibTransId="{1901B342-846B-4DE5-9F8D-AB1CE2DA6908}"/>
    <dgm:cxn modelId="{FCD756A1-B87C-4E4A-9A7F-B531E15838BC}" type="presParOf" srcId="{2FA9F27E-3A3E-49CF-AE1F-620EF398815F}" destId="{4F4C9DD5-AF5F-42D5-B213-9DA610E48BD2}" srcOrd="0" destOrd="0" presId="urn:microsoft.com/office/officeart/2005/8/layout/hierarchy6"/>
    <dgm:cxn modelId="{340D969F-38B8-4076-AC6C-18899D134905}" type="presParOf" srcId="{4F4C9DD5-AF5F-42D5-B213-9DA610E48BD2}" destId="{60E5A36D-F4E4-441E-8F10-4EEA68CF63A0}" srcOrd="0" destOrd="0" presId="urn:microsoft.com/office/officeart/2005/8/layout/hierarchy6"/>
    <dgm:cxn modelId="{31CCBAD5-F648-4AFF-8203-8DB2BA59CC7C}" type="presParOf" srcId="{4F4C9DD5-AF5F-42D5-B213-9DA610E48BD2}" destId="{1FD437C1-1627-480B-8D39-C0A59BB6624A}" srcOrd="1" destOrd="0" presId="urn:microsoft.com/office/officeart/2005/8/layout/hierarchy6"/>
    <dgm:cxn modelId="{0B32FFAA-09B0-4E11-88D9-E37B2FFE2CA4}" type="presParOf" srcId="{1FD437C1-1627-480B-8D39-C0A59BB6624A}" destId="{F8C1C845-5833-4C45-BB0B-EEEF2BA4FA88}" srcOrd="0" destOrd="0" presId="urn:microsoft.com/office/officeart/2005/8/layout/hierarchy6"/>
    <dgm:cxn modelId="{02C77F9F-8B12-400B-ADAA-D6968551CC67}" type="presParOf" srcId="{F8C1C845-5833-4C45-BB0B-EEEF2BA4FA88}" destId="{DCCA779F-B6B9-47A2-9DF7-3EB5BD233172}" srcOrd="0" destOrd="0" presId="urn:microsoft.com/office/officeart/2005/8/layout/hierarchy6"/>
    <dgm:cxn modelId="{EBEBCD55-C8DD-4C89-846C-DD6D354876C7}" type="presParOf" srcId="{F8C1C845-5833-4C45-BB0B-EEEF2BA4FA88}" destId="{6B3B1537-7C00-4C12-9770-C56F94F65FA4}" srcOrd="1" destOrd="0" presId="urn:microsoft.com/office/officeart/2005/8/layout/hierarchy6"/>
    <dgm:cxn modelId="{7F07A680-ACBB-4519-97B6-22CCAE3CC228}" type="presParOf" srcId="{6B3B1537-7C00-4C12-9770-C56F94F65FA4}" destId="{02CE2BD5-EAC5-4F40-B3EE-DC560E28C072}" srcOrd="0" destOrd="0" presId="urn:microsoft.com/office/officeart/2005/8/layout/hierarchy6"/>
    <dgm:cxn modelId="{E038F33C-16C7-4D99-BBD5-304693790312}" type="presParOf" srcId="{6B3B1537-7C00-4C12-9770-C56F94F65FA4}" destId="{E18F5BAA-5381-459B-AD85-3CE6D58F1DF8}" srcOrd="1" destOrd="0" presId="urn:microsoft.com/office/officeart/2005/8/layout/hierarchy6"/>
    <dgm:cxn modelId="{BDE3DBC0-BD8E-49E8-B593-134511815987}" type="presParOf" srcId="{E18F5BAA-5381-459B-AD85-3CE6D58F1DF8}" destId="{EF38A932-9452-46DE-AF7C-C804DF690F70}" srcOrd="0" destOrd="0" presId="urn:microsoft.com/office/officeart/2005/8/layout/hierarchy6"/>
    <dgm:cxn modelId="{E33DF41D-CB40-4FC4-A336-1A7CC4B196D2}" type="presParOf" srcId="{E18F5BAA-5381-459B-AD85-3CE6D58F1DF8}" destId="{EAA0AD83-32CA-4441-B4AA-CFE500F40F39}" srcOrd="1" destOrd="0" presId="urn:microsoft.com/office/officeart/2005/8/layout/hierarchy6"/>
    <dgm:cxn modelId="{1E79D69E-505D-4714-BEBA-5A8DAADA3D10}" type="presParOf" srcId="{EAA0AD83-32CA-4441-B4AA-CFE500F40F39}" destId="{A3568491-5C1A-4170-B27F-FE5BB94189E3}" srcOrd="0" destOrd="0" presId="urn:microsoft.com/office/officeart/2005/8/layout/hierarchy6"/>
    <dgm:cxn modelId="{42E8CB46-EF60-4882-828A-B9AFC1138B48}" type="presParOf" srcId="{EAA0AD83-32CA-4441-B4AA-CFE500F40F39}" destId="{EF34283D-7367-4756-980E-745BAC22C6BE}" srcOrd="1" destOrd="0" presId="urn:microsoft.com/office/officeart/2005/8/layout/hierarchy6"/>
    <dgm:cxn modelId="{0E83A176-9D34-4A7E-8B51-1769626A3CD2}" type="presParOf" srcId="{EF34283D-7367-4756-980E-745BAC22C6BE}" destId="{3740215C-2276-433A-9038-999E3D49A672}" srcOrd="0" destOrd="0" presId="urn:microsoft.com/office/officeart/2005/8/layout/hierarchy6"/>
    <dgm:cxn modelId="{105047F0-F05C-47DB-A839-5F12B1B7934C}" type="presParOf" srcId="{EF34283D-7367-4756-980E-745BAC22C6BE}" destId="{801EDBF4-A10A-434E-9C1A-59C59D24BAB2}" srcOrd="1" destOrd="0" presId="urn:microsoft.com/office/officeart/2005/8/layout/hierarchy6"/>
    <dgm:cxn modelId="{EBC2159F-09C0-4699-90B1-ABE013F56C50}" type="presParOf" srcId="{EAA0AD83-32CA-4441-B4AA-CFE500F40F39}" destId="{0A42E2B6-A17E-4A24-B4BE-D4D69C90AE19}" srcOrd="2" destOrd="0" presId="urn:microsoft.com/office/officeart/2005/8/layout/hierarchy6"/>
    <dgm:cxn modelId="{96E62F7A-E0DD-4C23-A0B7-090E317ED6C3}" type="presParOf" srcId="{EAA0AD83-32CA-4441-B4AA-CFE500F40F39}" destId="{C070C732-0BB6-4036-B6F5-E3CA6C4EDCC3}" srcOrd="3" destOrd="0" presId="urn:microsoft.com/office/officeart/2005/8/layout/hierarchy6"/>
    <dgm:cxn modelId="{D9167DA4-7019-43CB-B2BB-47DD30172B06}" type="presParOf" srcId="{C070C732-0BB6-4036-B6F5-E3CA6C4EDCC3}" destId="{824356E4-89B0-4D7B-B436-08810B51757E}" srcOrd="0" destOrd="0" presId="urn:microsoft.com/office/officeart/2005/8/layout/hierarchy6"/>
    <dgm:cxn modelId="{19BA2BFE-EC06-4C5E-B132-48361EBB53CE}" type="presParOf" srcId="{C070C732-0BB6-4036-B6F5-E3CA6C4EDCC3}" destId="{D33DC45D-E1C4-49E1-AF47-020F02C54073}" srcOrd="1" destOrd="0" presId="urn:microsoft.com/office/officeart/2005/8/layout/hierarchy6"/>
    <dgm:cxn modelId="{52197DB6-C4A6-4CF5-BCD4-41EC06D0D2AB}" type="presParOf" srcId="{D33DC45D-E1C4-49E1-AF47-020F02C54073}" destId="{1592CC48-A90B-42F1-9AB7-C7110588442E}" srcOrd="0" destOrd="0" presId="urn:microsoft.com/office/officeart/2005/8/layout/hierarchy6"/>
    <dgm:cxn modelId="{55200F9E-7822-4E8B-B6CF-A995768A83FD}" type="presParOf" srcId="{D33DC45D-E1C4-49E1-AF47-020F02C54073}" destId="{DDFFB414-E6F3-41EC-A4E0-FB9C9CFAF792}" srcOrd="1" destOrd="0" presId="urn:microsoft.com/office/officeart/2005/8/layout/hierarchy6"/>
    <dgm:cxn modelId="{DCEA75D7-8036-4A6B-BFC9-31251458F0FA}" type="presParOf" srcId="{DDFFB414-E6F3-41EC-A4E0-FB9C9CFAF792}" destId="{451F25BA-233A-4742-BB18-A0433022DC35}" srcOrd="0" destOrd="0" presId="urn:microsoft.com/office/officeart/2005/8/layout/hierarchy6"/>
    <dgm:cxn modelId="{EBEB2556-B8CE-4B43-92EB-25DAA9ECED2D}" type="presParOf" srcId="{DDFFB414-E6F3-41EC-A4E0-FB9C9CFAF792}" destId="{82B98B65-F078-4ABC-BECC-8FEFDA46AB54}" srcOrd="1" destOrd="0" presId="urn:microsoft.com/office/officeart/2005/8/layout/hierarchy6"/>
    <dgm:cxn modelId="{4DB5D8FD-F364-44E8-925E-E4CADDE19CBA}" type="presParOf" srcId="{D33DC45D-E1C4-49E1-AF47-020F02C54073}" destId="{8C342512-7793-4A58-8090-CA028D4BD800}" srcOrd="2" destOrd="0" presId="urn:microsoft.com/office/officeart/2005/8/layout/hierarchy6"/>
    <dgm:cxn modelId="{87077757-4B6E-45EB-9EC1-8CDD5ABA858D}" type="presParOf" srcId="{D33DC45D-E1C4-49E1-AF47-020F02C54073}" destId="{0199A9E8-7B49-4933-8C93-155D604001DE}" srcOrd="3" destOrd="0" presId="urn:microsoft.com/office/officeart/2005/8/layout/hierarchy6"/>
    <dgm:cxn modelId="{A34A26A1-0C36-439C-9078-F7A7A6EF50E7}" type="presParOf" srcId="{0199A9E8-7B49-4933-8C93-155D604001DE}" destId="{0A5146AF-ED26-4405-B951-F9937D74A112}" srcOrd="0" destOrd="0" presId="urn:microsoft.com/office/officeart/2005/8/layout/hierarchy6"/>
    <dgm:cxn modelId="{FDADAAA0-7C86-40B2-A149-6B76ACF2AEE5}" type="presParOf" srcId="{0199A9E8-7B49-4933-8C93-155D604001DE}" destId="{462DE12E-0E87-404A-8031-D56705897FE9}" srcOrd="1" destOrd="0" presId="urn:microsoft.com/office/officeart/2005/8/layout/hierarchy6"/>
    <dgm:cxn modelId="{7F2338AB-BDDA-4627-97C0-D15D72964D94}" type="presParOf" srcId="{D33DC45D-E1C4-49E1-AF47-020F02C54073}" destId="{7923D2C4-B556-4C2F-8AD3-4C25F518FEA5}" srcOrd="4" destOrd="0" presId="urn:microsoft.com/office/officeart/2005/8/layout/hierarchy6"/>
    <dgm:cxn modelId="{ED6463B9-FEBE-4679-BBB3-BEAAE9FFE6FA}" type="presParOf" srcId="{D33DC45D-E1C4-49E1-AF47-020F02C54073}" destId="{A0EB781C-7FAC-4F60-BBB7-748393A6C6EB}" srcOrd="5" destOrd="0" presId="urn:microsoft.com/office/officeart/2005/8/layout/hierarchy6"/>
    <dgm:cxn modelId="{3DAB5919-6190-4C81-B6E7-4B7D5E81DBE5}" type="presParOf" srcId="{A0EB781C-7FAC-4F60-BBB7-748393A6C6EB}" destId="{369A32DD-AFD0-4EC3-90DE-46B318D9C8CE}" srcOrd="0" destOrd="0" presId="urn:microsoft.com/office/officeart/2005/8/layout/hierarchy6"/>
    <dgm:cxn modelId="{40657345-8D09-4D23-A967-84E577564373}" type="presParOf" srcId="{A0EB781C-7FAC-4F60-BBB7-748393A6C6EB}" destId="{B5D243CE-B3AC-4507-A2EE-19C45C69F6CD}" srcOrd="1" destOrd="0" presId="urn:microsoft.com/office/officeart/2005/8/layout/hierarchy6"/>
    <dgm:cxn modelId="{525C035E-850C-4D19-BDAB-596F5823B4F8}" type="presParOf" srcId="{EAA0AD83-32CA-4441-B4AA-CFE500F40F39}" destId="{82A3587D-BE0B-4C24-89DF-E75592657921}" srcOrd="4" destOrd="0" presId="urn:microsoft.com/office/officeart/2005/8/layout/hierarchy6"/>
    <dgm:cxn modelId="{F8F42809-8389-47E8-AAF9-EDE5E078134C}" type="presParOf" srcId="{EAA0AD83-32CA-4441-B4AA-CFE500F40F39}" destId="{0A4B3E61-47D2-49BD-B092-594620F291A4}" srcOrd="5" destOrd="0" presId="urn:microsoft.com/office/officeart/2005/8/layout/hierarchy6"/>
    <dgm:cxn modelId="{70F5EC8A-5545-4089-8426-A25AE67385E7}" type="presParOf" srcId="{0A4B3E61-47D2-49BD-B092-594620F291A4}" destId="{EFF2D8D9-4CBD-41B7-998A-717EBB97EA46}" srcOrd="0" destOrd="0" presId="urn:microsoft.com/office/officeart/2005/8/layout/hierarchy6"/>
    <dgm:cxn modelId="{67DB0729-3F0B-4741-9B62-BC1D9EC32869}" type="presParOf" srcId="{0A4B3E61-47D2-49BD-B092-594620F291A4}" destId="{D790EF39-7BB1-4BED-B7EC-B9BF3A8913D8}" srcOrd="1" destOrd="0" presId="urn:microsoft.com/office/officeart/2005/8/layout/hierarchy6"/>
    <dgm:cxn modelId="{74211C2F-AD56-42B6-A690-EF0067BE3CCA}" type="presParOf" srcId="{D790EF39-7BB1-4BED-B7EC-B9BF3A8913D8}" destId="{6BC85FCD-A9E0-4568-B3C4-1AB5C61D3223}" srcOrd="0" destOrd="0" presId="urn:microsoft.com/office/officeart/2005/8/layout/hierarchy6"/>
    <dgm:cxn modelId="{24AD5ADE-D762-4529-9EE5-C46C55337A18}" type="presParOf" srcId="{D790EF39-7BB1-4BED-B7EC-B9BF3A8913D8}" destId="{97D55C3A-CE6D-4EB0-84A8-63CA6D06402B}" srcOrd="1" destOrd="0" presId="urn:microsoft.com/office/officeart/2005/8/layout/hierarchy6"/>
    <dgm:cxn modelId="{78583266-60FD-4D10-B570-2B85AD9E3FC5}" type="presParOf" srcId="{97D55C3A-CE6D-4EB0-84A8-63CA6D06402B}" destId="{49DDE130-A8F5-4573-ABDE-ADA897AA7C30}" srcOrd="0" destOrd="0" presId="urn:microsoft.com/office/officeart/2005/8/layout/hierarchy6"/>
    <dgm:cxn modelId="{C51B741C-05A2-4153-B97A-458DD5F05B54}" type="presParOf" srcId="{97D55C3A-CE6D-4EB0-84A8-63CA6D06402B}" destId="{109F102B-C160-460A-8593-F756CBDFA44F}" srcOrd="1" destOrd="0" presId="urn:microsoft.com/office/officeart/2005/8/layout/hierarchy6"/>
    <dgm:cxn modelId="{DCC6D223-116D-4A62-A7F7-DB07CBA52ACA}" type="presParOf" srcId="{D790EF39-7BB1-4BED-B7EC-B9BF3A8913D8}" destId="{50E1D2C9-18A5-4F55-ABBE-2CDDA872CC65}" srcOrd="2" destOrd="0" presId="urn:microsoft.com/office/officeart/2005/8/layout/hierarchy6"/>
    <dgm:cxn modelId="{5E42DF9C-56F0-4B77-B045-45147FAB3FDD}" type="presParOf" srcId="{D790EF39-7BB1-4BED-B7EC-B9BF3A8913D8}" destId="{335601D1-C620-43FB-BBE7-1E0202E21378}" srcOrd="3" destOrd="0" presId="urn:microsoft.com/office/officeart/2005/8/layout/hierarchy6"/>
    <dgm:cxn modelId="{8F6F96B9-9D0E-497B-9811-1F8555C7945F}" type="presParOf" srcId="{335601D1-C620-43FB-BBE7-1E0202E21378}" destId="{BA273750-1EB4-48EA-A67C-CCE79EEAFEBD}" srcOrd="0" destOrd="0" presId="urn:microsoft.com/office/officeart/2005/8/layout/hierarchy6"/>
    <dgm:cxn modelId="{1BB5BC96-A4AC-4EE0-B5EE-4B0C491A93CD}" type="presParOf" srcId="{335601D1-C620-43FB-BBE7-1E0202E21378}" destId="{363A9B5D-9BC6-4421-89F3-8B1FFE455D36}" srcOrd="1" destOrd="0" presId="urn:microsoft.com/office/officeart/2005/8/layout/hierarchy6"/>
    <dgm:cxn modelId="{198A3A6C-39C8-404A-8310-C67A5B0131C5}" type="presParOf" srcId="{D790EF39-7BB1-4BED-B7EC-B9BF3A8913D8}" destId="{45F1A4E4-6296-4843-BB16-E3B8308B0B2A}" srcOrd="4" destOrd="0" presId="urn:microsoft.com/office/officeart/2005/8/layout/hierarchy6"/>
    <dgm:cxn modelId="{59B857F3-EDCF-4A9F-BE47-4B21AC01B1E2}" type="presParOf" srcId="{D790EF39-7BB1-4BED-B7EC-B9BF3A8913D8}" destId="{6A5A64B7-EEC8-45CA-988D-2A13A0215DB8}" srcOrd="5" destOrd="0" presId="urn:microsoft.com/office/officeart/2005/8/layout/hierarchy6"/>
    <dgm:cxn modelId="{E22A70FC-3527-4AE2-8073-DB0CA5A0F323}" type="presParOf" srcId="{6A5A64B7-EEC8-45CA-988D-2A13A0215DB8}" destId="{ED50DE37-2856-4FD5-84F1-05EF189C0946}" srcOrd="0" destOrd="0" presId="urn:microsoft.com/office/officeart/2005/8/layout/hierarchy6"/>
    <dgm:cxn modelId="{5141EF5B-7085-4667-9586-87AB1F2C2879}" type="presParOf" srcId="{6A5A64B7-EEC8-45CA-988D-2A13A0215DB8}" destId="{3252B743-0E69-498C-8A50-9A44719E2EC9}" srcOrd="1" destOrd="0" presId="urn:microsoft.com/office/officeart/2005/8/layout/hierarchy6"/>
    <dgm:cxn modelId="{F38D67CA-1B77-4F1D-81C4-BC26918D6D8C}" type="presParOf" srcId="{6B3B1537-7C00-4C12-9770-C56F94F65FA4}" destId="{96AC9E0B-1672-410F-B18D-E5E08E4EAC9D}" srcOrd="2" destOrd="0" presId="urn:microsoft.com/office/officeart/2005/8/layout/hierarchy6"/>
    <dgm:cxn modelId="{4FC7C7C1-D52E-47FA-A398-4DB8C875FD91}" type="presParOf" srcId="{6B3B1537-7C00-4C12-9770-C56F94F65FA4}" destId="{04B1360A-1DFE-438D-B6BE-66781436A4E5}" srcOrd="3" destOrd="0" presId="urn:microsoft.com/office/officeart/2005/8/layout/hierarchy6"/>
    <dgm:cxn modelId="{76E70A45-1324-4078-A43A-27743AED8E15}" type="presParOf" srcId="{04B1360A-1DFE-438D-B6BE-66781436A4E5}" destId="{5DE49A91-B7BF-4BC2-AEE8-9EE62F41897E}" srcOrd="0" destOrd="0" presId="urn:microsoft.com/office/officeart/2005/8/layout/hierarchy6"/>
    <dgm:cxn modelId="{F89120CD-118A-4669-9B65-2624EBF3F4B3}" type="presParOf" srcId="{04B1360A-1DFE-438D-B6BE-66781436A4E5}" destId="{52476BE6-A9C8-4A89-AACA-A6494A1DD38F}" srcOrd="1" destOrd="0" presId="urn:microsoft.com/office/officeart/2005/8/layout/hierarchy6"/>
    <dgm:cxn modelId="{FD89DAE6-38A3-43D3-9A28-4F3A6B22CAF4}" type="presParOf" srcId="{6B3B1537-7C00-4C12-9770-C56F94F65FA4}" destId="{2F0261C8-2760-43FB-9F42-8C09F3E5981D}" srcOrd="4" destOrd="0" presId="urn:microsoft.com/office/officeart/2005/8/layout/hierarchy6"/>
    <dgm:cxn modelId="{64D21710-F575-4193-A831-9809E3DA41C9}" type="presParOf" srcId="{6B3B1537-7C00-4C12-9770-C56F94F65FA4}" destId="{801278B0-33E6-4BF0-A484-E85B70E06316}" srcOrd="5" destOrd="0" presId="urn:microsoft.com/office/officeart/2005/8/layout/hierarchy6"/>
    <dgm:cxn modelId="{2CB1863B-C4DE-4547-898E-E4FA4D836697}" type="presParOf" srcId="{801278B0-33E6-4BF0-A484-E85B70E06316}" destId="{8174B822-4B41-4E72-9525-DE63B78B207F}" srcOrd="0" destOrd="0" presId="urn:microsoft.com/office/officeart/2005/8/layout/hierarchy6"/>
    <dgm:cxn modelId="{B76A2B56-EBF6-4A63-8B6B-C942EDFFDDFC}" type="presParOf" srcId="{801278B0-33E6-4BF0-A484-E85B70E06316}" destId="{ACB78C29-BB30-49F8-BCC4-366B45C3FD5A}" srcOrd="1" destOrd="0" presId="urn:microsoft.com/office/officeart/2005/8/layout/hierarchy6"/>
    <dgm:cxn modelId="{89690569-EC2C-4B9E-8449-E9B98EC3DF1A}" type="presParOf" srcId="{2FA9F27E-3A3E-49CF-AE1F-620EF398815F}" destId="{AB630A35-3305-44C3-9A71-CE51FB0064E7}" srcOrd="1" destOrd="0" presId="urn:microsoft.com/office/officeart/2005/8/layout/hierarchy6"/>
    <dgm:cxn modelId="{AA1FF19B-28C6-4F10-8144-0189AD473FE2}" type="presParOf" srcId="{AB630A35-3305-44C3-9A71-CE51FB0064E7}" destId="{F31CC6B7-7837-4EBA-8E31-7A08BDCC0836}" srcOrd="0" destOrd="0" presId="urn:microsoft.com/office/officeart/2005/8/layout/hierarchy6"/>
    <dgm:cxn modelId="{E6BCA47E-C36A-4767-A9A5-F10D0F6EBFEC}" type="presParOf" srcId="{F31CC6B7-7837-4EBA-8E31-7A08BDCC0836}" destId="{4BD901E6-6462-4935-A1C7-B158F0462D87}" srcOrd="0" destOrd="0" presId="urn:microsoft.com/office/officeart/2005/8/layout/hierarchy6"/>
    <dgm:cxn modelId="{DFF8022E-83E8-436A-8779-1D212BEBD82C}" type="presParOf" srcId="{F31CC6B7-7837-4EBA-8E31-7A08BDCC0836}" destId="{D64E28A0-292D-4D2F-B649-07C1CADFA8A8}" srcOrd="1" destOrd="0" presId="urn:microsoft.com/office/officeart/2005/8/layout/hierarchy6"/>
    <dgm:cxn modelId="{752998EB-C3BF-4975-A639-B956F58E2DBE}" type="presParOf" srcId="{AB630A35-3305-44C3-9A71-CE51FB0064E7}" destId="{CE71DFF2-6187-42C0-814E-B1EFB2473B02}" srcOrd="1" destOrd="0" presId="urn:microsoft.com/office/officeart/2005/8/layout/hierarchy6"/>
    <dgm:cxn modelId="{E337BD17-3F96-44A4-9F3D-2ED69C7C92E1}" type="presParOf" srcId="{CE71DFF2-6187-42C0-814E-B1EFB2473B02}" destId="{7446E120-02D0-44EE-8193-FFAE0CF7AFCC}" srcOrd="0" destOrd="0" presId="urn:microsoft.com/office/officeart/2005/8/layout/hierarchy6"/>
    <dgm:cxn modelId="{B26A17FD-C405-45BE-88DD-DF324AEEACA0}" type="presParOf" srcId="{AB630A35-3305-44C3-9A71-CE51FB0064E7}" destId="{A5FE4F0C-B213-4AC9-9463-A7C095563078}" srcOrd="2" destOrd="0" presId="urn:microsoft.com/office/officeart/2005/8/layout/hierarchy6"/>
    <dgm:cxn modelId="{036719CB-31B5-4A6A-A712-A2E8E49C4169}" type="presParOf" srcId="{A5FE4F0C-B213-4AC9-9463-A7C095563078}" destId="{70D353A8-DB2F-4FDB-9016-AD2F54B34371}" srcOrd="0" destOrd="0" presId="urn:microsoft.com/office/officeart/2005/8/layout/hierarchy6"/>
    <dgm:cxn modelId="{139C8638-678C-4064-99AB-DF87DB3B83BE}" type="presParOf" srcId="{A5FE4F0C-B213-4AC9-9463-A7C095563078}" destId="{E677CCB3-F15C-4D89-B2F0-1237D33ABC11}" srcOrd="1" destOrd="0" presId="urn:microsoft.com/office/officeart/2005/8/layout/hierarchy6"/>
    <dgm:cxn modelId="{3724B942-69DA-4F26-A1F2-911590B748B7}" type="presParOf" srcId="{AB630A35-3305-44C3-9A71-CE51FB0064E7}" destId="{37C407F4-7430-4242-AAE4-081AC5FCE6B4}" srcOrd="3" destOrd="0" presId="urn:microsoft.com/office/officeart/2005/8/layout/hierarchy6"/>
    <dgm:cxn modelId="{1A2D67F5-C374-4E4A-8161-68833C5EEA2A}" type="presParOf" srcId="{37C407F4-7430-4242-AAE4-081AC5FCE6B4}" destId="{62BE86D2-0FD1-44AA-84B5-896CD63D4FF1}" srcOrd="0" destOrd="0" presId="urn:microsoft.com/office/officeart/2005/8/layout/hierarchy6"/>
    <dgm:cxn modelId="{5E7E3833-FD11-40E5-868A-1C555367694B}" type="presParOf" srcId="{AB630A35-3305-44C3-9A71-CE51FB0064E7}" destId="{B740C76C-0BD7-4232-AAAA-F3C1A2AEF815}" srcOrd="4" destOrd="0" presId="urn:microsoft.com/office/officeart/2005/8/layout/hierarchy6"/>
    <dgm:cxn modelId="{41360FA5-F7E7-431F-AB2A-45100DEBF08E}" type="presParOf" srcId="{B740C76C-0BD7-4232-AAAA-F3C1A2AEF815}" destId="{6ADDE9A4-53DE-49B7-9B91-F6B9825CFD96}" srcOrd="0" destOrd="0" presId="urn:microsoft.com/office/officeart/2005/8/layout/hierarchy6"/>
    <dgm:cxn modelId="{041880C4-2811-4AED-9283-F4EDA1D7A51F}" type="presParOf" srcId="{B740C76C-0BD7-4232-AAAA-F3C1A2AEF815}" destId="{BB0E2D2B-2A53-4818-ACCE-BA3D4D6DCB6E}" srcOrd="1" destOrd="0" presId="urn:microsoft.com/office/officeart/2005/8/layout/hierarchy6"/>
    <dgm:cxn modelId="{907DCD16-6F07-4460-9B1D-42DE1126687B}" type="presParOf" srcId="{AB630A35-3305-44C3-9A71-CE51FB0064E7}" destId="{81C9FE0E-000C-452A-B6C1-7590A59DFAB8}" srcOrd="5" destOrd="0" presId="urn:microsoft.com/office/officeart/2005/8/layout/hierarchy6"/>
    <dgm:cxn modelId="{F26A3EA6-0C73-4CFE-A08B-664B4738E113}" type="presParOf" srcId="{81C9FE0E-000C-452A-B6C1-7590A59DFAB8}" destId="{2C885251-9015-4FC8-8ED1-12D8576D12CA}" srcOrd="0" destOrd="0" presId="urn:microsoft.com/office/officeart/2005/8/layout/hierarchy6"/>
    <dgm:cxn modelId="{7E161A2C-F84A-4E65-82A3-4F397184C9EB}" type="presParOf" srcId="{AB630A35-3305-44C3-9A71-CE51FB0064E7}" destId="{FD48088B-85F6-4FA8-B463-EA0CD04DB015}" srcOrd="6" destOrd="0" presId="urn:microsoft.com/office/officeart/2005/8/layout/hierarchy6"/>
    <dgm:cxn modelId="{AAA7F369-B2F2-4A05-9470-A890F277EFEA}" type="presParOf" srcId="{FD48088B-85F6-4FA8-B463-EA0CD04DB015}" destId="{1880C420-AD15-4E20-AEC4-9E7362279DC3}" srcOrd="0" destOrd="0" presId="urn:microsoft.com/office/officeart/2005/8/layout/hierarchy6"/>
    <dgm:cxn modelId="{B2C8F5B8-2E20-41A4-A0A4-AEE486E32222}" type="presParOf" srcId="{FD48088B-85F6-4FA8-B463-EA0CD04DB015}" destId="{2D40A4D5-95B9-4F4F-B721-451FD12AD531}" srcOrd="1" destOrd="0" presId="urn:microsoft.com/office/officeart/2005/8/layout/hierarchy6"/>
  </dgm:cxnLst>
  <dgm:bg/>
  <dgm:whole>
    <a:ln w="57150"/>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0C420-AD15-4E20-AEC4-9E7362279DC3}">
      <dsp:nvSpPr>
        <dsp:cNvPr id="0" name=""/>
        <dsp:cNvSpPr/>
      </dsp:nvSpPr>
      <dsp:spPr>
        <a:xfrm>
          <a:off x="0" y="3498719"/>
          <a:ext cx="11710733" cy="9520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cs-CZ" sz="2000" kern="1200">
              <a:latin typeface="Montserrat" panose="00000500000000000000" pitchFamily="2" charset="0"/>
            </a:rPr>
            <a:t>Folders</a:t>
          </a:r>
          <a:endParaRPr lang="cs-CZ" sz="4000" kern="1200">
            <a:latin typeface="Montserrat" panose="00000500000000000000" pitchFamily="2" charset="0"/>
          </a:endParaRPr>
        </a:p>
      </dsp:txBody>
      <dsp:txXfrm>
        <a:off x="0" y="3498719"/>
        <a:ext cx="3513219" cy="952053"/>
      </dsp:txXfrm>
    </dsp:sp>
    <dsp:sp modelId="{6ADDE9A4-53DE-49B7-9B91-F6B9825CFD96}">
      <dsp:nvSpPr>
        <dsp:cNvPr id="0" name=""/>
        <dsp:cNvSpPr/>
      </dsp:nvSpPr>
      <dsp:spPr>
        <a:xfrm>
          <a:off x="0" y="1890212"/>
          <a:ext cx="11710733" cy="9520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cs-CZ" sz="2000" kern="1200">
              <a:latin typeface="Montserrat" panose="00000500000000000000" pitchFamily="2" charset="0"/>
            </a:rPr>
            <a:t>Tenants</a:t>
          </a:r>
          <a:endParaRPr lang="cs-CZ" sz="4000" kern="1200">
            <a:latin typeface="Montserrat" panose="00000500000000000000" pitchFamily="2" charset="0"/>
          </a:endParaRPr>
        </a:p>
      </dsp:txBody>
      <dsp:txXfrm>
        <a:off x="0" y="1890212"/>
        <a:ext cx="3513219" cy="952053"/>
      </dsp:txXfrm>
    </dsp:sp>
    <dsp:sp modelId="{70D353A8-DB2F-4FDB-9016-AD2F54B34371}">
      <dsp:nvSpPr>
        <dsp:cNvPr id="0" name=""/>
        <dsp:cNvSpPr/>
      </dsp:nvSpPr>
      <dsp:spPr>
        <a:xfrm>
          <a:off x="0" y="751859"/>
          <a:ext cx="11710733" cy="670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cs-CZ" sz="2000" kern="1200">
              <a:latin typeface="Montserrat" panose="00000500000000000000" pitchFamily="2" charset="0"/>
            </a:rPr>
            <a:t>Organisations</a:t>
          </a:r>
          <a:endParaRPr lang="cs-CZ" sz="4000" kern="1200">
            <a:latin typeface="Montserrat" panose="00000500000000000000" pitchFamily="2" charset="0"/>
          </a:endParaRPr>
        </a:p>
      </dsp:txBody>
      <dsp:txXfrm>
        <a:off x="0" y="751859"/>
        <a:ext cx="3513219" cy="670201"/>
      </dsp:txXfrm>
    </dsp:sp>
    <dsp:sp modelId="{4BD901E6-6462-4935-A1C7-B158F0462D87}">
      <dsp:nvSpPr>
        <dsp:cNvPr id="0" name=""/>
        <dsp:cNvSpPr/>
      </dsp:nvSpPr>
      <dsp:spPr>
        <a:xfrm>
          <a:off x="0" y="0"/>
          <a:ext cx="11710733" cy="418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cs-CZ" sz="2000" kern="1200">
              <a:latin typeface="Montserrat" panose="00000500000000000000" pitchFamily="2" charset="0"/>
            </a:rPr>
            <a:t>Cloud</a:t>
          </a:r>
          <a:endParaRPr lang="cs-CZ" sz="4000" kern="1200">
            <a:latin typeface="Montserrat" panose="00000500000000000000" pitchFamily="2" charset="0"/>
          </a:endParaRPr>
        </a:p>
      </dsp:txBody>
      <dsp:txXfrm>
        <a:off x="0" y="0"/>
        <a:ext cx="3513219" cy="418853"/>
      </dsp:txXfrm>
    </dsp:sp>
    <dsp:sp modelId="{DCCA779F-B6B9-47A2-9DF7-3EB5BD233172}">
      <dsp:nvSpPr>
        <dsp:cNvPr id="0" name=""/>
        <dsp:cNvSpPr/>
      </dsp:nvSpPr>
      <dsp:spPr>
        <a:xfrm>
          <a:off x="7620147" y="50788"/>
          <a:ext cx="2410702" cy="3002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kern="1200">
              <a:latin typeface="Montserrat" panose="00000500000000000000" pitchFamily="2" charset="0"/>
            </a:rPr>
            <a:t>Login to cloud.uipath.com</a:t>
          </a:r>
        </a:p>
      </dsp:txBody>
      <dsp:txXfrm>
        <a:off x="7628941" y="59582"/>
        <a:ext cx="2393114" cy="282660"/>
      </dsp:txXfrm>
    </dsp:sp>
    <dsp:sp modelId="{02CE2BD5-EAC5-4F40-B3EE-DC560E28C072}">
      <dsp:nvSpPr>
        <dsp:cNvPr id="0" name=""/>
        <dsp:cNvSpPr/>
      </dsp:nvSpPr>
      <dsp:spPr>
        <a:xfrm>
          <a:off x="6987774" y="351037"/>
          <a:ext cx="1837724" cy="570217"/>
        </a:xfrm>
        <a:custGeom>
          <a:avLst/>
          <a:gdLst/>
          <a:ahLst/>
          <a:cxnLst/>
          <a:rect l="0" t="0" r="0" b="0"/>
          <a:pathLst>
            <a:path>
              <a:moveTo>
                <a:pt x="1837724" y="0"/>
              </a:moveTo>
              <a:lnTo>
                <a:pt x="1837724" y="285108"/>
              </a:lnTo>
              <a:lnTo>
                <a:pt x="0" y="285108"/>
              </a:lnTo>
              <a:lnTo>
                <a:pt x="0" y="570217"/>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EF38A932-9452-46DE-AF7C-C804DF690F70}">
      <dsp:nvSpPr>
        <dsp:cNvPr id="0" name=""/>
        <dsp:cNvSpPr/>
      </dsp:nvSpPr>
      <dsp:spPr>
        <a:xfrm>
          <a:off x="6187863" y="921255"/>
          <a:ext cx="1599820" cy="327314"/>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0" kern="1200">
              <a:latin typeface="Montserrat" panose="00000500000000000000" pitchFamily="2" charset="0"/>
            </a:rPr>
            <a:t>Organisation A</a:t>
          </a:r>
        </a:p>
      </dsp:txBody>
      <dsp:txXfrm>
        <a:off x="6197450" y="930842"/>
        <a:ext cx="1580646" cy="308140"/>
      </dsp:txXfrm>
    </dsp:sp>
    <dsp:sp modelId="{A3568491-5C1A-4170-B27F-FE5BB94189E3}">
      <dsp:nvSpPr>
        <dsp:cNvPr id="0" name=""/>
        <dsp:cNvSpPr/>
      </dsp:nvSpPr>
      <dsp:spPr>
        <a:xfrm>
          <a:off x="4238559" y="1248570"/>
          <a:ext cx="2749214" cy="855110"/>
        </a:xfrm>
        <a:custGeom>
          <a:avLst/>
          <a:gdLst/>
          <a:ahLst/>
          <a:cxnLst/>
          <a:rect l="0" t="0" r="0" b="0"/>
          <a:pathLst>
            <a:path>
              <a:moveTo>
                <a:pt x="2749214" y="0"/>
              </a:moveTo>
              <a:lnTo>
                <a:pt x="2749214" y="427555"/>
              </a:lnTo>
              <a:lnTo>
                <a:pt x="0" y="427555"/>
              </a:lnTo>
              <a:lnTo>
                <a:pt x="0" y="855110"/>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3740215C-2276-433A-9038-999E3D49A672}">
      <dsp:nvSpPr>
        <dsp:cNvPr id="0" name=""/>
        <dsp:cNvSpPr/>
      </dsp:nvSpPr>
      <dsp:spPr>
        <a:xfrm>
          <a:off x="3518574" y="2103680"/>
          <a:ext cx="1439969" cy="492624"/>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1" kern="1200">
              <a:latin typeface="Montserrat" panose="00000500000000000000" pitchFamily="2" charset="0"/>
            </a:rPr>
            <a:t>Development</a:t>
          </a:r>
        </a:p>
      </dsp:txBody>
      <dsp:txXfrm>
        <a:off x="3533002" y="2118108"/>
        <a:ext cx="1411113" cy="463768"/>
      </dsp:txXfrm>
    </dsp:sp>
    <dsp:sp modelId="{0A42E2B6-A17E-4A24-B4BE-D4D69C90AE19}">
      <dsp:nvSpPr>
        <dsp:cNvPr id="0" name=""/>
        <dsp:cNvSpPr/>
      </dsp:nvSpPr>
      <dsp:spPr>
        <a:xfrm>
          <a:off x="5973584" y="1248570"/>
          <a:ext cx="1014189" cy="846645"/>
        </a:xfrm>
        <a:custGeom>
          <a:avLst/>
          <a:gdLst/>
          <a:ahLst/>
          <a:cxnLst/>
          <a:rect l="0" t="0" r="0" b="0"/>
          <a:pathLst>
            <a:path>
              <a:moveTo>
                <a:pt x="1014189" y="0"/>
              </a:moveTo>
              <a:lnTo>
                <a:pt x="1014189" y="423322"/>
              </a:lnTo>
              <a:lnTo>
                <a:pt x="0" y="423322"/>
              </a:lnTo>
              <a:lnTo>
                <a:pt x="0" y="846645"/>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824356E4-89B0-4D7B-B436-08810B51757E}">
      <dsp:nvSpPr>
        <dsp:cNvPr id="0" name=""/>
        <dsp:cNvSpPr/>
      </dsp:nvSpPr>
      <dsp:spPr>
        <a:xfrm>
          <a:off x="5253599" y="2095215"/>
          <a:ext cx="1439969" cy="492624"/>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1" kern="1200">
              <a:latin typeface="Montserrat" panose="00000500000000000000" pitchFamily="2" charset="0"/>
            </a:rPr>
            <a:t>Testing</a:t>
          </a:r>
        </a:p>
      </dsp:txBody>
      <dsp:txXfrm>
        <a:off x="5268027" y="2109643"/>
        <a:ext cx="1411113" cy="463768"/>
      </dsp:txXfrm>
    </dsp:sp>
    <dsp:sp modelId="{1592CC48-A90B-42F1-9AB7-C7110588442E}">
      <dsp:nvSpPr>
        <dsp:cNvPr id="0" name=""/>
        <dsp:cNvSpPr/>
      </dsp:nvSpPr>
      <dsp:spPr>
        <a:xfrm>
          <a:off x="4706134" y="2587840"/>
          <a:ext cx="1267450" cy="1058128"/>
        </a:xfrm>
        <a:custGeom>
          <a:avLst/>
          <a:gdLst/>
          <a:ahLst/>
          <a:cxnLst/>
          <a:rect l="0" t="0" r="0" b="0"/>
          <a:pathLst>
            <a:path>
              <a:moveTo>
                <a:pt x="1267450" y="0"/>
              </a:moveTo>
              <a:lnTo>
                <a:pt x="1267450" y="529064"/>
              </a:lnTo>
              <a:lnTo>
                <a:pt x="0" y="529064"/>
              </a:lnTo>
              <a:lnTo>
                <a:pt x="0" y="1058128"/>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451F25BA-233A-4742-BB18-A0433022DC35}">
      <dsp:nvSpPr>
        <dsp:cNvPr id="0" name=""/>
        <dsp:cNvSpPr/>
      </dsp:nvSpPr>
      <dsp:spPr>
        <a:xfrm>
          <a:off x="4165193" y="3645968"/>
          <a:ext cx="1081880" cy="492624"/>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Finance</a:t>
          </a:r>
        </a:p>
      </dsp:txBody>
      <dsp:txXfrm>
        <a:off x="4179621" y="3660396"/>
        <a:ext cx="1053024" cy="463768"/>
      </dsp:txXfrm>
    </dsp:sp>
    <dsp:sp modelId="{8C342512-7793-4A58-8090-CA028D4BD800}">
      <dsp:nvSpPr>
        <dsp:cNvPr id="0" name=""/>
        <dsp:cNvSpPr/>
      </dsp:nvSpPr>
      <dsp:spPr>
        <a:xfrm>
          <a:off x="5902824" y="2587840"/>
          <a:ext cx="91440" cy="1058128"/>
        </a:xfrm>
        <a:custGeom>
          <a:avLst/>
          <a:gdLst/>
          <a:ahLst/>
          <a:cxnLst/>
          <a:rect l="0" t="0" r="0" b="0"/>
          <a:pathLst>
            <a:path>
              <a:moveTo>
                <a:pt x="70760" y="0"/>
              </a:moveTo>
              <a:lnTo>
                <a:pt x="70760" y="529064"/>
              </a:lnTo>
              <a:lnTo>
                <a:pt x="45720" y="529064"/>
              </a:lnTo>
              <a:lnTo>
                <a:pt x="45720" y="1058128"/>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0A5146AF-ED26-4405-B951-F9937D74A112}">
      <dsp:nvSpPr>
        <dsp:cNvPr id="0" name=""/>
        <dsp:cNvSpPr/>
      </dsp:nvSpPr>
      <dsp:spPr>
        <a:xfrm>
          <a:off x="5542129" y="3645968"/>
          <a:ext cx="812828" cy="492624"/>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HR</a:t>
          </a:r>
        </a:p>
      </dsp:txBody>
      <dsp:txXfrm>
        <a:off x="5556557" y="3660396"/>
        <a:ext cx="783972" cy="463768"/>
      </dsp:txXfrm>
    </dsp:sp>
    <dsp:sp modelId="{7923D2C4-B556-4C2F-8AD3-4C25F518FEA5}">
      <dsp:nvSpPr>
        <dsp:cNvPr id="0" name=""/>
        <dsp:cNvSpPr/>
      </dsp:nvSpPr>
      <dsp:spPr>
        <a:xfrm>
          <a:off x="5973584" y="2587840"/>
          <a:ext cx="1168193" cy="1058128"/>
        </a:xfrm>
        <a:custGeom>
          <a:avLst/>
          <a:gdLst/>
          <a:ahLst/>
          <a:cxnLst/>
          <a:rect l="0" t="0" r="0" b="0"/>
          <a:pathLst>
            <a:path>
              <a:moveTo>
                <a:pt x="0" y="0"/>
              </a:moveTo>
              <a:lnTo>
                <a:pt x="0" y="529064"/>
              </a:lnTo>
              <a:lnTo>
                <a:pt x="1168193" y="529064"/>
              </a:lnTo>
              <a:lnTo>
                <a:pt x="1168193" y="1058128"/>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369A32DD-AFD0-4EC3-90DE-46B318D9C8CE}">
      <dsp:nvSpPr>
        <dsp:cNvPr id="0" name=""/>
        <dsp:cNvSpPr/>
      </dsp:nvSpPr>
      <dsp:spPr>
        <a:xfrm>
          <a:off x="6650014" y="3645968"/>
          <a:ext cx="983528" cy="492624"/>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Operations</a:t>
          </a:r>
        </a:p>
      </dsp:txBody>
      <dsp:txXfrm>
        <a:off x="6664442" y="3660396"/>
        <a:ext cx="954672" cy="463768"/>
      </dsp:txXfrm>
    </dsp:sp>
    <dsp:sp modelId="{82A3587D-BE0B-4C24-89DF-E75592657921}">
      <dsp:nvSpPr>
        <dsp:cNvPr id="0" name=""/>
        <dsp:cNvSpPr/>
      </dsp:nvSpPr>
      <dsp:spPr>
        <a:xfrm>
          <a:off x="6987774" y="1248570"/>
          <a:ext cx="2749214" cy="855110"/>
        </a:xfrm>
        <a:custGeom>
          <a:avLst/>
          <a:gdLst/>
          <a:ahLst/>
          <a:cxnLst/>
          <a:rect l="0" t="0" r="0" b="0"/>
          <a:pathLst>
            <a:path>
              <a:moveTo>
                <a:pt x="0" y="0"/>
              </a:moveTo>
              <a:lnTo>
                <a:pt x="0" y="427555"/>
              </a:lnTo>
              <a:lnTo>
                <a:pt x="2749214" y="427555"/>
              </a:lnTo>
              <a:lnTo>
                <a:pt x="2749214" y="855110"/>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EFF2D8D9-4CBD-41B7-998A-717EBB97EA46}">
      <dsp:nvSpPr>
        <dsp:cNvPr id="0" name=""/>
        <dsp:cNvSpPr/>
      </dsp:nvSpPr>
      <dsp:spPr>
        <a:xfrm>
          <a:off x="9017004" y="2103680"/>
          <a:ext cx="1439969" cy="492624"/>
        </a:xfrm>
        <a:prstGeom prst="roundRect">
          <a:avLst>
            <a:gd name="adj" fmla="val 10000"/>
          </a:avLst>
        </a:prstGeom>
        <a:solidFill>
          <a:srgbClr val="A5131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1" kern="1200">
              <a:latin typeface="Montserrat" panose="00000500000000000000" pitchFamily="2" charset="0"/>
            </a:rPr>
            <a:t>Production</a:t>
          </a:r>
        </a:p>
      </dsp:txBody>
      <dsp:txXfrm>
        <a:off x="9031432" y="2118108"/>
        <a:ext cx="1411113" cy="463768"/>
      </dsp:txXfrm>
    </dsp:sp>
    <dsp:sp modelId="{6BC85FCD-A9E0-4568-B3C4-1AB5C61D3223}">
      <dsp:nvSpPr>
        <dsp:cNvPr id="0" name=""/>
        <dsp:cNvSpPr/>
      </dsp:nvSpPr>
      <dsp:spPr>
        <a:xfrm>
          <a:off x="8469538" y="2596305"/>
          <a:ext cx="1267450" cy="1049663"/>
        </a:xfrm>
        <a:custGeom>
          <a:avLst/>
          <a:gdLst/>
          <a:ahLst/>
          <a:cxnLst/>
          <a:rect l="0" t="0" r="0" b="0"/>
          <a:pathLst>
            <a:path>
              <a:moveTo>
                <a:pt x="1267450" y="0"/>
              </a:moveTo>
              <a:lnTo>
                <a:pt x="1267450" y="524831"/>
              </a:lnTo>
              <a:lnTo>
                <a:pt x="0" y="524831"/>
              </a:lnTo>
              <a:lnTo>
                <a:pt x="0" y="1049663"/>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49DDE130-A8F5-4573-ABDE-ADA897AA7C30}">
      <dsp:nvSpPr>
        <dsp:cNvPr id="0" name=""/>
        <dsp:cNvSpPr/>
      </dsp:nvSpPr>
      <dsp:spPr>
        <a:xfrm>
          <a:off x="7928598" y="3645968"/>
          <a:ext cx="1081880" cy="492624"/>
        </a:xfrm>
        <a:prstGeom prst="roundRect">
          <a:avLst>
            <a:gd name="adj" fmla="val 10000"/>
          </a:avLst>
        </a:prstGeom>
        <a:solidFill>
          <a:srgbClr val="FC7C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Finance</a:t>
          </a:r>
        </a:p>
      </dsp:txBody>
      <dsp:txXfrm>
        <a:off x="7943026" y="3660396"/>
        <a:ext cx="1053024" cy="463768"/>
      </dsp:txXfrm>
    </dsp:sp>
    <dsp:sp modelId="{50E1D2C9-18A5-4F55-ABBE-2CDDA872CC65}">
      <dsp:nvSpPr>
        <dsp:cNvPr id="0" name=""/>
        <dsp:cNvSpPr/>
      </dsp:nvSpPr>
      <dsp:spPr>
        <a:xfrm>
          <a:off x="9691269" y="2596305"/>
          <a:ext cx="91440" cy="1049663"/>
        </a:xfrm>
        <a:custGeom>
          <a:avLst/>
          <a:gdLst/>
          <a:ahLst/>
          <a:cxnLst/>
          <a:rect l="0" t="0" r="0" b="0"/>
          <a:pathLst>
            <a:path>
              <a:moveTo>
                <a:pt x="45720" y="0"/>
              </a:moveTo>
              <a:lnTo>
                <a:pt x="45720" y="524831"/>
              </a:lnTo>
              <a:lnTo>
                <a:pt x="54542" y="524831"/>
              </a:lnTo>
              <a:lnTo>
                <a:pt x="54542" y="1049663"/>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BA273750-1EB4-48EA-A67C-CCE79EEAFEBD}">
      <dsp:nvSpPr>
        <dsp:cNvPr id="0" name=""/>
        <dsp:cNvSpPr/>
      </dsp:nvSpPr>
      <dsp:spPr>
        <a:xfrm>
          <a:off x="9339396" y="3645968"/>
          <a:ext cx="812828" cy="492624"/>
        </a:xfrm>
        <a:prstGeom prst="roundRect">
          <a:avLst>
            <a:gd name="adj" fmla="val 10000"/>
          </a:avLst>
        </a:prstGeom>
        <a:solidFill>
          <a:srgbClr val="FC7C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HR</a:t>
          </a:r>
        </a:p>
      </dsp:txBody>
      <dsp:txXfrm>
        <a:off x="9353824" y="3660396"/>
        <a:ext cx="783972" cy="463768"/>
      </dsp:txXfrm>
    </dsp:sp>
    <dsp:sp modelId="{45F1A4E4-6296-4843-BB16-E3B8308B0B2A}">
      <dsp:nvSpPr>
        <dsp:cNvPr id="0" name=""/>
        <dsp:cNvSpPr/>
      </dsp:nvSpPr>
      <dsp:spPr>
        <a:xfrm>
          <a:off x="9736989" y="2596305"/>
          <a:ext cx="1202056" cy="1049663"/>
        </a:xfrm>
        <a:custGeom>
          <a:avLst/>
          <a:gdLst/>
          <a:ahLst/>
          <a:cxnLst/>
          <a:rect l="0" t="0" r="0" b="0"/>
          <a:pathLst>
            <a:path>
              <a:moveTo>
                <a:pt x="0" y="0"/>
              </a:moveTo>
              <a:lnTo>
                <a:pt x="0" y="524831"/>
              </a:lnTo>
              <a:lnTo>
                <a:pt x="1202056" y="524831"/>
              </a:lnTo>
              <a:lnTo>
                <a:pt x="1202056" y="1049663"/>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ED50DE37-2856-4FD5-84F1-05EF189C0946}">
      <dsp:nvSpPr>
        <dsp:cNvPr id="0" name=""/>
        <dsp:cNvSpPr/>
      </dsp:nvSpPr>
      <dsp:spPr>
        <a:xfrm>
          <a:off x="10447281" y="3645968"/>
          <a:ext cx="983528" cy="492624"/>
        </a:xfrm>
        <a:prstGeom prst="roundRect">
          <a:avLst>
            <a:gd name="adj" fmla="val 10000"/>
          </a:avLst>
        </a:prstGeom>
        <a:solidFill>
          <a:srgbClr val="FC7C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Operations</a:t>
          </a:r>
        </a:p>
      </dsp:txBody>
      <dsp:txXfrm>
        <a:off x="10461709" y="3660396"/>
        <a:ext cx="954672" cy="463768"/>
      </dsp:txXfrm>
    </dsp:sp>
    <dsp:sp modelId="{96AC9E0B-1672-410F-B18D-E5E08E4EAC9D}">
      <dsp:nvSpPr>
        <dsp:cNvPr id="0" name=""/>
        <dsp:cNvSpPr/>
      </dsp:nvSpPr>
      <dsp:spPr>
        <a:xfrm>
          <a:off x="8771625" y="351037"/>
          <a:ext cx="91440" cy="570217"/>
        </a:xfrm>
        <a:custGeom>
          <a:avLst/>
          <a:gdLst/>
          <a:ahLst/>
          <a:cxnLst/>
          <a:rect l="0" t="0" r="0" b="0"/>
          <a:pathLst>
            <a:path>
              <a:moveTo>
                <a:pt x="53873" y="0"/>
              </a:moveTo>
              <a:lnTo>
                <a:pt x="53873" y="285108"/>
              </a:lnTo>
              <a:lnTo>
                <a:pt x="45720" y="285108"/>
              </a:lnTo>
              <a:lnTo>
                <a:pt x="45720" y="570217"/>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5DE49A91-B7BF-4BC2-AEE8-9EE62F41897E}">
      <dsp:nvSpPr>
        <dsp:cNvPr id="0" name=""/>
        <dsp:cNvSpPr/>
      </dsp:nvSpPr>
      <dsp:spPr>
        <a:xfrm>
          <a:off x="8082740" y="921255"/>
          <a:ext cx="1469209" cy="327314"/>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0" kern="1200">
              <a:latin typeface="Montserrat" panose="00000500000000000000" pitchFamily="2" charset="0"/>
            </a:rPr>
            <a:t>Organisation B</a:t>
          </a:r>
        </a:p>
      </dsp:txBody>
      <dsp:txXfrm>
        <a:off x="8092327" y="930842"/>
        <a:ext cx="1450035" cy="308140"/>
      </dsp:txXfrm>
    </dsp:sp>
    <dsp:sp modelId="{2F0261C8-2760-43FB-9F42-8C09F3E5981D}">
      <dsp:nvSpPr>
        <dsp:cNvPr id="0" name=""/>
        <dsp:cNvSpPr/>
      </dsp:nvSpPr>
      <dsp:spPr>
        <a:xfrm>
          <a:off x="8825498" y="351037"/>
          <a:ext cx="1829570" cy="570217"/>
        </a:xfrm>
        <a:custGeom>
          <a:avLst/>
          <a:gdLst/>
          <a:ahLst/>
          <a:cxnLst/>
          <a:rect l="0" t="0" r="0" b="0"/>
          <a:pathLst>
            <a:path>
              <a:moveTo>
                <a:pt x="0" y="0"/>
              </a:moveTo>
              <a:lnTo>
                <a:pt x="0" y="285108"/>
              </a:lnTo>
              <a:lnTo>
                <a:pt x="1829570" y="285108"/>
              </a:lnTo>
              <a:lnTo>
                <a:pt x="1829570" y="570217"/>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8174B822-4B41-4E72-9525-DE63B78B207F}">
      <dsp:nvSpPr>
        <dsp:cNvPr id="0" name=""/>
        <dsp:cNvSpPr/>
      </dsp:nvSpPr>
      <dsp:spPr>
        <a:xfrm>
          <a:off x="9847005" y="921255"/>
          <a:ext cx="1616127" cy="327314"/>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0" kern="1200">
              <a:latin typeface="Montserrat" panose="00000500000000000000" pitchFamily="2" charset="0"/>
            </a:rPr>
            <a:t>Organisation C</a:t>
          </a:r>
        </a:p>
      </dsp:txBody>
      <dsp:txXfrm>
        <a:off x="9856592" y="930842"/>
        <a:ext cx="1596953" cy="308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0C420-AD15-4E20-AEC4-9E7362279DC3}">
      <dsp:nvSpPr>
        <dsp:cNvPr id="0" name=""/>
        <dsp:cNvSpPr/>
      </dsp:nvSpPr>
      <dsp:spPr>
        <a:xfrm>
          <a:off x="0" y="3498719"/>
          <a:ext cx="11710733" cy="9520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cs-CZ" sz="2000" kern="1200">
              <a:latin typeface="Montserrat" panose="00000500000000000000" pitchFamily="2" charset="0"/>
            </a:rPr>
            <a:t>Folders</a:t>
          </a:r>
          <a:endParaRPr lang="cs-CZ" sz="4000" kern="1200">
            <a:latin typeface="Montserrat" panose="00000500000000000000" pitchFamily="2" charset="0"/>
          </a:endParaRPr>
        </a:p>
      </dsp:txBody>
      <dsp:txXfrm>
        <a:off x="0" y="3498719"/>
        <a:ext cx="3513219" cy="952053"/>
      </dsp:txXfrm>
    </dsp:sp>
    <dsp:sp modelId="{6ADDE9A4-53DE-49B7-9B91-F6B9825CFD96}">
      <dsp:nvSpPr>
        <dsp:cNvPr id="0" name=""/>
        <dsp:cNvSpPr/>
      </dsp:nvSpPr>
      <dsp:spPr>
        <a:xfrm>
          <a:off x="0" y="1890212"/>
          <a:ext cx="11710733" cy="9520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cs-CZ" sz="2000" kern="1200">
              <a:latin typeface="Montserrat" panose="00000500000000000000" pitchFamily="2" charset="0"/>
            </a:rPr>
            <a:t>Tenants</a:t>
          </a:r>
          <a:endParaRPr lang="cs-CZ" sz="4000" kern="1200">
            <a:latin typeface="Montserrat" panose="00000500000000000000" pitchFamily="2" charset="0"/>
          </a:endParaRPr>
        </a:p>
      </dsp:txBody>
      <dsp:txXfrm>
        <a:off x="0" y="1890212"/>
        <a:ext cx="3513219" cy="952053"/>
      </dsp:txXfrm>
    </dsp:sp>
    <dsp:sp modelId="{70D353A8-DB2F-4FDB-9016-AD2F54B34371}">
      <dsp:nvSpPr>
        <dsp:cNvPr id="0" name=""/>
        <dsp:cNvSpPr/>
      </dsp:nvSpPr>
      <dsp:spPr>
        <a:xfrm>
          <a:off x="0" y="751859"/>
          <a:ext cx="11710733" cy="670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cs-CZ" sz="2000" kern="1200">
              <a:latin typeface="Montserrat" panose="00000500000000000000" pitchFamily="2" charset="0"/>
            </a:rPr>
            <a:t>Organisations</a:t>
          </a:r>
          <a:endParaRPr lang="cs-CZ" sz="4000" kern="1200">
            <a:latin typeface="Montserrat" panose="00000500000000000000" pitchFamily="2" charset="0"/>
          </a:endParaRPr>
        </a:p>
      </dsp:txBody>
      <dsp:txXfrm>
        <a:off x="0" y="751859"/>
        <a:ext cx="3513219" cy="670201"/>
      </dsp:txXfrm>
    </dsp:sp>
    <dsp:sp modelId="{4BD901E6-6462-4935-A1C7-B158F0462D87}">
      <dsp:nvSpPr>
        <dsp:cNvPr id="0" name=""/>
        <dsp:cNvSpPr/>
      </dsp:nvSpPr>
      <dsp:spPr>
        <a:xfrm>
          <a:off x="0" y="0"/>
          <a:ext cx="11710733" cy="418853"/>
        </a:xfrm>
        <a:prstGeom prst="roundRect">
          <a:avLst>
            <a:gd name="adj" fmla="val 10000"/>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cs-CZ" sz="2000" kern="1200">
              <a:solidFill>
                <a:schemeClr val="bg1"/>
              </a:solidFill>
              <a:latin typeface="Montserrat" panose="00000500000000000000" pitchFamily="2" charset="0"/>
            </a:rPr>
            <a:t>Cloud</a:t>
          </a:r>
          <a:endParaRPr lang="cs-CZ" sz="4000" kern="1200">
            <a:solidFill>
              <a:schemeClr val="bg1"/>
            </a:solidFill>
            <a:latin typeface="Montserrat" panose="00000500000000000000" pitchFamily="2" charset="0"/>
          </a:endParaRPr>
        </a:p>
      </dsp:txBody>
      <dsp:txXfrm>
        <a:off x="0" y="0"/>
        <a:ext cx="3513219" cy="418853"/>
      </dsp:txXfrm>
    </dsp:sp>
    <dsp:sp modelId="{DCCA779F-B6B9-47A2-9DF7-3EB5BD233172}">
      <dsp:nvSpPr>
        <dsp:cNvPr id="0" name=""/>
        <dsp:cNvSpPr/>
      </dsp:nvSpPr>
      <dsp:spPr>
        <a:xfrm>
          <a:off x="7620147" y="50788"/>
          <a:ext cx="2410702" cy="300248"/>
        </a:xfrm>
        <a:prstGeom prst="roundRect">
          <a:avLst>
            <a:gd name="adj" fmla="val 10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kern="1200">
              <a:latin typeface="Montserrat" panose="00000500000000000000" pitchFamily="2" charset="0"/>
            </a:rPr>
            <a:t>Login to cloud.uipath.com</a:t>
          </a:r>
        </a:p>
      </dsp:txBody>
      <dsp:txXfrm>
        <a:off x="7628941" y="59582"/>
        <a:ext cx="2393114" cy="282660"/>
      </dsp:txXfrm>
    </dsp:sp>
    <dsp:sp modelId="{02CE2BD5-EAC5-4F40-B3EE-DC560E28C072}">
      <dsp:nvSpPr>
        <dsp:cNvPr id="0" name=""/>
        <dsp:cNvSpPr/>
      </dsp:nvSpPr>
      <dsp:spPr>
        <a:xfrm>
          <a:off x="6987774" y="351037"/>
          <a:ext cx="1837724" cy="570217"/>
        </a:xfrm>
        <a:custGeom>
          <a:avLst/>
          <a:gdLst/>
          <a:ahLst/>
          <a:cxnLst/>
          <a:rect l="0" t="0" r="0" b="0"/>
          <a:pathLst>
            <a:path>
              <a:moveTo>
                <a:pt x="1837724" y="0"/>
              </a:moveTo>
              <a:lnTo>
                <a:pt x="1837724" y="285108"/>
              </a:lnTo>
              <a:lnTo>
                <a:pt x="0" y="285108"/>
              </a:lnTo>
              <a:lnTo>
                <a:pt x="0" y="570217"/>
              </a:lnTo>
            </a:path>
          </a:pathLst>
        </a:custGeom>
        <a:noFill/>
        <a:ln w="28575" cap="flat" cmpd="sng" algn="ctr">
          <a:solidFill>
            <a:schemeClr val="bg2"/>
          </a:solidFill>
          <a:prstDash val="solid"/>
          <a:miter lim="800000"/>
        </a:ln>
        <a:effectLst/>
      </dsp:spPr>
      <dsp:style>
        <a:lnRef idx="2">
          <a:scrgbClr r="0" g="0" b="0"/>
        </a:lnRef>
        <a:fillRef idx="0">
          <a:scrgbClr r="0" g="0" b="0"/>
        </a:fillRef>
        <a:effectRef idx="0">
          <a:scrgbClr r="0" g="0" b="0"/>
        </a:effectRef>
        <a:fontRef idx="minor"/>
      </dsp:style>
    </dsp:sp>
    <dsp:sp modelId="{EF38A932-9452-46DE-AF7C-C804DF690F70}">
      <dsp:nvSpPr>
        <dsp:cNvPr id="0" name=""/>
        <dsp:cNvSpPr/>
      </dsp:nvSpPr>
      <dsp:spPr>
        <a:xfrm>
          <a:off x="6187863" y="921255"/>
          <a:ext cx="1599820" cy="327314"/>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0" kern="1200">
              <a:latin typeface="Montserrat" panose="00000500000000000000" pitchFamily="2" charset="0"/>
            </a:rPr>
            <a:t>Organisation A</a:t>
          </a:r>
        </a:p>
      </dsp:txBody>
      <dsp:txXfrm>
        <a:off x="6197450" y="930842"/>
        <a:ext cx="1580646" cy="308140"/>
      </dsp:txXfrm>
    </dsp:sp>
    <dsp:sp modelId="{A3568491-5C1A-4170-B27F-FE5BB94189E3}">
      <dsp:nvSpPr>
        <dsp:cNvPr id="0" name=""/>
        <dsp:cNvSpPr/>
      </dsp:nvSpPr>
      <dsp:spPr>
        <a:xfrm>
          <a:off x="4238559" y="1248570"/>
          <a:ext cx="2749214" cy="855110"/>
        </a:xfrm>
        <a:custGeom>
          <a:avLst/>
          <a:gdLst/>
          <a:ahLst/>
          <a:cxnLst/>
          <a:rect l="0" t="0" r="0" b="0"/>
          <a:pathLst>
            <a:path>
              <a:moveTo>
                <a:pt x="2749214" y="0"/>
              </a:moveTo>
              <a:lnTo>
                <a:pt x="2749214" y="427555"/>
              </a:lnTo>
              <a:lnTo>
                <a:pt x="0" y="427555"/>
              </a:lnTo>
              <a:lnTo>
                <a:pt x="0" y="855110"/>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3740215C-2276-433A-9038-999E3D49A672}">
      <dsp:nvSpPr>
        <dsp:cNvPr id="0" name=""/>
        <dsp:cNvSpPr/>
      </dsp:nvSpPr>
      <dsp:spPr>
        <a:xfrm>
          <a:off x="3518574" y="2103680"/>
          <a:ext cx="1439969" cy="492624"/>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1" kern="1200">
              <a:latin typeface="Montserrat" panose="00000500000000000000" pitchFamily="2" charset="0"/>
            </a:rPr>
            <a:t>Development</a:t>
          </a:r>
        </a:p>
      </dsp:txBody>
      <dsp:txXfrm>
        <a:off x="3533002" y="2118108"/>
        <a:ext cx="1411113" cy="463768"/>
      </dsp:txXfrm>
    </dsp:sp>
    <dsp:sp modelId="{0A42E2B6-A17E-4A24-B4BE-D4D69C90AE19}">
      <dsp:nvSpPr>
        <dsp:cNvPr id="0" name=""/>
        <dsp:cNvSpPr/>
      </dsp:nvSpPr>
      <dsp:spPr>
        <a:xfrm>
          <a:off x="5973584" y="1248570"/>
          <a:ext cx="1014189" cy="846645"/>
        </a:xfrm>
        <a:custGeom>
          <a:avLst/>
          <a:gdLst/>
          <a:ahLst/>
          <a:cxnLst/>
          <a:rect l="0" t="0" r="0" b="0"/>
          <a:pathLst>
            <a:path>
              <a:moveTo>
                <a:pt x="1014189" y="0"/>
              </a:moveTo>
              <a:lnTo>
                <a:pt x="1014189" y="423322"/>
              </a:lnTo>
              <a:lnTo>
                <a:pt x="0" y="423322"/>
              </a:lnTo>
              <a:lnTo>
                <a:pt x="0" y="846645"/>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824356E4-89B0-4D7B-B436-08810B51757E}">
      <dsp:nvSpPr>
        <dsp:cNvPr id="0" name=""/>
        <dsp:cNvSpPr/>
      </dsp:nvSpPr>
      <dsp:spPr>
        <a:xfrm>
          <a:off x="5253599" y="2095215"/>
          <a:ext cx="1439969" cy="492624"/>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1" kern="1200">
              <a:latin typeface="Montserrat" panose="00000500000000000000" pitchFamily="2" charset="0"/>
            </a:rPr>
            <a:t>Testing</a:t>
          </a:r>
        </a:p>
      </dsp:txBody>
      <dsp:txXfrm>
        <a:off x="5268027" y="2109643"/>
        <a:ext cx="1411113" cy="463768"/>
      </dsp:txXfrm>
    </dsp:sp>
    <dsp:sp modelId="{1592CC48-A90B-42F1-9AB7-C7110588442E}">
      <dsp:nvSpPr>
        <dsp:cNvPr id="0" name=""/>
        <dsp:cNvSpPr/>
      </dsp:nvSpPr>
      <dsp:spPr>
        <a:xfrm>
          <a:off x="4706134" y="2587840"/>
          <a:ext cx="1267450" cy="1058128"/>
        </a:xfrm>
        <a:custGeom>
          <a:avLst/>
          <a:gdLst/>
          <a:ahLst/>
          <a:cxnLst/>
          <a:rect l="0" t="0" r="0" b="0"/>
          <a:pathLst>
            <a:path>
              <a:moveTo>
                <a:pt x="1267450" y="0"/>
              </a:moveTo>
              <a:lnTo>
                <a:pt x="1267450" y="529064"/>
              </a:lnTo>
              <a:lnTo>
                <a:pt x="0" y="529064"/>
              </a:lnTo>
              <a:lnTo>
                <a:pt x="0" y="1058128"/>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451F25BA-233A-4742-BB18-A0433022DC35}">
      <dsp:nvSpPr>
        <dsp:cNvPr id="0" name=""/>
        <dsp:cNvSpPr/>
      </dsp:nvSpPr>
      <dsp:spPr>
        <a:xfrm>
          <a:off x="4165193" y="3645968"/>
          <a:ext cx="1081880" cy="492624"/>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Finance</a:t>
          </a:r>
        </a:p>
      </dsp:txBody>
      <dsp:txXfrm>
        <a:off x="4179621" y="3660396"/>
        <a:ext cx="1053024" cy="463768"/>
      </dsp:txXfrm>
    </dsp:sp>
    <dsp:sp modelId="{8C342512-7793-4A58-8090-CA028D4BD800}">
      <dsp:nvSpPr>
        <dsp:cNvPr id="0" name=""/>
        <dsp:cNvSpPr/>
      </dsp:nvSpPr>
      <dsp:spPr>
        <a:xfrm>
          <a:off x="5902824" y="2587840"/>
          <a:ext cx="91440" cy="1058128"/>
        </a:xfrm>
        <a:custGeom>
          <a:avLst/>
          <a:gdLst/>
          <a:ahLst/>
          <a:cxnLst/>
          <a:rect l="0" t="0" r="0" b="0"/>
          <a:pathLst>
            <a:path>
              <a:moveTo>
                <a:pt x="70760" y="0"/>
              </a:moveTo>
              <a:lnTo>
                <a:pt x="70760" y="529064"/>
              </a:lnTo>
              <a:lnTo>
                <a:pt x="45720" y="529064"/>
              </a:lnTo>
              <a:lnTo>
                <a:pt x="45720" y="1058128"/>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0A5146AF-ED26-4405-B951-F9937D74A112}">
      <dsp:nvSpPr>
        <dsp:cNvPr id="0" name=""/>
        <dsp:cNvSpPr/>
      </dsp:nvSpPr>
      <dsp:spPr>
        <a:xfrm>
          <a:off x="5542129" y="3645968"/>
          <a:ext cx="812828" cy="492624"/>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HR</a:t>
          </a:r>
        </a:p>
      </dsp:txBody>
      <dsp:txXfrm>
        <a:off x="5556557" y="3660396"/>
        <a:ext cx="783972" cy="463768"/>
      </dsp:txXfrm>
    </dsp:sp>
    <dsp:sp modelId="{7923D2C4-B556-4C2F-8AD3-4C25F518FEA5}">
      <dsp:nvSpPr>
        <dsp:cNvPr id="0" name=""/>
        <dsp:cNvSpPr/>
      </dsp:nvSpPr>
      <dsp:spPr>
        <a:xfrm>
          <a:off x="5973584" y="2587840"/>
          <a:ext cx="1168193" cy="1058128"/>
        </a:xfrm>
        <a:custGeom>
          <a:avLst/>
          <a:gdLst/>
          <a:ahLst/>
          <a:cxnLst/>
          <a:rect l="0" t="0" r="0" b="0"/>
          <a:pathLst>
            <a:path>
              <a:moveTo>
                <a:pt x="0" y="0"/>
              </a:moveTo>
              <a:lnTo>
                <a:pt x="0" y="529064"/>
              </a:lnTo>
              <a:lnTo>
                <a:pt x="1168193" y="529064"/>
              </a:lnTo>
              <a:lnTo>
                <a:pt x="1168193" y="1058128"/>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369A32DD-AFD0-4EC3-90DE-46B318D9C8CE}">
      <dsp:nvSpPr>
        <dsp:cNvPr id="0" name=""/>
        <dsp:cNvSpPr/>
      </dsp:nvSpPr>
      <dsp:spPr>
        <a:xfrm>
          <a:off x="6650014" y="3645968"/>
          <a:ext cx="983528" cy="492624"/>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Operations</a:t>
          </a:r>
        </a:p>
      </dsp:txBody>
      <dsp:txXfrm>
        <a:off x="6664442" y="3660396"/>
        <a:ext cx="954672" cy="463768"/>
      </dsp:txXfrm>
    </dsp:sp>
    <dsp:sp modelId="{82A3587D-BE0B-4C24-89DF-E75592657921}">
      <dsp:nvSpPr>
        <dsp:cNvPr id="0" name=""/>
        <dsp:cNvSpPr/>
      </dsp:nvSpPr>
      <dsp:spPr>
        <a:xfrm>
          <a:off x="6987774" y="1248570"/>
          <a:ext cx="2749214" cy="855110"/>
        </a:xfrm>
        <a:custGeom>
          <a:avLst/>
          <a:gdLst/>
          <a:ahLst/>
          <a:cxnLst/>
          <a:rect l="0" t="0" r="0" b="0"/>
          <a:pathLst>
            <a:path>
              <a:moveTo>
                <a:pt x="0" y="0"/>
              </a:moveTo>
              <a:lnTo>
                <a:pt x="0" y="427555"/>
              </a:lnTo>
              <a:lnTo>
                <a:pt x="2749214" y="427555"/>
              </a:lnTo>
              <a:lnTo>
                <a:pt x="2749214" y="855110"/>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EFF2D8D9-4CBD-41B7-998A-717EBB97EA46}">
      <dsp:nvSpPr>
        <dsp:cNvPr id="0" name=""/>
        <dsp:cNvSpPr/>
      </dsp:nvSpPr>
      <dsp:spPr>
        <a:xfrm>
          <a:off x="9017004" y="2103680"/>
          <a:ext cx="1439969" cy="492624"/>
        </a:xfrm>
        <a:prstGeom prst="roundRect">
          <a:avLst>
            <a:gd name="adj" fmla="val 10000"/>
          </a:avLst>
        </a:prstGeom>
        <a:solidFill>
          <a:srgbClr val="A5131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1" kern="1200">
              <a:latin typeface="Montserrat" panose="00000500000000000000" pitchFamily="2" charset="0"/>
            </a:rPr>
            <a:t>Production</a:t>
          </a:r>
        </a:p>
      </dsp:txBody>
      <dsp:txXfrm>
        <a:off x="9031432" y="2118108"/>
        <a:ext cx="1411113" cy="463768"/>
      </dsp:txXfrm>
    </dsp:sp>
    <dsp:sp modelId="{6BC85FCD-A9E0-4568-B3C4-1AB5C61D3223}">
      <dsp:nvSpPr>
        <dsp:cNvPr id="0" name=""/>
        <dsp:cNvSpPr/>
      </dsp:nvSpPr>
      <dsp:spPr>
        <a:xfrm>
          <a:off x="8469538" y="2596305"/>
          <a:ext cx="1267450" cy="1049663"/>
        </a:xfrm>
        <a:custGeom>
          <a:avLst/>
          <a:gdLst/>
          <a:ahLst/>
          <a:cxnLst/>
          <a:rect l="0" t="0" r="0" b="0"/>
          <a:pathLst>
            <a:path>
              <a:moveTo>
                <a:pt x="1267450" y="0"/>
              </a:moveTo>
              <a:lnTo>
                <a:pt x="1267450" y="524831"/>
              </a:lnTo>
              <a:lnTo>
                <a:pt x="0" y="524831"/>
              </a:lnTo>
              <a:lnTo>
                <a:pt x="0" y="1049663"/>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49DDE130-A8F5-4573-ABDE-ADA897AA7C30}">
      <dsp:nvSpPr>
        <dsp:cNvPr id="0" name=""/>
        <dsp:cNvSpPr/>
      </dsp:nvSpPr>
      <dsp:spPr>
        <a:xfrm>
          <a:off x="7928598" y="3645968"/>
          <a:ext cx="1081880" cy="492624"/>
        </a:xfrm>
        <a:prstGeom prst="roundRect">
          <a:avLst>
            <a:gd name="adj" fmla="val 10000"/>
          </a:avLst>
        </a:prstGeom>
        <a:solidFill>
          <a:srgbClr val="FC7C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Finance</a:t>
          </a:r>
        </a:p>
      </dsp:txBody>
      <dsp:txXfrm>
        <a:off x="7943026" y="3660396"/>
        <a:ext cx="1053024" cy="463768"/>
      </dsp:txXfrm>
    </dsp:sp>
    <dsp:sp modelId="{50E1D2C9-18A5-4F55-ABBE-2CDDA872CC65}">
      <dsp:nvSpPr>
        <dsp:cNvPr id="0" name=""/>
        <dsp:cNvSpPr/>
      </dsp:nvSpPr>
      <dsp:spPr>
        <a:xfrm>
          <a:off x="9691269" y="2596305"/>
          <a:ext cx="91440" cy="1049663"/>
        </a:xfrm>
        <a:custGeom>
          <a:avLst/>
          <a:gdLst/>
          <a:ahLst/>
          <a:cxnLst/>
          <a:rect l="0" t="0" r="0" b="0"/>
          <a:pathLst>
            <a:path>
              <a:moveTo>
                <a:pt x="45720" y="0"/>
              </a:moveTo>
              <a:lnTo>
                <a:pt x="45720" y="524831"/>
              </a:lnTo>
              <a:lnTo>
                <a:pt x="54542" y="524831"/>
              </a:lnTo>
              <a:lnTo>
                <a:pt x="54542" y="1049663"/>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BA273750-1EB4-48EA-A67C-CCE79EEAFEBD}">
      <dsp:nvSpPr>
        <dsp:cNvPr id="0" name=""/>
        <dsp:cNvSpPr/>
      </dsp:nvSpPr>
      <dsp:spPr>
        <a:xfrm>
          <a:off x="9339396" y="3645968"/>
          <a:ext cx="812828" cy="492624"/>
        </a:xfrm>
        <a:prstGeom prst="roundRect">
          <a:avLst>
            <a:gd name="adj" fmla="val 10000"/>
          </a:avLst>
        </a:prstGeom>
        <a:solidFill>
          <a:srgbClr val="FC7C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HR</a:t>
          </a:r>
        </a:p>
      </dsp:txBody>
      <dsp:txXfrm>
        <a:off x="9353824" y="3660396"/>
        <a:ext cx="783972" cy="463768"/>
      </dsp:txXfrm>
    </dsp:sp>
    <dsp:sp modelId="{45F1A4E4-6296-4843-BB16-E3B8308B0B2A}">
      <dsp:nvSpPr>
        <dsp:cNvPr id="0" name=""/>
        <dsp:cNvSpPr/>
      </dsp:nvSpPr>
      <dsp:spPr>
        <a:xfrm>
          <a:off x="9736989" y="2596305"/>
          <a:ext cx="1202056" cy="1049663"/>
        </a:xfrm>
        <a:custGeom>
          <a:avLst/>
          <a:gdLst/>
          <a:ahLst/>
          <a:cxnLst/>
          <a:rect l="0" t="0" r="0" b="0"/>
          <a:pathLst>
            <a:path>
              <a:moveTo>
                <a:pt x="0" y="0"/>
              </a:moveTo>
              <a:lnTo>
                <a:pt x="0" y="524831"/>
              </a:lnTo>
              <a:lnTo>
                <a:pt x="1202056" y="524831"/>
              </a:lnTo>
              <a:lnTo>
                <a:pt x="1202056" y="1049663"/>
              </a:lnTo>
            </a:path>
          </a:pathLst>
        </a:custGeom>
        <a:noFill/>
        <a:ln w="28575" cap="flat" cmpd="sng" algn="ctr">
          <a:solidFill>
            <a:srgbClr val="F17751"/>
          </a:solidFill>
          <a:prstDash val="solid"/>
          <a:miter lim="800000"/>
        </a:ln>
        <a:effectLst/>
      </dsp:spPr>
      <dsp:style>
        <a:lnRef idx="2">
          <a:scrgbClr r="0" g="0" b="0"/>
        </a:lnRef>
        <a:fillRef idx="0">
          <a:scrgbClr r="0" g="0" b="0"/>
        </a:fillRef>
        <a:effectRef idx="0">
          <a:scrgbClr r="0" g="0" b="0"/>
        </a:effectRef>
        <a:fontRef idx="minor"/>
      </dsp:style>
    </dsp:sp>
    <dsp:sp modelId="{ED50DE37-2856-4FD5-84F1-05EF189C0946}">
      <dsp:nvSpPr>
        <dsp:cNvPr id="0" name=""/>
        <dsp:cNvSpPr/>
      </dsp:nvSpPr>
      <dsp:spPr>
        <a:xfrm>
          <a:off x="10447281" y="3645968"/>
          <a:ext cx="983528" cy="492624"/>
        </a:xfrm>
        <a:prstGeom prst="roundRect">
          <a:avLst>
            <a:gd name="adj" fmla="val 10000"/>
          </a:avLst>
        </a:prstGeom>
        <a:solidFill>
          <a:srgbClr val="FC7C7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cs-CZ" sz="1200" b="0" kern="1200">
              <a:latin typeface="Montserrat" panose="00000500000000000000" pitchFamily="2" charset="0"/>
            </a:rPr>
            <a:t>Operations</a:t>
          </a:r>
        </a:p>
      </dsp:txBody>
      <dsp:txXfrm>
        <a:off x="10461709" y="3660396"/>
        <a:ext cx="954672" cy="463768"/>
      </dsp:txXfrm>
    </dsp:sp>
    <dsp:sp modelId="{96AC9E0B-1672-410F-B18D-E5E08E4EAC9D}">
      <dsp:nvSpPr>
        <dsp:cNvPr id="0" name=""/>
        <dsp:cNvSpPr/>
      </dsp:nvSpPr>
      <dsp:spPr>
        <a:xfrm>
          <a:off x="8771625" y="351037"/>
          <a:ext cx="91440" cy="570217"/>
        </a:xfrm>
        <a:custGeom>
          <a:avLst/>
          <a:gdLst/>
          <a:ahLst/>
          <a:cxnLst/>
          <a:rect l="0" t="0" r="0" b="0"/>
          <a:pathLst>
            <a:path>
              <a:moveTo>
                <a:pt x="53873" y="0"/>
              </a:moveTo>
              <a:lnTo>
                <a:pt x="53873" y="285108"/>
              </a:lnTo>
              <a:lnTo>
                <a:pt x="45720" y="285108"/>
              </a:lnTo>
              <a:lnTo>
                <a:pt x="45720" y="570217"/>
              </a:lnTo>
            </a:path>
          </a:pathLst>
        </a:custGeom>
        <a:noFill/>
        <a:ln w="28575" cap="flat" cmpd="sng" algn="ctr">
          <a:solidFill>
            <a:schemeClr val="bg2"/>
          </a:solidFill>
          <a:prstDash val="solid"/>
          <a:miter lim="800000"/>
        </a:ln>
        <a:effectLst/>
      </dsp:spPr>
      <dsp:style>
        <a:lnRef idx="2">
          <a:scrgbClr r="0" g="0" b="0"/>
        </a:lnRef>
        <a:fillRef idx="0">
          <a:scrgbClr r="0" g="0" b="0"/>
        </a:fillRef>
        <a:effectRef idx="0">
          <a:scrgbClr r="0" g="0" b="0"/>
        </a:effectRef>
        <a:fontRef idx="minor"/>
      </dsp:style>
    </dsp:sp>
    <dsp:sp modelId="{5DE49A91-B7BF-4BC2-AEE8-9EE62F41897E}">
      <dsp:nvSpPr>
        <dsp:cNvPr id="0" name=""/>
        <dsp:cNvSpPr/>
      </dsp:nvSpPr>
      <dsp:spPr>
        <a:xfrm>
          <a:off x="8082740" y="921255"/>
          <a:ext cx="1469209" cy="327314"/>
        </a:xfrm>
        <a:prstGeom prst="roundRect">
          <a:avLst>
            <a:gd name="adj" fmla="val 10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0" kern="1200">
              <a:latin typeface="Montserrat" panose="00000500000000000000" pitchFamily="2" charset="0"/>
            </a:rPr>
            <a:t>Organisation B</a:t>
          </a:r>
        </a:p>
      </dsp:txBody>
      <dsp:txXfrm>
        <a:off x="8092327" y="930842"/>
        <a:ext cx="1450035" cy="308140"/>
      </dsp:txXfrm>
    </dsp:sp>
    <dsp:sp modelId="{2F0261C8-2760-43FB-9F42-8C09F3E5981D}">
      <dsp:nvSpPr>
        <dsp:cNvPr id="0" name=""/>
        <dsp:cNvSpPr/>
      </dsp:nvSpPr>
      <dsp:spPr>
        <a:xfrm>
          <a:off x="8825498" y="351037"/>
          <a:ext cx="1829570" cy="570217"/>
        </a:xfrm>
        <a:custGeom>
          <a:avLst/>
          <a:gdLst/>
          <a:ahLst/>
          <a:cxnLst/>
          <a:rect l="0" t="0" r="0" b="0"/>
          <a:pathLst>
            <a:path>
              <a:moveTo>
                <a:pt x="0" y="0"/>
              </a:moveTo>
              <a:lnTo>
                <a:pt x="0" y="285108"/>
              </a:lnTo>
              <a:lnTo>
                <a:pt x="1829570" y="285108"/>
              </a:lnTo>
              <a:lnTo>
                <a:pt x="1829570" y="570217"/>
              </a:lnTo>
            </a:path>
          </a:pathLst>
        </a:custGeom>
        <a:noFill/>
        <a:ln w="28575" cap="flat" cmpd="sng" algn="ctr">
          <a:solidFill>
            <a:schemeClr val="bg2"/>
          </a:solidFill>
          <a:prstDash val="solid"/>
          <a:miter lim="800000"/>
        </a:ln>
        <a:effectLst/>
      </dsp:spPr>
      <dsp:style>
        <a:lnRef idx="2">
          <a:scrgbClr r="0" g="0" b="0"/>
        </a:lnRef>
        <a:fillRef idx="0">
          <a:scrgbClr r="0" g="0" b="0"/>
        </a:fillRef>
        <a:effectRef idx="0">
          <a:scrgbClr r="0" g="0" b="0"/>
        </a:effectRef>
        <a:fontRef idx="minor"/>
      </dsp:style>
    </dsp:sp>
    <dsp:sp modelId="{8174B822-4B41-4E72-9525-DE63B78B207F}">
      <dsp:nvSpPr>
        <dsp:cNvPr id="0" name=""/>
        <dsp:cNvSpPr/>
      </dsp:nvSpPr>
      <dsp:spPr>
        <a:xfrm>
          <a:off x="9847005" y="921255"/>
          <a:ext cx="1616127" cy="327314"/>
        </a:xfrm>
        <a:prstGeom prst="roundRect">
          <a:avLst>
            <a:gd name="adj" fmla="val 10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cs-CZ" sz="1400" b="0" kern="1200">
              <a:latin typeface="Montserrat" panose="00000500000000000000" pitchFamily="2" charset="0"/>
            </a:rPr>
            <a:t>Organisation C</a:t>
          </a:r>
        </a:p>
      </dsp:txBody>
      <dsp:txXfrm>
        <a:off x="9856592" y="930842"/>
        <a:ext cx="1596953" cy="3081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92775-F8DE-4F70-A03E-123E47C08ED0}" type="datetimeFigureOut">
              <a:rPr lang="en-GB" smtClean="0"/>
              <a:t>04/01/2022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37EAF-16AB-4D80-89C9-D4DA0B2B7769}" type="slidenum">
              <a:rPr lang="en-GB" smtClean="0"/>
              <a:t>‹#›</a:t>
            </a:fld>
            <a:endParaRPr lang="en-GB"/>
          </a:p>
        </p:txBody>
      </p:sp>
    </p:spTree>
    <p:extLst>
      <p:ext uri="{BB962C8B-B14F-4D97-AF65-F5344CB8AC3E}">
        <p14:creationId xmlns:p14="http://schemas.microsoft.com/office/powerpoint/2010/main" val="1401353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62B37EAF-16AB-4D80-89C9-D4DA0B2B7769}" type="slidenum">
              <a:rPr lang="en-GB" smtClean="0"/>
              <a:t>1</a:t>
            </a:fld>
            <a:endParaRPr lang="en-GB"/>
          </a:p>
        </p:txBody>
      </p:sp>
    </p:spTree>
    <p:extLst>
      <p:ext uri="{BB962C8B-B14F-4D97-AF65-F5344CB8AC3E}">
        <p14:creationId xmlns:p14="http://schemas.microsoft.com/office/powerpoint/2010/main" val="305855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I'm Roman and I'm also part of the Robot ICT family</a:t>
            </a:r>
            <a:r>
              <a:rPr lang="cs-CZ"/>
              <a:t>, where we love </a:t>
            </a:r>
            <a:r>
              <a:rPr lang="en-US"/>
              <a:t>to automate every process possible.</a:t>
            </a:r>
          </a:p>
          <a:p>
            <a:r>
              <a:rPr lang="en-US"/>
              <a:t>Some quick about Robot ICT. We are a Czech based company </a:t>
            </a:r>
            <a:r>
              <a:rPr lang="en-US" err="1"/>
              <a:t>focussed</a:t>
            </a:r>
            <a:r>
              <a:rPr lang="en-US"/>
              <a:t> on automation in different kind of industries. We do this by using RPA, which is Robotic Process Automation and we also use our own workflow automation software which is more specialized on networks, datacenters and large IT environments.</a:t>
            </a:r>
          </a:p>
          <a:p>
            <a:r>
              <a:rPr lang="en-US"/>
              <a:t>If you want to know more about Robot ICT, The Academy, Our </a:t>
            </a:r>
            <a:r>
              <a:rPr lang="en-US" err="1"/>
              <a:t>Comminuty</a:t>
            </a:r>
            <a:r>
              <a:rPr lang="en-US"/>
              <a:t>, all links are in the description below. </a:t>
            </a:r>
            <a:r>
              <a:rPr lang="cs-CZ"/>
              <a:t>If you will enjoy this webinar, p</a:t>
            </a:r>
            <a:r>
              <a:rPr lang="en-US"/>
              <a:t>lease </a:t>
            </a:r>
            <a:r>
              <a:rPr lang="cs-CZ"/>
              <a:t>give us a </a:t>
            </a:r>
            <a:r>
              <a:rPr lang="en-US"/>
              <a:t>like and </a:t>
            </a:r>
            <a:r>
              <a:rPr lang="en-US" err="1"/>
              <a:t>subscrib</a:t>
            </a:r>
            <a:r>
              <a:rPr lang="cs-CZ"/>
              <a:t>e</a:t>
            </a:r>
            <a:r>
              <a:rPr lang="en-US"/>
              <a:t>, it would mean a lot to us.</a:t>
            </a:r>
            <a:endParaRPr lang="cs-CZ"/>
          </a:p>
        </p:txBody>
      </p:sp>
      <p:sp>
        <p:nvSpPr>
          <p:cNvPr id="4" name="Slide Number Placeholder 3"/>
          <p:cNvSpPr>
            <a:spLocks noGrp="1"/>
          </p:cNvSpPr>
          <p:nvPr>
            <p:ph type="sldNum" sz="quarter" idx="5"/>
          </p:nvPr>
        </p:nvSpPr>
        <p:spPr/>
        <p:txBody>
          <a:bodyPr/>
          <a:lstStyle/>
          <a:p>
            <a:fld id="{62B37EAF-16AB-4D80-89C9-D4DA0B2B7769}" type="slidenum">
              <a:rPr lang="en-GB" smtClean="0"/>
              <a:t>2</a:t>
            </a:fld>
            <a:endParaRPr lang="en-GB"/>
          </a:p>
        </p:txBody>
      </p:sp>
    </p:spTree>
    <p:extLst>
      <p:ext uri="{BB962C8B-B14F-4D97-AF65-F5344CB8AC3E}">
        <p14:creationId xmlns:p14="http://schemas.microsoft.com/office/powerpoint/2010/main" val="83499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62B37EAF-16AB-4D80-89C9-D4DA0B2B7769}" type="slidenum">
              <a:rPr lang="en-GB" smtClean="0"/>
              <a:t>3</a:t>
            </a:fld>
            <a:endParaRPr lang="en-GB"/>
          </a:p>
        </p:txBody>
      </p:sp>
    </p:spTree>
    <p:extLst>
      <p:ext uri="{BB962C8B-B14F-4D97-AF65-F5344CB8AC3E}">
        <p14:creationId xmlns:p14="http://schemas.microsoft.com/office/powerpoint/2010/main" val="78960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62B37EAF-16AB-4D80-89C9-D4DA0B2B7769}" type="slidenum">
              <a:rPr lang="en-GB" smtClean="0"/>
              <a:t>4</a:t>
            </a:fld>
            <a:endParaRPr lang="en-GB"/>
          </a:p>
        </p:txBody>
      </p:sp>
    </p:spTree>
    <p:extLst>
      <p:ext uri="{BB962C8B-B14F-4D97-AF65-F5344CB8AC3E}">
        <p14:creationId xmlns:p14="http://schemas.microsoft.com/office/powerpoint/2010/main" val="342073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62B37EAF-16AB-4D80-89C9-D4DA0B2B7769}" type="slidenum">
              <a:rPr lang="en-GB" smtClean="0"/>
              <a:t>5</a:t>
            </a:fld>
            <a:endParaRPr lang="en-GB"/>
          </a:p>
        </p:txBody>
      </p:sp>
    </p:spTree>
    <p:extLst>
      <p:ext uri="{BB962C8B-B14F-4D97-AF65-F5344CB8AC3E}">
        <p14:creationId xmlns:p14="http://schemas.microsoft.com/office/powerpoint/2010/main" val="1760063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62B37EAF-16AB-4D80-89C9-D4DA0B2B7769}" type="slidenum">
              <a:rPr lang="en-GB" smtClean="0"/>
              <a:t>6</a:t>
            </a:fld>
            <a:endParaRPr lang="en-GB"/>
          </a:p>
        </p:txBody>
      </p:sp>
    </p:spTree>
    <p:extLst>
      <p:ext uri="{BB962C8B-B14F-4D97-AF65-F5344CB8AC3E}">
        <p14:creationId xmlns:p14="http://schemas.microsoft.com/office/powerpoint/2010/main" val="3756956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62B37EAF-16AB-4D80-89C9-D4DA0B2B7769}" type="slidenum">
              <a:rPr lang="en-GB" smtClean="0"/>
              <a:t>7</a:t>
            </a:fld>
            <a:endParaRPr lang="en-GB"/>
          </a:p>
        </p:txBody>
      </p:sp>
    </p:spTree>
    <p:extLst>
      <p:ext uri="{BB962C8B-B14F-4D97-AF65-F5344CB8AC3E}">
        <p14:creationId xmlns:p14="http://schemas.microsoft.com/office/powerpoint/2010/main" val="217188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37EAF-16AB-4D80-89C9-D4DA0B2B7769}" type="slidenum">
              <a:rPr lang="en-GB" smtClean="0"/>
              <a:t>9</a:t>
            </a:fld>
            <a:endParaRPr lang="en-GB"/>
          </a:p>
        </p:txBody>
      </p:sp>
    </p:spTree>
    <p:extLst>
      <p:ext uri="{BB962C8B-B14F-4D97-AF65-F5344CB8AC3E}">
        <p14:creationId xmlns:p14="http://schemas.microsoft.com/office/powerpoint/2010/main" val="425947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62B37EAF-16AB-4D80-89C9-D4DA0B2B7769}" type="slidenum">
              <a:rPr lang="en-GB" smtClean="0"/>
              <a:t>10</a:t>
            </a:fld>
            <a:endParaRPr lang="en-GB"/>
          </a:p>
        </p:txBody>
      </p:sp>
    </p:spTree>
    <p:extLst>
      <p:ext uri="{BB962C8B-B14F-4D97-AF65-F5344CB8AC3E}">
        <p14:creationId xmlns:p14="http://schemas.microsoft.com/office/powerpoint/2010/main" val="196876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7B53-E3B3-418C-AED7-9CC72257F5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C3039A-140B-43CC-9418-E21DAE7EB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128822-9942-4DDE-8D55-26949282856A}"/>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5" name="Footer Placeholder 4">
            <a:extLst>
              <a:ext uri="{FF2B5EF4-FFF2-40B4-BE49-F238E27FC236}">
                <a16:creationId xmlns:a16="http://schemas.microsoft.com/office/drawing/2014/main" id="{4DEE9797-CC8B-4D0E-A957-480A4B7D9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CC8AF-1F45-485F-A715-A215176AAF49}"/>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359338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6AAC-D590-46C2-B39A-428B2812D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80F78C-9BF9-48B4-9601-8788F1B9F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81A9A-25D3-4647-9273-4E5279AC8ED9}"/>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5" name="Footer Placeholder 4">
            <a:extLst>
              <a:ext uri="{FF2B5EF4-FFF2-40B4-BE49-F238E27FC236}">
                <a16:creationId xmlns:a16="http://schemas.microsoft.com/office/drawing/2014/main" id="{787D32E8-3461-4023-A671-66A0F4D19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6119E-F02D-4FD9-8D51-CE570443DDAB}"/>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17827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214DA-029D-4F65-ABF1-4210A1B2D6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4A5F34-53D6-4591-852E-3B3A56037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6D014-8194-43B3-8DC3-A3BD8636D8AF}"/>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5" name="Footer Placeholder 4">
            <a:extLst>
              <a:ext uri="{FF2B5EF4-FFF2-40B4-BE49-F238E27FC236}">
                <a16:creationId xmlns:a16="http://schemas.microsoft.com/office/drawing/2014/main" id="{F11B9D85-2B5B-4B55-B5EC-01EC9EDE1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515BE-25E0-465E-9661-D9CB16678130}"/>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294202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2F75-7031-4A8F-A33A-7CD1F1A7D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2F157-6469-49B0-918A-ACBAA314C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AF039-B8C6-4505-BF11-338C4FAB317B}"/>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5" name="Footer Placeholder 4">
            <a:extLst>
              <a:ext uri="{FF2B5EF4-FFF2-40B4-BE49-F238E27FC236}">
                <a16:creationId xmlns:a16="http://schemas.microsoft.com/office/drawing/2014/main" id="{184CE2C6-87F3-4D44-8D05-8EF5DC981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05EDF-1D69-4209-9C52-90F03D99BB66}"/>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225768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91AD-07E5-49AB-8034-F4591CDA9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CC2F1F-6382-49A6-81B9-528C33BB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F73CD2-2772-4046-AA7B-E6106BD16A23}"/>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5" name="Footer Placeholder 4">
            <a:extLst>
              <a:ext uri="{FF2B5EF4-FFF2-40B4-BE49-F238E27FC236}">
                <a16:creationId xmlns:a16="http://schemas.microsoft.com/office/drawing/2014/main" id="{7A0CF6AD-51F5-4B9B-869A-2E4C679A5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77F35-6EA2-474C-8B12-D755430E8478}"/>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363536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73CD-CB77-41A1-B3DC-5754D28EB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501F8-1039-4079-9F7F-95BF6A7223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DDE896-0EAF-41F6-838B-2B2811D87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4AABA-EDA0-405B-9EDB-A3C4CF47906E}"/>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6" name="Footer Placeholder 5">
            <a:extLst>
              <a:ext uri="{FF2B5EF4-FFF2-40B4-BE49-F238E27FC236}">
                <a16:creationId xmlns:a16="http://schemas.microsoft.com/office/drawing/2014/main" id="{BC87A611-5FED-493A-B152-99BA7660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73423-ED5D-4875-BE4C-AA3C6F11CFC4}"/>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375825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50AE-2051-409B-8A2E-9C9033748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912C5C-49E9-49D7-8466-16FD9BC77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FCA42-6D1F-41A2-8AF6-7F5461C69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DFACDD-D7AD-4FF8-B41A-2B907FB3E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895BB-1057-4BB8-A82E-D95A4793F1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C77DC2-2309-4EEB-ACA3-493EAA45AFBD}"/>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8" name="Footer Placeholder 7">
            <a:extLst>
              <a:ext uri="{FF2B5EF4-FFF2-40B4-BE49-F238E27FC236}">
                <a16:creationId xmlns:a16="http://schemas.microsoft.com/office/drawing/2014/main" id="{A6F134C5-7B3E-4D04-A13E-721979A42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6A944B-0FA2-4F04-ACAD-44634318FBBC}"/>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198666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1153-17BF-415B-AB7F-1E8F7DC28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9DD933-5FBA-44D8-9D15-03BF76947D29}"/>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4" name="Footer Placeholder 3">
            <a:extLst>
              <a:ext uri="{FF2B5EF4-FFF2-40B4-BE49-F238E27FC236}">
                <a16:creationId xmlns:a16="http://schemas.microsoft.com/office/drawing/2014/main" id="{7A5D7BD6-928E-465A-BBCA-E461F9214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43ABEE-D135-4811-AC0C-5E74816B6AEA}"/>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428320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A8084-D3FD-40B6-B178-D074DFC09BA2}"/>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3" name="Footer Placeholder 2">
            <a:extLst>
              <a:ext uri="{FF2B5EF4-FFF2-40B4-BE49-F238E27FC236}">
                <a16:creationId xmlns:a16="http://schemas.microsoft.com/office/drawing/2014/main" id="{D38B031D-5730-4C34-B6E9-058EC4B83E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D7BCB-FF0A-4984-BB4F-2FB815D6484B}"/>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79375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3789-56A8-42D9-8599-5615C8443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6B678E-7836-43C9-AD6A-2301F3CAF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D6033-74F8-4E08-8DFC-2D4C36FE7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D0B10-C677-47AC-8407-63C2172F6C6C}"/>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6" name="Footer Placeholder 5">
            <a:extLst>
              <a:ext uri="{FF2B5EF4-FFF2-40B4-BE49-F238E27FC236}">
                <a16:creationId xmlns:a16="http://schemas.microsoft.com/office/drawing/2014/main" id="{62423D57-5A39-4182-B3CE-85AAB6FA6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F1A0A-62D4-4A6E-8A7A-91146D40E105}"/>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264510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992F-516D-4CC2-A003-FCDEA2F3D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559D85-3B4C-4B34-9E4D-B10C6184E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729F8E-7705-45BF-95A6-26CCB9DF0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F2846-059C-4287-9FA4-6ED997B9A4C8}"/>
              </a:ext>
            </a:extLst>
          </p:cNvPr>
          <p:cNvSpPr>
            <a:spLocks noGrp="1"/>
          </p:cNvSpPr>
          <p:nvPr>
            <p:ph type="dt" sz="half" idx="10"/>
          </p:nvPr>
        </p:nvSpPr>
        <p:spPr/>
        <p:txBody>
          <a:bodyPr/>
          <a:lstStyle/>
          <a:p>
            <a:fld id="{FF0683BB-007A-4BC2-A9DB-0E9DF99438D0}" type="datetimeFigureOut">
              <a:rPr lang="en-US" smtClean="0"/>
              <a:t>1/4/2022</a:t>
            </a:fld>
            <a:endParaRPr lang="en-US"/>
          </a:p>
        </p:txBody>
      </p:sp>
      <p:sp>
        <p:nvSpPr>
          <p:cNvPr id="6" name="Footer Placeholder 5">
            <a:extLst>
              <a:ext uri="{FF2B5EF4-FFF2-40B4-BE49-F238E27FC236}">
                <a16:creationId xmlns:a16="http://schemas.microsoft.com/office/drawing/2014/main" id="{2F211CBF-5B61-4780-97CC-6ECAF1DD1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1800B-E6A8-425F-9884-D5B4283FDA9B}"/>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360058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6AF42-1496-4D2D-BE88-6B9D91B34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D3DC19-43F3-4582-BE8F-19254E600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18596-DC77-4587-8761-40C765610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683BB-007A-4BC2-A9DB-0E9DF99438D0}" type="datetimeFigureOut">
              <a:rPr lang="en-US" smtClean="0"/>
              <a:t>1/4/2022</a:t>
            </a:fld>
            <a:endParaRPr lang="en-US"/>
          </a:p>
        </p:txBody>
      </p:sp>
      <p:sp>
        <p:nvSpPr>
          <p:cNvPr id="5" name="Footer Placeholder 4">
            <a:extLst>
              <a:ext uri="{FF2B5EF4-FFF2-40B4-BE49-F238E27FC236}">
                <a16:creationId xmlns:a16="http://schemas.microsoft.com/office/drawing/2014/main" id="{B01AD402-C976-4EA7-B0F7-B888227A5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DEB7AA-F541-425A-A874-D8EE74931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67D35-4A9E-4A32-8143-7EDA238E6B0F}" type="slidenum">
              <a:rPr lang="en-US" smtClean="0"/>
              <a:t>‹#›</a:t>
            </a:fld>
            <a:endParaRPr lang="en-US"/>
          </a:p>
        </p:txBody>
      </p:sp>
    </p:spTree>
    <p:extLst>
      <p:ext uri="{BB962C8B-B14F-4D97-AF65-F5344CB8AC3E}">
        <p14:creationId xmlns:p14="http://schemas.microsoft.com/office/powerpoint/2010/main" val="127956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6384758"/>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pic>
        <p:nvPicPr>
          <p:cNvPr id="6" name="Obrázek 5">
            <a:extLst>
              <a:ext uri="{FF2B5EF4-FFF2-40B4-BE49-F238E27FC236}">
                <a16:creationId xmlns:a16="http://schemas.microsoft.com/office/drawing/2014/main" id="{B7387F5C-FC5E-EC45-9B68-DF799D6153B5}"/>
              </a:ext>
            </a:extLst>
          </p:cNvPr>
          <p:cNvPicPr>
            <a:picLocks noChangeAspect="1"/>
          </p:cNvPicPr>
          <p:nvPr/>
        </p:nvPicPr>
        <p:blipFill>
          <a:blip r:embed="rId3"/>
          <a:stretch>
            <a:fillRect/>
          </a:stretch>
        </p:blipFill>
        <p:spPr>
          <a:xfrm>
            <a:off x="8997580" y="598237"/>
            <a:ext cx="2489708" cy="2830763"/>
          </a:xfrm>
          <a:prstGeom prst="rect">
            <a:avLst/>
          </a:prstGeom>
        </p:spPr>
      </p:pic>
      <p:pic>
        <p:nvPicPr>
          <p:cNvPr id="8" name="Obrázek 7">
            <a:extLst>
              <a:ext uri="{FF2B5EF4-FFF2-40B4-BE49-F238E27FC236}">
                <a16:creationId xmlns:a16="http://schemas.microsoft.com/office/drawing/2014/main" id="{8DC193A7-7832-7E49-B4CF-026E7D38DC7C}"/>
              </a:ext>
            </a:extLst>
          </p:cNvPr>
          <p:cNvPicPr>
            <a:picLocks noChangeAspect="1"/>
          </p:cNvPicPr>
          <p:nvPr/>
        </p:nvPicPr>
        <p:blipFill>
          <a:blip r:embed="rId4"/>
          <a:stretch>
            <a:fillRect/>
          </a:stretch>
        </p:blipFill>
        <p:spPr>
          <a:xfrm>
            <a:off x="396409" y="579207"/>
            <a:ext cx="2874741" cy="1198327"/>
          </a:xfrm>
          <a:prstGeom prst="rect">
            <a:avLst/>
          </a:prstGeom>
        </p:spPr>
      </p:pic>
      <p:sp>
        <p:nvSpPr>
          <p:cNvPr id="9" name="TextovéPole 8">
            <a:extLst>
              <a:ext uri="{FF2B5EF4-FFF2-40B4-BE49-F238E27FC236}">
                <a16:creationId xmlns:a16="http://schemas.microsoft.com/office/drawing/2014/main" id="{885D051A-91BD-8549-AF3E-EBB83D61679C}"/>
              </a:ext>
            </a:extLst>
          </p:cNvPr>
          <p:cNvSpPr txBox="1"/>
          <p:nvPr/>
        </p:nvSpPr>
        <p:spPr>
          <a:xfrm>
            <a:off x="521103" y="5777345"/>
            <a:ext cx="3179835" cy="369332"/>
          </a:xfrm>
          <a:prstGeom prst="rect">
            <a:avLst/>
          </a:prstGeom>
          <a:noFill/>
        </p:spPr>
        <p:txBody>
          <a:bodyPr wrap="square" rtlCol="0">
            <a:spAutoFit/>
          </a:bodyPr>
          <a:lstStyle/>
          <a:p>
            <a:r>
              <a:rPr lang="cs-CZ">
                <a:solidFill>
                  <a:schemeClr val="bg1"/>
                </a:solidFill>
                <a:latin typeface="Montserrat" panose="00000500000000000000" pitchFamily="2" charset="0"/>
              </a:rPr>
              <a:t>hello@robotict.com</a:t>
            </a:r>
          </a:p>
        </p:txBody>
      </p:sp>
      <p:sp>
        <p:nvSpPr>
          <p:cNvPr id="10" name="TextovéPole 9">
            <a:extLst>
              <a:ext uri="{FF2B5EF4-FFF2-40B4-BE49-F238E27FC236}">
                <a16:creationId xmlns:a16="http://schemas.microsoft.com/office/drawing/2014/main" id="{B93A3722-C62C-B548-88CD-2767326AFC68}"/>
              </a:ext>
            </a:extLst>
          </p:cNvPr>
          <p:cNvSpPr txBox="1"/>
          <p:nvPr/>
        </p:nvSpPr>
        <p:spPr>
          <a:xfrm>
            <a:off x="8782596" y="5777345"/>
            <a:ext cx="2627963" cy="369332"/>
          </a:xfrm>
          <a:prstGeom prst="rect">
            <a:avLst/>
          </a:prstGeom>
          <a:noFill/>
        </p:spPr>
        <p:txBody>
          <a:bodyPr wrap="square" rtlCol="0">
            <a:spAutoFit/>
          </a:bodyPr>
          <a:lstStyle/>
          <a:p>
            <a:pPr algn="r"/>
            <a:r>
              <a:rPr lang="cs-CZ">
                <a:solidFill>
                  <a:schemeClr val="bg1"/>
                </a:solidFill>
                <a:latin typeface="Montserrat" panose="00000500000000000000" pitchFamily="2" charset="0"/>
              </a:rPr>
              <a:t>www.robotict.com</a:t>
            </a:r>
          </a:p>
        </p:txBody>
      </p:sp>
      <p:sp>
        <p:nvSpPr>
          <p:cNvPr id="11" name="TextovéPole 6">
            <a:extLst>
              <a:ext uri="{FF2B5EF4-FFF2-40B4-BE49-F238E27FC236}">
                <a16:creationId xmlns:a16="http://schemas.microsoft.com/office/drawing/2014/main" id="{A3A43B3D-C9B9-40B1-B6A1-4C70B4C87D8B}"/>
              </a:ext>
            </a:extLst>
          </p:cNvPr>
          <p:cNvSpPr txBox="1"/>
          <p:nvPr/>
        </p:nvSpPr>
        <p:spPr>
          <a:xfrm>
            <a:off x="669328" y="2718754"/>
            <a:ext cx="10765911" cy="2492990"/>
          </a:xfrm>
          <a:prstGeom prst="rect">
            <a:avLst/>
          </a:prstGeom>
          <a:noFill/>
        </p:spPr>
        <p:txBody>
          <a:bodyPr wrap="square" rtlCol="0">
            <a:spAutoFit/>
          </a:bodyPr>
          <a:lstStyle/>
          <a:p>
            <a:pPr algn="ctr"/>
            <a:r>
              <a:rPr lang="cs-CZ" sz="3600">
                <a:solidFill>
                  <a:schemeClr val="bg1"/>
                </a:solidFill>
                <a:latin typeface="Montserrat" panose="00000500000000000000" pitchFamily="2" charset="0"/>
              </a:rPr>
              <a:t>RPA Fridays </a:t>
            </a:r>
            <a:r>
              <a:rPr lang="en-US" sz="3600">
                <a:solidFill>
                  <a:schemeClr val="bg1"/>
                </a:solidFill>
                <a:latin typeface="Montserrat" panose="00000500000000000000" pitchFamily="2" charset="0"/>
              </a:rPr>
              <a:t>#</a:t>
            </a:r>
            <a:r>
              <a:rPr lang="cs-CZ" sz="3600">
                <a:solidFill>
                  <a:schemeClr val="bg1"/>
                </a:solidFill>
                <a:latin typeface="Montserrat" panose="00000500000000000000" pitchFamily="2" charset="0"/>
              </a:rPr>
              <a:t>26</a:t>
            </a:r>
          </a:p>
          <a:p>
            <a:pPr algn="ctr"/>
            <a:r>
              <a:rPr lang="cs-CZ" sz="4800" b="1">
                <a:solidFill>
                  <a:schemeClr val="bg1"/>
                </a:solidFill>
                <a:latin typeface="Montserrat" panose="00000500000000000000" pitchFamily="2" charset="0"/>
              </a:rPr>
              <a:t>UiPath Unattended Robot Setup</a:t>
            </a:r>
            <a:br>
              <a:rPr lang="cs-CZ" sz="4800" b="1">
                <a:solidFill>
                  <a:schemeClr val="bg1"/>
                </a:solidFill>
                <a:latin typeface="Montserrat" panose="00000500000000000000" pitchFamily="2" charset="0"/>
              </a:rPr>
            </a:br>
            <a:r>
              <a:rPr lang="cs-CZ" sz="4800" b="1">
                <a:solidFill>
                  <a:schemeClr val="bg1"/>
                </a:solidFill>
                <a:latin typeface="Montserrat" panose="00000500000000000000" pitchFamily="2" charset="0"/>
              </a:rPr>
              <a:t>(full </a:t>
            </a:r>
            <a:r>
              <a:rPr lang="cs-CZ" sz="4800" b="1" err="1">
                <a:solidFill>
                  <a:schemeClr val="bg1"/>
                </a:solidFill>
                <a:latin typeface="Montserrat" panose="00000500000000000000" pitchFamily="2" charset="0"/>
              </a:rPr>
              <a:t>tutorial</a:t>
            </a:r>
            <a:r>
              <a:rPr lang="cs-CZ" sz="4800" b="1">
                <a:solidFill>
                  <a:schemeClr val="bg1"/>
                </a:solidFill>
                <a:latin typeface="Montserrat" panose="00000500000000000000" pitchFamily="2" charset="0"/>
              </a:rPr>
              <a:t>)</a:t>
            </a:r>
            <a:br>
              <a:rPr lang="cs-CZ" sz="4800" b="1">
                <a:solidFill>
                  <a:schemeClr val="bg1"/>
                </a:solidFill>
                <a:latin typeface="Montserrat" panose="00000500000000000000" pitchFamily="2" charset="0"/>
              </a:rPr>
            </a:br>
            <a:r>
              <a:rPr lang="cs-CZ" sz="2400" err="1">
                <a:solidFill>
                  <a:schemeClr val="bg1"/>
                </a:solidFill>
                <a:latin typeface="Montserrat" panose="00000500000000000000" pitchFamily="2" charset="0"/>
              </a:rPr>
              <a:t>Working</a:t>
            </a:r>
            <a:r>
              <a:rPr lang="cs-CZ" sz="2400">
                <a:solidFill>
                  <a:schemeClr val="bg1"/>
                </a:solidFill>
                <a:latin typeface="Montserrat" panose="00000500000000000000" pitchFamily="2" charset="0"/>
              </a:rPr>
              <a:t> in </a:t>
            </a:r>
            <a:r>
              <a:rPr lang="cs-CZ" sz="2400" err="1">
                <a:solidFill>
                  <a:schemeClr val="bg1"/>
                </a:solidFill>
                <a:latin typeface="Montserrat" panose="00000500000000000000" pitchFamily="2" charset="0"/>
              </a:rPr>
              <a:t>January</a:t>
            </a:r>
            <a:r>
              <a:rPr lang="cs-CZ" sz="2400">
                <a:solidFill>
                  <a:schemeClr val="bg1"/>
                </a:solidFill>
                <a:latin typeface="Montserrat" panose="00000500000000000000" pitchFamily="2" charset="0"/>
              </a:rPr>
              <a:t> 2022</a:t>
            </a:r>
            <a:endParaRPr lang="cs-CZ" sz="6000">
              <a:solidFill>
                <a:schemeClr val="bg1"/>
              </a:solidFill>
              <a:latin typeface="Montserrat" panose="00000500000000000000" pitchFamily="2" charset="0"/>
            </a:endParaRPr>
          </a:p>
        </p:txBody>
      </p:sp>
    </p:spTree>
    <p:extLst>
      <p:ext uri="{BB962C8B-B14F-4D97-AF65-F5344CB8AC3E}">
        <p14:creationId xmlns:p14="http://schemas.microsoft.com/office/powerpoint/2010/main" val="3529372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a:solidFill>
                  <a:schemeClr val="bg1"/>
                </a:solidFill>
                <a:latin typeface="Montserrat" panose="00000500000000000000" pitchFamily="2" charset="0"/>
              </a:rPr>
              <a:t>Thank You for Your </a:t>
            </a:r>
            <a:r>
              <a:rPr lang="cs-CZ" sz="2800" b="1">
                <a:solidFill>
                  <a:schemeClr val="bg1"/>
                </a:solidFill>
                <a:latin typeface="Montserrat" panose="00000500000000000000" pitchFamily="2" charset="0"/>
              </a:rPr>
              <a:t>attention</a:t>
            </a:r>
            <a:r>
              <a:rPr lang="cs-CZ" sz="2800">
                <a:solidFill>
                  <a:schemeClr val="bg1"/>
                </a:solidFill>
                <a:latin typeface="Montserrat" panose="00000500000000000000" pitchFamily="2" charset="0"/>
              </a:rPr>
              <a:t>!</a:t>
            </a:r>
          </a:p>
        </p:txBody>
      </p:sp>
      <p:sp>
        <p:nvSpPr>
          <p:cNvPr id="2" name="TextBox 1">
            <a:extLst>
              <a:ext uri="{FF2B5EF4-FFF2-40B4-BE49-F238E27FC236}">
                <a16:creationId xmlns:a16="http://schemas.microsoft.com/office/drawing/2014/main" id="{0B4B1AD0-D4A8-4D70-B575-4F4001AFA365}"/>
              </a:ext>
            </a:extLst>
          </p:cNvPr>
          <p:cNvSpPr txBox="1"/>
          <p:nvPr/>
        </p:nvSpPr>
        <p:spPr>
          <a:xfrm>
            <a:off x="641838" y="1652954"/>
            <a:ext cx="11071626" cy="5032147"/>
          </a:xfrm>
          <a:prstGeom prst="rect">
            <a:avLst/>
          </a:prstGeom>
          <a:noFill/>
        </p:spPr>
        <p:txBody>
          <a:bodyPr wrap="square" rtlCol="0">
            <a:spAutoFit/>
          </a:bodyPr>
          <a:lstStyle/>
          <a:p>
            <a:pPr marL="342900" indent="-342900">
              <a:lnSpc>
                <a:spcPct val="150000"/>
              </a:lnSpc>
              <a:buBlip>
                <a:blip r:embed="rId3"/>
              </a:buBlip>
            </a:pPr>
            <a:r>
              <a:rPr lang="cs-CZ" sz="2400" b="1">
                <a:solidFill>
                  <a:srgbClr val="04397A"/>
                </a:solidFill>
                <a:latin typeface="Montserrat" panose="00000500000000000000" pitchFamily="2" charset="0"/>
              </a:rPr>
              <a:t>Download the cheet sheet </a:t>
            </a:r>
            <a:r>
              <a:rPr lang="cs-CZ" sz="2400">
                <a:solidFill>
                  <a:srgbClr val="04397A"/>
                </a:solidFill>
                <a:latin typeface="Montserrat" panose="00000500000000000000" pitchFamily="2" charset="0"/>
                <a:sym typeface="Wingdings" panose="05000000000000000000" pitchFamily="2" charset="2"/>
              </a:rPr>
              <a:t></a:t>
            </a:r>
            <a:r>
              <a:rPr lang="cs-CZ" sz="2400">
                <a:solidFill>
                  <a:srgbClr val="04397A"/>
                </a:solidFill>
                <a:latin typeface="Montserrat" panose="00000500000000000000" pitchFamily="2" charset="0"/>
              </a:rPr>
              <a:t> (1st link in video description)</a:t>
            </a:r>
          </a:p>
          <a:p>
            <a:pPr marL="342900" indent="-342900">
              <a:lnSpc>
                <a:spcPct val="150000"/>
              </a:lnSpc>
              <a:buBlip>
                <a:blip r:embed="rId3"/>
              </a:buBlip>
            </a:pPr>
            <a:r>
              <a:rPr lang="cs-CZ" sz="2400" b="1">
                <a:solidFill>
                  <a:srgbClr val="04397A"/>
                </a:solidFill>
                <a:latin typeface="Montserrat" panose="00000500000000000000" pitchFamily="2" charset="0"/>
              </a:rPr>
              <a:t>Robot ICT Community Forum</a:t>
            </a:r>
          </a:p>
          <a:p>
            <a:pPr marL="800100" lvl="1" indent="-342900">
              <a:lnSpc>
                <a:spcPct val="150000"/>
              </a:lnSpc>
              <a:buBlip>
                <a:blip r:embed="rId3"/>
              </a:buBlip>
            </a:pPr>
            <a:r>
              <a:rPr lang="cs-CZ" sz="2400">
                <a:solidFill>
                  <a:srgbClr val="04397A"/>
                </a:solidFill>
                <a:latin typeface="Montserrat" panose="00000500000000000000" pitchFamily="2" charset="0"/>
              </a:rPr>
              <a:t>RPA, Software Automation and more!</a:t>
            </a:r>
          </a:p>
          <a:p>
            <a:pPr marL="800100" lvl="1" indent="-342900">
              <a:lnSpc>
                <a:spcPct val="150000"/>
              </a:lnSpc>
              <a:buBlip>
                <a:blip r:embed="rId3"/>
              </a:buBlip>
            </a:pPr>
            <a:r>
              <a:rPr lang="cs-CZ" sz="2400">
                <a:solidFill>
                  <a:srgbClr val="04397A"/>
                </a:solidFill>
                <a:latin typeface="Montserrat" panose="00000500000000000000" pitchFamily="2" charset="0"/>
              </a:rPr>
              <a:t>RPA Challenges</a:t>
            </a:r>
          </a:p>
          <a:p>
            <a:pPr marL="342900" indent="-342900">
              <a:lnSpc>
                <a:spcPct val="150000"/>
              </a:lnSpc>
              <a:buBlip>
                <a:blip r:embed="rId3"/>
              </a:buBlip>
            </a:pPr>
            <a:r>
              <a:rPr lang="cs-CZ" sz="2400" b="1">
                <a:solidFill>
                  <a:srgbClr val="04397A"/>
                </a:solidFill>
                <a:latin typeface="Montserrat" panose="00000500000000000000" pitchFamily="2" charset="0"/>
              </a:rPr>
              <a:t>RPA Fridays</a:t>
            </a:r>
          </a:p>
          <a:p>
            <a:pPr marL="800100" lvl="1" indent="-342900">
              <a:lnSpc>
                <a:spcPct val="150000"/>
              </a:lnSpc>
              <a:buBlip>
                <a:blip r:embed="rId3"/>
              </a:buBlip>
            </a:pPr>
            <a:r>
              <a:rPr lang="cs-CZ" sz="2400">
                <a:solidFill>
                  <a:srgbClr val="04397A"/>
                </a:solidFill>
                <a:latin typeface="Montserrat" panose="00000500000000000000" pitchFamily="2" charset="0"/>
              </a:rPr>
              <a:t>Sign up! </a:t>
            </a:r>
          </a:p>
          <a:p>
            <a:pPr marL="800100" lvl="1" indent="-342900">
              <a:lnSpc>
                <a:spcPct val="150000"/>
              </a:lnSpc>
              <a:buBlip>
                <a:blip r:embed="rId3"/>
              </a:buBlip>
            </a:pPr>
            <a:r>
              <a:rPr lang="cs-CZ" sz="2400">
                <a:solidFill>
                  <a:srgbClr val="04397A"/>
                </a:solidFill>
                <a:latin typeface="Montserrat" panose="00000500000000000000" pitchFamily="2" charset="0"/>
              </a:rPr>
              <a:t>Please subscribe to Robot ICT channel</a:t>
            </a:r>
          </a:p>
          <a:p>
            <a:pPr marL="800100" lvl="1" indent="-342900">
              <a:lnSpc>
                <a:spcPct val="150000"/>
              </a:lnSpc>
              <a:buBlip>
                <a:blip r:embed="rId3"/>
              </a:buBlip>
            </a:pPr>
            <a:r>
              <a:rPr lang="cs-CZ" sz="2400">
                <a:solidFill>
                  <a:srgbClr val="04397A"/>
                </a:solidFill>
                <a:latin typeface="Montserrat" panose="00000500000000000000" pitchFamily="2" charset="0"/>
              </a:rPr>
              <a:t>Facebook group, LinkedIn group</a:t>
            </a:r>
          </a:p>
          <a:p>
            <a:pPr lvl="1" algn="ctr">
              <a:lnSpc>
                <a:spcPct val="150000"/>
              </a:lnSpc>
            </a:pPr>
            <a:r>
              <a:rPr lang="cs-CZ" sz="2400" b="1">
                <a:solidFill>
                  <a:srgbClr val="04397A"/>
                </a:solidFill>
                <a:latin typeface="Montserrat" panose="00000500000000000000" pitchFamily="2" charset="0"/>
              </a:rPr>
              <a:t>All links are in the video description!</a:t>
            </a:r>
          </a:p>
        </p:txBody>
      </p:sp>
    </p:spTree>
    <p:extLst>
      <p:ext uri="{BB962C8B-B14F-4D97-AF65-F5344CB8AC3E}">
        <p14:creationId xmlns:p14="http://schemas.microsoft.com/office/powerpoint/2010/main" val="2071743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a:extLst>
              <a:ext uri="{FF2B5EF4-FFF2-40B4-BE49-F238E27FC236}">
                <a16:creationId xmlns:a16="http://schemas.microsoft.com/office/drawing/2014/main" id="{59948144-0130-4F4C-A77D-CE1BE469BE32}"/>
              </a:ext>
            </a:extLst>
          </p:cNvPr>
          <p:cNvSpPr txBox="1"/>
          <p:nvPr/>
        </p:nvSpPr>
        <p:spPr>
          <a:xfrm>
            <a:off x="521103" y="5777345"/>
            <a:ext cx="3179835" cy="369332"/>
          </a:xfrm>
          <a:prstGeom prst="rect">
            <a:avLst/>
          </a:prstGeom>
          <a:noFill/>
        </p:spPr>
        <p:txBody>
          <a:bodyPr wrap="square" rtlCol="0">
            <a:spAutoFit/>
          </a:bodyPr>
          <a:lstStyle/>
          <a:p>
            <a:r>
              <a:rPr lang="cs-CZ" err="1">
                <a:solidFill>
                  <a:srgbClr val="F06634"/>
                </a:solidFill>
                <a:latin typeface="Montserrat" panose="00000500000000000000" pitchFamily="2" charset="0"/>
              </a:rPr>
              <a:t>hello@robotict.com</a:t>
            </a:r>
            <a:endParaRPr lang="cs-CZ">
              <a:solidFill>
                <a:srgbClr val="F06634"/>
              </a:solidFill>
              <a:latin typeface="Montserrat" panose="00000500000000000000" pitchFamily="2" charset="0"/>
            </a:endParaRPr>
          </a:p>
        </p:txBody>
      </p:sp>
      <p:sp>
        <p:nvSpPr>
          <p:cNvPr id="8" name="TextovéPole 7">
            <a:extLst>
              <a:ext uri="{FF2B5EF4-FFF2-40B4-BE49-F238E27FC236}">
                <a16:creationId xmlns:a16="http://schemas.microsoft.com/office/drawing/2014/main" id="{BFE969CA-32FC-8246-A6C2-7EF6CDEDA208}"/>
              </a:ext>
            </a:extLst>
          </p:cNvPr>
          <p:cNvSpPr txBox="1"/>
          <p:nvPr/>
        </p:nvSpPr>
        <p:spPr>
          <a:xfrm>
            <a:off x="8782596" y="5777345"/>
            <a:ext cx="2627963" cy="369332"/>
          </a:xfrm>
          <a:prstGeom prst="rect">
            <a:avLst/>
          </a:prstGeom>
          <a:noFill/>
        </p:spPr>
        <p:txBody>
          <a:bodyPr wrap="square" rtlCol="0">
            <a:spAutoFit/>
          </a:bodyPr>
          <a:lstStyle/>
          <a:p>
            <a:pPr algn="r"/>
            <a:r>
              <a:rPr lang="cs-CZ" err="1">
                <a:solidFill>
                  <a:srgbClr val="F06634"/>
                </a:solidFill>
                <a:latin typeface="Montserrat" panose="00000500000000000000" pitchFamily="2" charset="0"/>
              </a:rPr>
              <a:t>www.robotict.com</a:t>
            </a:r>
            <a:endParaRPr lang="cs-CZ">
              <a:solidFill>
                <a:srgbClr val="F06634"/>
              </a:solidFill>
              <a:latin typeface="Montserrat" panose="00000500000000000000" pitchFamily="2" charset="0"/>
            </a:endParaRPr>
          </a:p>
        </p:txBody>
      </p:sp>
      <p:sp>
        <p:nvSpPr>
          <p:cNvPr id="10" name="object 3">
            <a:extLst>
              <a:ext uri="{FF2B5EF4-FFF2-40B4-BE49-F238E27FC236}">
                <a16:creationId xmlns:a16="http://schemas.microsoft.com/office/drawing/2014/main" id="{70C86FED-FCC1-DF4E-8D77-F51145E93604}"/>
              </a:ext>
            </a:extLst>
          </p:cNvPr>
          <p:cNvSpPr txBox="1"/>
          <p:nvPr/>
        </p:nvSpPr>
        <p:spPr>
          <a:xfrm>
            <a:off x="521103" y="1659103"/>
            <a:ext cx="10825770" cy="2043508"/>
          </a:xfrm>
          <a:prstGeom prst="rect">
            <a:avLst/>
          </a:prstGeom>
        </p:spPr>
        <p:txBody>
          <a:bodyPr vert="horz" wrap="square" lIns="0" tIns="12700" rIns="0" bIns="0" rtlCol="0">
            <a:spAutoFit/>
          </a:bodyPr>
          <a:lstStyle/>
          <a:p>
            <a:pPr marL="12700" marR="5080" algn="ctr">
              <a:lnSpc>
                <a:spcPct val="155600"/>
              </a:lnSpc>
              <a:spcBef>
                <a:spcPts val="100"/>
              </a:spcBef>
            </a:pPr>
            <a:r>
              <a:rPr lang="cs-CZ" sz="4400">
                <a:solidFill>
                  <a:srgbClr val="06347A"/>
                </a:solidFill>
                <a:latin typeface="Montserrat" panose="00000500000000000000" pitchFamily="2" charset="0"/>
                <a:cs typeface="Open Sans"/>
              </a:rPr>
              <a:t>Thank You for watching!</a:t>
            </a:r>
          </a:p>
          <a:p>
            <a:pPr marL="12700" marR="5080" algn="ctr">
              <a:lnSpc>
                <a:spcPct val="155600"/>
              </a:lnSpc>
              <a:spcBef>
                <a:spcPts val="100"/>
              </a:spcBef>
            </a:pPr>
            <a:r>
              <a:rPr lang="cs-CZ" sz="4400" b="1">
                <a:solidFill>
                  <a:srgbClr val="06347A"/>
                </a:solidFill>
                <a:latin typeface="Montserrat" panose="00000500000000000000" pitchFamily="2" charset="0"/>
                <a:cs typeface="Open Sans"/>
              </a:rPr>
              <a:t>Happy automation!</a:t>
            </a:r>
            <a:endParaRPr sz="4400" b="1">
              <a:latin typeface="Montserrat" panose="00000500000000000000" pitchFamily="2" charset="0"/>
              <a:cs typeface="Open Sans"/>
            </a:endParaRPr>
          </a:p>
        </p:txBody>
      </p:sp>
      <p:pic>
        <p:nvPicPr>
          <p:cNvPr id="3" name="Obrázek 2">
            <a:extLst>
              <a:ext uri="{FF2B5EF4-FFF2-40B4-BE49-F238E27FC236}">
                <a16:creationId xmlns:a16="http://schemas.microsoft.com/office/drawing/2014/main" id="{86AD41E4-FB2B-9947-B147-02A41687B4F3}"/>
              </a:ext>
            </a:extLst>
          </p:cNvPr>
          <p:cNvPicPr>
            <a:picLocks noChangeAspect="1"/>
          </p:cNvPicPr>
          <p:nvPr/>
        </p:nvPicPr>
        <p:blipFill>
          <a:blip r:embed="rId2"/>
          <a:stretch>
            <a:fillRect/>
          </a:stretch>
        </p:blipFill>
        <p:spPr>
          <a:xfrm>
            <a:off x="4516314" y="5290160"/>
            <a:ext cx="2835347" cy="974369"/>
          </a:xfrm>
          <a:prstGeom prst="rect">
            <a:avLst/>
          </a:prstGeom>
        </p:spPr>
      </p:pic>
    </p:spTree>
    <p:extLst>
      <p:ext uri="{BB962C8B-B14F-4D97-AF65-F5344CB8AC3E}">
        <p14:creationId xmlns:p14="http://schemas.microsoft.com/office/powerpoint/2010/main" val="3177522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4397A"/>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4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spc="-5">
                <a:solidFill>
                  <a:schemeClr val="bg1"/>
                </a:solidFill>
                <a:latin typeface="Montserrat" panose="00000500000000000000" pitchFamily="2" charset="0"/>
                <a:cs typeface="Open Sans"/>
              </a:rPr>
              <a:t>About me                                              About us</a:t>
            </a:r>
            <a:endParaRPr lang="cs-CZ" sz="2800">
              <a:solidFill>
                <a:schemeClr val="bg1"/>
              </a:solidFill>
              <a:latin typeface="Montserrat" panose="00000500000000000000" pitchFamily="2" charset="0"/>
            </a:endParaRPr>
          </a:p>
        </p:txBody>
      </p:sp>
      <p:sp>
        <p:nvSpPr>
          <p:cNvPr id="17" name="TextovéPole 16">
            <a:extLst>
              <a:ext uri="{FF2B5EF4-FFF2-40B4-BE49-F238E27FC236}">
                <a16:creationId xmlns:a16="http://schemas.microsoft.com/office/drawing/2014/main" id="{81379B34-ABAA-F744-99E4-D81211803A86}"/>
              </a:ext>
            </a:extLst>
          </p:cNvPr>
          <p:cNvSpPr txBox="1"/>
          <p:nvPr/>
        </p:nvSpPr>
        <p:spPr>
          <a:xfrm>
            <a:off x="324918" y="1460875"/>
            <a:ext cx="5892829" cy="4287136"/>
          </a:xfrm>
          <a:prstGeom prst="rect">
            <a:avLst/>
          </a:prstGeom>
          <a:noFill/>
        </p:spPr>
        <p:txBody>
          <a:bodyPr wrap="square" rtlCol="0">
            <a:spAutoFit/>
          </a:bodyPr>
          <a:lstStyle>
            <a:defPPr>
              <a:defRPr lang="en-US"/>
            </a:defPPr>
            <a:lvl1pPr indent="0">
              <a:lnSpc>
                <a:spcPct val="150000"/>
              </a:lnSpc>
              <a:buNone/>
              <a:defRPr sz="3200" b="1">
                <a:solidFill>
                  <a:srgbClr val="04397A"/>
                </a:solidFill>
                <a:latin typeface="Montserrat" panose="00000500000000000000" pitchFamily="2" charset="0"/>
              </a:defRPr>
            </a:lvl1pPr>
            <a:lvl2pPr marL="800100" lvl="1" indent="-342900">
              <a:lnSpc>
                <a:spcPct val="150000"/>
              </a:lnSpc>
              <a:buBlip>
                <a:blip r:embed="rId3"/>
              </a:buBlip>
              <a:defRPr sz="2000">
                <a:solidFill>
                  <a:srgbClr val="04397A"/>
                </a:solidFill>
                <a:latin typeface="Nexa Light" panose="02000000000000000000" pitchFamily="50" charset="0"/>
              </a:defRPr>
            </a:lvl2pPr>
          </a:lstStyle>
          <a:p>
            <a:pPr>
              <a:lnSpc>
                <a:spcPct val="100000"/>
              </a:lnSpc>
            </a:pPr>
            <a:r>
              <a:rPr lang="cs-CZ" sz="3000"/>
              <a:t>		     Roman Hruška</a:t>
            </a:r>
          </a:p>
          <a:p>
            <a:pPr>
              <a:lnSpc>
                <a:spcPct val="100000"/>
              </a:lnSpc>
            </a:pPr>
            <a:r>
              <a:rPr lang="cs-CZ" sz="3000"/>
              <a:t>		</a:t>
            </a:r>
          </a:p>
          <a:p>
            <a:pPr>
              <a:lnSpc>
                <a:spcPct val="100000"/>
              </a:lnSpc>
            </a:pPr>
            <a:endParaRPr lang="cs-CZ" sz="2000" b="0"/>
          </a:p>
          <a:p>
            <a:endParaRPr lang="cs-CZ" sz="2000" b="0"/>
          </a:p>
          <a:p>
            <a:endParaRPr lang="cs-CZ" sz="2000" b="0"/>
          </a:p>
          <a:p>
            <a:pPr marL="457200" indent="-457200">
              <a:buBlip>
                <a:blip r:embed="rId4"/>
              </a:buBlip>
            </a:pPr>
            <a:r>
              <a:rPr lang="cs-CZ" sz="2000" b="0"/>
              <a:t>RPA Developer</a:t>
            </a:r>
          </a:p>
          <a:p>
            <a:pPr marL="457200" indent="-457200">
              <a:buBlip>
                <a:blip r:embed="rId4"/>
              </a:buBlip>
            </a:pPr>
            <a:r>
              <a:rPr lang="cs-CZ" sz="2000" b="0"/>
              <a:t>Academy trainer</a:t>
            </a:r>
          </a:p>
          <a:p>
            <a:pPr marL="457200" indent="-457200">
              <a:buBlip>
                <a:blip r:embed="rId4"/>
              </a:buBlip>
            </a:pPr>
            <a:r>
              <a:rPr lang="cs-CZ" sz="2000" b="0"/>
              <a:t>Community leader</a:t>
            </a:r>
          </a:p>
          <a:p>
            <a:endParaRPr lang="cs-CZ"/>
          </a:p>
        </p:txBody>
      </p:sp>
      <p:sp>
        <p:nvSpPr>
          <p:cNvPr id="8" name="TextovéPole 16">
            <a:extLst>
              <a:ext uri="{FF2B5EF4-FFF2-40B4-BE49-F238E27FC236}">
                <a16:creationId xmlns:a16="http://schemas.microsoft.com/office/drawing/2014/main" id="{F992539D-130C-4209-AFD8-E6B1750E72FC}"/>
              </a:ext>
            </a:extLst>
          </p:cNvPr>
          <p:cNvSpPr txBox="1"/>
          <p:nvPr/>
        </p:nvSpPr>
        <p:spPr>
          <a:xfrm>
            <a:off x="6571463" y="1254397"/>
            <a:ext cx="4706139" cy="3548920"/>
          </a:xfrm>
          <a:prstGeom prst="rect">
            <a:avLst/>
          </a:prstGeom>
          <a:noFill/>
        </p:spPr>
        <p:txBody>
          <a:bodyPr wrap="square" rtlCol="0">
            <a:spAutoFit/>
          </a:bodyPr>
          <a:lstStyle>
            <a:defPPr>
              <a:defRPr lang="en-US"/>
            </a:defPPr>
            <a:lvl1pPr marL="342900" indent="-342900">
              <a:lnSpc>
                <a:spcPct val="150000"/>
              </a:lnSpc>
              <a:buBlip>
                <a:blip r:embed="rId3"/>
              </a:buBlip>
              <a:defRPr sz="2000">
                <a:solidFill>
                  <a:srgbClr val="04397A"/>
                </a:solidFill>
                <a:latin typeface="Nexa Light" panose="02000000000000000000" pitchFamily="50" charset="0"/>
              </a:defRPr>
            </a:lvl1pPr>
            <a:lvl2pPr marL="800100" lvl="1" indent="-342900">
              <a:lnSpc>
                <a:spcPct val="150000"/>
              </a:lnSpc>
              <a:buBlip>
                <a:blip r:embed="rId3"/>
              </a:buBlip>
              <a:defRPr sz="2000">
                <a:solidFill>
                  <a:srgbClr val="04397A"/>
                </a:solidFill>
                <a:latin typeface="Nexa Light" panose="02000000000000000000" pitchFamily="50" charset="0"/>
              </a:defRPr>
            </a:lvl2pPr>
          </a:lstStyle>
          <a:p>
            <a:pPr marL="0" indent="0">
              <a:buNone/>
            </a:pPr>
            <a:r>
              <a:rPr lang="cs-CZ" sz="3000" b="1">
                <a:latin typeface="Montserrat" panose="00000500000000000000" pitchFamily="2" charset="0"/>
              </a:rPr>
              <a:t>Robot ICT</a:t>
            </a:r>
            <a:r>
              <a:rPr lang="cs-CZ" sz="2400">
                <a:latin typeface="Montserrat" panose="00000500000000000000" pitchFamily="2" charset="0"/>
              </a:rPr>
              <a:t>, Czech Republic</a:t>
            </a:r>
            <a:r>
              <a:rPr lang="cs-CZ" sz="3200">
                <a:latin typeface="Montserrat" panose="00000500000000000000" pitchFamily="2" charset="0"/>
              </a:rPr>
              <a:t> </a:t>
            </a:r>
          </a:p>
          <a:p>
            <a:r>
              <a:rPr lang="cs-CZ">
                <a:latin typeface="Montserrat" panose="00000500000000000000" pitchFamily="2" charset="0"/>
              </a:rPr>
              <a:t>IT &amp; Process Automation</a:t>
            </a:r>
          </a:p>
          <a:p>
            <a:r>
              <a:rPr lang="cs-CZ">
                <a:latin typeface="Montserrat" panose="00000500000000000000" pitchFamily="2" charset="0"/>
              </a:rPr>
              <a:t>Software Development</a:t>
            </a:r>
          </a:p>
          <a:p>
            <a:r>
              <a:rPr lang="cs-CZ">
                <a:latin typeface="Montserrat" panose="00000500000000000000" pitchFamily="2" charset="0"/>
              </a:rPr>
              <a:t>Digital Network Automation</a:t>
            </a:r>
          </a:p>
          <a:p>
            <a:r>
              <a:rPr lang="cs-CZ">
                <a:latin typeface="Montserrat" panose="00000500000000000000" pitchFamily="2" charset="0"/>
              </a:rPr>
              <a:t>RPA solutions</a:t>
            </a:r>
          </a:p>
          <a:p>
            <a:r>
              <a:rPr lang="cs-CZ">
                <a:latin typeface="Montserrat" panose="00000500000000000000" pitchFamily="2" charset="0"/>
              </a:rPr>
              <a:t>RPA Academy</a:t>
            </a:r>
          </a:p>
          <a:p>
            <a:pPr marL="0" indent="0">
              <a:buNone/>
            </a:pPr>
            <a:r>
              <a:rPr lang="cs-CZ">
                <a:latin typeface="Montserrat" panose="00000500000000000000" pitchFamily="2" charset="0"/>
              </a:rPr>
              <a:t>More about us – see links below!</a:t>
            </a:r>
          </a:p>
        </p:txBody>
      </p:sp>
      <p:sp>
        <p:nvSpPr>
          <p:cNvPr id="2" name="TextBox 1">
            <a:extLst>
              <a:ext uri="{FF2B5EF4-FFF2-40B4-BE49-F238E27FC236}">
                <a16:creationId xmlns:a16="http://schemas.microsoft.com/office/drawing/2014/main" id="{B42509E4-294D-4085-A8CF-08EA20CFA9F1}"/>
              </a:ext>
            </a:extLst>
          </p:cNvPr>
          <p:cNvSpPr txBox="1"/>
          <p:nvPr/>
        </p:nvSpPr>
        <p:spPr>
          <a:xfrm>
            <a:off x="1141182" y="5802015"/>
            <a:ext cx="10345064" cy="582595"/>
          </a:xfrm>
          <a:prstGeom prst="rect">
            <a:avLst/>
          </a:prstGeom>
          <a:noFill/>
        </p:spPr>
        <p:txBody>
          <a:bodyPr wrap="square" rtlCol="0">
            <a:spAutoFit/>
          </a:bodyPr>
          <a:lstStyle>
            <a:defPPr>
              <a:defRPr lang="en-US"/>
            </a:defPPr>
            <a:lvl1pPr indent="0">
              <a:lnSpc>
                <a:spcPct val="150000"/>
              </a:lnSpc>
              <a:buNone/>
              <a:defRPr sz="3600">
                <a:solidFill>
                  <a:srgbClr val="04397A"/>
                </a:solidFill>
                <a:latin typeface="Nexa Bold" panose="02000000000000000000" pitchFamily="50" charset="0"/>
              </a:defRPr>
            </a:lvl1pPr>
            <a:lvl2pPr marL="800100" lvl="1" indent="-342900">
              <a:lnSpc>
                <a:spcPct val="150000"/>
              </a:lnSpc>
              <a:buBlip>
                <a:blip r:embed="rId3"/>
              </a:buBlip>
              <a:defRPr sz="2000">
                <a:solidFill>
                  <a:srgbClr val="04397A"/>
                </a:solidFill>
                <a:latin typeface="Nexa Light" panose="02000000000000000000" pitchFamily="50" charset="0"/>
              </a:defRPr>
            </a:lvl2pPr>
          </a:lstStyle>
          <a:p>
            <a:pPr algn="ctr"/>
            <a:r>
              <a:rPr lang="cs-CZ" sz="2400" b="1">
                <a:latin typeface="Montserrat" panose="00000500000000000000" pitchFamily="2" charset="0"/>
              </a:rPr>
              <a:t>If you like this video</a:t>
            </a:r>
            <a:r>
              <a:rPr lang="cs-CZ" sz="2400">
                <a:latin typeface="Montserrat" panose="00000500000000000000" pitchFamily="2" charset="0"/>
              </a:rPr>
              <a:t>,  give it a 👍 and subscribe! </a:t>
            </a:r>
            <a:r>
              <a:rPr lang="cs-CZ" sz="2400" b="1">
                <a:latin typeface="Montserrat" panose="00000500000000000000" pitchFamily="2" charset="0"/>
              </a:rPr>
              <a:t>Thank You!</a:t>
            </a:r>
          </a:p>
        </p:txBody>
      </p:sp>
      <p:sp>
        <p:nvSpPr>
          <p:cNvPr id="7" name="TextBox 6">
            <a:extLst>
              <a:ext uri="{FF2B5EF4-FFF2-40B4-BE49-F238E27FC236}">
                <a16:creationId xmlns:a16="http://schemas.microsoft.com/office/drawing/2014/main" id="{1E01608F-01C3-487B-8EF4-6F1CA9A9B0DE}"/>
              </a:ext>
            </a:extLst>
          </p:cNvPr>
          <p:cNvSpPr txBox="1"/>
          <p:nvPr/>
        </p:nvSpPr>
        <p:spPr>
          <a:xfrm>
            <a:off x="1776884" y="5189792"/>
            <a:ext cx="9073660" cy="582724"/>
          </a:xfrm>
          <a:prstGeom prst="rect">
            <a:avLst/>
          </a:prstGeom>
          <a:noFill/>
        </p:spPr>
        <p:txBody>
          <a:bodyPr wrap="square" rtlCol="0">
            <a:spAutoFit/>
          </a:bodyPr>
          <a:lstStyle/>
          <a:p>
            <a:pPr algn="ctr">
              <a:lnSpc>
                <a:spcPct val="150000"/>
              </a:lnSpc>
            </a:pPr>
            <a:r>
              <a:rPr lang="en-US" sz="2400" b="1">
                <a:solidFill>
                  <a:srgbClr val="04397A"/>
                </a:solidFill>
                <a:latin typeface="Montserrat" panose="00000500000000000000" pitchFamily="2" charset="0"/>
              </a:rPr>
              <a:t>Ask questions </a:t>
            </a:r>
            <a:r>
              <a:rPr lang="cs-CZ" sz="2400" b="1">
                <a:solidFill>
                  <a:srgbClr val="04397A"/>
                </a:solidFill>
                <a:latin typeface="Montserrat" panose="00000500000000000000" pitchFamily="2" charset="0"/>
              </a:rPr>
              <a:t>in comments!</a:t>
            </a:r>
            <a:endParaRPr lang="en-US" sz="2400" b="1">
              <a:solidFill>
                <a:srgbClr val="04397A"/>
              </a:solidFill>
              <a:latin typeface="Montserrat" panose="00000500000000000000" pitchFamily="2" charset="0"/>
            </a:endParaRPr>
          </a:p>
        </p:txBody>
      </p:sp>
      <p:pic>
        <p:nvPicPr>
          <p:cNvPr id="6" name="Picture 5">
            <a:extLst>
              <a:ext uri="{FF2B5EF4-FFF2-40B4-BE49-F238E27FC236}">
                <a16:creationId xmlns:a16="http://schemas.microsoft.com/office/drawing/2014/main" id="{41C57797-E8EF-4B36-846F-BB1CD791DEA3}"/>
              </a:ext>
            </a:extLst>
          </p:cNvPr>
          <p:cNvPicPr>
            <a:picLocks noChangeAspect="1"/>
          </p:cNvPicPr>
          <p:nvPr/>
        </p:nvPicPr>
        <p:blipFill>
          <a:blip r:embed="rId5"/>
          <a:stretch>
            <a:fillRect/>
          </a:stretch>
        </p:blipFill>
        <p:spPr>
          <a:xfrm>
            <a:off x="452590" y="1531194"/>
            <a:ext cx="2004404" cy="1935426"/>
          </a:xfrm>
          <a:prstGeom prst="rect">
            <a:avLst/>
          </a:prstGeom>
        </p:spPr>
      </p:pic>
      <p:sp>
        <p:nvSpPr>
          <p:cNvPr id="3" name="Speech Bubble: Rectangle with Corners Rounded 2">
            <a:extLst>
              <a:ext uri="{FF2B5EF4-FFF2-40B4-BE49-F238E27FC236}">
                <a16:creationId xmlns:a16="http://schemas.microsoft.com/office/drawing/2014/main" id="{8E86A3AF-1247-4AF0-BC1A-654F6EE3B528}"/>
              </a:ext>
            </a:extLst>
          </p:cNvPr>
          <p:cNvSpPr/>
          <p:nvPr/>
        </p:nvSpPr>
        <p:spPr>
          <a:xfrm>
            <a:off x="3116196" y="2498907"/>
            <a:ext cx="2382715" cy="786987"/>
          </a:xfrm>
          <a:prstGeom prst="wedgeRoundRectCallout">
            <a:avLst>
              <a:gd name="adj1" fmla="val -79218"/>
              <a:gd name="adj2" fmla="val -63866"/>
              <a:gd name="adj3" fmla="val 16667"/>
            </a:avLst>
          </a:prstGeom>
          <a:solidFill>
            <a:srgbClr val="F177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a:latin typeface="Montserrat" panose="00000500000000000000" pitchFamily="2" charset="0"/>
              </a:rPr>
              <a:t>Let me automate</a:t>
            </a:r>
            <a:br>
              <a:rPr lang="cs-CZ" b="1">
                <a:latin typeface="Montserrat" panose="00000500000000000000" pitchFamily="2" charset="0"/>
              </a:rPr>
            </a:br>
            <a:r>
              <a:rPr lang="cs-CZ" b="1">
                <a:latin typeface="Montserrat" panose="00000500000000000000" pitchFamily="2" charset="0"/>
              </a:rPr>
              <a:t> it for you!</a:t>
            </a:r>
          </a:p>
        </p:txBody>
      </p:sp>
    </p:spTree>
    <p:extLst>
      <p:ext uri="{BB962C8B-B14F-4D97-AF65-F5344CB8AC3E}">
        <p14:creationId xmlns:p14="http://schemas.microsoft.com/office/powerpoint/2010/main" val="398909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a:solidFill>
                  <a:schemeClr val="bg1"/>
                </a:solidFill>
                <a:latin typeface="Montserrat" panose="00000500000000000000" pitchFamily="2" charset="0"/>
              </a:rPr>
              <a:t>What will I cover in this video tutorial?</a:t>
            </a:r>
          </a:p>
        </p:txBody>
      </p:sp>
      <p:sp>
        <p:nvSpPr>
          <p:cNvPr id="2" name="TextBox 1">
            <a:extLst>
              <a:ext uri="{FF2B5EF4-FFF2-40B4-BE49-F238E27FC236}">
                <a16:creationId xmlns:a16="http://schemas.microsoft.com/office/drawing/2014/main" id="{0B4B1AD0-D4A8-4D70-B575-4F4001AFA365}"/>
              </a:ext>
            </a:extLst>
          </p:cNvPr>
          <p:cNvSpPr txBox="1"/>
          <p:nvPr/>
        </p:nvSpPr>
        <p:spPr>
          <a:xfrm>
            <a:off x="700422" y="1652954"/>
            <a:ext cx="11071626" cy="3630866"/>
          </a:xfrm>
          <a:prstGeom prst="rect">
            <a:avLst/>
          </a:prstGeom>
          <a:noFill/>
        </p:spPr>
        <p:txBody>
          <a:bodyPr wrap="square" rtlCol="0">
            <a:spAutoFit/>
          </a:bodyPr>
          <a:lstStyle/>
          <a:p>
            <a:pPr marL="342900" indent="-342900">
              <a:lnSpc>
                <a:spcPct val="150000"/>
              </a:lnSpc>
              <a:buBlip>
                <a:blip r:embed="rId3"/>
              </a:buBlip>
            </a:pPr>
            <a:r>
              <a:rPr lang="cs-CZ" sz="2400">
                <a:solidFill>
                  <a:srgbClr val="04397A"/>
                </a:solidFill>
                <a:latin typeface="Montserrat" panose="00000500000000000000" pitchFamily="2" charset="0"/>
              </a:rPr>
              <a:t>Full setup </a:t>
            </a:r>
            <a:r>
              <a:rPr lang="cs-CZ" sz="2400" err="1">
                <a:solidFill>
                  <a:srgbClr val="04397A"/>
                </a:solidFill>
                <a:latin typeface="Montserrat" panose="00000500000000000000" pitchFamily="2" charset="0"/>
              </a:rPr>
              <a:t>of</a:t>
            </a:r>
            <a:r>
              <a:rPr lang="cs-CZ" sz="2400">
                <a:solidFill>
                  <a:srgbClr val="04397A"/>
                </a:solidFill>
                <a:latin typeface="Montserrat" panose="00000500000000000000" pitchFamily="2" charset="0"/>
              </a:rPr>
              <a:t> Unattended Robot in UiPath Orchestrator</a:t>
            </a:r>
          </a:p>
          <a:p>
            <a:pPr marL="800100" lvl="1" indent="-342900">
              <a:lnSpc>
                <a:spcPct val="150000"/>
              </a:lnSpc>
              <a:buBlip>
                <a:blip r:embed="rId3"/>
              </a:buBlip>
            </a:pPr>
            <a:r>
              <a:rPr lang="cs-CZ">
                <a:solidFill>
                  <a:srgbClr val="04397A"/>
                </a:solidFill>
                <a:latin typeface="Montserrat" panose="00000500000000000000" pitchFamily="2" charset="0"/>
              </a:rPr>
              <a:t>Install Unattended Robot service on VM</a:t>
            </a:r>
          </a:p>
          <a:p>
            <a:pPr marL="800100" lvl="1" indent="-342900">
              <a:lnSpc>
                <a:spcPct val="150000"/>
              </a:lnSpc>
              <a:buBlip>
                <a:blip r:embed="rId3"/>
              </a:buBlip>
            </a:pPr>
            <a:r>
              <a:rPr lang="cs-CZ">
                <a:solidFill>
                  <a:srgbClr val="04397A"/>
                </a:solidFill>
                <a:latin typeface="Montserrat" panose="00000500000000000000" pitchFamily="2" charset="0"/>
              </a:rPr>
              <a:t>Create a Robot User </a:t>
            </a:r>
            <a:r>
              <a:rPr lang="cs-CZ" err="1">
                <a:solidFill>
                  <a:srgbClr val="04397A"/>
                </a:solidFill>
                <a:latin typeface="Montserrat" panose="00000500000000000000" pitchFamily="2" charset="0"/>
              </a:rPr>
              <a:t>account</a:t>
            </a:r>
            <a:r>
              <a:rPr lang="cs-CZ">
                <a:solidFill>
                  <a:srgbClr val="04397A"/>
                </a:solidFill>
                <a:latin typeface="Montserrat" panose="00000500000000000000" pitchFamily="2" charset="0"/>
              </a:rPr>
              <a:t> in </a:t>
            </a:r>
            <a:r>
              <a:rPr lang="cs-CZ" err="1">
                <a:solidFill>
                  <a:srgbClr val="04397A"/>
                </a:solidFill>
                <a:latin typeface="Montserrat" panose="00000500000000000000" pitchFamily="2" charset="0"/>
              </a:rPr>
              <a:t>Automation</a:t>
            </a:r>
            <a:r>
              <a:rPr lang="cs-CZ">
                <a:solidFill>
                  <a:srgbClr val="04397A"/>
                </a:solidFill>
                <a:latin typeface="Montserrat" panose="00000500000000000000" pitchFamily="2" charset="0"/>
              </a:rPr>
              <a:t> Cloud</a:t>
            </a:r>
          </a:p>
          <a:p>
            <a:pPr marL="800100" lvl="1" indent="-342900">
              <a:lnSpc>
                <a:spcPct val="150000"/>
              </a:lnSpc>
              <a:buBlip>
                <a:blip r:embed="rId3"/>
              </a:buBlip>
            </a:pPr>
            <a:r>
              <a:rPr lang="cs-CZ" err="1">
                <a:solidFill>
                  <a:srgbClr val="04397A"/>
                </a:solidFill>
                <a:latin typeface="Montserrat" panose="00000500000000000000" pitchFamily="2" charset="0"/>
              </a:rPr>
              <a:t>Creating</a:t>
            </a:r>
            <a:r>
              <a:rPr lang="cs-CZ">
                <a:solidFill>
                  <a:srgbClr val="04397A"/>
                </a:solidFill>
                <a:latin typeface="Montserrat" panose="00000500000000000000" pitchFamily="2" charset="0"/>
              </a:rPr>
              <a:t> </a:t>
            </a:r>
            <a:r>
              <a:rPr lang="cs-CZ" err="1">
                <a:solidFill>
                  <a:srgbClr val="04397A"/>
                </a:solidFill>
                <a:latin typeface="Montserrat" panose="00000500000000000000" pitchFamily="2" charset="0"/>
              </a:rPr>
              <a:t>Machine</a:t>
            </a:r>
            <a:r>
              <a:rPr lang="cs-CZ">
                <a:solidFill>
                  <a:srgbClr val="04397A"/>
                </a:solidFill>
                <a:latin typeface="Montserrat" panose="00000500000000000000" pitchFamily="2" charset="0"/>
              </a:rPr>
              <a:t> </a:t>
            </a:r>
            <a:r>
              <a:rPr lang="cs-CZ" err="1">
                <a:solidFill>
                  <a:srgbClr val="04397A"/>
                </a:solidFill>
                <a:latin typeface="Montserrat" panose="00000500000000000000" pitchFamily="2" charset="0"/>
              </a:rPr>
              <a:t>Template</a:t>
            </a:r>
            <a:endParaRPr lang="cs-CZ">
              <a:solidFill>
                <a:srgbClr val="04397A"/>
              </a:solidFill>
              <a:latin typeface="Montserrat" panose="00000500000000000000" pitchFamily="2" charset="0"/>
            </a:endParaRPr>
          </a:p>
          <a:p>
            <a:pPr marL="800100" lvl="1" indent="-342900">
              <a:lnSpc>
                <a:spcPct val="150000"/>
              </a:lnSpc>
              <a:buBlip>
                <a:blip r:embed="rId3"/>
              </a:buBlip>
            </a:pPr>
            <a:r>
              <a:rPr lang="cs-CZ" err="1">
                <a:solidFill>
                  <a:srgbClr val="04397A"/>
                </a:solidFill>
                <a:latin typeface="Montserrat" panose="00000500000000000000" pitchFamily="2" charset="0"/>
              </a:rPr>
              <a:t>Connecting</a:t>
            </a:r>
            <a:r>
              <a:rPr lang="cs-CZ">
                <a:solidFill>
                  <a:srgbClr val="04397A"/>
                </a:solidFill>
                <a:latin typeface="Montserrat" panose="00000500000000000000" pitchFamily="2" charset="0"/>
              </a:rPr>
              <a:t> </a:t>
            </a:r>
            <a:r>
              <a:rPr lang="cs-CZ" err="1">
                <a:solidFill>
                  <a:srgbClr val="04397A"/>
                </a:solidFill>
                <a:latin typeface="Montserrat" panose="00000500000000000000" pitchFamily="2" charset="0"/>
              </a:rPr>
              <a:t>with</a:t>
            </a:r>
            <a:r>
              <a:rPr lang="cs-CZ">
                <a:solidFill>
                  <a:srgbClr val="04397A"/>
                </a:solidFill>
                <a:latin typeface="Montserrat" panose="00000500000000000000" pitchFamily="2" charset="0"/>
              </a:rPr>
              <a:t> </a:t>
            </a:r>
            <a:r>
              <a:rPr lang="cs-CZ" err="1">
                <a:solidFill>
                  <a:srgbClr val="04397A"/>
                </a:solidFill>
                <a:latin typeface="Montserrat" panose="00000500000000000000" pitchFamily="2" charset="0"/>
              </a:rPr>
              <a:t>UiPath</a:t>
            </a:r>
            <a:r>
              <a:rPr lang="cs-CZ">
                <a:solidFill>
                  <a:srgbClr val="04397A"/>
                </a:solidFill>
                <a:latin typeface="Montserrat" panose="00000500000000000000" pitchFamily="2" charset="0"/>
              </a:rPr>
              <a:t> </a:t>
            </a:r>
            <a:r>
              <a:rPr lang="cs-CZ" err="1">
                <a:solidFill>
                  <a:srgbClr val="04397A"/>
                </a:solidFill>
                <a:latin typeface="Montserrat" panose="00000500000000000000" pitchFamily="2" charset="0"/>
              </a:rPr>
              <a:t>Assistant</a:t>
            </a:r>
            <a:r>
              <a:rPr lang="cs-CZ">
                <a:solidFill>
                  <a:srgbClr val="04397A"/>
                </a:solidFill>
                <a:latin typeface="Montserrat" panose="00000500000000000000" pitchFamily="2" charset="0"/>
              </a:rPr>
              <a:t> on </a:t>
            </a:r>
            <a:r>
              <a:rPr lang="cs-CZ" err="1">
                <a:solidFill>
                  <a:srgbClr val="04397A"/>
                </a:solidFill>
                <a:latin typeface="Montserrat" panose="00000500000000000000" pitchFamily="2" charset="0"/>
              </a:rPr>
              <a:t>the</a:t>
            </a:r>
            <a:r>
              <a:rPr lang="cs-CZ">
                <a:solidFill>
                  <a:srgbClr val="04397A"/>
                </a:solidFill>
                <a:latin typeface="Montserrat" panose="00000500000000000000" pitchFamily="2" charset="0"/>
              </a:rPr>
              <a:t> </a:t>
            </a:r>
            <a:r>
              <a:rPr lang="cs-CZ" err="1">
                <a:solidFill>
                  <a:srgbClr val="04397A"/>
                </a:solidFill>
                <a:latin typeface="Montserrat" panose="00000500000000000000" pitchFamily="2" charset="0"/>
              </a:rPr>
              <a:t>machine</a:t>
            </a:r>
            <a:endParaRPr lang="cs-CZ">
              <a:solidFill>
                <a:srgbClr val="04397A"/>
              </a:solidFill>
              <a:latin typeface="Montserrat" panose="00000500000000000000" pitchFamily="2" charset="0"/>
            </a:endParaRPr>
          </a:p>
          <a:p>
            <a:pPr marL="800100" lvl="1" indent="-342900">
              <a:lnSpc>
                <a:spcPct val="150000"/>
              </a:lnSpc>
              <a:buBlip>
                <a:blip r:embed="rId3"/>
              </a:buBlip>
            </a:pPr>
            <a:r>
              <a:rPr lang="cs-CZ" err="1">
                <a:solidFill>
                  <a:srgbClr val="04397A"/>
                </a:solidFill>
                <a:latin typeface="Montserrat" panose="00000500000000000000" pitchFamily="2" charset="0"/>
              </a:rPr>
              <a:t>Assigning</a:t>
            </a:r>
            <a:r>
              <a:rPr lang="cs-CZ">
                <a:solidFill>
                  <a:srgbClr val="04397A"/>
                </a:solidFill>
                <a:latin typeface="Montserrat" panose="00000500000000000000" pitchFamily="2" charset="0"/>
              </a:rPr>
              <a:t> Robot User </a:t>
            </a:r>
            <a:r>
              <a:rPr lang="cs-CZ" err="1">
                <a:solidFill>
                  <a:srgbClr val="04397A"/>
                </a:solidFill>
                <a:latin typeface="Montserrat" panose="00000500000000000000" pitchFamily="2" charset="0"/>
              </a:rPr>
              <a:t>account</a:t>
            </a:r>
            <a:r>
              <a:rPr lang="cs-CZ">
                <a:solidFill>
                  <a:srgbClr val="04397A"/>
                </a:solidFill>
                <a:latin typeface="Montserrat" panose="00000500000000000000" pitchFamily="2" charset="0"/>
              </a:rPr>
              <a:t> to </a:t>
            </a:r>
            <a:r>
              <a:rPr lang="cs-CZ" err="1">
                <a:solidFill>
                  <a:srgbClr val="04397A"/>
                </a:solidFill>
                <a:latin typeface="Montserrat" panose="00000500000000000000" pitchFamily="2" charset="0"/>
              </a:rPr>
              <a:t>Tenant</a:t>
            </a:r>
            <a:r>
              <a:rPr lang="cs-CZ">
                <a:solidFill>
                  <a:srgbClr val="04397A"/>
                </a:solidFill>
                <a:latin typeface="Montserrat" panose="00000500000000000000" pitchFamily="2" charset="0"/>
              </a:rPr>
              <a:t> and to </a:t>
            </a:r>
            <a:r>
              <a:rPr lang="cs-CZ" err="1">
                <a:solidFill>
                  <a:srgbClr val="04397A"/>
                </a:solidFill>
                <a:latin typeface="Montserrat" panose="00000500000000000000" pitchFamily="2" charset="0"/>
              </a:rPr>
              <a:t>Folder</a:t>
            </a:r>
            <a:endParaRPr lang="cs-CZ">
              <a:solidFill>
                <a:srgbClr val="04397A"/>
              </a:solidFill>
              <a:latin typeface="Montserrat" panose="00000500000000000000" pitchFamily="2" charset="0"/>
            </a:endParaRPr>
          </a:p>
          <a:p>
            <a:pPr marL="342900" indent="-342900">
              <a:lnSpc>
                <a:spcPct val="150000"/>
              </a:lnSpc>
              <a:buBlip>
                <a:blip r:embed="rId3"/>
              </a:buBlip>
            </a:pPr>
            <a:r>
              <a:rPr lang="cs-CZ" err="1">
                <a:solidFill>
                  <a:srgbClr val="04397A"/>
                </a:solidFill>
                <a:latin typeface="Montserrat" panose="00000500000000000000" pitchFamily="2" charset="0"/>
              </a:rPr>
              <a:t>Principles</a:t>
            </a:r>
            <a:r>
              <a:rPr lang="cs-CZ">
                <a:solidFill>
                  <a:srgbClr val="04397A"/>
                </a:solidFill>
                <a:latin typeface="Montserrat" panose="00000500000000000000" pitchFamily="2" charset="0"/>
              </a:rPr>
              <a:t> </a:t>
            </a:r>
            <a:r>
              <a:rPr lang="cs-CZ" err="1">
                <a:solidFill>
                  <a:srgbClr val="04397A"/>
                </a:solidFill>
                <a:latin typeface="Montserrat" panose="00000500000000000000" pitchFamily="2" charset="0"/>
              </a:rPr>
              <a:t>of</a:t>
            </a:r>
            <a:r>
              <a:rPr lang="cs-CZ">
                <a:solidFill>
                  <a:srgbClr val="04397A"/>
                </a:solidFill>
                <a:latin typeface="Montserrat" panose="00000500000000000000" pitchFamily="2" charset="0"/>
              </a:rPr>
              <a:t> </a:t>
            </a:r>
            <a:r>
              <a:rPr lang="cs-CZ" err="1">
                <a:solidFill>
                  <a:srgbClr val="04397A"/>
                </a:solidFill>
                <a:latin typeface="Montserrat" panose="00000500000000000000" pitchFamily="2" charset="0"/>
              </a:rPr>
              <a:t>Tenants</a:t>
            </a:r>
            <a:r>
              <a:rPr lang="cs-CZ">
                <a:solidFill>
                  <a:srgbClr val="04397A"/>
                </a:solidFill>
                <a:latin typeface="Montserrat" panose="00000500000000000000" pitchFamily="2" charset="0"/>
              </a:rPr>
              <a:t>, </a:t>
            </a:r>
            <a:r>
              <a:rPr lang="cs-CZ" err="1">
                <a:solidFill>
                  <a:srgbClr val="04397A"/>
                </a:solidFill>
                <a:latin typeface="Montserrat" panose="00000500000000000000" pitchFamily="2" charset="0"/>
              </a:rPr>
              <a:t>Folders</a:t>
            </a:r>
            <a:r>
              <a:rPr lang="cs-CZ">
                <a:solidFill>
                  <a:srgbClr val="04397A"/>
                </a:solidFill>
                <a:latin typeface="Montserrat" panose="00000500000000000000" pitchFamily="2" charset="0"/>
              </a:rPr>
              <a:t>, Robot </a:t>
            </a:r>
            <a:r>
              <a:rPr lang="cs-CZ" err="1">
                <a:solidFill>
                  <a:srgbClr val="04397A"/>
                </a:solidFill>
                <a:latin typeface="Montserrat" panose="00000500000000000000" pitchFamily="2" charset="0"/>
              </a:rPr>
              <a:t>Users</a:t>
            </a:r>
            <a:r>
              <a:rPr lang="cs-CZ">
                <a:solidFill>
                  <a:srgbClr val="04397A"/>
                </a:solidFill>
                <a:latin typeface="Montserrat" panose="00000500000000000000" pitchFamily="2" charset="0"/>
              </a:rPr>
              <a:t>…</a:t>
            </a:r>
          </a:p>
          <a:p>
            <a:pPr marL="800100" lvl="1" indent="-342900">
              <a:lnSpc>
                <a:spcPct val="150000"/>
              </a:lnSpc>
              <a:buBlip>
                <a:blip r:embed="rId3"/>
              </a:buBlip>
            </a:pPr>
            <a:endParaRPr lang="cs-CZ" sz="2400">
              <a:solidFill>
                <a:srgbClr val="04397A"/>
              </a:solidFill>
              <a:latin typeface="Montserrat" panose="00000500000000000000" pitchFamily="2" charset="0"/>
            </a:endParaRPr>
          </a:p>
        </p:txBody>
      </p:sp>
    </p:spTree>
    <p:extLst>
      <p:ext uri="{BB962C8B-B14F-4D97-AF65-F5344CB8AC3E}">
        <p14:creationId xmlns:p14="http://schemas.microsoft.com/office/powerpoint/2010/main" val="55539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a:solidFill>
                  <a:schemeClr val="bg1"/>
                </a:solidFill>
                <a:latin typeface="Montserrat" panose="00000500000000000000" pitchFamily="2" charset="0"/>
              </a:rPr>
              <a:t>Orchestrator</a:t>
            </a:r>
          </a:p>
        </p:txBody>
      </p:sp>
      <p:sp>
        <p:nvSpPr>
          <p:cNvPr id="2" name="TextBox 1">
            <a:extLst>
              <a:ext uri="{FF2B5EF4-FFF2-40B4-BE49-F238E27FC236}">
                <a16:creationId xmlns:a16="http://schemas.microsoft.com/office/drawing/2014/main" id="{0B4B1AD0-D4A8-4D70-B575-4F4001AFA365}"/>
              </a:ext>
            </a:extLst>
          </p:cNvPr>
          <p:cNvSpPr txBox="1"/>
          <p:nvPr/>
        </p:nvSpPr>
        <p:spPr>
          <a:xfrm>
            <a:off x="1607038" y="2140968"/>
            <a:ext cx="2710962" cy="829651"/>
          </a:xfrm>
          <a:prstGeom prst="rect">
            <a:avLst/>
          </a:prstGeom>
          <a:noFill/>
        </p:spPr>
        <p:txBody>
          <a:bodyPr wrap="square" rtlCol="0">
            <a:spAutoFit/>
          </a:bodyPr>
          <a:lstStyle/>
          <a:p>
            <a:pPr>
              <a:lnSpc>
                <a:spcPct val="150000"/>
              </a:lnSpc>
            </a:pPr>
            <a:r>
              <a:rPr lang="cs-CZ" sz="3600" b="1">
                <a:solidFill>
                  <a:srgbClr val="F17751"/>
                </a:solidFill>
                <a:latin typeface="Montserrat" panose="00000500000000000000" pitchFamily="2" charset="0"/>
              </a:rPr>
              <a:t>powerful</a:t>
            </a:r>
          </a:p>
        </p:txBody>
      </p:sp>
      <p:sp>
        <p:nvSpPr>
          <p:cNvPr id="5" name="TextBox 4">
            <a:extLst>
              <a:ext uri="{FF2B5EF4-FFF2-40B4-BE49-F238E27FC236}">
                <a16:creationId xmlns:a16="http://schemas.microsoft.com/office/drawing/2014/main" id="{92B7DE28-0D59-41D1-A470-3B70A3975D4C}"/>
              </a:ext>
            </a:extLst>
          </p:cNvPr>
          <p:cNvSpPr txBox="1"/>
          <p:nvPr/>
        </p:nvSpPr>
        <p:spPr>
          <a:xfrm>
            <a:off x="6771703" y="2067779"/>
            <a:ext cx="3532229" cy="829651"/>
          </a:xfrm>
          <a:prstGeom prst="rect">
            <a:avLst/>
          </a:prstGeom>
          <a:noFill/>
        </p:spPr>
        <p:txBody>
          <a:bodyPr wrap="square" rtlCol="0">
            <a:spAutoFit/>
          </a:bodyPr>
          <a:lstStyle/>
          <a:p>
            <a:pPr>
              <a:lnSpc>
                <a:spcPct val="150000"/>
              </a:lnSpc>
            </a:pPr>
            <a:r>
              <a:rPr lang="cs-CZ" sz="3600" b="1">
                <a:solidFill>
                  <a:srgbClr val="F17751"/>
                </a:solidFill>
                <a:latin typeface="Montserrat" panose="00000500000000000000" pitchFamily="2" charset="0"/>
              </a:rPr>
              <a:t>complex</a:t>
            </a:r>
          </a:p>
        </p:txBody>
      </p:sp>
      <p:sp>
        <p:nvSpPr>
          <p:cNvPr id="6" name="TextBox 5">
            <a:extLst>
              <a:ext uri="{FF2B5EF4-FFF2-40B4-BE49-F238E27FC236}">
                <a16:creationId xmlns:a16="http://schemas.microsoft.com/office/drawing/2014/main" id="{D8DC3E94-5D1E-48A6-8BF6-63F81F08574E}"/>
              </a:ext>
            </a:extLst>
          </p:cNvPr>
          <p:cNvSpPr txBox="1"/>
          <p:nvPr/>
        </p:nvSpPr>
        <p:spPr>
          <a:xfrm>
            <a:off x="1314937" y="4338027"/>
            <a:ext cx="3295163" cy="829651"/>
          </a:xfrm>
          <a:prstGeom prst="rect">
            <a:avLst/>
          </a:prstGeom>
          <a:noFill/>
        </p:spPr>
        <p:txBody>
          <a:bodyPr wrap="square" rtlCol="0">
            <a:spAutoFit/>
          </a:bodyPr>
          <a:lstStyle/>
          <a:p>
            <a:pPr>
              <a:lnSpc>
                <a:spcPct val="150000"/>
              </a:lnSpc>
            </a:pPr>
            <a:r>
              <a:rPr lang="cs-CZ" sz="3600" b="1">
                <a:solidFill>
                  <a:srgbClr val="04397A"/>
                </a:solidFill>
                <a:latin typeface="Montserrat" panose="00000500000000000000" pitchFamily="2" charset="0"/>
              </a:rPr>
              <a:t>complicated</a:t>
            </a:r>
          </a:p>
        </p:txBody>
      </p:sp>
      <p:sp>
        <p:nvSpPr>
          <p:cNvPr id="7" name="TextBox 6">
            <a:extLst>
              <a:ext uri="{FF2B5EF4-FFF2-40B4-BE49-F238E27FC236}">
                <a16:creationId xmlns:a16="http://schemas.microsoft.com/office/drawing/2014/main" id="{22E4731B-2C53-4BC8-AA69-221CE8B11DF4}"/>
              </a:ext>
            </a:extLst>
          </p:cNvPr>
          <p:cNvSpPr txBox="1"/>
          <p:nvPr/>
        </p:nvSpPr>
        <p:spPr>
          <a:xfrm>
            <a:off x="6771703" y="4338026"/>
            <a:ext cx="2592429" cy="829651"/>
          </a:xfrm>
          <a:prstGeom prst="rect">
            <a:avLst/>
          </a:prstGeom>
          <a:noFill/>
        </p:spPr>
        <p:txBody>
          <a:bodyPr wrap="square" rtlCol="0">
            <a:spAutoFit/>
          </a:bodyPr>
          <a:lstStyle/>
          <a:p>
            <a:pPr>
              <a:lnSpc>
                <a:spcPct val="150000"/>
              </a:lnSpc>
            </a:pPr>
            <a:r>
              <a:rPr lang="cs-CZ" sz="3600" b="1">
                <a:solidFill>
                  <a:srgbClr val="04397A"/>
                </a:solidFill>
                <a:latin typeface="Montserrat" panose="00000500000000000000" pitchFamily="2" charset="0"/>
              </a:rPr>
              <a:t>confusing</a:t>
            </a:r>
          </a:p>
        </p:txBody>
      </p:sp>
    </p:spTree>
    <p:extLst>
      <p:ext uri="{BB962C8B-B14F-4D97-AF65-F5344CB8AC3E}">
        <p14:creationId xmlns:p14="http://schemas.microsoft.com/office/powerpoint/2010/main" val="6780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a:solidFill>
                  <a:schemeClr val="bg1"/>
                </a:solidFill>
                <a:latin typeface="Montserrat" panose="00000500000000000000" pitchFamily="2" charset="0"/>
              </a:rPr>
              <a:t>Licenses</a:t>
            </a:r>
          </a:p>
        </p:txBody>
      </p:sp>
      <p:pic>
        <p:nvPicPr>
          <p:cNvPr id="8" name="Picture 7">
            <a:extLst>
              <a:ext uri="{FF2B5EF4-FFF2-40B4-BE49-F238E27FC236}">
                <a16:creationId xmlns:a16="http://schemas.microsoft.com/office/drawing/2014/main" id="{F72E8A31-79F2-4176-9DDE-FF1C37B1C017}"/>
              </a:ext>
            </a:extLst>
          </p:cNvPr>
          <p:cNvPicPr>
            <a:picLocks noChangeAspect="1"/>
          </p:cNvPicPr>
          <p:nvPr/>
        </p:nvPicPr>
        <p:blipFill>
          <a:blip r:embed="rId3"/>
          <a:stretch>
            <a:fillRect/>
          </a:stretch>
        </p:blipFill>
        <p:spPr>
          <a:xfrm>
            <a:off x="886831" y="1265079"/>
            <a:ext cx="8335538" cy="2419688"/>
          </a:xfrm>
          <a:prstGeom prst="rect">
            <a:avLst/>
          </a:prstGeom>
        </p:spPr>
      </p:pic>
      <p:pic>
        <p:nvPicPr>
          <p:cNvPr id="11" name="Picture 10">
            <a:extLst>
              <a:ext uri="{FF2B5EF4-FFF2-40B4-BE49-F238E27FC236}">
                <a16:creationId xmlns:a16="http://schemas.microsoft.com/office/drawing/2014/main" id="{519D6EFB-692C-4994-B191-EB963541FAA1}"/>
              </a:ext>
            </a:extLst>
          </p:cNvPr>
          <p:cNvPicPr>
            <a:picLocks noChangeAspect="1"/>
          </p:cNvPicPr>
          <p:nvPr/>
        </p:nvPicPr>
        <p:blipFill>
          <a:blip r:embed="rId4"/>
          <a:stretch>
            <a:fillRect/>
          </a:stretch>
        </p:blipFill>
        <p:spPr>
          <a:xfrm>
            <a:off x="886831" y="3743347"/>
            <a:ext cx="8335538" cy="2743583"/>
          </a:xfrm>
          <a:prstGeom prst="rect">
            <a:avLst/>
          </a:prstGeom>
        </p:spPr>
      </p:pic>
      <p:sp>
        <p:nvSpPr>
          <p:cNvPr id="13" name="TextBox 12">
            <a:extLst>
              <a:ext uri="{FF2B5EF4-FFF2-40B4-BE49-F238E27FC236}">
                <a16:creationId xmlns:a16="http://schemas.microsoft.com/office/drawing/2014/main" id="{F8CB8391-9524-463D-A043-58440AFA4390}"/>
              </a:ext>
            </a:extLst>
          </p:cNvPr>
          <p:cNvSpPr txBox="1"/>
          <p:nvPr/>
        </p:nvSpPr>
        <p:spPr>
          <a:xfrm>
            <a:off x="804333" y="6486930"/>
            <a:ext cx="6096000" cy="276999"/>
          </a:xfrm>
          <a:prstGeom prst="rect">
            <a:avLst/>
          </a:prstGeom>
          <a:noFill/>
        </p:spPr>
        <p:txBody>
          <a:bodyPr wrap="square">
            <a:spAutoFit/>
          </a:bodyPr>
          <a:lstStyle/>
          <a:p>
            <a:r>
              <a:rPr lang="cs-CZ" sz="1200"/>
              <a:t>https://docs.uipath.com/automation-cloud/docs/about-licensing</a:t>
            </a:r>
          </a:p>
        </p:txBody>
      </p:sp>
    </p:spTree>
    <p:extLst>
      <p:ext uri="{BB962C8B-B14F-4D97-AF65-F5344CB8AC3E}">
        <p14:creationId xmlns:p14="http://schemas.microsoft.com/office/powerpoint/2010/main" val="572952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a:solidFill>
                  <a:schemeClr val="bg1"/>
                </a:solidFill>
                <a:latin typeface="Montserrat" panose="00000500000000000000" pitchFamily="2" charset="0"/>
              </a:rPr>
              <a:t>Structure of Orchestrator (Example setup)</a:t>
            </a:r>
          </a:p>
        </p:txBody>
      </p:sp>
      <p:graphicFrame>
        <p:nvGraphicFramePr>
          <p:cNvPr id="2" name="Diagram 1">
            <a:extLst>
              <a:ext uri="{FF2B5EF4-FFF2-40B4-BE49-F238E27FC236}">
                <a16:creationId xmlns:a16="http://schemas.microsoft.com/office/drawing/2014/main" id="{6568ACBB-7B5B-49AD-97CB-70F7D2F8FC07}"/>
              </a:ext>
            </a:extLst>
          </p:cNvPr>
          <p:cNvGraphicFramePr/>
          <p:nvPr>
            <p:extLst>
              <p:ext uri="{D42A27DB-BD31-4B8C-83A1-F6EECF244321}">
                <p14:modId xmlns:p14="http://schemas.microsoft.com/office/powerpoint/2010/main" val="1463110568"/>
              </p:ext>
            </p:extLst>
          </p:nvPr>
        </p:nvGraphicFramePr>
        <p:xfrm>
          <a:off x="240633" y="1558677"/>
          <a:ext cx="11710733" cy="5158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4474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a:solidFill>
                  <a:schemeClr val="bg1"/>
                </a:solidFill>
                <a:latin typeface="Montserrat" panose="00000500000000000000" pitchFamily="2" charset="0"/>
              </a:rPr>
              <a:t>Licenses – basic principles</a:t>
            </a:r>
          </a:p>
        </p:txBody>
      </p:sp>
      <p:graphicFrame>
        <p:nvGraphicFramePr>
          <p:cNvPr id="2" name="Diagram 1">
            <a:extLst>
              <a:ext uri="{FF2B5EF4-FFF2-40B4-BE49-F238E27FC236}">
                <a16:creationId xmlns:a16="http://schemas.microsoft.com/office/drawing/2014/main" id="{6568ACBB-7B5B-49AD-97CB-70F7D2F8FC07}"/>
              </a:ext>
            </a:extLst>
          </p:cNvPr>
          <p:cNvGraphicFramePr/>
          <p:nvPr>
            <p:extLst>
              <p:ext uri="{D42A27DB-BD31-4B8C-83A1-F6EECF244321}">
                <p14:modId xmlns:p14="http://schemas.microsoft.com/office/powerpoint/2010/main" val="2957514013"/>
              </p:ext>
            </p:extLst>
          </p:nvPr>
        </p:nvGraphicFramePr>
        <p:xfrm>
          <a:off x="240633" y="1558677"/>
          <a:ext cx="11710733" cy="5158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llout: Line with Border and Accent Bar 2">
            <a:extLst>
              <a:ext uri="{FF2B5EF4-FFF2-40B4-BE49-F238E27FC236}">
                <a16:creationId xmlns:a16="http://schemas.microsoft.com/office/drawing/2014/main" id="{3F8FE0DC-059C-455E-B312-289AD5381F81}"/>
              </a:ext>
            </a:extLst>
          </p:cNvPr>
          <p:cNvSpPr/>
          <p:nvPr/>
        </p:nvSpPr>
        <p:spPr>
          <a:xfrm>
            <a:off x="4656667" y="1888067"/>
            <a:ext cx="1388533" cy="762000"/>
          </a:xfrm>
          <a:prstGeom prst="accentBorderCallout1">
            <a:avLst>
              <a:gd name="adj1" fmla="val 40972"/>
              <a:gd name="adj2" fmla="val 105082"/>
              <a:gd name="adj3" fmla="val 102500"/>
              <a:gd name="adj4" fmla="val 128131"/>
            </a:avLst>
          </a:prstGeom>
          <a:solidFill>
            <a:schemeClr val="accent6">
              <a:lumMod val="5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cs-CZ" sz="1400">
                <a:ln w="28575">
                  <a:noFill/>
                </a:ln>
                <a:latin typeface="Montserrat" panose="00000500000000000000" pitchFamily="2" charset="0"/>
              </a:rPr>
              <a:t>Licenses:</a:t>
            </a:r>
          </a:p>
        </p:txBody>
      </p:sp>
      <p:sp>
        <p:nvSpPr>
          <p:cNvPr id="5" name="Oval 4">
            <a:extLst>
              <a:ext uri="{FF2B5EF4-FFF2-40B4-BE49-F238E27FC236}">
                <a16:creationId xmlns:a16="http://schemas.microsoft.com/office/drawing/2014/main" id="{897346FE-2EA3-4992-805A-0B4BC1CF4648}"/>
              </a:ext>
            </a:extLst>
          </p:cNvPr>
          <p:cNvSpPr/>
          <p:nvPr/>
        </p:nvSpPr>
        <p:spPr>
          <a:xfrm>
            <a:off x="4723172" y="2269065"/>
            <a:ext cx="262467" cy="26246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Oval 6">
            <a:extLst>
              <a:ext uri="{FF2B5EF4-FFF2-40B4-BE49-F238E27FC236}">
                <a16:creationId xmlns:a16="http://schemas.microsoft.com/office/drawing/2014/main" id="{D0B3910B-C287-4758-8494-28B678D435FE}"/>
              </a:ext>
            </a:extLst>
          </p:cNvPr>
          <p:cNvSpPr/>
          <p:nvPr/>
        </p:nvSpPr>
        <p:spPr>
          <a:xfrm>
            <a:off x="5051529" y="2269063"/>
            <a:ext cx="262467" cy="26246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Oval 7">
            <a:extLst>
              <a:ext uri="{FF2B5EF4-FFF2-40B4-BE49-F238E27FC236}">
                <a16:creationId xmlns:a16="http://schemas.microsoft.com/office/drawing/2014/main" id="{F566E2A3-AD09-4051-B39B-618C6F895BA6}"/>
              </a:ext>
            </a:extLst>
          </p:cNvPr>
          <p:cNvSpPr/>
          <p:nvPr/>
        </p:nvSpPr>
        <p:spPr>
          <a:xfrm>
            <a:off x="5379886" y="2269063"/>
            <a:ext cx="262467" cy="26246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Oval 9">
            <a:extLst>
              <a:ext uri="{FF2B5EF4-FFF2-40B4-BE49-F238E27FC236}">
                <a16:creationId xmlns:a16="http://schemas.microsoft.com/office/drawing/2014/main" id="{6E99CDE5-4F86-4752-8472-5F8260700D81}"/>
              </a:ext>
            </a:extLst>
          </p:cNvPr>
          <p:cNvSpPr/>
          <p:nvPr/>
        </p:nvSpPr>
        <p:spPr>
          <a:xfrm>
            <a:off x="5708243" y="2269062"/>
            <a:ext cx="262467" cy="26246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Oval 10">
            <a:extLst>
              <a:ext uri="{FF2B5EF4-FFF2-40B4-BE49-F238E27FC236}">
                <a16:creationId xmlns:a16="http://schemas.microsoft.com/office/drawing/2014/main" id="{B90E66EC-231E-4037-BD96-F770CCD07C05}"/>
              </a:ext>
            </a:extLst>
          </p:cNvPr>
          <p:cNvSpPr/>
          <p:nvPr/>
        </p:nvSpPr>
        <p:spPr>
          <a:xfrm>
            <a:off x="4723172" y="2269062"/>
            <a:ext cx="262467" cy="262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Oval 11">
            <a:extLst>
              <a:ext uri="{FF2B5EF4-FFF2-40B4-BE49-F238E27FC236}">
                <a16:creationId xmlns:a16="http://schemas.microsoft.com/office/drawing/2014/main" id="{BB5292A1-4131-4D0B-9731-981C223105C0}"/>
              </a:ext>
            </a:extLst>
          </p:cNvPr>
          <p:cNvSpPr/>
          <p:nvPr/>
        </p:nvSpPr>
        <p:spPr>
          <a:xfrm>
            <a:off x="5051529" y="2269060"/>
            <a:ext cx="262467" cy="262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Oval 12">
            <a:extLst>
              <a:ext uri="{FF2B5EF4-FFF2-40B4-BE49-F238E27FC236}">
                <a16:creationId xmlns:a16="http://schemas.microsoft.com/office/drawing/2014/main" id="{645C35C7-3C84-40F0-B8C9-88354B997D79}"/>
              </a:ext>
            </a:extLst>
          </p:cNvPr>
          <p:cNvSpPr/>
          <p:nvPr/>
        </p:nvSpPr>
        <p:spPr>
          <a:xfrm>
            <a:off x="5379886" y="2269060"/>
            <a:ext cx="262467" cy="262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4" name="Oval 13">
            <a:extLst>
              <a:ext uri="{FF2B5EF4-FFF2-40B4-BE49-F238E27FC236}">
                <a16:creationId xmlns:a16="http://schemas.microsoft.com/office/drawing/2014/main" id="{A4909921-397B-47C6-B06A-B7F4F9088AEE}"/>
              </a:ext>
            </a:extLst>
          </p:cNvPr>
          <p:cNvSpPr/>
          <p:nvPr/>
        </p:nvSpPr>
        <p:spPr>
          <a:xfrm>
            <a:off x="5708243" y="2269059"/>
            <a:ext cx="262467" cy="262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886132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1" nodeType="clickEffect">
                                  <p:stCondLst>
                                    <p:cond delay="0"/>
                                  </p:stCondLst>
                                  <p:childTnLst>
                                    <p:animMotion origin="layout" path="M 2.91667E-6 0 L -0.07005 0.17963 " pathEditMode="relative" rAng="0" ptsTypes="AA">
                                      <p:cBhvr>
                                        <p:cTn id="37" dur="1000" fill="hold"/>
                                        <p:tgtEl>
                                          <p:spTgt spid="11"/>
                                        </p:tgtEl>
                                        <p:attrNameLst>
                                          <p:attrName>ppt_x</p:attrName>
                                          <p:attrName>ppt_y</p:attrName>
                                        </p:attrNameLst>
                                      </p:cBhvr>
                                      <p:rCtr x="-3503" y="8981"/>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5.55112E-17 0 L 0.04323 0.18079 " pathEditMode="relative" rAng="0" ptsTypes="AA">
                                      <p:cBhvr>
                                        <p:cTn id="41" dur="1000" fill="hold"/>
                                        <p:tgtEl>
                                          <p:spTgt spid="12"/>
                                        </p:tgtEl>
                                        <p:attrNameLst>
                                          <p:attrName>ppt_x</p:attrName>
                                          <p:attrName>ppt_y</p:attrName>
                                        </p:attrNameLst>
                                      </p:cBhvr>
                                      <p:rCtr x="2161" y="9028"/>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1" nodeType="clickEffect">
                                  <p:stCondLst>
                                    <p:cond delay="0"/>
                                  </p:stCondLst>
                                  <p:childTnLst>
                                    <p:animMotion origin="layout" path="M -3.125E-6 0 L 0.32097 0.18218 " pathEditMode="relative" rAng="0" ptsTypes="AA">
                                      <p:cBhvr>
                                        <p:cTn id="45" dur="1100" fill="hold"/>
                                        <p:tgtEl>
                                          <p:spTgt spid="13"/>
                                        </p:tgtEl>
                                        <p:attrNameLst>
                                          <p:attrName>ppt_x</p:attrName>
                                          <p:attrName>ppt_y</p:attrName>
                                        </p:attrNameLst>
                                      </p:cBhvr>
                                      <p:rCtr x="16042" y="9097"/>
                                    </p:animMotion>
                                  </p:childTnLst>
                                </p:cTn>
                              </p:par>
                              <p:par>
                                <p:cTn id="46" presetID="42" presetClass="path" presetSubtype="0" accel="50000" decel="50000" fill="hold" grpId="1" nodeType="withEffect">
                                  <p:stCondLst>
                                    <p:cond delay="0"/>
                                  </p:stCondLst>
                                  <p:childTnLst>
                                    <p:animMotion origin="layout" path="M 3.75E-6 0 L 0.32252 0.17847 " pathEditMode="relative" rAng="0" ptsTypes="AA">
                                      <p:cBhvr>
                                        <p:cTn id="47" dur="1100" fill="hold"/>
                                        <p:tgtEl>
                                          <p:spTgt spid="14"/>
                                        </p:tgtEl>
                                        <p:attrNameLst>
                                          <p:attrName>ppt_x</p:attrName>
                                          <p:attrName>ppt_y</p:attrName>
                                        </p:attrNameLst>
                                      </p:cBhvr>
                                      <p:rCtr x="16120" y="8912"/>
                                    </p:animMotion>
                                  </p:childTnLst>
                                </p:cTn>
                              </p:par>
                            </p:childTnLst>
                          </p:cTn>
                        </p:par>
                      </p:childTnLst>
                    </p:cTn>
                  </p:par>
                  <p:par>
                    <p:cTn id="48" fill="hold">
                      <p:stCondLst>
                        <p:cond delay="indefinite"/>
                      </p:stCondLst>
                      <p:childTnLst>
                        <p:par>
                          <p:cTn id="49" fill="hold">
                            <p:stCondLst>
                              <p:cond delay="0"/>
                            </p:stCondLst>
                            <p:childTnLst>
                              <p:par>
                                <p:cTn id="50" presetID="1" presetClass="emph" presetSubtype="2" fill="hold" nodeType="clickEffect">
                                  <p:stCondLst>
                                    <p:cond delay="0"/>
                                  </p:stCondLst>
                                  <p:childTnLst>
                                    <p:animClr clrSpc="rgb" dir="cw">
                                      <p:cBhvr>
                                        <p:cTn id="51" dur="1000" fill="hold"/>
                                        <p:tgtEl>
                                          <p:spTgt spid="13"/>
                                        </p:tgtEl>
                                        <p:attrNameLst>
                                          <p:attrName>fillcolor</p:attrName>
                                        </p:attrNameLst>
                                      </p:cBhvr>
                                      <p:to>
                                        <a:schemeClr val="accent2"/>
                                      </p:to>
                                    </p:animClr>
                                    <p:set>
                                      <p:cBhvr>
                                        <p:cTn id="52" dur="1000" fill="hold"/>
                                        <p:tgtEl>
                                          <p:spTgt spid="13"/>
                                        </p:tgtEl>
                                        <p:attrNameLst>
                                          <p:attrName>fill.type</p:attrName>
                                        </p:attrNameLst>
                                      </p:cBhvr>
                                      <p:to>
                                        <p:strVal val="solid"/>
                                      </p:to>
                                    </p:set>
                                    <p:set>
                                      <p:cBhvr>
                                        <p:cTn id="53" dur="1000" fill="hold"/>
                                        <p:tgtEl>
                                          <p:spTgt spid="13"/>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nodeType="clickEffect">
                                  <p:stCondLst>
                                    <p:cond delay="0"/>
                                  </p:stCondLst>
                                  <p:childTnLst>
                                    <p:animClr clrSpc="rgb" dir="cw">
                                      <p:cBhvr>
                                        <p:cTn id="57" dur="1100" fill="hold"/>
                                        <p:tgtEl>
                                          <p:spTgt spid="13"/>
                                        </p:tgtEl>
                                        <p:attrNameLst>
                                          <p:attrName>fillcolor</p:attrName>
                                        </p:attrNameLst>
                                      </p:cBhvr>
                                      <p:to>
                                        <a:schemeClr val="accent1"/>
                                      </p:to>
                                    </p:animClr>
                                    <p:set>
                                      <p:cBhvr>
                                        <p:cTn id="58" dur="1100" fill="hold"/>
                                        <p:tgtEl>
                                          <p:spTgt spid="13"/>
                                        </p:tgtEl>
                                        <p:attrNameLst>
                                          <p:attrName>fill.type</p:attrName>
                                        </p:attrNameLst>
                                      </p:cBhvr>
                                      <p:to>
                                        <p:strVal val="solid"/>
                                      </p:to>
                                    </p:set>
                                    <p:set>
                                      <p:cBhvr>
                                        <p:cTn id="59" dur="11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3DE7-8E15-4FDC-87C4-550CE15EDD54}"/>
              </a:ext>
            </a:extLst>
          </p:cNvPr>
          <p:cNvSpPr>
            <a:spLocks noGrp="1"/>
          </p:cNvSpPr>
          <p:nvPr>
            <p:ph type="ctrTitle"/>
          </p:nvPr>
        </p:nvSpPr>
        <p:spPr/>
        <p:txBody>
          <a:bodyPr/>
          <a:lstStyle/>
          <a:p>
            <a:endParaRPr lang="cs-CZ"/>
          </a:p>
        </p:txBody>
      </p:sp>
      <p:sp>
        <p:nvSpPr>
          <p:cNvPr id="3" name="Subtitle 2">
            <a:extLst>
              <a:ext uri="{FF2B5EF4-FFF2-40B4-BE49-F238E27FC236}">
                <a16:creationId xmlns:a16="http://schemas.microsoft.com/office/drawing/2014/main" id="{E350A626-8C48-4E75-982E-1333F61E0ADC}"/>
              </a:ext>
            </a:extLst>
          </p:cNvPr>
          <p:cNvSpPr>
            <a:spLocks noGrp="1"/>
          </p:cNvSpPr>
          <p:nvPr>
            <p:ph type="subTitle" idx="1"/>
          </p:nvPr>
        </p:nvSpPr>
        <p:spPr/>
        <p:txBody>
          <a:bodyPr/>
          <a:lstStyle/>
          <a:p>
            <a:endParaRPr lang="cs-CZ"/>
          </a:p>
        </p:txBody>
      </p:sp>
      <p:pic>
        <p:nvPicPr>
          <p:cNvPr id="4" name="Picture 3">
            <a:extLst>
              <a:ext uri="{FF2B5EF4-FFF2-40B4-BE49-F238E27FC236}">
                <a16:creationId xmlns:a16="http://schemas.microsoft.com/office/drawing/2014/main" id="{6D9CDC9B-86A6-48A1-95F5-EC55659AC4FA}"/>
              </a:ext>
            </a:extLst>
          </p:cNvPr>
          <p:cNvPicPr>
            <a:picLocks noChangeAspect="1"/>
          </p:cNvPicPr>
          <p:nvPr/>
        </p:nvPicPr>
        <p:blipFill>
          <a:blip r:embed="rId2"/>
          <a:stretch>
            <a:fillRect/>
          </a:stretch>
        </p:blipFill>
        <p:spPr>
          <a:xfrm>
            <a:off x="1442388" y="299601"/>
            <a:ext cx="9307224" cy="6258798"/>
          </a:xfrm>
          <a:prstGeom prst="rect">
            <a:avLst/>
          </a:prstGeom>
          <a:ln>
            <a:noFill/>
          </a:ln>
          <a:effectLst>
            <a:softEdge rad="112500"/>
          </a:effectLst>
        </p:spPr>
      </p:pic>
    </p:spTree>
    <p:extLst>
      <p:ext uri="{BB962C8B-B14F-4D97-AF65-F5344CB8AC3E}">
        <p14:creationId xmlns:p14="http://schemas.microsoft.com/office/powerpoint/2010/main" val="85938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CBAFC59E-D2E8-9D42-8678-3B771805B7CA}"/>
              </a:ext>
            </a:extLst>
          </p:cNvPr>
          <p:cNvSpPr/>
          <p:nvPr/>
        </p:nvSpPr>
        <p:spPr>
          <a:xfrm>
            <a:off x="0" y="0"/>
            <a:ext cx="12192000" cy="6858000"/>
          </a:xfrm>
          <a:prstGeom prst="rect">
            <a:avLst/>
          </a:prstGeom>
          <a:solidFill>
            <a:srgbClr val="F177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highlight>
                <a:srgbClr val="F17751"/>
              </a:highlight>
            </a:endParaRPr>
          </a:p>
        </p:txBody>
      </p:sp>
      <p:sp>
        <p:nvSpPr>
          <p:cNvPr id="5" name="Zástupný obsah 2">
            <a:extLst>
              <a:ext uri="{FF2B5EF4-FFF2-40B4-BE49-F238E27FC236}">
                <a16:creationId xmlns:a16="http://schemas.microsoft.com/office/drawing/2014/main" id="{9EBD2FC8-1957-D74F-A8B8-748912492B30}"/>
              </a:ext>
            </a:extLst>
          </p:cNvPr>
          <p:cNvSpPr>
            <a:spLocks noGrp="1"/>
          </p:cNvSpPr>
          <p:nvPr>
            <p:ph idx="1"/>
          </p:nvPr>
        </p:nvSpPr>
        <p:spPr>
          <a:xfrm>
            <a:off x="838200" y="4017818"/>
            <a:ext cx="10515600" cy="543791"/>
          </a:xfrm>
        </p:spPr>
        <p:txBody>
          <a:bodyPr>
            <a:noAutofit/>
          </a:bodyPr>
          <a:lstStyle/>
          <a:p>
            <a:pPr marL="0" indent="0" algn="ctr">
              <a:buNone/>
            </a:pPr>
            <a:r>
              <a:rPr lang="cs-CZ" sz="4800">
                <a:solidFill>
                  <a:schemeClr val="bg1"/>
                </a:solidFill>
                <a:latin typeface="Montserrat" panose="00000500000000000000" pitchFamily="2" charset="0"/>
              </a:rPr>
              <a:t>Questions, please!</a:t>
            </a:r>
          </a:p>
        </p:txBody>
      </p:sp>
      <p:pic>
        <p:nvPicPr>
          <p:cNvPr id="6" name="Graphic 5" descr="Questions outline">
            <a:extLst>
              <a:ext uri="{FF2B5EF4-FFF2-40B4-BE49-F238E27FC236}">
                <a16:creationId xmlns:a16="http://schemas.microsoft.com/office/drawing/2014/main" id="{E6C77052-DEE4-4422-A909-D631CB4390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0141" y="1470061"/>
            <a:ext cx="2371719" cy="2371719"/>
          </a:xfrm>
          <a:prstGeom prst="rect">
            <a:avLst/>
          </a:prstGeom>
        </p:spPr>
      </p:pic>
    </p:spTree>
    <p:extLst>
      <p:ext uri="{BB962C8B-B14F-4D97-AF65-F5344CB8AC3E}">
        <p14:creationId xmlns:p14="http://schemas.microsoft.com/office/powerpoint/2010/main" val="3217572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EA4D730FD3EF47A48A367653C7E94D" ma:contentTypeVersion="10" ma:contentTypeDescription="Create a new document." ma:contentTypeScope="" ma:versionID="14128987b53aec5ea0fef4b464b282be">
  <xsd:schema xmlns:xsd="http://www.w3.org/2001/XMLSchema" xmlns:xs="http://www.w3.org/2001/XMLSchema" xmlns:p="http://schemas.microsoft.com/office/2006/metadata/properties" xmlns:ns2="239bd40b-9e23-44cb-8da2-a54b3bec6e83" xmlns:ns3="5d06e26e-ecce-4156-8ddb-b02a4fc7a59b" targetNamespace="http://schemas.microsoft.com/office/2006/metadata/properties" ma:root="true" ma:fieldsID="6a94ae2a99284cb057e881beefdadbca" ns2:_="" ns3:_="">
    <xsd:import namespace="239bd40b-9e23-44cb-8da2-a54b3bec6e83"/>
    <xsd:import namespace="5d06e26e-ecce-4156-8ddb-b02a4fc7a59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d40b-9e23-44cb-8da2-a54b3bec6e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06e26e-ecce-4156-8ddb-b02a4fc7a59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2C3A0D-8F9C-4EEA-8E94-FC3CD5C639E9}">
  <ds:schemaRefs>
    <ds:schemaRef ds:uri="http://schemas.microsoft.com/sharepoint/v3/contenttype/forms"/>
  </ds:schemaRefs>
</ds:datastoreItem>
</file>

<file path=customXml/itemProps2.xml><?xml version="1.0" encoding="utf-8"?>
<ds:datastoreItem xmlns:ds="http://schemas.openxmlformats.org/officeDocument/2006/customXml" ds:itemID="{F3BF2C47-9C06-42C4-888C-85CB3084D0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d40b-9e23-44cb-8da2-a54b3bec6e83"/>
    <ds:schemaRef ds:uri="5d06e26e-ecce-4156-8ddb-b02a4fc7a5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F127A3-7E53-45AD-A482-E258B4123C7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10842</TotalTime>
  <Words>457</Words>
  <Application>Microsoft Office PowerPoint</Application>
  <PresentationFormat>Widescreen</PresentationFormat>
  <Paragraphs>102</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automation</dc:title>
  <dc:creator>Eduard Štěrba</dc:creator>
  <cp:lastModifiedBy>Roman Hruška</cp:lastModifiedBy>
  <cp:revision>63</cp:revision>
  <dcterms:created xsi:type="dcterms:W3CDTF">2019-03-29T13:27:12Z</dcterms:created>
  <dcterms:modified xsi:type="dcterms:W3CDTF">2022-01-04T17:13:57Z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0x01010049EA4D730FD3EF47A48A367653C7E94D</vt:lpwstr>
  </property>
</Properties>
</file>