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3" r:id="rId6"/>
    <p:sldId id="284" r:id="rId7"/>
    <p:sldId id="282" r:id="rId8"/>
    <p:sldId id="297" r:id="rId9"/>
    <p:sldId id="294" r:id="rId10"/>
    <p:sldId id="295" r:id="rId11"/>
    <p:sldId id="296"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09" autoAdjust="0"/>
  </p:normalViewPr>
  <p:slideViewPr>
    <p:cSldViewPr snapToGrid="0" snapToObjects="1">
      <p:cViewPr varScale="1">
        <p:scale>
          <a:sx n="75" d="100"/>
          <a:sy n="75" d="100"/>
        </p:scale>
        <p:origin x="684"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unak Kalbhawar" userId="af6f590c69a37f34" providerId="LiveId" clId="{0FF313B0-D105-4BB9-A441-D1170D534C65}"/>
    <pc:docChg chg="undo custSel addSld delSld modSld">
      <pc:chgData name="Rounak Kalbhawar" userId="af6f590c69a37f34" providerId="LiveId" clId="{0FF313B0-D105-4BB9-A441-D1170D534C65}" dt="2023-05-11T14:50:18.856" v="385" actId="20577"/>
      <pc:docMkLst>
        <pc:docMk/>
      </pc:docMkLst>
      <pc:sldChg chg="modSp mod">
        <pc:chgData name="Rounak Kalbhawar" userId="af6f590c69a37f34" providerId="LiveId" clId="{0FF313B0-D105-4BB9-A441-D1170D534C65}" dt="2023-05-11T14:47:39.512" v="195" actId="20577"/>
        <pc:sldMkLst>
          <pc:docMk/>
          <pc:sldMk cId="3855531800" sldId="279"/>
        </pc:sldMkLst>
        <pc:spChg chg="mod">
          <ac:chgData name="Rounak Kalbhawar" userId="af6f590c69a37f34" providerId="LiveId" clId="{0FF313B0-D105-4BB9-A441-D1170D534C65}" dt="2023-05-11T14:47:39.512" v="195" actId="20577"/>
          <ac:spMkLst>
            <pc:docMk/>
            <pc:sldMk cId="3855531800" sldId="279"/>
            <ac:spMk id="3" creationId="{4D1F66E5-D2D7-172B-46BA-FEBFE092CC7F}"/>
          </ac:spMkLst>
        </pc:spChg>
      </pc:sldChg>
      <pc:sldChg chg="modSp mod">
        <pc:chgData name="Rounak Kalbhawar" userId="af6f590c69a37f34" providerId="LiveId" clId="{0FF313B0-D105-4BB9-A441-D1170D534C65}" dt="2023-05-11T14:47:48.952" v="196" actId="1076"/>
        <pc:sldMkLst>
          <pc:docMk/>
          <pc:sldMk cId="685681062" sldId="282"/>
        </pc:sldMkLst>
        <pc:spChg chg="mod">
          <ac:chgData name="Rounak Kalbhawar" userId="af6f590c69a37f34" providerId="LiveId" clId="{0FF313B0-D105-4BB9-A441-D1170D534C65}" dt="2023-05-11T14:47:48.952" v="196" actId="1076"/>
          <ac:spMkLst>
            <pc:docMk/>
            <pc:sldMk cId="685681062" sldId="282"/>
            <ac:spMk id="2" creationId="{FD5E8954-9BCB-7FD9-A210-38DC54382D45}"/>
          </ac:spMkLst>
        </pc:spChg>
      </pc:sldChg>
      <pc:sldChg chg="modSp del mod">
        <pc:chgData name="Rounak Kalbhawar" userId="af6f590c69a37f34" providerId="LiveId" clId="{0FF313B0-D105-4BB9-A441-D1170D534C65}" dt="2023-05-11T14:46:27.403" v="150" actId="47"/>
        <pc:sldMkLst>
          <pc:docMk/>
          <pc:sldMk cId="1600494506" sldId="288"/>
        </pc:sldMkLst>
        <pc:spChg chg="mod">
          <ac:chgData name="Rounak Kalbhawar" userId="af6f590c69a37f34" providerId="LiveId" clId="{0FF313B0-D105-4BB9-A441-D1170D534C65}" dt="2023-05-11T14:42:07.617" v="68" actId="20577"/>
          <ac:spMkLst>
            <pc:docMk/>
            <pc:sldMk cId="1600494506" sldId="288"/>
            <ac:spMk id="373" creationId="{EC015AD8-FC03-181D-1A34-AD00F66C42C2}"/>
          </ac:spMkLst>
        </pc:spChg>
      </pc:sldChg>
      <pc:sldChg chg="del">
        <pc:chgData name="Rounak Kalbhawar" userId="af6f590c69a37f34" providerId="LiveId" clId="{0FF313B0-D105-4BB9-A441-D1170D534C65}" dt="2023-05-11T14:46:26.100" v="149" actId="47"/>
        <pc:sldMkLst>
          <pc:docMk/>
          <pc:sldMk cId="2502887943" sldId="289"/>
        </pc:sldMkLst>
      </pc:sldChg>
      <pc:sldChg chg="modSp del mod">
        <pc:chgData name="Rounak Kalbhawar" userId="af6f590c69a37f34" providerId="LiveId" clId="{0FF313B0-D105-4BB9-A441-D1170D534C65}" dt="2023-05-11T14:46:21.027" v="147" actId="47"/>
        <pc:sldMkLst>
          <pc:docMk/>
          <pc:sldMk cId="3170280394" sldId="290"/>
        </pc:sldMkLst>
        <pc:spChg chg="mod">
          <ac:chgData name="Rounak Kalbhawar" userId="af6f590c69a37f34" providerId="LiveId" clId="{0FF313B0-D105-4BB9-A441-D1170D534C65}" dt="2023-05-11T14:46:18.840" v="146" actId="6549"/>
          <ac:spMkLst>
            <pc:docMk/>
            <pc:sldMk cId="3170280394" sldId="290"/>
            <ac:spMk id="2" creationId="{86B309B0-6209-D3D0-9D5E-308B9F6E7303}"/>
          </ac:spMkLst>
        </pc:spChg>
      </pc:sldChg>
      <pc:sldChg chg="del">
        <pc:chgData name="Rounak Kalbhawar" userId="af6f590c69a37f34" providerId="LiveId" clId="{0FF313B0-D105-4BB9-A441-D1170D534C65}" dt="2023-05-11T14:46:23.955" v="148" actId="47"/>
        <pc:sldMkLst>
          <pc:docMk/>
          <pc:sldMk cId="249904479" sldId="291"/>
        </pc:sldMkLst>
      </pc:sldChg>
      <pc:sldChg chg="modSp mod">
        <pc:chgData name="Rounak Kalbhawar" userId="af6f590c69a37f34" providerId="LiveId" clId="{0FF313B0-D105-4BB9-A441-D1170D534C65}" dt="2023-05-11T14:44:27.617" v="145" actId="2710"/>
        <pc:sldMkLst>
          <pc:docMk/>
          <pc:sldMk cId="94818171" sldId="292"/>
        </pc:sldMkLst>
        <pc:spChg chg="mod">
          <ac:chgData name="Rounak Kalbhawar" userId="af6f590c69a37f34" providerId="LiveId" clId="{0FF313B0-D105-4BB9-A441-D1170D534C65}" dt="2023-05-11T14:44:27.617" v="145" actId="2710"/>
          <ac:spMkLst>
            <pc:docMk/>
            <pc:sldMk cId="94818171" sldId="292"/>
            <ac:spMk id="3" creationId="{2BE8FDE3-DBA4-6A04-C75D-E56FE92EF368}"/>
          </ac:spMkLst>
        </pc:spChg>
      </pc:sldChg>
      <pc:sldChg chg="modSp mod">
        <pc:chgData name="Rounak Kalbhawar" userId="af6f590c69a37f34" providerId="LiveId" clId="{0FF313B0-D105-4BB9-A441-D1170D534C65}" dt="2023-05-11T14:42:40.324" v="140" actId="20577"/>
        <pc:sldMkLst>
          <pc:docMk/>
          <pc:sldMk cId="1003962426" sldId="293"/>
        </pc:sldMkLst>
        <pc:spChg chg="mod">
          <ac:chgData name="Rounak Kalbhawar" userId="af6f590c69a37f34" providerId="LiveId" clId="{0FF313B0-D105-4BB9-A441-D1170D534C65}" dt="2023-05-11T14:42:40.324" v="140" actId="20577"/>
          <ac:spMkLst>
            <pc:docMk/>
            <pc:sldMk cId="1003962426" sldId="293"/>
            <ac:spMk id="3" creationId="{B787DFD8-D262-D485-B1F2-817C5A0928C5}"/>
          </ac:spMkLst>
        </pc:spChg>
      </pc:sldChg>
      <pc:sldChg chg="addSp delSp modSp add del mod">
        <pc:chgData name="Rounak Kalbhawar" userId="af6f590c69a37f34" providerId="LiveId" clId="{0FF313B0-D105-4BB9-A441-D1170D534C65}" dt="2023-05-11T14:38:57.927" v="4" actId="2696"/>
        <pc:sldMkLst>
          <pc:docMk/>
          <pc:sldMk cId="2575746192" sldId="295"/>
        </pc:sldMkLst>
        <pc:spChg chg="del">
          <ac:chgData name="Rounak Kalbhawar" userId="af6f590c69a37f34" providerId="LiveId" clId="{0FF313B0-D105-4BB9-A441-D1170D534C65}" dt="2023-05-11T14:38:35.776" v="0" actId="931"/>
          <ac:spMkLst>
            <pc:docMk/>
            <pc:sldMk cId="2575746192" sldId="295"/>
            <ac:spMk id="4" creationId="{F9CB0442-3974-DBFF-CAA7-39F4B484D886}"/>
          </ac:spMkLst>
        </pc:spChg>
        <pc:picChg chg="add mod">
          <ac:chgData name="Rounak Kalbhawar" userId="af6f590c69a37f34" providerId="LiveId" clId="{0FF313B0-D105-4BB9-A441-D1170D534C65}" dt="2023-05-11T14:38:48.578" v="2" actId="14100"/>
          <ac:picMkLst>
            <pc:docMk/>
            <pc:sldMk cId="2575746192" sldId="295"/>
            <ac:picMk id="8" creationId="{C2F3BBD4-7494-741C-F5A3-10B7F5DC3D53}"/>
          </ac:picMkLst>
        </pc:picChg>
      </pc:sldChg>
      <pc:sldChg chg="addSp delSp modSp add mod">
        <pc:chgData name="Rounak Kalbhawar" userId="af6f590c69a37f34" providerId="LiveId" clId="{0FF313B0-D105-4BB9-A441-D1170D534C65}" dt="2023-05-11T14:40:20.741" v="33" actId="1076"/>
        <pc:sldMkLst>
          <pc:docMk/>
          <pc:sldMk cId="2438616543" sldId="296"/>
        </pc:sldMkLst>
        <pc:spChg chg="mod">
          <ac:chgData name="Rounak Kalbhawar" userId="af6f590c69a37f34" providerId="LiveId" clId="{0FF313B0-D105-4BB9-A441-D1170D534C65}" dt="2023-05-11T14:39:19.445" v="28" actId="20577"/>
          <ac:spMkLst>
            <pc:docMk/>
            <pc:sldMk cId="2438616543" sldId="296"/>
            <ac:spMk id="2" creationId="{69125542-D540-B766-0FA1-10DE2ED0495C}"/>
          </ac:spMkLst>
        </pc:spChg>
        <pc:spChg chg="add del mod">
          <ac:chgData name="Rounak Kalbhawar" userId="af6f590c69a37f34" providerId="LiveId" clId="{0FF313B0-D105-4BB9-A441-D1170D534C65}" dt="2023-05-11T14:40:08.680" v="30" actId="931"/>
          <ac:spMkLst>
            <pc:docMk/>
            <pc:sldMk cId="2438616543" sldId="296"/>
            <ac:spMk id="4" creationId="{99D80C8F-AC19-C30A-50F8-1C5F90F5EE6F}"/>
          </ac:spMkLst>
        </pc:spChg>
        <pc:picChg chg="del">
          <ac:chgData name="Rounak Kalbhawar" userId="af6f590c69a37f34" providerId="LiveId" clId="{0FF313B0-D105-4BB9-A441-D1170D534C65}" dt="2023-05-11T14:40:00.472" v="29" actId="478"/>
          <ac:picMkLst>
            <pc:docMk/>
            <pc:sldMk cId="2438616543" sldId="296"/>
            <ac:picMk id="8" creationId="{C2F3BBD4-7494-741C-F5A3-10B7F5DC3D53}"/>
          </ac:picMkLst>
        </pc:picChg>
        <pc:picChg chg="add mod">
          <ac:chgData name="Rounak Kalbhawar" userId="af6f590c69a37f34" providerId="LiveId" clId="{0FF313B0-D105-4BB9-A441-D1170D534C65}" dt="2023-05-11T14:40:20.741" v="33" actId="1076"/>
          <ac:picMkLst>
            <pc:docMk/>
            <pc:sldMk cId="2438616543" sldId="296"/>
            <ac:picMk id="9" creationId="{B691B4FB-09E0-E44F-0094-4CBA006436A1}"/>
          </ac:picMkLst>
        </pc:picChg>
      </pc:sldChg>
      <pc:sldChg chg="modSp new mod">
        <pc:chgData name="Rounak Kalbhawar" userId="af6f590c69a37f34" providerId="LiveId" clId="{0FF313B0-D105-4BB9-A441-D1170D534C65}" dt="2023-05-11T14:50:18.856" v="385" actId="20577"/>
        <pc:sldMkLst>
          <pc:docMk/>
          <pc:sldMk cId="1789621001" sldId="297"/>
        </pc:sldMkLst>
        <pc:spChg chg="mod">
          <ac:chgData name="Rounak Kalbhawar" userId="af6f590c69a37f34" providerId="LiveId" clId="{0FF313B0-D105-4BB9-A441-D1170D534C65}" dt="2023-05-11T14:49:10.519" v="235" actId="20577"/>
          <ac:spMkLst>
            <pc:docMk/>
            <pc:sldMk cId="1789621001" sldId="297"/>
            <ac:spMk id="2" creationId="{5D1F5C50-FDE5-5B17-4B9C-8B107A3D2F9A}"/>
          </ac:spMkLst>
        </pc:spChg>
        <pc:spChg chg="mod">
          <ac:chgData name="Rounak Kalbhawar" userId="af6f590c69a37f34" providerId="LiveId" clId="{0FF313B0-D105-4BB9-A441-D1170D534C65}" dt="2023-05-11T14:50:18.856" v="385" actId="20577"/>
          <ac:spMkLst>
            <pc:docMk/>
            <pc:sldMk cId="1789621001" sldId="297"/>
            <ac:spMk id="3" creationId="{90733872-17D0-378B-6CE3-C42FA1B24E6D}"/>
          </ac:spMkLst>
        </pc:spChg>
        <pc:spChg chg="mod">
          <ac:chgData name="Rounak Kalbhawar" userId="af6f590c69a37f34" providerId="LiveId" clId="{0FF313B0-D105-4BB9-A441-D1170D534C65}" dt="2023-05-11T14:49:03.648" v="216" actId="20577"/>
          <ac:spMkLst>
            <pc:docMk/>
            <pc:sldMk cId="1789621001" sldId="297"/>
            <ac:spMk id="4" creationId="{2762CFF2-1B46-E9DA-D6A9-DB8A5A716FBB}"/>
          </ac:spMkLst>
        </pc:spChg>
      </pc:sldChg>
      <pc:sldChg chg="new del">
        <pc:chgData name="Rounak Kalbhawar" userId="af6f590c69a37f34" providerId="LiveId" clId="{0FF313B0-D105-4BB9-A441-D1170D534C65}" dt="2023-05-11T14:48:48.755" v="198" actId="680"/>
        <pc:sldMkLst>
          <pc:docMk/>
          <pc:sldMk cId="3207448290"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Automation script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Rounak Kalbhawar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033431"/>
            <a:ext cx="10671048" cy="768096"/>
          </a:xfrm>
        </p:spPr>
        <p:txBody>
          <a:bodyPr/>
          <a:lstStyle/>
          <a:p>
            <a:r>
              <a:rPr lang="en-US" dirty="0">
                <a:latin typeface="Arial Black" panose="020B0604020202020204" pitchFamily="34" charset="0"/>
                <a:cs typeface="Arial Black" panose="020B0604020202020204" pitchFamily="34" charset="0"/>
              </a:rPr>
              <a:t>table in power-point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Automation Script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Content Placeholder 7">
            <a:extLst>
              <a:ext uri="{FF2B5EF4-FFF2-40B4-BE49-F238E27FC236}">
                <a16:creationId xmlns:a16="http://schemas.microsoft.com/office/drawing/2014/main" id="{C2F3BBD4-7494-741C-F5A3-10B7F5DC3D53}"/>
              </a:ext>
            </a:extLst>
          </p:cNvPr>
          <p:cNvPicPr>
            <a:picLocks noGrp="1" noChangeAspect="1"/>
          </p:cNvPicPr>
          <p:nvPr>
            <p:ph sz="half" idx="1"/>
          </p:nvPr>
        </p:nvPicPr>
        <p:blipFill>
          <a:blip r:embed="rId2"/>
          <a:stretch>
            <a:fillRect/>
          </a:stretch>
        </p:blipFill>
        <p:spPr>
          <a:xfrm>
            <a:off x="2120900" y="1784056"/>
            <a:ext cx="7835900" cy="4995734"/>
          </a:xfrm>
        </p:spPr>
      </p:pic>
    </p:spTree>
    <p:extLst>
      <p:ext uri="{BB962C8B-B14F-4D97-AF65-F5344CB8AC3E}">
        <p14:creationId xmlns:p14="http://schemas.microsoft.com/office/powerpoint/2010/main" val="257574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033431"/>
            <a:ext cx="10671048" cy="768096"/>
          </a:xfrm>
        </p:spPr>
        <p:txBody>
          <a:bodyPr/>
          <a:lstStyle/>
          <a:p>
            <a:r>
              <a:rPr lang="en-US" dirty="0">
                <a:latin typeface="Arial Black" panose="020B0604020202020204" pitchFamily="34" charset="0"/>
                <a:cs typeface="Arial Black" panose="020B0604020202020204" pitchFamily="34" charset="0"/>
              </a:rPr>
              <a:t>Updated table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Automation Script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Content Placeholder 8">
            <a:extLst>
              <a:ext uri="{FF2B5EF4-FFF2-40B4-BE49-F238E27FC236}">
                <a16:creationId xmlns:a16="http://schemas.microsoft.com/office/drawing/2014/main" id="{B691B4FB-09E0-E44F-0094-4CBA006436A1}"/>
              </a:ext>
            </a:extLst>
          </p:cNvPr>
          <p:cNvPicPr>
            <a:picLocks noGrp="1" noChangeAspect="1"/>
          </p:cNvPicPr>
          <p:nvPr>
            <p:ph sz="half" idx="1"/>
          </p:nvPr>
        </p:nvPicPr>
        <p:blipFill>
          <a:blip r:embed="rId2"/>
          <a:stretch>
            <a:fillRect/>
          </a:stretch>
        </p:blipFill>
        <p:spPr>
          <a:xfrm>
            <a:off x="1957521" y="1786954"/>
            <a:ext cx="8761279" cy="4865858"/>
          </a:xfrm>
        </p:spPr>
      </p:pic>
    </p:spTree>
    <p:extLst>
      <p:ext uri="{BB962C8B-B14F-4D97-AF65-F5344CB8AC3E}">
        <p14:creationId xmlns:p14="http://schemas.microsoft.com/office/powerpoint/2010/main" val="243861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algn="just">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automation script is a new project aimed to eliminate the current system where the users need to manually update the data in the power-point presentation whenever there are changes in the excel data making it time and energy consuming. This automation script will help in carrying out this tedious operation efficiently and automatically saving both time and energy.</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Rounak Kalbhawar</a:t>
            </a:r>
          </a:p>
          <a:p>
            <a:r>
              <a:rPr lang="en-US" dirty="0"/>
              <a:t>2603315</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Design</a:t>
            </a:r>
          </a:p>
          <a:p>
            <a:r>
              <a:rPr lang="en-US" dirty="0"/>
              <a:t>Proof of functionality</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automation script is to make the lives of the employees easier by automatically updating the data present in the excel sheet into the power-point 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Automation Script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Design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033431"/>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Detailed flowchart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Automation Script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Content Placeholder 7">
            <a:extLst>
              <a:ext uri="{FF2B5EF4-FFF2-40B4-BE49-F238E27FC236}">
                <a16:creationId xmlns:a16="http://schemas.microsoft.com/office/drawing/2014/main" id="{53B68CF7-8576-3724-4C63-8E73501AFF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16874" y="1801528"/>
            <a:ext cx="6158251" cy="485327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DATA FLOW DIAGRAM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Automation Script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Content Placeholder 4">
            <a:extLst>
              <a:ext uri="{FF2B5EF4-FFF2-40B4-BE49-F238E27FC236}">
                <a16:creationId xmlns:a16="http://schemas.microsoft.com/office/drawing/2014/main" id="{2FB539FD-B7FD-5CF4-CA66-71D1260D51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74900" y="2092505"/>
            <a:ext cx="7632700" cy="44102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669439" y="3390900"/>
            <a:ext cx="7013448" cy="1627632"/>
          </a:xfrm>
        </p:spPr>
        <p:txBody>
          <a:bodyPr/>
          <a:lstStyle/>
          <a:p>
            <a:r>
              <a:rPr lang="en-US" dirty="0"/>
              <a:t>Proof of functionality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5C50-FDE5-5B17-4B9C-8B107A3D2F9A}"/>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90733872-17D0-378B-6CE3-C42FA1B24E6D}"/>
              </a:ext>
            </a:extLst>
          </p:cNvPr>
          <p:cNvSpPr>
            <a:spLocks noGrp="1"/>
          </p:cNvSpPr>
          <p:nvPr>
            <p:ph sz="half" idx="1"/>
          </p:nvPr>
        </p:nvSpPr>
        <p:spPr/>
        <p:txBody>
          <a:bodyPr/>
          <a:lstStyle/>
          <a:p>
            <a:r>
              <a:rPr lang="en-IN" dirty="0"/>
              <a:t>Python.</a:t>
            </a:r>
          </a:p>
          <a:p>
            <a:r>
              <a:rPr lang="en-IN" dirty="0"/>
              <a:t>VS Code / PyCharm as IDE .</a:t>
            </a:r>
          </a:p>
          <a:p>
            <a:r>
              <a:rPr lang="en-IN" dirty="0" err="1"/>
              <a:t>Openpyxl</a:t>
            </a:r>
            <a:r>
              <a:rPr lang="en-IN" dirty="0"/>
              <a:t> library for excel and python connection.</a:t>
            </a:r>
          </a:p>
          <a:p>
            <a:r>
              <a:rPr lang="en-IN" dirty="0"/>
              <a:t>Python-pptx library for power-point and python connection.</a:t>
            </a:r>
          </a:p>
        </p:txBody>
      </p:sp>
      <p:sp>
        <p:nvSpPr>
          <p:cNvPr id="4" name="Footer Placeholder 3">
            <a:extLst>
              <a:ext uri="{FF2B5EF4-FFF2-40B4-BE49-F238E27FC236}">
                <a16:creationId xmlns:a16="http://schemas.microsoft.com/office/drawing/2014/main" id="{2762CFF2-1B46-E9DA-D6A9-DB8A5A716FBB}"/>
              </a:ext>
            </a:extLst>
          </p:cNvPr>
          <p:cNvSpPr>
            <a:spLocks noGrp="1"/>
          </p:cNvSpPr>
          <p:nvPr>
            <p:ph type="ftr" sz="quarter" idx="11"/>
          </p:nvPr>
        </p:nvSpPr>
        <p:spPr/>
        <p:txBody>
          <a:bodyPr/>
          <a:lstStyle/>
          <a:p>
            <a:r>
              <a:rPr lang="en-US" dirty="0"/>
              <a:t>Automation Script</a:t>
            </a:r>
          </a:p>
        </p:txBody>
      </p:sp>
      <p:sp>
        <p:nvSpPr>
          <p:cNvPr id="5" name="Slide Number Placeholder 4">
            <a:extLst>
              <a:ext uri="{FF2B5EF4-FFF2-40B4-BE49-F238E27FC236}">
                <a16:creationId xmlns:a16="http://schemas.microsoft.com/office/drawing/2014/main" id="{93989688-B681-740D-DD9B-DC469AFBA32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7896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033431"/>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Original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Automation Script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Content Placeholder 8">
            <a:extLst>
              <a:ext uri="{FF2B5EF4-FFF2-40B4-BE49-F238E27FC236}">
                <a16:creationId xmlns:a16="http://schemas.microsoft.com/office/drawing/2014/main" id="{4D56821A-31CE-3D7F-EEE6-5F5064B4D945}"/>
              </a:ext>
            </a:extLst>
          </p:cNvPr>
          <p:cNvPicPr>
            <a:picLocks noGrp="1" noChangeAspect="1"/>
          </p:cNvPicPr>
          <p:nvPr>
            <p:ph sz="half" idx="1"/>
          </p:nvPr>
        </p:nvPicPr>
        <p:blipFill>
          <a:blip r:embed="rId2"/>
          <a:stretch>
            <a:fillRect/>
          </a:stretch>
        </p:blipFill>
        <p:spPr>
          <a:xfrm>
            <a:off x="4889500" y="2025797"/>
            <a:ext cx="2425699" cy="4601214"/>
          </a:xfrm>
        </p:spPr>
      </p:pic>
    </p:spTree>
    <p:extLst>
      <p:ext uri="{BB962C8B-B14F-4D97-AF65-F5344CB8AC3E}">
        <p14:creationId xmlns:p14="http://schemas.microsoft.com/office/powerpoint/2010/main" val="174803732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{4E093DF3-AF80-4F7A-9D24-93005799CFF5}tf78438558_win32</Template>
  <TotalTime>32</TotalTime>
  <Words>182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Sabon Next LT</vt:lpstr>
      <vt:lpstr>Times New Roman</vt:lpstr>
      <vt:lpstr>Office Theme</vt:lpstr>
      <vt:lpstr>Automation script </vt:lpstr>
      <vt:lpstr>AGENDA</vt:lpstr>
      <vt:lpstr>Introduction</vt:lpstr>
      <vt:lpstr>Design</vt:lpstr>
      <vt:lpstr>Detailed flowchart</vt:lpstr>
      <vt:lpstr>DATA FLOW DIAGRAM</vt:lpstr>
      <vt:lpstr>Proof of functionality</vt:lpstr>
      <vt:lpstr>Technologies used</vt:lpstr>
      <vt:lpstr>Original data</vt:lpstr>
      <vt:lpstr>table in power-point</vt:lpstr>
      <vt:lpstr>Updated table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script </dc:title>
  <dc:subject/>
  <dc:creator>Rounak Kalbhawar</dc:creator>
  <cp:lastModifiedBy>Rounak Kalbhawar</cp:lastModifiedBy>
  <cp:revision>1</cp:revision>
  <dcterms:created xsi:type="dcterms:W3CDTF">2023-05-11T14:18:14Z</dcterms:created>
  <dcterms:modified xsi:type="dcterms:W3CDTF">2023-05-11T14:50:54Z</dcterms:modified>
</cp:coreProperties>
</file>