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5026-5EF9-1608-995C-6EC5E6450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2025A-7A62-6790-D239-74164C72A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2562-A240-9B26-9F3F-88D769D7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358D-29C5-179D-64A3-BF518577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4268-F594-9E11-EB18-7175E9D6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F1E8-97C4-EB77-567A-A0276F9C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10ACE-C953-76EF-EBAE-BFAED639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A44A-5FAE-06D5-ACF5-CFBC5F86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3C3F2-8F09-9F24-79E6-61088C8C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C0C6-C603-ACCC-7D64-188AE616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9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A593C-0D37-489C-4035-1C756F57B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B7437-5836-8F61-2774-A3CB64290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4AD88-9517-62EC-3F87-AB59BA82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FC2E-8A8E-F210-3A1C-211D7B5F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BF4B-44DA-2874-D15B-2E04AC98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8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A3CE-CCF1-EE44-19A5-CF5B52D5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5F6E-CE4E-F542-F65B-AB0107E3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260B-4CB3-28B6-BB8D-20411810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D7EE-026B-F0D4-757D-9D470C18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0762-5F9E-25C6-8EEB-157D9007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8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50D-65B7-2AC4-0F7D-2A8645D5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D243D-8C56-24A3-D130-B6340DD9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17AA-C45D-D261-9316-2870C739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8519-2FA7-F466-3117-444EDB56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B2B-69E4-1CED-B05F-DF8AEA21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2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D0AB-CFC7-FD8B-ED78-D43CEAD7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AC2B-AB3E-9198-53B2-B7C599857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73E29-E17B-4B32-EB0D-3476FDCA7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0604-F188-3D5E-EAE0-26AC837C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7A339-67C6-E912-EFEE-35E7404A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2F38-1BF1-3C7C-D193-B5282C78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BE21-CE71-2EC5-40A9-FDD062D9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F94D-FEE5-B4F3-0F12-E59A6196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0290-F681-490F-DC2C-0B68C5636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BBD83-B0F4-8215-7C8A-0666F363E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07527-497A-D7F6-42A1-4FAA8921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2000A-11A5-D2A3-96F8-D3DEC2A9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30861-6185-F14D-5697-9924B454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499AD-B962-72B9-06C3-CC0EB26B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6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83FA-30DA-02F5-368A-E98AA669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371DD-165C-8BA2-2E4F-5ADA1E0D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B3416-D69D-D9E1-F8E5-CC5F9EAE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92FCB-7C1A-B9E3-C164-E7D3FDEC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003D-BBE4-6FAC-D02E-13232E43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CA22-5721-7354-0684-CBF8F4AC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1C31C-EFEB-BD38-A2D1-F528C2D6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8CD8-0F79-47BB-838B-6E8A0F23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A9B70-AA85-5DF7-3A1B-1B1D3C0B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A8532-90FB-2DB9-5FD2-41420DC9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32D20-7BE2-086D-2400-8A5E925B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8519-50F9-21D6-340B-1D0D12FC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A0B3-A125-2C47-0ABF-E83E9FE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5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D4C3-1C0C-C6FB-3AC8-799A5A82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FDFBB-D108-8A11-29A7-59489A1AC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CCBF8-07D6-C5A7-CEA6-27FE03AD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8A2FA-56C8-587C-BDDB-2FC152EF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8F61D-87EF-740B-3752-D7B58295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0851-35B0-6FF4-5C97-986873C8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3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33CF5-B81D-C586-988F-8A2F47CC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71047-2DF3-1C84-3413-3E091975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23BF-0C9F-CCDC-870B-5A455B89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CB4C-F3F1-4291-885E-F6B0A93BAA58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6B28-B53C-F53B-B916-E2B267583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4A6D-C117-52AE-74B7-03EF1C8AB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CCFB-CF95-419E-8272-9478C8F0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9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l_code">
            <a:extLst>
              <a:ext uri="{FF2B5EF4-FFF2-40B4-BE49-F238E27FC236}">
                <a16:creationId xmlns:a16="http://schemas.microsoft.com/office/drawing/2014/main" id="{4BA51BB3-D391-8EE8-6B9E-CFAD22BC2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32572"/>
              </p:ext>
            </p:extLst>
          </p:nvPr>
        </p:nvGraphicFramePr>
        <p:xfrm>
          <a:off x="2032000" y="719666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029676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86816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208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Mal-Code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ABCD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5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ABCD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0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EFGH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6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EFGH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dirty="0"/>
                        <a:t>medium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HIJK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8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HIJK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6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QWER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6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QWER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0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WXYZ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WXYZ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2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WXYZ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2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2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Rounak Kalbhawar</dc:creator>
  <cp:lastModifiedBy>Rounak Kalbhawar</cp:lastModifiedBy>
  <cp:revision>54</cp:revision>
  <dcterms:created xsi:type="dcterms:W3CDTF">2023-04-20T14:25:28Z</dcterms:created>
  <dcterms:modified xsi:type="dcterms:W3CDTF">2023-05-08T07:43:50Z</dcterms:modified>
</cp:coreProperties>
</file>