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65E86-A7EB-4C0C-8EA4-53657B447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2C4AA5-0BB9-4036-9639-31C2B7DCA4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E351A-00C7-4188-86E9-F82B3E7B6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D22A-1D2E-4EC3-BDCF-D73A16040941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20D87-ECA3-4D68-8B9B-59A5A833E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99FD4-2964-4E67-B1DE-A3F6A95D8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0148C-01B9-4EBB-965B-B186824C8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98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5A5F0-1EB4-45BF-861F-FFFB76582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14DC5A-14B6-4D27-9CC0-1D74E20F9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74C6B-906C-4BD1-906A-1D8CDF3D2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D22A-1D2E-4EC3-BDCF-D73A16040941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4752C-83FB-4084-AE2A-37598056F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9F453-7C25-437E-81B4-0788BF09C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0148C-01B9-4EBB-965B-B186824C8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61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B593DF-AA97-4168-B627-4B3ABFFA82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903B51-04CA-4B38-BBE2-1A890C7096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8090B-AEA3-4148-AA6D-E35B32214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D22A-1D2E-4EC3-BDCF-D73A16040941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CE333-C7CD-4291-955E-8109BECCA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A7440-8840-40B3-801B-8D062B720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0148C-01B9-4EBB-965B-B186824C8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884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FED23-E81A-4ACE-B98D-FC45323D0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195D2-1CB7-4BC5-B93F-C6342CF59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6FC70-4B8C-4450-AE45-83CC114E4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D22A-1D2E-4EC3-BDCF-D73A16040941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A5850-949F-4592-84D1-EAF4594CE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D8049-245A-4F57-BF6C-F34E358B3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0148C-01B9-4EBB-965B-B186824C8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86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BB591-9BDA-436A-BB4A-ED5D38CB4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25F035-FC52-477B-B5F9-4C8A2D416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8719C-9852-41F5-A49F-8B33F539A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D22A-1D2E-4EC3-BDCF-D73A16040941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345DD-0CD1-4789-B0E1-7AECBFFE2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04117-07BC-4271-8CFD-7A09742D2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0148C-01B9-4EBB-965B-B186824C8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256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BC01B-104C-401D-B25A-B0373583E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4BB59-AF74-4B48-8906-8C203230A6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D46DC8-84B5-42F3-9043-F8BF574C6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24D37-9967-4DB6-92E5-E8A4305BC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D22A-1D2E-4EC3-BDCF-D73A16040941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41EC0-70C1-4F88-8CE0-CA94E0BDC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D6C72C-4C15-458F-9C5B-E8B9D2C3C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0148C-01B9-4EBB-965B-B186824C8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652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90DF1-8575-421C-A97E-0E8489241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30EBB-E94C-4F10-8E28-55D9CD1C7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02F3B4-3B62-493F-8303-9226315E9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5D75EC-B1B9-45AC-B8E1-27591097C7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204F59-1C35-4538-8249-AB792C4FBE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5D9C26-5F9F-4593-B837-4278E0665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D22A-1D2E-4EC3-BDCF-D73A16040941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8D18AF-1E12-4CB6-9C50-8CD539207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B179F7-3B15-4DC1-A822-7C79877D7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0148C-01B9-4EBB-965B-B186824C8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60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49BC3-8934-4794-BF64-C4C249950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E7602E-238B-43B4-9DC6-3642AC732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D22A-1D2E-4EC3-BDCF-D73A16040941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F58EC3-70FC-4A78-A296-A9B697606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510AB5-78CE-45A3-84B4-62B262CE1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0148C-01B9-4EBB-965B-B186824C8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17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32F2B2-D6CB-4E93-A5D4-FE0F95B88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D22A-1D2E-4EC3-BDCF-D73A16040941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7D4D63-63C5-44CE-BA24-E85F80AD5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A1488A-45E9-459D-9A9B-71B622E8E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0148C-01B9-4EBB-965B-B186824C8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61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86498-256C-41A0-93FC-B7045BACA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2B249-D976-4C4B-8D43-A354F1FFB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1B806-975A-4D2D-BC74-1CF4584CF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2D1231-BB4B-4D82-B4F0-F63B9DADB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D22A-1D2E-4EC3-BDCF-D73A16040941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55481C-2BEE-4B4B-B3F1-93D7DF587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804B37-54AD-4F58-960B-081856A6C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0148C-01B9-4EBB-965B-B186824C8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945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00B68-9FAE-4673-9C52-52C1F5E3F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725A20-92B4-404C-943B-00E7FEE806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46BD7E-99EF-41C9-AADE-D154EDCE15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97580F-5225-4F3B-B796-3F9FBC06F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D22A-1D2E-4EC3-BDCF-D73A16040941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B6EC8D-B4F7-4F9E-8CBD-0A6FE3970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D30770-AFE5-498E-B0D1-32A5B6232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0148C-01B9-4EBB-965B-B186824C8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58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BD336E-39C2-49DD-BEFB-D3EFD2A8A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CF9BB-5D01-4725-AD39-9E2DE6DD0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7C8F5-60D8-46D4-93E6-39B0C76569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ED22A-1D2E-4EC3-BDCF-D73A16040941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A3C1F-69C8-4DBC-8AFB-08E29C757B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4A720-65E0-4F4D-9002-B3A5D06F11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0148C-01B9-4EBB-965B-B186824C8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7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EEEA6D7E-433F-4211-A3CD-1108760AA772}"/>
              </a:ext>
            </a:extLst>
          </p:cNvPr>
          <p:cNvGrpSpPr/>
          <p:nvPr/>
        </p:nvGrpSpPr>
        <p:grpSpPr>
          <a:xfrm>
            <a:off x="158053" y="-332759"/>
            <a:ext cx="8538544" cy="3050053"/>
            <a:chOff x="1169335" y="274664"/>
            <a:chExt cx="8538544" cy="3050053"/>
          </a:xfrm>
        </p:grpSpPr>
        <p:pic>
          <p:nvPicPr>
            <p:cNvPr id="27" name="Picture 26" descr="A picture containing sitting, black, computer, laptop&#10;&#10;Description automatically generated">
              <a:extLst>
                <a:ext uri="{FF2B5EF4-FFF2-40B4-BE49-F238E27FC236}">
                  <a16:creationId xmlns:a16="http://schemas.microsoft.com/office/drawing/2014/main" id="{9A13652E-4E0C-4A32-A997-68EBF2F125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76" t="29802" r="16254" b="28778"/>
            <a:stretch/>
          </p:blipFill>
          <p:spPr>
            <a:xfrm>
              <a:off x="5000626" y="2084153"/>
              <a:ext cx="1188720" cy="726538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B340EF8-99D9-4086-9E6E-9DBCA5F9A711}"/>
                </a:ext>
              </a:extLst>
            </p:cNvPr>
            <p:cNvSpPr/>
            <p:nvPr/>
          </p:nvSpPr>
          <p:spPr>
            <a:xfrm>
              <a:off x="2952206" y="701040"/>
              <a:ext cx="148046" cy="232301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9E20394-71E1-45C5-8650-ED38EF9DF4D4}"/>
                </a:ext>
              </a:extLst>
            </p:cNvPr>
            <p:cNvSpPr/>
            <p:nvPr/>
          </p:nvSpPr>
          <p:spPr>
            <a:xfrm>
              <a:off x="1706881" y="874124"/>
              <a:ext cx="609600" cy="60960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674168D-7848-4571-803C-D8D6F0828700}"/>
                </a:ext>
              </a:extLst>
            </p:cNvPr>
            <p:cNvSpPr/>
            <p:nvPr/>
          </p:nvSpPr>
          <p:spPr>
            <a:xfrm>
              <a:off x="2329543" y="1144089"/>
              <a:ext cx="696686" cy="6096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7DD3D40-A1FA-4C5E-9DEA-9C363C2EA857}"/>
                    </a:ext>
                  </a:extLst>
                </p:cNvPr>
                <p:cNvSpPr txBox="1"/>
                <p:nvPr/>
              </p:nvSpPr>
              <p:spPr>
                <a:xfrm>
                  <a:off x="1169335" y="1505495"/>
                  <a:ext cx="1684692" cy="3919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0≤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7DD3D40-A1FA-4C5E-9DEA-9C363C2EA8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9335" y="1505495"/>
                  <a:ext cx="1684692" cy="391902"/>
                </a:xfrm>
                <a:prstGeom prst="rect">
                  <a:avLst/>
                </a:prstGeom>
                <a:blipFill>
                  <a:blip r:embed="rId3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A98E2B4-CBE8-4152-8B7B-2CD37157E783}"/>
                </a:ext>
              </a:extLst>
            </p:cNvPr>
            <p:cNvSpPr/>
            <p:nvPr/>
          </p:nvSpPr>
          <p:spPr>
            <a:xfrm>
              <a:off x="1802131" y="980918"/>
              <a:ext cx="419100" cy="387302"/>
            </a:xfrm>
            <a:custGeom>
              <a:avLst/>
              <a:gdLst>
                <a:gd name="connsiteX0" fmla="*/ 0 w 342900"/>
                <a:gd name="connsiteY0" fmla="*/ 198812 h 387302"/>
                <a:gd name="connsiteX1" fmla="*/ 120650 w 342900"/>
                <a:gd name="connsiteY1" fmla="*/ 5137 h 387302"/>
                <a:gd name="connsiteX2" fmla="*/ 222250 w 342900"/>
                <a:gd name="connsiteY2" fmla="*/ 382962 h 387302"/>
                <a:gd name="connsiteX3" fmla="*/ 342900 w 342900"/>
                <a:gd name="connsiteY3" fmla="*/ 176587 h 387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0" h="387302">
                  <a:moveTo>
                    <a:pt x="0" y="198812"/>
                  </a:moveTo>
                  <a:cubicBezTo>
                    <a:pt x="41804" y="86628"/>
                    <a:pt x="83608" y="-25555"/>
                    <a:pt x="120650" y="5137"/>
                  </a:cubicBezTo>
                  <a:cubicBezTo>
                    <a:pt x="157692" y="35829"/>
                    <a:pt x="185208" y="354387"/>
                    <a:pt x="222250" y="382962"/>
                  </a:cubicBezTo>
                  <a:cubicBezTo>
                    <a:pt x="259292" y="411537"/>
                    <a:pt x="301096" y="294062"/>
                    <a:pt x="342900" y="176587"/>
                  </a:cubicBezTo>
                </a:path>
              </a:pathLst>
            </a:custGeom>
            <a:noFill/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row: Bent-Up 13">
              <a:extLst>
                <a:ext uri="{FF2B5EF4-FFF2-40B4-BE49-F238E27FC236}">
                  <a16:creationId xmlns:a16="http://schemas.microsoft.com/office/drawing/2014/main" id="{CD314B51-248F-436B-9327-BC4BB9C6EACC}"/>
                </a:ext>
              </a:extLst>
            </p:cNvPr>
            <p:cNvSpPr/>
            <p:nvPr/>
          </p:nvSpPr>
          <p:spPr>
            <a:xfrm rot="10800000">
              <a:off x="2060666" y="2504916"/>
              <a:ext cx="891540" cy="625929"/>
            </a:xfrm>
            <a:prstGeom prst="bent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74DEA41-941F-45AC-B2DC-0A1604F948A5}"/>
                    </a:ext>
                  </a:extLst>
                </p:cNvPr>
                <p:cNvSpPr txBox="1"/>
                <p:nvPr/>
              </p:nvSpPr>
              <p:spPr>
                <a:xfrm>
                  <a:off x="1672233" y="2414259"/>
                  <a:ext cx="48077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74DEA41-941F-45AC-B2DC-0A1604F948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2233" y="2414259"/>
                  <a:ext cx="480773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25190EB-BBA4-4326-8366-3053B8313B29}"/>
                </a:ext>
              </a:extLst>
            </p:cNvPr>
            <p:cNvSpPr/>
            <p:nvPr/>
          </p:nvSpPr>
          <p:spPr>
            <a:xfrm>
              <a:off x="2981597" y="1368879"/>
              <a:ext cx="4389120" cy="4572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6ACDA16-0E32-48FD-AEC7-6BFF4F9FAFA3}"/>
                </a:ext>
              </a:extLst>
            </p:cNvPr>
            <p:cNvSpPr/>
            <p:nvPr/>
          </p:nvSpPr>
          <p:spPr>
            <a:xfrm>
              <a:off x="7370717" y="701040"/>
              <a:ext cx="148046" cy="232301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row: Bent-Up 17">
              <a:extLst>
                <a:ext uri="{FF2B5EF4-FFF2-40B4-BE49-F238E27FC236}">
                  <a16:creationId xmlns:a16="http://schemas.microsoft.com/office/drawing/2014/main" id="{68453A9C-93F5-4984-A4C2-808DE55A5B27}"/>
                </a:ext>
              </a:extLst>
            </p:cNvPr>
            <p:cNvSpPr/>
            <p:nvPr/>
          </p:nvSpPr>
          <p:spPr>
            <a:xfrm rot="10800000" flipH="1">
              <a:off x="7518763" y="2504917"/>
              <a:ext cx="891540" cy="625929"/>
            </a:xfrm>
            <a:prstGeom prst="bent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40868DD-5BDB-4EE6-BFCA-8E9732327534}"/>
                    </a:ext>
                  </a:extLst>
                </p:cNvPr>
                <p:cNvSpPr txBox="1"/>
                <p:nvPr/>
              </p:nvSpPr>
              <p:spPr>
                <a:xfrm>
                  <a:off x="8429354" y="2504916"/>
                  <a:ext cx="48077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40868DD-5BDB-4EE6-BFCA-8E97323275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9354" y="2504916"/>
                  <a:ext cx="480773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Flowchart: Magnetic Disk 19">
              <a:extLst>
                <a:ext uri="{FF2B5EF4-FFF2-40B4-BE49-F238E27FC236}">
                  <a16:creationId xmlns:a16="http://schemas.microsoft.com/office/drawing/2014/main" id="{A0C96DCE-822D-4EE1-8334-47FAC2B0E934}"/>
                </a:ext>
              </a:extLst>
            </p:cNvPr>
            <p:cNvSpPr/>
            <p:nvPr/>
          </p:nvSpPr>
          <p:spPr>
            <a:xfrm>
              <a:off x="8910126" y="634085"/>
              <a:ext cx="797753" cy="1020008"/>
            </a:xfrm>
            <a:prstGeom prst="flowChartMagneticDisk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13A9296-8587-455D-BC2D-3E9DDDC3321B}"/>
                </a:ext>
              </a:extLst>
            </p:cNvPr>
            <p:cNvSpPr/>
            <p:nvPr/>
          </p:nvSpPr>
          <p:spPr>
            <a:xfrm>
              <a:off x="7518763" y="1090749"/>
              <a:ext cx="1391363" cy="4572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E8484E64-FA2C-4B51-A6A1-F07E3E47E7E4}"/>
                </a:ext>
              </a:extLst>
            </p:cNvPr>
            <p:cNvSpPr/>
            <p:nvPr/>
          </p:nvSpPr>
          <p:spPr>
            <a:xfrm>
              <a:off x="2372542" y="1295706"/>
              <a:ext cx="444138" cy="312965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830FC1E6-AB13-44F2-BBE7-C6F33B967694}"/>
                </a:ext>
              </a:extLst>
            </p:cNvPr>
            <p:cNvSpPr/>
            <p:nvPr/>
          </p:nvSpPr>
          <p:spPr>
            <a:xfrm>
              <a:off x="8004436" y="739412"/>
              <a:ext cx="444138" cy="312965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3EC9717-B8D0-49BD-9111-A454A43FE166}"/>
                    </a:ext>
                  </a:extLst>
                </p:cNvPr>
                <p:cNvSpPr txBox="1"/>
                <p:nvPr/>
              </p:nvSpPr>
              <p:spPr>
                <a:xfrm>
                  <a:off x="7958191" y="274664"/>
                  <a:ext cx="48077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3EC9717-B8D0-49BD-9111-A454A43FE1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8191" y="274664"/>
                  <a:ext cx="480773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C704421-F43E-494A-A819-FA3766C84442}"/>
                </a:ext>
              </a:extLst>
            </p:cNvPr>
            <p:cNvSpPr/>
            <p:nvPr/>
          </p:nvSpPr>
          <p:spPr>
            <a:xfrm>
              <a:off x="6014086" y="2254465"/>
              <a:ext cx="1356631" cy="4572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EB90F994-AA5C-4941-A0D0-AF1D4672C031}"/>
                </a:ext>
              </a:extLst>
            </p:cNvPr>
            <p:cNvSpPr/>
            <p:nvPr/>
          </p:nvSpPr>
          <p:spPr>
            <a:xfrm>
              <a:off x="4465740" y="1018086"/>
              <a:ext cx="822539" cy="312965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94EFF22-5EA6-4D33-94B6-11A724DDAC2A}"/>
                    </a:ext>
                  </a:extLst>
                </p:cNvPr>
                <p:cNvSpPr txBox="1"/>
                <p:nvPr/>
              </p:nvSpPr>
              <p:spPr>
                <a:xfrm>
                  <a:off x="4377641" y="618796"/>
                  <a:ext cx="998735" cy="3919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94EFF22-5EA6-4D33-94B6-11A724DDAC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7641" y="618796"/>
                  <a:ext cx="998735" cy="391902"/>
                </a:xfrm>
                <a:prstGeom prst="rect">
                  <a:avLst/>
                </a:prstGeom>
                <a:blipFill>
                  <a:blip r:embed="rId7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64755E70-A949-4380-8DB8-CD9C6CAB82CC}"/>
                </a:ext>
              </a:extLst>
            </p:cNvPr>
            <p:cNvSpPr/>
            <p:nvPr/>
          </p:nvSpPr>
          <p:spPr>
            <a:xfrm>
              <a:off x="6634709" y="1150994"/>
              <a:ext cx="287519" cy="486421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ED011F08-5CF6-4242-B220-65F1FAA301A3}"/>
                </a:ext>
              </a:extLst>
            </p:cNvPr>
            <p:cNvSpPr/>
            <p:nvPr/>
          </p:nvSpPr>
          <p:spPr>
            <a:xfrm>
              <a:off x="6634709" y="2027517"/>
              <a:ext cx="287519" cy="486421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33" name="Arrow: Right 32">
              <a:extLst>
                <a:ext uri="{FF2B5EF4-FFF2-40B4-BE49-F238E27FC236}">
                  <a16:creationId xmlns:a16="http://schemas.microsoft.com/office/drawing/2014/main" id="{225D7601-4845-4256-AF69-6DA93A8D5510}"/>
                </a:ext>
              </a:extLst>
            </p:cNvPr>
            <p:cNvSpPr/>
            <p:nvPr/>
          </p:nvSpPr>
          <p:spPr>
            <a:xfrm>
              <a:off x="6397261" y="2627108"/>
              <a:ext cx="444138" cy="312965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BC34A459-369F-47C5-B4D0-52C5482071B6}"/>
                    </a:ext>
                  </a:extLst>
                </p:cNvPr>
                <p:cNvSpPr txBox="1"/>
                <p:nvPr/>
              </p:nvSpPr>
              <p:spPr>
                <a:xfrm>
                  <a:off x="6348295" y="2955385"/>
                  <a:ext cx="5927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𝑃𝑉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BC34A459-369F-47C5-B4D0-52C5482071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8295" y="2955385"/>
                  <a:ext cx="592726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E0D8B5E-08AC-42D5-BE67-63A835CA84FC}"/>
              </a:ext>
            </a:extLst>
          </p:cNvPr>
          <p:cNvGrpSpPr/>
          <p:nvPr/>
        </p:nvGrpSpPr>
        <p:grpSpPr>
          <a:xfrm>
            <a:off x="7408340" y="2465694"/>
            <a:ext cx="3834976" cy="2717469"/>
            <a:chOff x="6055758" y="3048782"/>
            <a:chExt cx="3834976" cy="2717469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A4194027-9999-43AF-A191-690DB4920981}"/>
                </a:ext>
              </a:extLst>
            </p:cNvPr>
            <p:cNvCxnSpPr/>
            <p:nvPr/>
          </p:nvCxnSpPr>
          <p:spPr>
            <a:xfrm>
              <a:off x="6507481" y="4798423"/>
              <a:ext cx="322625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A4605D2-9434-460E-B526-5EA97E409C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18958" y="3165371"/>
              <a:ext cx="0" cy="259351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E03FD7F-814D-4CFA-AF89-250369789094}"/>
                </a:ext>
              </a:extLst>
            </p:cNvPr>
            <p:cNvSpPr txBox="1"/>
            <p:nvPr/>
          </p:nvSpPr>
          <p:spPr>
            <a:xfrm>
              <a:off x="9376683" y="4827066"/>
              <a:ext cx="514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</a:t>
              </a:r>
              <a:r>
                <a:rPr lang="en-US" baseline="-25000" dirty="0" err="1"/>
                <a:t>net</a:t>
              </a:r>
              <a:endParaRPr lang="en-US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2E358F-0E24-48C9-A2B2-CBA9BD833C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18957" y="3321670"/>
              <a:ext cx="1611477" cy="14568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804F023-0F37-4B4A-AF24-B60A4C2673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9683" y="4778505"/>
              <a:ext cx="1125975" cy="987746"/>
            </a:xfrm>
            <a:prstGeom prst="line">
              <a:avLst/>
            </a:prstGeom>
            <a:ln w="1270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E3CC7A6-8AB6-49B3-A96D-CABDB41165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25656" y="4798423"/>
              <a:ext cx="1793302" cy="5834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9C7FC47-DA20-4A4B-9400-1601CA1AAB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15658" y="4262240"/>
              <a:ext cx="1614776" cy="533668"/>
            </a:xfrm>
            <a:prstGeom prst="line">
              <a:avLst/>
            </a:prstGeom>
            <a:ln w="1270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CFA6164-5B94-473D-B677-A2887B9297EE}"/>
                </a:ext>
              </a:extLst>
            </p:cNvPr>
            <p:cNvSpPr txBox="1"/>
            <p:nvPr/>
          </p:nvSpPr>
          <p:spPr>
            <a:xfrm>
              <a:off x="7478360" y="3141837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price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EA6B085-9283-4093-AE96-C8531793EBC1}"/>
                </a:ext>
              </a:extLst>
            </p:cNvPr>
            <p:cNvSpPr txBox="1"/>
            <p:nvPr/>
          </p:nvSpPr>
          <p:spPr>
            <a:xfrm>
              <a:off x="8923046" y="3048782"/>
              <a:ext cx="755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a</a:t>
              </a:r>
              <a:r>
                <a:rPr lang="en-US" baseline="-25000" dirty="0" err="1"/>
                <a:t>b</a:t>
              </a:r>
              <a:r>
                <a:rPr lang="en-US" baseline="30000" dirty="0" err="1"/>
                <a:t>t</a:t>
              </a:r>
              <a:r>
                <a:rPr lang="en-US" dirty="0" err="1"/>
                <a:t>p</a:t>
              </a:r>
              <a:r>
                <a:rPr lang="en-US" baseline="-25000" dirty="0" err="1"/>
                <a:t>net</a:t>
              </a:r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7AD9959-35A0-4BF5-8803-E049E51C1AFD}"/>
                </a:ext>
              </a:extLst>
            </p:cNvPr>
            <p:cNvSpPr txBox="1"/>
            <p:nvPr/>
          </p:nvSpPr>
          <p:spPr>
            <a:xfrm>
              <a:off x="6055758" y="4839449"/>
              <a:ext cx="755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a</a:t>
              </a:r>
              <a:r>
                <a:rPr lang="en-US" baseline="-25000" dirty="0" err="1"/>
                <a:t>s</a:t>
              </a:r>
              <a:r>
                <a:rPr lang="en-US" baseline="30000" dirty="0" err="1"/>
                <a:t>t</a:t>
              </a:r>
              <a:r>
                <a:rPr lang="en-US" dirty="0" err="1"/>
                <a:t>p</a:t>
              </a:r>
              <a:r>
                <a:rPr lang="en-US" baseline="-25000" dirty="0" err="1"/>
                <a:t>net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02894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18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Meyur, Rounak</dc:creator>
  <cp:lastModifiedBy>Meyur, Rounak</cp:lastModifiedBy>
  <cp:revision>5</cp:revision>
  <dcterms:created xsi:type="dcterms:W3CDTF">2019-12-04T23:30:11Z</dcterms:created>
  <dcterms:modified xsi:type="dcterms:W3CDTF">2019-12-05T02:07:01Z</dcterms:modified>
</cp:coreProperties>
</file>