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71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232" y="1056"/>
      </p:cViewPr>
      <p:guideLst>
        <p:guide orient="horz" pos="1968"/>
        <p:guide pos="71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1D26-E54F-481D-9D10-6C08CAA38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0EA92-1AFA-4094-BF56-9E987F39F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8258B-069E-4123-A96B-37A9C070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C326E-A200-4FC0-839E-35CF0A6E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481D-F5C4-4B5F-8E2A-930F7A0D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16F8-23CA-45DB-B14B-D19243DE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26ECC-E7DE-4B69-81FA-B00F8AC54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0587A-8BEC-4E8F-9109-1AF59219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290AE-21F0-4C07-8E20-B98EE638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7F523-619A-4FC8-9987-AABE9AB9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6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8B3AC-CAF4-4D1A-82AC-56A2F9AB8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9C7CB-C38A-4A40-9848-6D9326586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FCC67-E703-4E9E-8AA0-AA0EA08A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97D58-CF84-4BBF-ADAC-5E3DA99D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35E6B-963F-4C12-AA99-F450975E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2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62B0-8DC6-4258-8C1B-9FB9BDCA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BA453-E94C-4DD5-9A4C-7EF3DA700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0B1C3-7878-4067-850D-77E4B2A0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65EF-2535-4C05-8E36-C9A5AEC9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A9D3A-30C8-4743-8112-B59122F8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8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0D0D-45F5-4AA9-B284-DA2C2FD8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2E683-A586-48B5-B71C-08F8ADC63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6891D-2998-4CA7-82D3-D6383604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649FC-5BDB-4937-A40E-54D5FC44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083A2-09C0-4D0C-8F92-E28AAC42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9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BDB4-A383-4875-8712-8ADB2C27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79FAB-01FC-41AC-9516-8691F0D8B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8F647-C713-4C15-9229-F931FCF63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F06EC-D340-49B1-80E0-2A331D6B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DDC7D-9608-4F9D-9C38-2CA5187E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215FE-36AD-4700-8AF7-FD24886F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2F81-445B-4041-B77F-657549A5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DC6EE-D99D-44E7-B1DE-37802C499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622D0-3CF4-43D1-989D-006D204E3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4A74F4-5895-4890-BC48-E54CC4755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4B0CF-CB17-46AB-A81C-6912F2F8C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C84DF-9141-464F-8C6E-072B59F1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5E7C0A-95E6-4044-B6DF-C3313383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8DCE24-988E-4C25-A317-44EBA39E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5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44DC-D20C-4714-986F-3F085DDF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96A03-CEF1-40ED-A0C4-FF6F7F87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BA602-8BF9-4AC7-8FE0-39A4B6D7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40EFE-1568-4265-8B00-B4CFDB2A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7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8FA05-5CC5-43A5-8BBC-CFEE4981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5B839-7FAD-47E4-8C0A-7E699CE7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CDDA8-3821-447B-A235-5D4B1EF0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8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A418-318E-40A8-9444-2396A5CC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C2D2-B0FE-4FF9-B6BA-8ED23FDAF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431D8-ABEF-44AB-8BB3-8598BDFB9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13FCF-0C0C-4436-9A34-0A795424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01013-086E-48A9-957B-7F5A025E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F13E1-7E5C-4C69-BFF9-0AAE9832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1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01BF-4E0E-472D-9BF0-A0460AD5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9BDFE-480B-4D1E-886B-62CB6A2A6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3106E-F63A-4CAC-84D7-8E5D4EAB7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0C1BF-FD17-4C75-A441-E74CE9F4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642-55D8-4DDC-8A4D-022C363C3BD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270B5-403C-477F-80B7-105F67B1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4C9BC-0A3C-4075-9188-B333986E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9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39CB8-4014-4091-AF43-B61DE410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4D30-422D-4B91-9C1E-0AA7B9A42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17B43-8F40-4575-9D61-C2766AEA3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2B642-55D8-4DDC-8A4D-022C363C3BD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D3A7-B6C1-4DF0-B882-C2AC8EEB7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6CEC5-7747-4B99-8A04-D051B25DD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ADBE6-66D3-45DF-8AD5-2714F264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1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540">
            <a:extLst>
              <a:ext uri="{FF2B5EF4-FFF2-40B4-BE49-F238E27FC236}">
                <a16:creationId xmlns:a16="http://schemas.microsoft.com/office/drawing/2014/main" id="{CFF8DEBA-7E7F-4E43-83BC-259CCD227975}"/>
              </a:ext>
            </a:extLst>
          </p:cNvPr>
          <p:cNvGrpSpPr/>
          <p:nvPr/>
        </p:nvGrpSpPr>
        <p:grpSpPr>
          <a:xfrm>
            <a:off x="-2928804" y="-1020066"/>
            <a:ext cx="10292303" cy="8226596"/>
            <a:chOff x="-2564638" y="-423133"/>
            <a:chExt cx="10292303" cy="8226596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AD9DE9C7-8737-4455-B818-EDFFF823559B}"/>
                </a:ext>
              </a:extLst>
            </p:cNvPr>
            <p:cNvSpPr/>
            <p:nvPr/>
          </p:nvSpPr>
          <p:spPr>
            <a:xfrm>
              <a:off x="1479520" y="-325616"/>
              <a:ext cx="382538" cy="177107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Trapezoid 259">
              <a:extLst>
                <a:ext uri="{FF2B5EF4-FFF2-40B4-BE49-F238E27FC236}">
                  <a16:creationId xmlns:a16="http://schemas.microsoft.com/office/drawing/2014/main" id="{B53F1819-0277-4C7C-9C2E-FFDE3D77438D}"/>
                </a:ext>
              </a:extLst>
            </p:cNvPr>
            <p:cNvSpPr/>
            <p:nvPr/>
          </p:nvSpPr>
          <p:spPr>
            <a:xfrm rot="12775891" flipH="1">
              <a:off x="1354650" y="1784188"/>
              <a:ext cx="3528125" cy="490352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932CD181-0E91-4A07-A35C-851B4AF5DE00}"/>
                </a:ext>
              </a:extLst>
            </p:cNvPr>
            <p:cNvSpPr/>
            <p:nvPr/>
          </p:nvSpPr>
          <p:spPr>
            <a:xfrm rot="2055828">
              <a:off x="1646076" y="1126248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rapezoid 248">
              <a:extLst>
                <a:ext uri="{FF2B5EF4-FFF2-40B4-BE49-F238E27FC236}">
                  <a16:creationId xmlns:a16="http://schemas.microsoft.com/office/drawing/2014/main" id="{EAB6E8DB-48E4-48F3-95AD-EF7FB5815548}"/>
                </a:ext>
              </a:extLst>
            </p:cNvPr>
            <p:cNvSpPr/>
            <p:nvPr/>
          </p:nvSpPr>
          <p:spPr>
            <a:xfrm rot="8824109">
              <a:off x="-1327936" y="1746106"/>
              <a:ext cx="3230522" cy="490352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83FFB46C-3F54-4DDA-9D5E-49C2ABD0E0CC}"/>
                </a:ext>
              </a:extLst>
            </p:cNvPr>
            <p:cNvGrpSpPr/>
            <p:nvPr/>
          </p:nvGrpSpPr>
          <p:grpSpPr>
            <a:xfrm flipV="1">
              <a:off x="-716912" y="1221535"/>
              <a:ext cx="2212339" cy="1359467"/>
              <a:chOff x="4469011" y="2372589"/>
              <a:chExt cx="2212339" cy="1359467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790B6322-930E-41E9-9F44-7731E75A9400}"/>
                  </a:ext>
                </a:extLst>
              </p:cNvPr>
              <p:cNvSpPr/>
              <p:nvPr/>
            </p:nvSpPr>
            <p:spPr>
              <a:xfrm rot="2055828">
                <a:off x="4469011" y="2372589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CACA94B-2341-4476-8242-00BD36065D0D}"/>
                  </a:ext>
                </a:extLst>
              </p:cNvPr>
              <p:cNvSpPr/>
              <p:nvPr/>
            </p:nvSpPr>
            <p:spPr>
              <a:xfrm rot="2055828">
                <a:off x="4793357" y="2593921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2156789-BE40-41DC-9D30-8F289CB78335}"/>
                  </a:ext>
                </a:extLst>
              </p:cNvPr>
              <p:cNvSpPr/>
              <p:nvPr/>
            </p:nvSpPr>
            <p:spPr>
              <a:xfrm rot="2055828">
                <a:off x="5097742" y="2802640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652C5EC3-DBFD-4033-AA19-0AF96C7C2FC0}"/>
                  </a:ext>
                </a:extLst>
              </p:cNvPr>
              <p:cNvSpPr/>
              <p:nvPr/>
            </p:nvSpPr>
            <p:spPr>
              <a:xfrm rot="2055828">
                <a:off x="5415562" y="3017852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91D98237-8F2F-43A8-99D4-D347082D2856}"/>
                  </a:ext>
                </a:extLst>
              </p:cNvPr>
              <p:cNvSpPr/>
              <p:nvPr/>
            </p:nvSpPr>
            <p:spPr>
              <a:xfrm rot="2055828">
                <a:off x="5740862" y="3233682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67524FD3-3558-4858-90F5-8AB6D15B284C}"/>
                  </a:ext>
                </a:extLst>
              </p:cNvPr>
              <p:cNvSpPr/>
              <p:nvPr/>
            </p:nvSpPr>
            <p:spPr>
              <a:xfrm rot="2055828">
                <a:off x="6076587" y="3446623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3B3F1F66-D4CF-4A8A-85E0-04A272941B35}"/>
                  </a:ext>
                </a:extLst>
              </p:cNvPr>
              <p:cNvSpPr/>
              <p:nvPr/>
            </p:nvSpPr>
            <p:spPr>
              <a:xfrm rot="2055828">
                <a:off x="6419152" y="3674906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0" name="Picture 139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75BD51D0-4370-49F5-9F2A-BC06BE1EE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338" y="1972299"/>
              <a:ext cx="818993" cy="476250"/>
            </a:xfrm>
            <a:prstGeom prst="rect">
              <a:avLst/>
            </a:prstGeom>
          </p:spPr>
        </p:pic>
        <p:sp>
          <p:nvSpPr>
            <p:cNvPr id="143" name="Cylinder 142">
              <a:extLst>
                <a:ext uri="{FF2B5EF4-FFF2-40B4-BE49-F238E27FC236}">
                  <a16:creationId xmlns:a16="http://schemas.microsoft.com/office/drawing/2014/main" id="{595177F0-933C-4B34-BED8-43C6C45D4A75}"/>
                </a:ext>
              </a:extLst>
            </p:cNvPr>
            <p:cNvSpPr/>
            <p:nvPr/>
          </p:nvSpPr>
          <p:spPr>
            <a:xfrm>
              <a:off x="1111034" y="1185684"/>
              <a:ext cx="57150" cy="47625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Cylinder 143">
              <a:extLst>
                <a:ext uri="{FF2B5EF4-FFF2-40B4-BE49-F238E27FC236}">
                  <a16:creationId xmlns:a16="http://schemas.microsoft.com/office/drawing/2014/main" id="{9667BE6C-28A6-4D97-8616-64D9C526D99A}"/>
                </a:ext>
              </a:extLst>
            </p:cNvPr>
            <p:cNvSpPr/>
            <p:nvPr/>
          </p:nvSpPr>
          <p:spPr>
            <a:xfrm rot="17579891">
              <a:off x="1133894" y="1018993"/>
              <a:ext cx="45719" cy="37910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Cylinder 144">
              <a:extLst>
                <a:ext uri="{FF2B5EF4-FFF2-40B4-BE49-F238E27FC236}">
                  <a16:creationId xmlns:a16="http://schemas.microsoft.com/office/drawing/2014/main" id="{B2D6C221-EEAD-4881-BFDB-78FFE723851B}"/>
                </a:ext>
              </a:extLst>
            </p:cNvPr>
            <p:cNvSpPr/>
            <p:nvPr/>
          </p:nvSpPr>
          <p:spPr>
            <a:xfrm>
              <a:off x="331889" y="1734174"/>
              <a:ext cx="57150" cy="47625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Cylinder 145">
              <a:extLst>
                <a:ext uri="{FF2B5EF4-FFF2-40B4-BE49-F238E27FC236}">
                  <a16:creationId xmlns:a16="http://schemas.microsoft.com/office/drawing/2014/main" id="{26C0C2D9-CDBF-44FD-B933-DC35D7BE045C}"/>
                </a:ext>
              </a:extLst>
            </p:cNvPr>
            <p:cNvSpPr/>
            <p:nvPr/>
          </p:nvSpPr>
          <p:spPr>
            <a:xfrm rot="17579891">
              <a:off x="354749" y="1567483"/>
              <a:ext cx="45719" cy="37910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Cylinder 146">
              <a:extLst>
                <a:ext uri="{FF2B5EF4-FFF2-40B4-BE49-F238E27FC236}">
                  <a16:creationId xmlns:a16="http://schemas.microsoft.com/office/drawing/2014/main" id="{B49A2D35-5CA7-4A4A-B60B-0FF283B4E9F4}"/>
                </a:ext>
              </a:extLst>
            </p:cNvPr>
            <p:cNvSpPr/>
            <p:nvPr/>
          </p:nvSpPr>
          <p:spPr>
            <a:xfrm>
              <a:off x="-451452" y="2239000"/>
              <a:ext cx="57150" cy="47625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Cylinder 147">
              <a:extLst>
                <a:ext uri="{FF2B5EF4-FFF2-40B4-BE49-F238E27FC236}">
                  <a16:creationId xmlns:a16="http://schemas.microsoft.com/office/drawing/2014/main" id="{E64BA360-DFE8-4728-ADB5-5D6BE9FEF004}"/>
                </a:ext>
              </a:extLst>
            </p:cNvPr>
            <p:cNvSpPr/>
            <p:nvPr/>
          </p:nvSpPr>
          <p:spPr>
            <a:xfrm rot="17579891">
              <a:off x="-428592" y="2072309"/>
              <a:ext cx="45719" cy="37910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2F51963-81BB-439F-ADD7-686E4AE0CE5B}"/>
                </a:ext>
              </a:extLst>
            </p:cNvPr>
            <p:cNvSpPr/>
            <p:nvPr/>
          </p:nvSpPr>
          <p:spPr>
            <a:xfrm>
              <a:off x="358559" y="1204733"/>
              <a:ext cx="790575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99DAF7F-B6E8-48FD-8B73-AAD8FA8C5079}"/>
                </a:ext>
              </a:extLst>
            </p:cNvPr>
            <p:cNvSpPr/>
            <p:nvPr/>
          </p:nvSpPr>
          <p:spPr>
            <a:xfrm>
              <a:off x="-451066" y="1738133"/>
              <a:ext cx="790575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C2CC234-F078-4EC0-954B-E818CB575AE6}"/>
                </a:ext>
              </a:extLst>
            </p:cNvPr>
            <p:cNvSpPr/>
            <p:nvPr/>
          </p:nvSpPr>
          <p:spPr>
            <a:xfrm flipH="1">
              <a:off x="893714" y="1661932"/>
              <a:ext cx="228749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9" name="Picture 158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18A5C449-EA02-46B6-9094-75DBADFED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0938" y="2591424"/>
              <a:ext cx="818993" cy="476250"/>
            </a:xfrm>
            <a:prstGeom prst="rect">
              <a:avLst/>
            </a:prstGeom>
          </p:spPr>
        </p:pic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46ECADC-8FB2-4CF4-BB8C-6009180D8203}"/>
                </a:ext>
              </a:extLst>
            </p:cNvPr>
            <p:cNvSpPr/>
            <p:nvPr/>
          </p:nvSpPr>
          <p:spPr>
            <a:xfrm flipH="1">
              <a:off x="-130562" y="2281057"/>
              <a:ext cx="228749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1" name="Picture 160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FB8D24D2-334D-444D-8D6A-564D62D84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2739" y="3139915"/>
              <a:ext cx="818993" cy="476250"/>
            </a:xfrm>
            <a:prstGeom prst="rect">
              <a:avLst/>
            </a:prstGeom>
          </p:spPr>
        </p:pic>
        <p:pic>
          <p:nvPicPr>
            <p:cNvPr id="162" name="Picture 161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7EB904CE-7793-44E1-8401-21A8EB70D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17" y="3048623"/>
              <a:ext cx="818993" cy="476250"/>
            </a:xfrm>
            <a:prstGeom prst="rect">
              <a:avLst/>
            </a:prstGeom>
          </p:spPr>
        </p:pic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1CFF9A2-CDDB-4DA6-AB70-110944DC69BF}"/>
                </a:ext>
              </a:extLst>
            </p:cNvPr>
            <p:cNvSpPr/>
            <p:nvPr/>
          </p:nvSpPr>
          <p:spPr>
            <a:xfrm>
              <a:off x="568109" y="2898392"/>
              <a:ext cx="272879" cy="201816"/>
            </a:xfrm>
            <a:custGeom>
              <a:avLst/>
              <a:gdLst>
                <a:gd name="connsiteX0" fmla="*/ 0 w 272879"/>
                <a:gd name="connsiteY0" fmla="*/ 11316 h 201816"/>
                <a:gd name="connsiteX1" fmla="*/ 238125 w 272879"/>
                <a:gd name="connsiteY1" fmla="*/ 20841 h 201816"/>
                <a:gd name="connsiteX2" fmla="*/ 266700 w 272879"/>
                <a:gd name="connsiteY2" fmla="*/ 201816 h 20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879" h="201816">
                  <a:moveTo>
                    <a:pt x="0" y="11316"/>
                  </a:moveTo>
                  <a:cubicBezTo>
                    <a:pt x="96837" y="203"/>
                    <a:pt x="193675" y="-10909"/>
                    <a:pt x="238125" y="20841"/>
                  </a:cubicBezTo>
                  <a:cubicBezTo>
                    <a:pt x="282575" y="52591"/>
                    <a:pt x="274637" y="127203"/>
                    <a:pt x="266700" y="20181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F0DC473B-71EF-406B-9AA0-819808F75499}"/>
                </a:ext>
              </a:extLst>
            </p:cNvPr>
            <p:cNvSpPr/>
            <p:nvPr/>
          </p:nvSpPr>
          <p:spPr>
            <a:xfrm>
              <a:off x="177584" y="3490733"/>
              <a:ext cx="600075" cy="172829"/>
            </a:xfrm>
            <a:custGeom>
              <a:avLst/>
              <a:gdLst>
                <a:gd name="connsiteX0" fmla="*/ 0 w 600075"/>
                <a:gd name="connsiteY0" fmla="*/ 66675 h 172829"/>
                <a:gd name="connsiteX1" fmla="*/ 400050 w 600075"/>
                <a:gd name="connsiteY1" fmla="*/ 171450 h 172829"/>
                <a:gd name="connsiteX2" fmla="*/ 600075 w 600075"/>
                <a:gd name="connsiteY2" fmla="*/ 0 h 17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0075" h="172829">
                  <a:moveTo>
                    <a:pt x="0" y="66675"/>
                  </a:moveTo>
                  <a:cubicBezTo>
                    <a:pt x="150019" y="124618"/>
                    <a:pt x="300038" y="182562"/>
                    <a:pt x="400050" y="171450"/>
                  </a:cubicBezTo>
                  <a:cubicBezTo>
                    <a:pt x="500062" y="160338"/>
                    <a:pt x="550068" y="80169"/>
                    <a:pt x="600075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6" name="Picture 165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307EB68D-C9EA-48D4-915C-BE9A6C0AD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8838" y="1329363"/>
              <a:ext cx="818993" cy="476250"/>
            </a:xfrm>
            <a:prstGeom prst="rect">
              <a:avLst/>
            </a:prstGeom>
          </p:spPr>
        </p:pic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F004421-3D38-4B69-9DC7-536F7EF1D949}"/>
                </a:ext>
              </a:extLst>
            </p:cNvPr>
            <p:cNvSpPr/>
            <p:nvPr/>
          </p:nvSpPr>
          <p:spPr>
            <a:xfrm>
              <a:off x="-212941" y="1776233"/>
              <a:ext cx="504825" cy="268098"/>
            </a:xfrm>
            <a:custGeom>
              <a:avLst/>
              <a:gdLst>
                <a:gd name="connsiteX0" fmla="*/ 504825 w 504825"/>
                <a:gd name="connsiteY0" fmla="*/ 85725 h 268098"/>
                <a:gd name="connsiteX1" fmla="*/ 228600 w 504825"/>
                <a:gd name="connsiteY1" fmla="*/ 266700 h 268098"/>
                <a:gd name="connsiteX2" fmla="*/ 0 w 504825"/>
                <a:gd name="connsiteY2" fmla="*/ 0 h 26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825" h="268098">
                  <a:moveTo>
                    <a:pt x="504825" y="85725"/>
                  </a:moveTo>
                  <a:cubicBezTo>
                    <a:pt x="408781" y="183356"/>
                    <a:pt x="312737" y="280987"/>
                    <a:pt x="228600" y="266700"/>
                  </a:cubicBezTo>
                  <a:cubicBezTo>
                    <a:pt x="144463" y="252413"/>
                    <a:pt x="72231" y="126206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8" name="Picture 187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C14CEC26-4F20-42D0-B29E-C7BCEE1C6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88898" y="1329363"/>
              <a:ext cx="818993" cy="476250"/>
            </a:xfrm>
            <a:prstGeom prst="rect">
              <a:avLst/>
            </a:prstGeom>
          </p:spPr>
        </p:pic>
        <p:pic>
          <p:nvPicPr>
            <p:cNvPr id="189" name="Picture 188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4A5D0C34-6472-45E1-8714-E19F51030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83265" y="730093"/>
              <a:ext cx="818993" cy="476250"/>
            </a:xfrm>
            <a:prstGeom prst="rect">
              <a:avLst/>
            </a:prstGeom>
          </p:spPr>
        </p:pic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9354DAD-C87B-4821-A7C9-F1DC9D006722}"/>
                </a:ext>
              </a:extLst>
            </p:cNvPr>
            <p:cNvSpPr/>
            <p:nvPr/>
          </p:nvSpPr>
          <p:spPr>
            <a:xfrm>
              <a:off x="-841591" y="1747658"/>
              <a:ext cx="514350" cy="104935"/>
            </a:xfrm>
            <a:custGeom>
              <a:avLst/>
              <a:gdLst>
                <a:gd name="connsiteX0" fmla="*/ 0 w 514350"/>
                <a:gd name="connsiteY0" fmla="*/ 0 h 104935"/>
                <a:gd name="connsiteX1" fmla="*/ 266700 w 514350"/>
                <a:gd name="connsiteY1" fmla="*/ 104775 h 104935"/>
                <a:gd name="connsiteX2" fmla="*/ 514350 w 514350"/>
                <a:gd name="connsiteY2" fmla="*/ 19050 h 104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350" h="104935">
                  <a:moveTo>
                    <a:pt x="0" y="0"/>
                  </a:moveTo>
                  <a:cubicBezTo>
                    <a:pt x="90487" y="50800"/>
                    <a:pt x="180975" y="101600"/>
                    <a:pt x="266700" y="104775"/>
                  </a:cubicBezTo>
                  <a:cubicBezTo>
                    <a:pt x="352425" y="107950"/>
                    <a:pt x="433387" y="63500"/>
                    <a:pt x="514350" y="1905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6056FB85-1EE3-498A-BBB9-CBE2415B504F}"/>
                </a:ext>
              </a:extLst>
            </p:cNvPr>
            <p:cNvSpPr/>
            <p:nvPr/>
          </p:nvSpPr>
          <p:spPr>
            <a:xfrm>
              <a:off x="-993991" y="976133"/>
              <a:ext cx="257175" cy="381000"/>
            </a:xfrm>
            <a:custGeom>
              <a:avLst/>
              <a:gdLst>
                <a:gd name="connsiteX0" fmla="*/ 0 w 257175"/>
                <a:gd name="connsiteY0" fmla="*/ 381000 h 381000"/>
                <a:gd name="connsiteX1" fmla="*/ 47625 w 257175"/>
                <a:gd name="connsiteY1" fmla="*/ 180975 h 381000"/>
                <a:gd name="connsiteX2" fmla="*/ 257175 w 257175"/>
                <a:gd name="connsiteY2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175" h="381000">
                  <a:moveTo>
                    <a:pt x="0" y="381000"/>
                  </a:moveTo>
                  <a:cubicBezTo>
                    <a:pt x="2381" y="312737"/>
                    <a:pt x="4763" y="244475"/>
                    <a:pt x="47625" y="180975"/>
                  </a:cubicBezTo>
                  <a:cubicBezTo>
                    <a:pt x="90488" y="117475"/>
                    <a:pt x="173831" y="58737"/>
                    <a:pt x="257175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A08C2562-0D84-483B-81FA-7EBB85C09E73}"/>
                </a:ext>
              </a:extLst>
            </p:cNvPr>
            <p:cNvGrpSpPr/>
            <p:nvPr/>
          </p:nvGrpSpPr>
          <p:grpSpPr>
            <a:xfrm flipH="1">
              <a:off x="2372685" y="1050578"/>
              <a:ext cx="379100" cy="476251"/>
              <a:chOff x="5047295" y="1930420"/>
              <a:chExt cx="379100" cy="476251"/>
            </a:xfrm>
          </p:grpSpPr>
          <p:sp>
            <p:nvSpPr>
              <p:cNvPr id="194" name="Cylinder 193">
                <a:extLst>
                  <a:ext uri="{FF2B5EF4-FFF2-40B4-BE49-F238E27FC236}">
                    <a16:creationId xmlns:a16="http://schemas.microsoft.com/office/drawing/2014/main" id="{35DD7839-BF35-445E-94F6-C818B9336E33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ylinder 194">
                <a:extLst>
                  <a:ext uri="{FF2B5EF4-FFF2-40B4-BE49-F238E27FC236}">
                    <a16:creationId xmlns:a16="http://schemas.microsoft.com/office/drawing/2014/main" id="{D45565B7-A190-4E4A-B1D2-35850A495811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E19B6254-2DA6-49B0-9249-02ED6A9DC459}"/>
                </a:ext>
              </a:extLst>
            </p:cNvPr>
            <p:cNvGrpSpPr/>
            <p:nvPr/>
          </p:nvGrpSpPr>
          <p:grpSpPr>
            <a:xfrm flipH="1">
              <a:off x="2963555" y="1438629"/>
              <a:ext cx="379100" cy="476251"/>
              <a:chOff x="5047295" y="1930420"/>
              <a:chExt cx="379100" cy="476251"/>
            </a:xfrm>
          </p:grpSpPr>
          <p:sp>
            <p:nvSpPr>
              <p:cNvPr id="198" name="Cylinder 197">
                <a:extLst>
                  <a:ext uri="{FF2B5EF4-FFF2-40B4-BE49-F238E27FC236}">
                    <a16:creationId xmlns:a16="http://schemas.microsoft.com/office/drawing/2014/main" id="{3A25A5BA-E248-4789-9018-CEA6D9B104E4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ylinder 198">
                <a:extLst>
                  <a:ext uri="{FF2B5EF4-FFF2-40B4-BE49-F238E27FC236}">
                    <a16:creationId xmlns:a16="http://schemas.microsoft.com/office/drawing/2014/main" id="{9586F793-9C44-4E90-AEF4-3CDA61188F10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143F18A3-57AA-48F4-9147-814DF0D484B6}"/>
                </a:ext>
              </a:extLst>
            </p:cNvPr>
            <p:cNvGrpSpPr/>
            <p:nvPr/>
          </p:nvGrpSpPr>
          <p:grpSpPr>
            <a:xfrm flipH="1">
              <a:off x="3574376" y="1852134"/>
              <a:ext cx="379100" cy="476251"/>
              <a:chOff x="5047295" y="1930420"/>
              <a:chExt cx="379100" cy="476251"/>
            </a:xfrm>
          </p:grpSpPr>
          <p:sp>
            <p:nvSpPr>
              <p:cNvPr id="201" name="Cylinder 200">
                <a:extLst>
                  <a:ext uri="{FF2B5EF4-FFF2-40B4-BE49-F238E27FC236}">
                    <a16:creationId xmlns:a16="http://schemas.microsoft.com/office/drawing/2014/main" id="{53E65349-98BD-4B0F-81C4-15E7C3463B6F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ylinder 201">
                <a:extLst>
                  <a:ext uri="{FF2B5EF4-FFF2-40B4-BE49-F238E27FC236}">
                    <a16:creationId xmlns:a16="http://schemas.microsoft.com/office/drawing/2014/main" id="{9ADD12EB-7C80-413B-980B-49514B59BA37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18C5D876-5354-4B49-A520-1E690C5BDAA1}"/>
                </a:ext>
              </a:extLst>
            </p:cNvPr>
            <p:cNvGrpSpPr/>
            <p:nvPr/>
          </p:nvGrpSpPr>
          <p:grpSpPr>
            <a:xfrm flipH="1">
              <a:off x="4131206" y="2193906"/>
              <a:ext cx="379100" cy="476251"/>
              <a:chOff x="5047295" y="1930420"/>
              <a:chExt cx="379100" cy="476251"/>
            </a:xfrm>
          </p:grpSpPr>
          <p:sp>
            <p:nvSpPr>
              <p:cNvPr id="204" name="Cylinder 203">
                <a:extLst>
                  <a:ext uri="{FF2B5EF4-FFF2-40B4-BE49-F238E27FC236}">
                    <a16:creationId xmlns:a16="http://schemas.microsoft.com/office/drawing/2014/main" id="{6CD95380-CACD-4151-8162-8BE168CFB311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Cylinder 204">
                <a:extLst>
                  <a:ext uri="{FF2B5EF4-FFF2-40B4-BE49-F238E27FC236}">
                    <a16:creationId xmlns:a16="http://schemas.microsoft.com/office/drawing/2014/main" id="{2324CD42-29C2-4A21-A18C-498FDDECCB96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C1190164-1728-4325-8AA8-2F96E020F318}"/>
                </a:ext>
              </a:extLst>
            </p:cNvPr>
            <p:cNvSpPr/>
            <p:nvPr/>
          </p:nvSpPr>
          <p:spPr>
            <a:xfrm rot="3848258">
              <a:off x="3717896" y="1923209"/>
              <a:ext cx="676533" cy="349407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4E9DA2B9-2D42-4C52-9F7C-1735ABDC7701}"/>
                </a:ext>
              </a:extLst>
            </p:cNvPr>
            <p:cNvGrpSpPr/>
            <p:nvPr/>
          </p:nvGrpSpPr>
          <p:grpSpPr>
            <a:xfrm flipH="1">
              <a:off x="1777286" y="662912"/>
              <a:ext cx="379100" cy="476251"/>
              <a:chOff x="5047295" y="1930420"/>
              <a:chExt cx="379100" cy="476251"/>
            </a:xfrm>
          </p:grpSpPr>
          <p:sp>
            <p:nvSpPr>
              <p:cNvPr id="211" name="Cylinder 210">
                <a:extLst>
                  <a:ext uri="{FF2B5EF4-FFF2-40B4-BE49-F238E27FC236}">
                    <a16:creationId xmlns:a16="http://schemas.microsoft.com/office/drawing/2014/main" id="{0BCB9204-73E3-4DAC-A26B-CB864C9F6EC1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Cylinder 211">
                <a:extLst>
                  <a:ext uri="{FF2B5EF4-FFF2-40B4-BE49-F238E27FC236}">
                    <a16:creationId xmlns:a16="http://schemas.microsoft.com/office/drawing/2014/main" id="{400D431A-00EC-4470-931C-7172077EC2B9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C3638FA9-37F9-4000-8351-32B0418D1FB5}"/>
                </a:ext>
              </a:extLst>
            </p:cNvPr>
            <p:cNvSpPr/>
            <p:nvPr/>
          </p:nvSpPr>
          <p:spPr>
            <a:xfrm rot="3848258">
              <a:off x="1950553" y="745906"/>
              <a:ext cx="676533" cy="349407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05717E4C-7151-4A2B-A065-AFEDF2EC9FBD}"/>
                </a:ext>
              </a:extLst>
            </p:cNvPr>
            <p:cNvSpPr/>
            <p:nvPr/>
          </p:nvSpPr>
          <p:spPr>
            <a:xfrm>
              <a:off x="1166356" y="685622"/>
              <a:ext cx="790575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5" name="Picture 214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EE46D832-D5EC-42C7-ABD5-E8F699BD6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296" y="527042"/>
              <a:ext cx="818993" cy="476250"/>
            </a:xfrm>
            <a:prstGeom prst="rect">
              <a:avLst/>
            </a:prstGeom>
          </p:spPr>
        </p:pic>
        <p:pic>
          <p:nvPicPr>
            <p:cNvPr id="216" name="Picture 215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F474B129-247D-4153-B602-B9ADB6FDA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2788" y="940705"/>
              <a:ext cx="818993" cy="476250"/>
            </a:xfrm>
            <a:prstGeom prst="rect">
              <a:avLst/>
            </a:prstGeom>
          </p:spPr>
        </p:pic>
        <p:pic>
          <p:nvPicPr>
            <p:cNvPr id="217" name="Picture 216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6E576C22-FC70-4FE3-8D6A-94875DD91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076" y="320583"/>
              <a:ext cx="818993" cy="476250"/>
            </a:xfrm>
            <a:prstGeom prst="rect">
              <a:avLst/>
            </a:prstGeom>
          </p:spPr>
        </p:pic>
        <p:pic>
          <p:nvPicPr>
            <p:cNvPr id="218" name="Picture 217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D9B8A0E8-26A1-4856-8E7A-541B958AE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27" y="352546"/>
              <a:ext cx="818993" cy="476250"/>
            </a:xfrm>
            <a:prstGeom prst="rect">
              <a:avLst/>
            </a:prstGeom>
          </p:spPr>
        </p:pic>
        <p:pic>
          <p:nvPicPr>
            <p:cNvPr id="219" name="Picture 218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70DFBEF4-710C-43AC-A484-B54E92473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3964" y="1318465"/>
              <a:ext cx="818993" cy="476250"/>
            </a:xfrm>
            <a:prstGeom prst="rect">
              <a:avLst/>
            </a:prstGeom>
          </p:spPr>
        </p:pic>
        <p:pic>
          <p:nvPicPr>
            <p:cNvPr id="220" name="Picture 219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3A2714B1-D35D-492B-98CA-A98BC53B3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189" y="1874994"/>
              <a:ext cx="818993" cy="476250"/>
            </a:xfrm>
            <a:prstGeom prst="rect">
              <a:avLst/>
            </a:prstGeom>
          </p:spPr>
        </p:pic>
        <p:pic>
          <p:nvPicPr>
            <p:cNvPr id="221" name="Picture 220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5F828BB5-DD68-4DC3-B9D5-1F9FDB39C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6269" y="1716899"/>
              <a:ext cx="818993" cy="476250"/>
            </a:xfrm>
            <a:prstGeom prst="rect">
              <a:avLst/>
            </a:prstGeom>
          </p:spPr>
        </p:pic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CC6244EC-FEA3-41E7-8A98-74B93514AFE0}"/>
                </a:ext>
              </a:extLst>
            </p:cNvPr>
            <p:cNvSpPr/>
            <p:nvPr/>
          </p:nvSpPr>
          <p:spPr>
            <a:xfrm>
              <a:off x="2092109" y="747533"/>
              <a:ext cx="285750" cy="170558"/>
            </a:xfrm>
            <a:custGeom>
              <a:avLst/>
              <a:gdLst>
                <a:gd name="connsiteX0" fmla="*/ 0 w 285750"/>
                <a:gd name="connsiteY0" fmla="*/ 161925 h 170558"/>
                <a:gd name="connsiteX1" fmla="*/ 171450 w 285750"/>
                <a:gd name="connsiteY1" fmla="*/ 152400 h 170558"/>
                <a:gd name="connsiteX2" fmla="*/ 285750 w 285750"/>
                <a:gd name="connsiteY2" fmla="*/ 0 h 17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170558">
                  <a:moveTo>
                    <a:pt x="0" y="161925"/>
                  </a:moveTo>
                  <a:cubicBezTo>
                    <a:pt x="61912" y="170656"/>
                    <a:pt x="123825" y="179387"/>
                    <a:pt x="171450" y="152400"/>
                  </a:cubicBezTo>
                  <a:cubicBezTo>
                    <a:pt x="219075" y="125413"/>
                    <a:pt x="252412" y="62706"/>
                    <a:pt x="28575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C4BDAE41-23E3-4EB5-81BD-EEA2C33DCFFE}"/>
                </a:ext>
              </a:extLst>
            </p:cNvPr>
            <p:cNvSpPr/>
            <p:nvPr/>
          </p:nvSpPr>
          <p:spPr>
            <a:xfrm>
              <a:off x="2663609" y="367612"/>
              <a:ext cx="457200" cy="189421"/>
            </a:xfrm>
            <a:custGeom>
              <a:avLst/>
              <a:gdLst>
                <a:gd name="connsiteX0" fmla="*/ 0 w 457200"/>
                <a:gd name="connsiteY0" fmla="*/ 189421 h 189421"/>
                <a:gd name="connsiteX1" fmla="*/ 171450 w 457200"/>
                <a:gd name="connsiteY1" fmla="*/ 8446 h 189421"/>
                <a:gd name="connsiteX2" fmla="*/ 457200 w 457200"/>
                <a:gd name="connsiteY2" fmla="*/ 46546 h 18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189421">
                  <a:moveTo>
                    <a:pt x="0" y="189421"/>
                  </a:moveTo>
                  <a:cubicBezTo>
                    <a:pt x="47625" y="110839"/>
                    <a:pt x="95250" y="32258"/>
                    <a:pt x="171450" y="8446"/>
                  </a:cubicBezTo>
                  <a:cubicBezTo>
                    <a:pt x="247650" y="-15366"/>
                    <a:pt x="352425" y="15590"/>
                    <a:pt x="457200" y="4654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97781E2-D664-4641-8919-CC0102E8961E}"/>
                </a:ext>
              </a:extLst>
            </p:cNvPr>
            <p:cNvSpPr/>
            <p:nvPr/>
          </p:nvSpPr>
          <p:spPr>
            <a:xfrm>
              <a:off x="3482759" y="690383"/>
              <a:ext cx="428625" cy="126804"/>
            </a:xfrm>
            <a:custGeom>
              <a:avLst/>
              <a:gdLst>
                <a:gd name="connsiteX0" fmla="*/ 0 w 428625"/>
                <a:gd name="connsiteY0" fmla="*/ 0 h 126804"/>
                <a:gd name="connsiteX1" fmla="*/ 219075 w 428625"/>
                <a:gd name="connsiteY1" fmla="*/ 123825 h 126804"/>
                <a:gd name="connsiteX2" fmla="*/ 428625 w 428625"/>
                <a:gd name="connsiteY2" fmla="*/ 76200 h 12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126804">
                  <a:moveTo>
                    <a:pt x="0" y="0"/>
                  </a:moveTo>
                  <a:cubicBezTo>
                    <a:pt x="73819" y="55562"/>
                    <a:pt x="147638" y="111125"/>
                    <a:pt x="219075" y="123825"/>
                  </a:cubicBezTo>
                  <a:cubicBezTo>
                    <a:pt x="290512" y="136525"/>
                    <a:pt x="359568" y="106362"/>
                    <a:pt x="428625" y="762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C07B4C4-2062-4E6B-AE67-A794C2E8F7BB}"/>
                </a:ext>
              </a:extLst>
            </p:cNvPr>
            <p:cNvSpPr/>
            <p:nvPr/>
          </p:nvSpPr>
          <p:spPr>
            <a:xfrm>
              <a:off x="2726998" y="1338083"/>
              <a:ext cx="269986" cy="56565"/>
            </a:xfrm>
            <a:custGeom>
              <a:avLst/>
              <a:gdLst>
                <a:gd name="connsiteX0" fmla="*/ 0 w 304800"/>
                <a:gd name="connsiteY0" fmla="*/ 57150 h 70620"/>
                <a:gd name="connsiteX1" fmla="*/ 180975 w 304800"/>
                <a:gd name="connsiteY1" fmla="*/ 66675 h 70620"/>
                <a:gd name="connsiteX2" fmla="*/ 304800 w 304800"/>
                <a:gd name="connsiteY2" fmla="*/ 0 h 7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70620">
                  <a:moveTo>
                    <a:pt x="0" y="57150"/>
                  </a:moveTo>
                  <a:cubicBezTo>
                    <a:pt x="65087" y="66675"/>
                    <a:pt x="130175" y="76200"/>
                    <a:pt x="180975" y="66675"/>
                  </a:cubicBezTo>
                  <a:cubicBezTo>
                    <a:pt x="231775" y="57150"/>
                    <a:pt x="268287" y="28575"/>
                    <a:pt x="30480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B010C37-7A9C-4D7D-8977-2858C93FF3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736816" y="1473397"/>
              <a:ext cx="2298459" cy="1491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8A65A52A-DA86-4575-A820-510E07D97D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03641" y="1050266"/>
              <a:ext cx="2496539" cy="16203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AEF1317-1884-4CB9-88A3-A75E43F38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520" y="4583"/>
              <a:ext cx="0" cy="6810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A3A15CB-5B7F-4399-9163-69E86C2C160E}"/>
                </a:ext>
              </a:extLst>
            </p:cNvPr>
            <p:cNvSpPr/>
            <p:nvPr/>
          </p:nvSpPr>
          <p:spPr>
            <a:xfrm>
              <a:off x="1299668" y="661808"/>
              <a:ext cx="184069" cy="386063"/>
            </a:xfrm>
            <a:custGeom>
              <a:avLst/>
              <a:gdLst>
                <a:gd name="connsiteX0" fmla="*/ 0 w 201254"/>
                <a:gd name="connsiteY0" fmla="*/ 390525 h 390525"/>
                <a:gd name="connsiteX1" fmla="*/ 171450 w 201254"/>
                <a:gd name="connsiteY1" fmla="*/ 257175 h 390525"/>
                <a:gd name="connsiteX2" fmla="*/ 200025 w 201254"/>
                <a:gd name="connsiteY2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254" h="390525">
                  <a:moveTo>
                    <a:pt x="0" y="390525"/>
                  </a:moveTo>
                  <a:cubicBezTo>
                    <a:pt x="69056" y="356394"/>
                    <a:pt x="138112" y="322263"/>
                    <a:pt x="171450" y="257175"/>
                  </a:cubicBezTo>
                  <a:cubicBezTo>
                    <a:pt x="204788" y="192087"/>
                    <a:pt x="202406" y="96043"/>
                    <a:pt x="20002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72945CFE-B6F7-4282-BC58-A681A72B1028}"/>
                </a:ext>
              </a:extLst>
            </p:cNvPr>
            <p:cNvSpPr/>
            <p:nvPr/>
          </p:nvSpPr>
          <p:spPr>
            <a:xfrm rot="3848258">
              <a:off x="3113193" y="1535749"/>
              <a:ext cx="676533" cy="349407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BD6B3D6B-B715-4A7B-B46B-FBC087C7445D}"/>
                </a:ext>
              </a:extLst>
            </p:cNvPr>
            <p:cNvSpPr/>
            <p:nvPr/>
          </p:nvSpPr>
          <p:spPr>
            <a:xfrm rot="3848258">
              <a:off x="2541775" y="1144352"/>
              <a:ext cx="676533" cy="349407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E65275F-389E-41EC-857E-81A819A6EC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1782" y="1461462"/>
              <a:ext cx="2298459" cy="1491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628F85A-9D44-471F-A9B6-49941EEF6F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0527" y="1038331"/>
              <a:ext cx="2496539" cy="16203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7136B60D-A886-420A-A030-F1B3BB2906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7555" y="4583"/>
              <a:ext cx="0" cy="6691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E633D9FD-0C31-409C-9137-50D81E192953}"/>
                </a:ext>
              </a:extLst>
            </p:cNvPr>
            <p:cNvSpPr/>
            <p:nvPr/>
          </p:nvSpPr>
          <p:spPr>
            <a:xfrm flipH="1">
              <a:off x="1859688" y="649873"/>
              <a:ext cx="184069" cy="386063"/>
            </a:xfrm>
            <a:custGeom>
              <a:avLst/>
              <a:gdLst>
                <a:gd name="connsiteX0" fmla="*/ 0 w 201254"/>
                <a:gd name="connsiteY0" fmla="*/ 390525 h 390525"/>
                <a:gd name="connsiteX1" fmla="*/ 171450 w 201254"/>
                <a:gd name="connsiteY1" fmla="*/ 257175 h 390525"/>
                <a:gd name="connsiteX2" fmla="*/ 200025 w 201254"/>
                <a:gd name="connsiteY2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254" h="390525">
                  <a:moveTo>
                    <a:pt x="0" y="390525"/>
                  </a:moveTo>
                  <a:cubicBezTo>
                    <a:pt x="69056" y="356394"/>
                    <a:pt x="138112" y="322263"/>
                    <a:pt x="171450" y="257175"/>
                  </a:cubicBezTo>
                  <a:cubicBezTo>
                    <a:pt x="204788" y="192087"/>
                    <a:pt x="202406" y="96043"/>
                    <a:pt x="20002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D5939EE4-196B-4BDE-9C2D-A07FDC67AA1F}"/>
                </a:ext>
              </a:extLst>
            </p:cNvPr>
            <p:cNvSpPr/>
            <p:nvPr/>
          </p:nvSpPr>
          <p:spPr>
            <a:xfrm>
              <a:off x="3863759" y="2011183"/>
              <a:ext cx="273050" cy="115951"/>
            </a:xfrm>
            <a:custGeom>
              <a:avLst/>
              <a:gdLst>
                <a:gd name="connsiteX0" fmla="*/ 0 w 273050"/>
                <a:gd name="connsiteY0" fmla="*/ 57150 h 115951"/>
                <a:gd name="connsiteX1" fmla="*/ 133350 w 273050"/>
                <a:gd name="connsiteY1" fmla="*/ 114300 h 115951"/>
                <a:gd name="connsiteX2" fmla="*/ 273050 w 273050"/>
                <a:gd name="connsiteY2" fmla="*/ 0 h 115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050" h="115951">
                  <a:moveTo>
                    <a:pt x="0" y="57150"/>
                  </a:moveTo>
                  <a:cubicBezTo>
                    <a:pt x="43921" y="90487"/>
                    <a:pt x="87842" y="123825"/>
                    <a:pt x="133350" y="114300"/>
                  </a:cubicBezTo>
                  <a:cubicBezTo>
                    <a:pt x="178858" y="104775"/>
                    <a:pt x="225954" y="52387"/>
                    <a:pt x="27305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Diamond 253">
              <a:extLst>
                <a:ext uri="{FF2B5EF4-FFF2-40B4-BE49-F238E27FC236}">
                  <a16:creationId xmlns:a16="http://schemas.microsoft.com/office/drawing/2014/main" id="{6F649341-1CE0-4431-8C21-25A4EBD03BF3}"/>
                </a:ext>
              </a:extLst>
            </p:cNvPr>
            <p:cNvSpPr/>
            <p:nvPr/>
          </p:nvSpPr>
          <p:spPr>
            <a:xfrm>
              <a:off x="817268" y="1621944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Diamond 254">
              <a:extLst>
                <a:ext uri="{FF2B5EF4-FFF2-40B4-BE49-F238E27FC236}">
                  <a16:creationId xmlns:a16="http://schemas.microsoft.com/office/drawing/2014/main" id="{8D9525A1-2322-4E32-A8BB-2A7B8AB2EF40}"/>
                </a:ext>
              </a:extLst>
            </p:cNvPr>
            <p:cNvSpPr/>
            <p:nvPr/>
          </p:nvSpPr>
          <p:spPr>
            <a:xfrm>
              <a:off x="207024" y="1825401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Diamond 255">
              <a:extLst>
                <a:ext uri="{FF2B5EF4-FFF2-40B4-BE49-F238E27FC236}">
                  <a16:creationId xmlns:a16="http://schemas.microsoft.com/office/drawing/2014/main" id="{620E0A0D-5096-411B-B7EF-BB4B34810B88}"/>
                </a:ext>
              </a:extLst>
            </p:cNvPr>
            <p:cNvSpPr/>
            <p:nvPr/>
          </p:nvSpPr>
          <p:spPr>
            <a:xfrm>
              <a:off x="-197740" y="2223785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Diamond 256">
              <a:extLst>
                <a:ext uri="{FF2B5EF4-FFF2-40B4-BE49-F238E27FC236}">
                  <a16:creationId xmlns:a16="http://schemas.microsoft.com/office/drawing/2014/main" id="{F40E3277-B3A9-4398-83F4-E4C1FD5532FF}"/>
                </a:ext>
              </a:extLst>
            </p:cNvPr>
            <p:cNvSpPr/>
            <p:nvPr/>
          </p:nvSpPr>
          <p:spPr>
            <a:xfrm>
              <a:off x="2024284" y="832812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Diamond 257">
              <a:extLst>
                <a:ext uri="{FF2B5EF4-FFF2-40B4-BE49-F238E27FC236}">
                  <a16:creationId xmlns:a16="http://schemas.microsoft.com/office/drawing/2014/main" id="{CE02E012-A486-4FB1-B1F6-7E7CB1577567}"/>
                </a:ext>
              </a:extLst>
            </p:cNvPr>
            <p:cNvSpPr/>
            <p:nvPr/>
          </p:nvSpPr>
          <p:spPr>
            <a:xfrm>
              <a:off x="2647719" y="1322628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Diamond 258">
              <a:extLst>
                <a:ext uri="{FF2B5EF4-FFF2-40B4-BE49-F238E27FC236}">
                  <a16:creationId xmlns:a16="http://schemas.microsoft.com/office/drawing/2014/main" id="{3C4EC0A0-736F-470B-9049-D862ED4C8446}"/>
                </a:ext>
              </a:extLst>
            </p:cNvPr>
            <p:cNvSpPr/>
            <p:nvPr/>
          </p:nvSpPr>
          <p:spPr>
            <a:xfrm>
              <a:off x="3801811" y="2007521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76F66699-25FE-452A-805C-7583D86759A7}"/>
                </a:ext>
              </a:extLst>
            </p:cNvPr>
            <p:cNvSpPr/>
            <p:nvPr/>
          </p:nvSpPr>
          <p:spPr>
            <a:xfrm>
              <a:off x="1565059" y="1439411"/>
              <a:ext cx="215900" cy="32022"/>
            </a:xfrm>
            <a:custGeom>
              <a:avLst/>
              <a:gdLst>
                <a:gd name="connsiteX0" fmla="*/ 0 w 215900"/>
                <a:gd name="connsiteY0" fmla="*/ 32022 h 32022"/>
                <a:gd name="connsiteX1" fmla="*/ 88900 w 215900"/>
                <a:gd name="connsiteY1" fmla="*/ 272 h 32022"/>
                <a:gd name="connsiteX2" fmla="*/ 215900 w 215900"/>
                <a:gd name="connsiteY2" fmla="*/ 19322 h 32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900" h="32022">
                  <a:moveTo>
                    <a:pt x="0" y="32022"/>
                  </a:moveTo>
                  <a:cubicBezTo>
                    <a:pt x="26458" y="17205"/>
                    <a:pt x="52917" y="2389"/>
                    <a:pt x="88900" y="272"/>
                  </a:cubicBezTo>
                  <a:cubicBezTo>
                    <a:pt x="124883" y="-1845"/>
                    <a:pt x="170391" y="8738"/>
                    <a:pt x="215900" y="1932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471F4F92-9792-4D60-94D6-B9D525B17079}"/>
                </a:ext>
              </a:extLst>
            </p:cNvPr>
            <p:cNvSpPr/>
            <p:nvPr/>
          </p:nvSpPr>
          <p:spPr>
            <a:xfrm rot="2055828">
              <a:off x="1951020" y="1329422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D424D5C7-C90B-472A-8D97-8DC570276F55}"/>
                </a:ext>
              </a:extLst>
            </p:cNvPr>
            <p:cNvSpPr/>
            <p:nvPr/>
          </p:nvSpPr>
          <p:spPr>
            <a:xfrm rot="2055828">
              <a:off x="2275366" y="1550754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A9FF239-73B9-45B4-A864-C6DF969B5A66}"/>
                </a:ext>
              </a:extLst>
            </p:cNvPr>
            <p:cNvSpPr/>
            <p:nvPr/>
          </p:nvSpPr>
          <p:spPr>
            <a:xfrm rot="2055828">
              <a:off x="2579751" y="1759473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F51B861F-1266-40DD-9170-4F1896272B42}"/>
                </a:ext>
              </a:extLst>
            </p:cNvPr>
            <p:cNvSpPr/>
            <p:nvPr/>
          </p:nvSpPr>
          <p:spPr>
            <a:xfrm rot="2055828">
              <a:off x="2897571" y="1974685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478D30D5-B517-4703-BECC-EF07AACE81B9}"/>
                </a:ext>
              </a:extLst>
            </p:cNvPr>
            <p:cNvSpPr/>
            <p:nvPr/>
          </p:nvSpPr>
          <p:spPr>
            <a:xfrm rot="2055828">
              <a:off x="3222871" y="2190515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189B1AF6-FBE6-4553-B223-972E7ECE0D13}"/>
                </a:ext>
              </a:extLst>
            </p:cNvPr>
            <p:cNvSpPr/>
            <p:nvPr/>
          </p:nvSpPr>
          <p:spPr>
            <a:xfrm rot="2055828">
              <a:off x="3558596" y="2403456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1BDDE865-A2C3-4958-B3AD-77F081285048}"/>
                </a:ext>
              </a:extLst>
            </p:cNvPr>
            <p:cNvSpPr/>
            <p:nvPr/>
          </p:nvSpPr>
          <p:spPr>
            <a:xfrm rot="2055828">
              <a:off x="3901161" y="2631739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C7D54605-D4EA-46A1-8E04-B0123CEB25ED}"/>
                </a:ext>
              </a:extLst>
            </p:cNvPr>
            <p:cNvSpPr/>
            <p:nvPr/>
          </p:nvSpPr>
          <p:spPr>
            <a:xfrm rot="5400000">
              <a:off x="1529264" y="795969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3E6FA278-AC31-487B-B5CB-85556EC07089}"/>
                </a:ext>
              </a:extLst>
            </p:cNvPr>
            <p:cNvSpPr/>
            <p:nvPr/>
          </p:nvSpPr>
          <p:spPr>
            <a:xfrm rot="5400000">
              <a:off x="1529264" y="402193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72D7A63C-9A0F-4E46-B6D2-DB42811C6EBC}"/>
                </a:ext>
              </a:extLst>
            </p:cNvPr>
            <p:cNvSpPr/>
            <p:nvPr/>
          </p:nvSpPr>
          <p:spPr>
            <a:xfrm rot="5400000">
              <a:off x="1526265" y="-3905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4FC29BA-A510-46F7-A9D4-118FBDF22549}"/>
                </a:ext>
              </a:extLst>
            </p:cNvPr>
            <p:cNvSpPr/>
            <p:nvPr/>
          </p:nvSpPr>
          <p:spPr>
            <a:xfrm>
              <a:off x="4600359" y="2100083"/>
              <a:ext cx="400050" cy="129867"/>
            </a:xfrm>
            <a:custGeom>
              <a:avLst/>
              <a:gdLst>
                <a:gd name="connsiteX0" fmla="*/ 0 w 400050"/>
                <a:gd name="connsiteY0" fmla="*/ 0 h 129867"/>
                <a:gd name="connsiteX1" fmla="*/ 165100 w 400050"/>
                <a:gd name="connsiteY1" fmla="*/ 127000 h 129867"/>
                <a:gd name="connsiteX2" fmla="*/ 400050 w 400050"/>
                <a:gd name="connsiteY2" fmla="*/ 76200 h 12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29867">
                  <a:moveTo>
                    <a:pt x="0" y="0"/>
                  </a:moveTo>
                  <a:cubicBezTo>
                    <a:pt x="49212" y="57150"/>
                    <a:pt x="98425" y="114300"/>
                    <a:pt x="165100" y="127000"/>
                  </a:cubicBezTo>
                  <a:cubicBezTo>
                    <a:pt x="231775" y="139700"/>
                    <a:pt x="315912" y="107950"/>
                    <a:pt x="400050" y="762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17100305-B09A-444D-8C4F-CEF402093637}"/>
                </a:ext>
              </a:extLst>
            </p:cNvPr>
            <p:cNvSpPr/>
            <p:nvPr/>
          </p:nvSpPr>
          <p:spPr>
            <a:xfrm>
              <a:off x="5336959" y="1593893"/>
              <a:ext cx="151730" cy="285750"/>
            </a:xfrm>
            <a:custGeom>
              <a:avLst/>
              <a:gdLst>
                <a:gd name="connsiteX0" fmla="*/ 0 w 151730"/>
                <a:gd name="connsiteY0" fmla="*/ 0 h 285750"/>
                <a:gd name="connsiteX1" fmla="*/ 146050 w 151730"/>
                <a:gd name="connsiteY1" fmla="*/ 114300 h 285750"/>
                <a:gd name="connsiteX2" fmla="*/ 107950 w 151730"/>
                <a:gd name="connsiteY2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" h="285750">
                  <a:moveTo>
                    <a:pt x="0" y="0"/>
                  </a:moveTo>
                  <a:cubicBezTo>
                    <a:pt x="64029" y="33337"/>
                    <a:pt x="128058" y="66675"/>
                    <a:pt x="146050" y="114300"/>
                  </a:cubicBezTo>
                  <a:cubicBezTo>
                    <a:pt x="164042" y="161925"/>
                    <a:pt x="135996" y="223837"/>
                    <a:pt x="107950" y="28575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E6588659-12BE-40B0-98E4-9FFC236C76D1}"/>
                </a:ext>
              </a:extLst>
            </p:cNvPr>
            <p:cNvSpPr/>
            <p:nvPr/>
          </p:nvSpPr>
          <p:spPr>
            <a:xfrm rot="2055828">
              <a:off x="4234537" y="2842312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74F3CE5B-C4E7-4226-BB41-19400A7AFB49}"/>
                </a:ext>
              </a:extLst>
            </p:cNvPr>
            <p:cNvSpPr/>
            <p:nvPr/>
          </p:nvSpPr>
          <p:spPr>
            <a:xfrm flipH="1">
              <a:off x="4423321" y="2996249"/>
              <a:ext cx="438645" cy="24879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Trapezoid 288">
              <a:extLst>
                <a:ext uri="{FF2B5EF4-FFF2-40B4-BE49-F238E27FC236}">
                  <a16:creationId xmlns:a16="http://schemas.microsoft.com/office/drawing/2014/main" id="{0A1D24DD-55E8-447E-A1FC-779DE268BC55}"/>
                </a:ext>
              </a:extLst>
            </p:cNvPr>
            <p:cNvSpPr/>
            <p:nvPr/>
          </p:nvSpPr>
          <p:spPr>
            <a:xfrm rot="8824109">
              <a:off x="1603876" y="5763433"/>
              <a:ext cx="3309271" cy="490352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2042EC22-23EB-42D1-A056-C70C82E597DD}"/>
                </a:ext>
              </a:extLst>
            </p:cNvPr>
            <p:cNvSpPr/>
            <p:nvPr/>
          </p:nvSpPr>
          <p:spPr>
            <a:xfrm rot="19544172" flipH="1">
              <a:off x="4377106" y="5164981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Trapezoid 290">
              <a:extLst>
                <a:ext uri="{FF2B5EF4-FFF2-40B4-BE49-F238E27FC236}">
                  <a16:creationId xmlns:a16="http://schemas.microsoft.com/office/drawing/2014/main" id="{5E2E8EFD-DB65-48E6-8E50-673C8831B13B}"/>
                </a:ext>
              </a:extLst>
            </p:cNvPr>
            <p:cNvSpPr/>
            <p:nvPr/>
          </p:nvSpPr>
          <p:spPr>
            <a:xfrm rot="12775891" flipH="1">
              <a:off x="4382794" y="5784839"/>
              <a:ext cx="3230522" cy="490352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94CD5E72-79F0-47DF-ACF4-F7C07C8076F8}"/>
                </a:ext>
              </a:extLst>
            </p:cNvPr>
            <p:cNvGrpSpPr/>
            <p:nvPr/>
          </p:nvGrpSpPr>
          <p:grpSpPr>
            <a:xfrm flipH="1" flipV="1">
              <a:off x="4789953" y="5260268"/>
              <a:ext cx="2212339" cy="1359467"/>
              <a:chOff x="4469011" y="2372589"/>
              <a:chExt cx="2212339" cy="1359467"/>
            </a:xfrm>
          </p:grpSpPr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FD26AAE1-E2C4-4D3A-AA5E-6DC07BE929B1}"/>
                  </a:ext>
                </a:extLst>
              </p:cNvPr>
              <p:cNvSpPr/>
              <p:nvPr/>
            </p:nvSpPr>
            <p:spPr>
              <a:xfrm rot="2055828">
                <a:off x="4469011" y="2372589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CB2B9B7B-1C2E-4124-B971-51FB59440019}"/>
                  </a:ext>
                </a:extLst>
              </p:cNvPr>
              <p:cNvSpPr/>
              <p:nvPr/>
            </p:nvSpPr>
            <p:spPr>
              <a:xfrm rot="2055828">
                <a:off x="4793357" y="2593921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88DE429F-AC97-4B8E-85A7-31C8A8481FCF}"/>
                  </a:ext>
                </a:extLst>
              </p:cNvPr>
              <p:cNvSpPr/>
              <p:nvPr/>
            </p:nvSpPr>
            <p:spPr>
              <a:xfrm rot="2055828">
                <a:off x="5097742" y="2802640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083482BB-6E3E-45CF-92CC-F9F596A9CACD}"/>
                  </a:ext>
                </a:extLst>
              </p:cNvPr>
              <p:cNvSpPr/>
              <p:nvPr/>
            </p:nvSpPr>
            <p:spPr>
              <a:xfrm rot="2055828">
                <a:off x="5415562" y="3017852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A47989C7-4080-49CD-95E5-97732BF219F4}"/>
                  </a:ext>
                </a:extLst>
              </p:cNvPr>
              <p:cNvSpPr/>
              <p:nvPr/>
            </p:nvSpPr>
            <p:spPr>
              <a:xfrm rot="2055828">
                <a:off x="5740862" y="3233682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53F0317C-E717-4034-A0D1-7AB90EECA02C}"/>
                  </a:ext>
                </a:extLst>
              </p:cNvPr>
              <p:cNvSpPr/>
              <p:nvPr/>
            </p:nvSpPr>
            <p:spPr>
              <a:xfrm rot="2055828">
                <a:off x="6076587" y="3446623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4EF0199B-38B8-4914-A30E-2552ADB8A283}"/>
                  </a:ext>
                </a:extLst>
              </p:cNvPr>
              <p:cNvSpPr/>
              <p:nvPr/>
            </p:nvSpPr>
            <p:spPr>
              <a:xfrm rot="2055828">
                <a:off x="6419152" y="3674906"/>
                <a:ext cx="262198" cy="571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93" name="Picture 292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EFDDE746-1F4A-4CF1-9490-20DF8D6EB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93049" y="6011032"/>
              <a:ext cx="818993" cy="476250"/>
            </a:xfrm>
            <a:prstGeom prst="rect">
              <a:avLst/>
            </a:prstGeom>
          </p:spPr>
        </p:pic>
        <p:sp>
          <p:nvSpPr>
            <p:cNvPr id="294" name="Cylinder 293">
              <a:extLst>
                <a:ext uri="{FF2B5EF4-FFF2-40B4-BE49-F238E27FC236}">
                  <a16:creationId xmlns:a16="http://schemas.microsoft.com/office/drawing/2014/main" id="{6E6116B4-91FF-4017-91F2-3BDF3A22E988}"/>
                </a:ext>
              </a:extLst>
            </p:cNvPr>
            <p:cNvSpPr/>
            <p:nvPr/>
          </p:nvSpPr>
          <p:spPr>
            <a:xfrm flipH="1">
              <a:off x="5117196" y="5224417"/>
              <a:ext cx="57150" cy="47625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Cylinder 294">
              <a:extLst>
                <a:ext uri="{FF2B5EF4-FFF2-40B4-BE49-F238E27FC236}">
                  <a16:creationId xmlns:a16="http://schemas.microsoft.com/office/drawing/2014/main" id="{73256CD3-288E-4F70-8003-6F10F41F20F6}"/>
                </a:ext>
              </a:extLst>
            </p:cNvPr>
            <p:cNvSpPr/>
            <p:nvPr/>
          </p:nvSpPr>
          <p:spPr>
            <a:xfrm rot="4020109" flipH="1">
              <a:off x="5105767" y="5057726"/>
              <a:ext cx="45719" cy="37910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Cylinder 295">
              <a:extLst>
                <a:ext uri="{FF2B5EF4-FFF2-40B4-BE49-F238E27FC236}">
                  <a16:creationId xmlns:a16="http://schemas.microsoft.com/office/drawing/2014/main" id="{D8FFDB20-E2E0-488C-BDE2-14A9A6B92BB1}"/>
                </a:ext>
              </a:extLst>
            </p:cNvPr>
            <p:cNvSpPr/>
            <p:nvPr/>
          </p:nvSpPr>
          <p:spPr>
            <a:xfrm flipH="1">
              <a:off x="5896341" y="5772907"/>
              <a:ext cx="57150" cy="47625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Cylinder 296">
              <a:extLst>
                <a:ext uri="{FF2B5EF4-FFF2-40B4-BE49-F238E27FC236}">
                  <a16:creationId xmlns:a16="http://schemas.microsoft.com/office/drawing/2014/main" id="{BFA9B150-9AB0-43DF-84B7-7F7161CF533F}"/>
                </a:ext>
              </a:extLst>
            </p:cNvPr>
            <p:cNvSpPr/>
            <p:nvPr/>
          </p:nvSpPr>
          <p:spPr>
            <a:xfrm rot="4020109" flipH="1">
              <a:off x="5884912" y="5606216"/>
              <a:ext cx="45719" cy="37910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Cylinder 297">
              <a:extLst>
                <a:ext uri="{FF2B5EF4-FFF2-40B4-BE49-F238E27FC236}">
                  <a16:creationId xmlns:a16="http://schemas.microsoft.com/office/drawing/2014/main" id="{32DDD004-4430-4415-B101-EA6110EE164E}"/>
                </a:ext>
              </a:extLst>
            </p:cNvPr>
            <p:cNvSpPr/>
            <p:nvPr/>
          </p:nvSpPr>
          <p:spPr>
            <a:xfrm flipH="1">
              <a:off x="6679682" y="6277733"/>
              <a:ext cx="57150" cy="47625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Cylinder 298">
              <a:extLst>
                <a:ext uri="{FF2B5EF4-FFF2-40B4-BE49-F238E27FC236}">
                  <a16:creationId xmlns:a16="http://schemas.microsoft.com/office/drawing/2014/main" id="{0FE26806-7B5F-47FA-A590-9E2230B4552E}"/>
                </a:ext>
              </a:extLst>
            </p:cNvPr>
            <p:cNvSpPr/>
            <p:nvPr/>
          </p:nvSpPr>
          <p:spPr>
            <a:xfrm rot="4020109" flipH="1">
              <a:off x="6668253" y="6111042"/>
              <a:ext cx="45719" cy="379100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83F46C11-BDE6-4DB0-9A98-0E68495E0A40}"/>
                </a:ext>
              </a:extLst>
            </p:cNvPr>
            <p:cNvSpPr/>
            <p:nvPr/>
          </p:nvSpPr>
          <p:spPr>
            <a:xfrm flipH="1">
              <a:off x="5136246" y="5243466"/>
              <a:ext cx="790575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80BF069D-2E24-4808-9E60-66498446CC0E}"/>
                </a:ext>
              </a:extLst>
            </p:cNvPr>
            <p:cNvSpPr/>
            <p:nvPr/>
          </p:nvSpPr>
          <p:spPr>
            <a:xfrm flipH="1">
              <a:off x="5945871" y="5776866"/>
              <a:ext cx="790575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1AB67008-435E-4102-A6F5-43F871E0F4A4}"/>
                </a:ext>
              </a:extLst>
            </p:cNvPr>
            <p:cNvSpPr/>
            <p:nvPr/>
          </p:nvSpPr>
          <p:spPr>
            <a:xfrm>
              <a:off x="5162917" y="5700665"/>
              <a:ext cx="228749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3" name="Picture 302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1F624085-A211-4B0B-A2FA-52192F1F4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517325" y="6630157"/>
              <a:ext cx="818993" cy="476250"/>
            </a:xfrm>
            <a:prstGeom prst="rect">
              <a:avLst/>
            </a:prstGeom>
          </p:spPr>
        </p:pic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1D4B8959-603B-4AEE-B317-382EBCDCB33E}"/>
                </a:ext>
              </a:extLst>
            </p:cNvPr>
            <p:cNvSpPr/>
            <p:nvPr/>
          </p:nvSpPr>
          <p:spPr>
            <a:xfrm>
              <a:off x="6187193" y="6319790"/>
              <a:ext cx="228749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5" name="Picture 304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AEBF5169-C815-4B5D-8E2A-A02293BFD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89126" y="7178648"/>
              <a:ext cx="818993" cy="476250"/>
            </a:xfrm>
            <a:prstGeom prst="rect">
              <a:avLst/>
            </a:prstGeom>
          </p:spPr>
        </p:pic>
        <p:pic>
          <p:nvPicPr>
            <p:cNvPr id="306" name="Picture 305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D34D5A17-0B3B-40F3-9B58-33CE3C86C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82170" y="7087356"/>
              <a:ext cx="818993" cy="476250"/>
            </a:xfrm>
            <a:prstGeom prst="rect">
              <a:avLst/>
            </a:prstGeom>
          </p:spPr>
        </p:pic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4085AA97-4092-4F03-8C8A-6304F5C5B1B6}"/>
                </a:ext>
              </a:extLst>
            </p:cNvPr>
            <p:cNvSpPr/>
            <p:nvPr/>
          </p:nvSpPr>
          <p:spPr>
            <a:xfrm flipH="1">
              <a:off x="5444392" y="6937125"/>
              <a:ext cx="272879" cy="201816"/>
            </a:xfrm>
            <a:custGeom>
              <a:avLst/>
              <a:gdLst>
                <a:gd name="connsiteX0" fmla="*/ 0 w 272879"/>
                <a:gd name="connsiteY0" fmla="*/ 11316 h 201816"/>
                <a:gd name="connsiteX1" fmla="*/ 238125 w 272879"/>
                <a:gd name="connsiteY1" fmla="*/ 20841 h 201816"/>
                <a:gd name="connsiteX2" fmla="*/ 266700 w 272879"/>
                <a:gd name="connsiteY2" fmla="*/ 201816 h 20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879" h="201816">
                  <a:moveTo>
                    <a:pt x="0" y="11316"/>
                  </a:moveTo>
                  <a:cubicBezTo>
                    <a:pt x="96837" y="203"/>
                    <a:pt x="193675" y="-10909"/>
                    <a:pt x="238125" y="20841"/>
                  </a:cubicBezTo>
                  <a:cubicBezTo>
                    <a:pt x="282575" y="52591"/>
                    <a:pt x="274637" y="127203"/>
                    <a:pt x="266700" y="20181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4AFA4E1D-E533-448B-B16B-6C44D7FE53CC}"/>
                </a:ext>
              </a:extLst>
            </p:cNvPr>
            <p:cNvSpPr/>
            <p:nvPr/>
          </p:nvSpPr>
          <p:spPr>
            <a:xfrm flipH="1">
              <a:off x="5507721" y="7529466"/>
              <a:ext cx="600075" cy="172829"/>
            </a:xfrm>
            <a:custGeom>
              <a:avLst/>
              <a:gdLst>
                <a:gd name="connsiteX0" fmla="*/ 0 w 600075"/>
                <a:gd name="connsiteY0" fmla="*/ 66675 h 172829"/>
                <a:gd name="connsiteX1" fmla="*/ 400050 w 600075"/>
                <a:gd name="connsiteY1" fmla="*/ 171450 h 172829"/>
                <a:gd name="connsiteX2" fmla="*/ 600075 w 600075"/>
                <a:gd name="connsiteY2" fmla="*/ 0 h 17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0075" h="172829">
                  <a:moveTo>
                    <a:pt x="0" y="66675"/>
                  </a:moveTo>
                  <a:cubicBezTo>
                    <a:pt x="150019" y="124618"/>
                    <a:pt x="300038" y="182562"/>
                    <a:pt x="400050" y="171450"/>
                  </a:cubicBezTo>
                  <a:cubicBezTo>
                    <a:pt x="500062" y="160338"/>
                    <a:pt x="550068" y="80169"/>
                    <a:pt x="600075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9" name="Picture 308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418FA8E9-1BC9-4E6F-A72E-75941DB71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75225" y="5368096"/>
              <a:ext cx="818993" cy="476250"/>
            </a:xfrm>
            <a:prstGeom prst="rect">
              <a:avLst/>
            </a:prstGeom>
          </p:spPr>
        </p:pic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1443B961-C1DF-4D64-A966-200D17D8A0F9}"/>
                </a:ext>
              </a:extLst>
            </p:cNvPr>
            <p:cNvSpPr/>
            <p:nvPr/>
          </p:nvSpPr>
          <p:spPr>
            <a:xfrm flipH="1">
              <a:off x="5993496" y="5814966"/>
              <a:ext cx="504825" cy="268098"/>
            </a:xfrm>
            <a:custGeom>
              <a:avLst/>
              <a:gdLst>
                <a:gd name="connsiteX0" fmla="*/ 504825 w 504825"/>
                <a:gd name="connsiteY0" fmla="*/ 85725 h 268098"/>
                <a:gd name="connsiteX1" fmla="*/ 228600 w 504825"/>
                <a:gd name="connsiteY1" fmla="*/ 266700 h 268098"/>
                <a:gd name="connsiteX2" fmla="*/ 0 w 504825"/>
                <a:gd name="connsiteY2" fmla="*/ 0 h 26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825" h="268098">
                  <a:moveTo>
                    <a:pt x="504825" y="85725"/>
                  </a:moveTo>
                  <a:cubicBezTo>
                    <a:pt x="408781" y="183356"/>
                    <a:pt x="312737" y="280987"/>
                    <a:pt x="228600" y="266700"/>
                  </a:cubicBezTo>
                  <a:cubicBezTo>
                    <a:pt x="144463" y="252413"/>
                    <a:pt x="72231" y="126206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1" name="Picture 310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DEE8131C-4D33-4F2B-8B6D-150DADA22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55285" y="5368096"/>
              <a:ext cx="818993" cy="476250"/>
            </a:xfrm>
            <a:prstGeom prst="rect">
              <a:avLst/>
            </a:prstGeom>
          </p:spPr>
        </p:pic>
        <p:pic>
          <p:nvPicPr>
            <p:cNvPr id="312" name="Picture 311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9A538BC5-6BEB-49CF-BFED-F6E025D6F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49652" y="4768826"/>
              <a:ext cx="818993" cy="476250"/>
            </a:xfrm>
            <a:prstGeom prst="rect">
              <a:avLst/>
            </a:prstGeom>
          </p:spPr>
        </p:pic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A70C168A-5084-4D9C-B4BF-A741990631D3}"/>
                </a:ext>
              </a:extLst>
            </p:cNvPr>
            <p:cNvSpPr/>
            <p:nvPr/>
          </p:nvSpPr>
          <p:spPr>
            <a:xfrm flipH="1">
              <a:off x="6612621" y="5786391"/>
              <a:ext cx="514350" cy="104935"/>
            </a:xfrm>
            <a:custGeom>
              <a:avLst/>
              <a:gdLst>
                <a:gd name="connsiteX0" fmla="*/ 0 w 514350"/>
                <a:gd name="connsiteY0" fmla="*/ 0 h 104935"/>
                <a:gd name="connsiteX1" fmla="*/ 266700 w 514350"/>
                <a:gd name="connsiteY1" fmla="*/ 104775 h 104935"/>
                <a:gd name="connsiteX2" fmla="*/ 514350 w 514350"/>
                <a:gd name="connsiteY2" fmla="*/ 19050 h 104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350" h="104935">
                  <a:moveTo>
                    <a:pt x="0" y="0"/>
                  </a:moveTo>
                  <a:cubicBezTo>
                    <a:pt x="90487" y="50800"/>
                    <a:pt x="180975" y="101600"/>
                    <a:pt x="266700" y="104775"/>
                  </a:cubicBezTo>
                  <a:cubicBezTo>
                    <a:pt x="352425" y="107950"/>
                    <a:pt x="433387" y="63500"/>
                    <a:pt x="514350" y="1905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C30F9561-F69B-4607-BF5A-F83A8A6DB3AD}"/>
                </a:ext>
              </a:extLst>
            </p:cNvPr>
            <p:cNvSpPr/>
            <p:nvPr/>
          </p:nvSpPr>
          <p:spPr>
            <a:xfrm flipH="1">
              <a:off x="7022196" y="5014866"/>
              <a:ext cx="257175" cy="381000"/>
            </a:xfrm>
            <a:custGeom>
              <a:avLst/>
              <a:gdLst>
                <a:gd name="connsiteX0" fmla="*/ 0 w 257175"/>
                <a:gd name="connsiteY0" fmla="*/ 381000 h 381000"/>
                <a:gd name="connsiteX1" fmla="*/ 47625 w 257175"/>
                <a:gd name="connsiteY1" fmla="*/ 180975 h 381000"/>
                <a:gd name="connsiteX2" fmla="*/ 257175 w 257175"/>
                <a:gd name="connsiteY2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175" h="381000">
                  <a:moveTo>
                    <a:pt x="0" y="381000"/>
                  </a:moveTo>
                  <a:cubicBezTo>
                    <a:pt x="2381" y="312737"/>
                    <a:pt x="4763" y="244475"/>
                    <a:pt x="47625" y="180975"/>
                  </a:cubicBezTo>
                  <a:cubicBezTo>
                    <a:pt x="90488" y="117475"/>
                    <a:pt x="173831" y="58737"/>
                    <a:pt x="257175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F897EFB5-5C65-4448-BE9E-7A67DC731C13}"/>
                </a:ext>
              </a:extLst>
            </p:cNvPr>
            <p:cNvGrpSpPr/>
            <p:nvPr/>
          </p:nvGrpSpPr>
          <p:grpSpPr>
            <a:xfrm>
              <a:off x="3533595" y="5089311"/>
              <a:ext cx="379100" cy="476251"/>
              <a:chOff x="5047295" y="1930420"/>
              <a:chExt cx="379100" cy="476251"/>
            </a:xfrm>
          </p:grpSpPr>
          <p:sp>
            <p:nvSpPr>
              <p:cNvPr id="372" name="Cylinder 371">
                <a:extLst>
                  <a:ext uri="{FF2B5EF4-FFF2-40B4-BE49-F238E27FC236}">
                    <a16:creationId xmlns:a16="http://schemas.microsoft.com/office/drawing/2014/main" id="{F9D1C39D-5797-4E85-A27F-32F678A0E83A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Cylinder 372">
                <a:extLst>
                  <a:ext uri="{FF2B5EF4-FFF2-40B4-BE49-F238E27FC236}">
                    <a16:creationId xmlns:a16="http://schemas.microsoft.com/office/drawing/2014/main" id="{18DF06F0-E73E-4E7D-9BC1-01569856C736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63EAE341-1B2F-450B-AF09-9772C2DD89BE}"/>
                </a:ext>
              </a:extLst>
            </p:cNvPr>
            <p:cNvGrpSpPr/>
            <p:nvPr/>
          </p:nvGrpSpPr>
          <p:grpSpPr>
            <a:xfrm>
              <a:off x="2942725" y="5477362"/>
              <a:ext cx="379100" cy="476251"/>
              <a:chOff x="5047295" y="1930420"/>
              <a:chExt cx="379100" cy="476251"/>
            </a:xfrm>
          </p:grpSpPr>
          <p:sp>
            <p:nvSpPr>
              <p:cNvPr id="370" name="Cylinder 369">
                <a:extLst>
                  <a:ext uri="{FF2B5EF4-FFF2-40B4-BE49-F238E27FC236}">
                    <a16:creationId xmlns:a16="http://schemas.microsoft.com/office/drawing/2014/main" id="{1335461E-18C5-45C1-94B7-C116774B8686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Cylinder 370">
                <a:extLst>
                  <a:ext uri="{FF2B5EF4-FFF2-40B4-BE49-F238E27FC236}">
                    <a16:creationId xmlns:a16="http://schemas.microsoft.com/office/drawing/2014/main" id="{10399056-8BF0-427C-B284-94532674F62F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9391F9F9-2878-47AC-B048-D3722E73A751}"/>
                </a:ext>
              </a:extLst>
            </p:cNvPr>
            <p:cNvGrpSpPr/>
            <p:nvPr/>
          </p:nvGrpSpPr>
          <p:grpSpPr>
            <a:xfrm>
              <a:off x="2331904" y="5890867"/>
              <a:ext cx="379100" cy="476251"/>
              <a:chOff x="5047295" y="1930420"/>
              <a:chExt cx="379100" cy="476251"/>
            </a:xfrm>
          </p:grpSpPr>
          <p:sp>
            <p:nvSpPr>
              <p:cNvPr id="368" name="Cylinder 367">
                <a:extLst>
                  <a:ext uri="{FF2B5EF4-FFF2-40B4-BE49-F238E27FC236}">
                    <a16:creationId xmlns:a16="http://schemas.microsoft.com/office/drawing/2014/main" id="{F8BDF3A8-9D9C-49FA-80B7-4EA45EC66ED2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Cylinder 368">
                <a:extLst>
                  <a:ext uri="{FF2B5EF4-FFF2-40B4-BE49-F238E27FC236}">
                    <a16:creationId xmlns:a16="http://schemas.microsoft.com/office/drawing/2014/main" id="{8D3FFF02-D2E0-4336-847C-85EE1943147D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2B257ACA-EC1D-4881-8F35-BD1F4C7EC402}"/>
                </a:ext>
              </a:extLst>
            </p:cNvPr>
            <p:cNvGrpSpPr/>
            <p:nvPr/>
          </p:nvGrpSpPr>
          <p:grpSpPr>
            <a:xfrm>
              <a:off x="1775074" y="6232639"/>
              <a:ext cx="379100" cy="476251"/>
              <a:chOff x="5047295" y="1930420"/>
              <a:chExt cx="379100" cy="476251"/>
            </a:xfrm>
          </p:grpSpPr>
          <p:sp>
            <p:nvSpPr>
              <p:cNvPr id="366" name="Cylinder 365">
                <a:extLst>
                  <a:ext uri="{FF2B5EF4-FFF2-40B4-BE49-F238E27FC236}">
                    <a16:creationId xmlns:a16="http://schemas.microsoft.com/office/drawing/2014/main" id="{DF038B5A-C63F-472F-8323-A5361AA52B6A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Cylinder 366">
                <a:extLst>
                  <a:ext uri="{FF2B5EF4-FFF2-40B4-BE49-F238E27FC236}">
                    <a16:creationId xmlns:a16="http://schemas.microsoft.com/office/drawing/2014/main" id="{41EDD658-EF22-4479-97B7-34875C11E6A0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C58FD356-B6F2-44F7-9A3D-305127DB9AE3}"/>
                </a:ext>
              </a:extLst>
            </p:cNvPr>
            <p:cNvSpPr/>
            <p:nvPr/>
          </p:nvSpPr>
          <p:spPr>
            <a:xfrm rot="17751742" flipH="1">
              <a:off x="1890951" y="5961942"/>
              <a:ext cx="676533" cy="349407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78D848C5-545B-4E2E-8F96-2A01190E4ED5}"/>
                </a:ext>
              </a:extLst>
            </p:cNvPr>
            <p:cNvGrpSpPr/>
            <p:nvPr/>
          </p:nvGrpSpPr>
          <p:grpSpPr>
            <a:xfrm>
              <a:off x="4128994" y="4701645"/>
              <a:ext cx="379100" cy="476251"/>
              <a:chOff x="5047295" y="1930420"/>
              <a:chExt cx="379100" cy="476251"/>
            </a:xfrm>
          </p:grpSpPr>
          <p:sp>
            <p:nvSpPr>
              <p:cNvPr id="364" name="Cylinder 363">
                <a:extLst>
                  <a:ext uri="{FF2B5EF4-FFF2-40B4-BE49-F238E27FC236}">
                    <a16:creationId xmlns:a16="http://schemas.microsoft.com/office/drawing/2014/main" id="{7C7946CF-9F86-4BBD-959B-06384E1B01B4}"/>
                  </a:ext>
                </a:extLst>
              </p:cNvPr>
              <p:cNvSpPr/>
              <p:nvPr/>
            </p:nvSpPr>
            <p:spPr>
              <a:xfrm>
                <a:off x="5191125" y="1930421"/>
                <a:ext cx="57150" cy="47625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Cylinder 364">
                <a:extLst>
                  <a:ext uri="{FF2B5EF4-FFF2-40B4-BE49-F238E27FC236}">
                    <a16:creationId xmlns:a16="http://schemas.microsoft.com/office/drawing/2014/main" id="{3280F39F-58FB-460F-92FB-BCDDEB2B5D41}"/>
                  </a:ext>
                </a:extLst>
              </p:cNvPr>
              <p:cNvSpPr/>
              <p:nvPr/>
            </p:nvSpPr>
            <p:spPr>
              <a:xfrm rot="17579891">
                <a:off x="5213985" y="1763730"/>
                <a:ext cx="45719" cy="379100"/>
              </a:xfrm>
              <a:prstGeom prst="ca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89A41831-A479-420E-80C9-D877A4A30452}"/>
                </a:ext>
              </a:extLst>
            </p:cNvPr>
            <p:cNvSpPr/>
            <p:nvPr/>
          </p:nvSpPr>
          <p:spPr>
            <a:xfrm rot="17751742" flipH="1">
              <a:off x="3658294" y="4784639"/>
              <a:ext cx="676533" cy="349407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AB4783A0-9800-4ACB-8007-82FA06484605}"/>
                </a:ext>
              </a:extLst>
            </p:cNvPr>
            <p:cNvSpPr/>
            <p:nvPr/>
          </p:nvSpPr>
          <p:spPr>
            <a:xfrm flipH="1">
              <a:off x="4328449" y="4724355"/>
              <a:ext cx="790575" cy="542925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3" name="Picture 322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451E6DB6-630D-466D-AB94-4A7A8AC84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8091" y="4565775"/>
              <a:ext cx="818993" cy="476250"/>
            </a:xfrm>
            <a:prstGeom prst="rect">
              <a:avLst/>
            </a:prstGeom>
          </p:spPr>
        </p:pic>
        <p:pic>
          <p:nvPicPr>
            <p:cNvPr id="324" name="Picture 323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3DBD7F55-A68D-4B08-BC5A-49BF88E7C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83599" y="4979438"/>
              <a:ext cx="818993" cy="476250"/>
            </a:xfrm>
            <a:prstGeom prst="rect">
              <a:avLst/>
            </a:prstGeom>
          </p:spPr>
        </p:pic>
        <p:pic>
          <p:nvPicPr>
            <p:cNvPr id="325" name="Picture 324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0A9C1014-77B3-4071-9336-AA076E446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60311" y="4359316"/>
              <a:ext cx="818993" cy="476250"/>
            </a:xfrm>
            <a:prstGeom prst="rect">
              <a:avLst/>
            </a:prstGeom>
          </p:spPr>
        </p:pic>
        <p:pic>
          <p:nvPicPr>
            <p:cNvPr id="326" name="Picture 325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4442013E-6826-4EDC-AE8F-495996B4C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73360" y="4391279"/>
              <a:ext cx="818993" cy="476250"/>
            </a:xfrm>
            <a:prstGeom prst="rect">
              <a:avLst/>
            </a:prstGeom>
          </p:spPr>
        </p:pic>
        <p:pic>
          <p:nvPicPr>
            <p:cNvPr id="327" name="Picture 326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2659288B-94E8-4121-8B00-772555073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2423" y="5357198"/>
              <a:ext cx="818993" cy="476250"/>
            </a:xfrm>
            <a:prstGeom prst="rect">
              <a:avLst/>
            </a:prstGeom>
          </p:spPr>
        </p:pic>
        <p:pic>
          <p:nvPicPr>
            <p:cNvPr id="328" name="Picture 327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193C2BF7-81EA-4C4A-B9F9-870108BA6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2198" y="5913727"/>
              <a:ext cx="818993" cy="476250"/>
            </a:xfrm>
            <a:prstGeom prst="rect">
              <a:avLst/>
            </a:prstGeom>
          </p:spPr>
        </p:pic>
        <p:pic>
          <p:nvPicPr>
            <p:cNvPr id="329" name="Picture 328" descr="A house in the background&#10;&#10;Description automatically generated">
              <a:extLst>
                <a:ext uri="{FF2B5EF4-FFF2-40B4-BE49-F238E27FC236}">
                  <a16:creationId xmlns:a16="http://schemas.microsoft.com/office/drawing/2014/main" id="{4311EC49-529F-457D-B3E4-C06D2E5B6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80118" y="5755632"/>
              <a:ext cx="818993" cy="476250"/>
            </a:xfrm>
            <a:prstGeom prst="rect">
              <a:avLst/>
            </a:prstGeom>
          </p:spPr>
        </p:pic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ED3157A6-3B13-408E-9E37-5B70115A1FA9}"/>
                </a:ext>
              </a:extLst>
            </p:cNvPr>
            <p:cNvSpPr/>
            <p:nvPr/>
          </p:nvSpPr>
          <p:spPr>
            <a:xfrm flipH="1">
              <a:off x="3907521" y="4786266"/>
              <a:ext cx="285750" cy="170558"/>
            </a:xfrm>
            <a:custGeom>
              <a:avLst/>
              <a:gdLst>
                <a:gd name="connsiteX0" fmla="*/ 0 w 285750"/>
                <a:gd name="connsiteY0" fmla="*/ 161925 h 170558"/>
                <a:gd name="connsiteX1" fmla="*/ 171450 w 285750"/>
                <a:gd name="connsiteY1" fmla="*/ 152400 h 170558"/>
                <a:gd name="connsiteX2" fmla="*/ 285750 w 285750"/>
                <a:gd name="connsiteY2" fmla="*/ 0 h 17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170558">
                  <a:moveTo>
                    <a:pt x="0" y="161925"/>
                  </a:moveTo>
                  <a:cubicBezTo>
                    <a:pt x="61912" y="170656"/>
                    <a:pt x="123825" y="179387"/>
                    <a:pt x="171450" y="152400"/>
                  </a:cubicBezTo>
                  <a:cubicBezTo>
                    <a:pt x="219075" y="125413"/>
                    <a:pt x="252412" y="62706"/>
                    <a:pt x="28575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9DB61DAB-C54F-40F2-BA71-CF7E416631C3}"/>
                </a:ext>
              </a:extLst>
            </p:cNvPr>
            <p:cNvSpPr/>
            <p:nvPr/>
          </p:nvSpPr>
          <p:spPr>
            <a:xfrm flipH="1">
              <a:off x="3164571" y="4406345"/>
              <a:ext cx="457200" cy="189421"/>
            </a:xfrm>
            <a:custGeom>
              <a:avLst/>
              <a:gdLst>
                <a:gd name="connsiteX0" fmla="*/ 0 w 457200"/>
                <a:gd name="connsiteY0" fmla="*/ 189421 h 189421"/>
                <a:gd name="connsiteX1" fmla="*/ 171450 w 457200"/>
                <a:gd name="connsiteY1" fmla="*/ 8446 h 189421"/>
                <a:gd name="connsiteX2" fmla="*/ 457200 w 457200"/>
                <a:gd name="connsiteY2" fmla="*/ 46546 h 18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189421">
                  <a:moveTo>
                    <a:pt x="0" y="189421"/>
                  </a:moveTo>
                  <a:cubicBezTo>
                    <a:pt x="47625" y="110839"/>
                    <a:pt x="95250" y="32258"/>
                    <a:pt x="171450" y="8446"/>
                  </a:cubicBezTo>
                  <a:cubicBezTo>
                    <a:pt x="247650" y="-15366"/>
                    <a:pt x="352425" y="15590"/>
                    <a:pt x="457200" y="4654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CDAC99F8-B4ED-45B3-915C-B3F9D38150DC}"/>
                </a:ext>
              </a:extLst>
            </p:cNvPr>
            <p:cNvSpPr/>
            <p:nvPr/>
          </p:nvSpPr>
          <p:spPr>
            <a:xfrm flipH="1">
              <a:off x="2373996" y="4729116"/>
              <a:ext cx="428625" cy="126804"/>
            </a:xfrm>
            <a:custGeom>
              <a:avLst/>
              <a:gdLst>
                <a:gd name="connsiteX0" fmla="*/ 0 w 428625"/>
                <a:gd name="connsiteY0" fmla="*/ 0 h 126804"/>
                <a:gd name="connsiteX1" fmla="*/ 219075 w 428625"/>
                <a:gd name="connsiteY1" fmla="*/ 123825 h 126804"/>
                <a:gd name="connsiteX2" fmla="*/ 428625 w 428625"/>
                <a:gd name="connsiteY2" fmla="*/ 76200 h 12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126804">
                  <a:moveTo>
                    <a:pt x="0" y="0"/>
                  </a:moveTo>
                  <a:cubicBezTo>
                    <a:pt x="73819" y="55562"/>
                    <a:pt x="147638" y="111125"/>
                    <a:pt x="219075" y="123825"/>
                  </a:cubicBezTo>
                  <a:cubicBezTo>
                    <a:pt x="290512" y="136525"/>
                    <a:pt x="359568" y="106362"/>
                    <a:pt x="428625" y="762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03A90897-7A25-42FC-9C77-06DA3906CA53}"/>
                </a:ext>
              </a:extLst>
            </p:cNvPr>
            <p:cNvSpPr/>
            <p:nvPr/>
          </p:nvSpPr>
          <p:spPr>
            <a:xfrm flipH="1">
              <a:off x="3288396" y="5376816"/>
              <a:ext cx="269986" cy="56565"/>
            </a:xfrm>
            <a:custGeom>
              <a:avLst/>
              <a:gdLst>
                <a:gd name="connsiteX0" fmla="*/ 0 w 304800"/>
                <a:gd name="connsiteY0" fmla="*/ 57150 h 70620"/>
                <a:gd name="connsiteX1" fmla="*/ 180975 w 304800"/>
                <a:gd name="connsiteY1" fmla="*/ 66675 h 70620"/>
                <a:gd name="connsiteX2" fmla="*/ 304800 w 304800"/>
                <a:gd name="connsiteY2" fmla="*/ 0 h 7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70620">
                  <a:moveTo>
                    <a:pt x="0" y="57150"/>
                  </a:moveTo>
                  <a:cubicBezTo>
                    <a:pt x="65087" y="66675"/>
                    <a:pt x="130175" y="76200"/>
                    <a:pt x="180975" y="66675"/>
                  </a:cubicBezTo>
                  <a:cubicBezTo>
                    <a:pt x="231775" y="57150"/>
                    <a:pt x="268287" y="28575"/>
                    <a:pt x="30480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5CBE0B31-FBAB-4EB7-8C56-B3909E15BB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23737" y="5512130"/>
              <a:ext cx="2298459" cy="1491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4D9DE581-4B7F-4A17-8BEA-1C7D2E4CA8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92482" y="5088999"/>
              <a:ext cx="2496539" cy="16203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334B98E7-4EA8-4F56-A5F2-F3C672CDC2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780" y="3185203"/>
              <a:ext cx="0" cy="1539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A1DC4A1E-EE6D-47DD-A476-EA5F95A0CB8D}"/>
                </a:ext>
              </a:extLst>
            </p:cNvPr>
            <p:cNvSpPr/>
            <p:nvPr/>
          </p:nvSpPr>
          <p:spPr>
            <a:xfrm flipH="1">
              <a:off x="4865504" y="4700541"/>
              <a:ext cx="120207" cy="386063"/>
            </a:xfrm>
            <a:custGeom>
              <a:avLst/>
              <a:gdLst>
                <a:gd name="connsiteX0" fmla="*/ 0 w 201254"/>
                <a:gd name="connsiteY0" fmla="*/ 390525 h 390525"/>
                <a:gd name="connsiteX1" fmla="*/ 171450 w 201254"/>
                <a:gd name="connsiteY1" fmla="*/ 257175 h 390525"/>
                <a:gd name="connsiteX2" fmla="*/ 200025 w 201254"/>
                <a:gd name="connsiteY2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254" h="390525">
                  <a:moveTo>
                    <a:pt x="0" y="390525"/>
                  </a:moveTo>
                  <a:cubicBezTo>
                    <a:pt x="69056" y="356394"/>
                    <a:pt x="138112" y="322263"/>
                    <a:pt x="171450" y="257175"/>
                  </a:cubicBezTo>
                  <a:cubicBezTo>
                    <a:pt x="204788" y="192087"/>
                    <a:pt x="202406" y="96043"/>
                    <a:pt x="20002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B25A3E47-6DFF-4CCE-A016-FD10D8649BA6}"/>
                </a:ext>
              </a:extLst>
            </p:cNvPr>
            <p:cNvSpPr/>
            <p:nvPr/>
          </p:nvSpPr>
          <p:spPr>
            <a:xfrm rot="17751742" flipH="1">
              <a:off x="2495654" y="5574482"/>
              <a:ext cx="676533" cy="349407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A58637ED-11CA-499B-97CA-786D7697514A}"/>
                </a:ext>
              </a:extLst>
            </p:cNvPr>
            <p:cNvSpPr/>
            <p:nvPr/>
          </p:nvSpPr>
          <p:spPr>
            <a:xfrm rot="17751742" flipH="1">
              <a:off x="3067072" y="5183085"/>
              <a:ext cx="676533" cy="349407"/>
            </a:xfrm>
            <a:custGeom>
              <a:avLst/>
              <a:gdLst>
                <a:gd name="connsiteX0" fmla="*/ 0 w 790575"/>
                <a:gd name="connsiteY0" fmla="*/ 514350 h 542925"/>
                <a:gd name="connsiteX1" fmla="*/ 495300 w 790575"/>
                <a:gd name="connsiteY1" fmla="*/ 485775 h 542925"/>
                <a:gd name="connsiteX2" fmla="*/ 790575 w 790575"/>
                <a:gd name="connsiteY2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542925">
                  <a:moveTo>
                    <a:pt x="0" y="514350"/>
                  </a:moveTo>
                  <a:cubicBezTo>
                    <a:pt x="181768" y="542925"/>
                    <a:pt x="363537" y="571500"/>
                    <a:pt x="495300" y="485775"/>
                  </a:cubicBezTo>
                  <a:cubicBezTo>
                    <a:pt x="627063" y="400050"/>
                    <a:pt x="708819" y="200025"/>
                    <a:pt x="7905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D06AA64-091C-48D9-AF58-BABF0FEC3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5139" y="5500195"/>
              <a:ext cx="2298459" cy="1491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2145E39F-DA50-4DC4-8FDB-1591C1035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8314" y="5077064"/>
              <a:ext cx="2496539" cy="16203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D8D2ABA9-AB3A-43A3-BF19-FF2341909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7825" y="3489746"/>
              <a:ext cx="0" cy="12226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6ADA8058-474C-4D03-9E5C-237A749394E8}"/>
                </a:ext>
              </a:extLst>
            </p:cNvPr>
            <p:cNvSpPr/>
            <p:nvPr/>
          </p:nvSpPr>
          <p:spPr>
            <a:xfrm>
              <a:off x="4241623" y="4688606"/>
              <a:ext cx="184069" cy="386063"/>
            </a:xfrm>
            <a:custGeom>
              <a:avLst/>
              <a:gdLst>
                <a:gd name="connsiteX0" fmla="*/ 0 w 201254"/>
                <a:gd name="connsiteY0" fmla="*/ 390525 h 390525"/>
                <a:gd name="connsiteX1" fmla="*/ 171450 w 201254"/>
                <a:gd name="connsiteY1" fmla="*/ 257175 h 390525"/>
                <a:gd name="connsiteX2" fmla="*/ 200025 w 201254"/>
                <a:gd name="connsiteY2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254" h="390525">
                  <a:moveTo>
                    <a:pt x="0" y="390525"/>
                  </a:moveTo>
                  <a:cubicBezTo>
                    <a:pt x="69056" y="356394"/>
                    <a:pt x="138112" y="322263"/>
                    <a:pt x="171450" y="257175"/>
                  </a:cubicBezTo>
                  <a:cubicBezTo>
                    <a:pt x="204788" y="192087"/>
                    <a:pt x="202406" y="96043"/>
                    <a:pt x="20002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FD459870-49C4-4E30-82E0-69292E3A72C9}"/>
                </a:ext>
              </a:extLst>
            </p:cNvPr>
            <p:cNvSpPr/>
            <p:nvPr/>
          </p:nvSpPr>
          <p:spPr>
            <a:xfrm flipH="1">
              <a:off x="2148571" y="6049916"/>
              <a:ext cx="273050" cy="115951"/>
            </a:xfrm>
            <a:custGeom>
              <a:avLst/>
              <a:gdLst>
                <a:gd name="connsiteX0" fmla="*/ 0 w 273050"/>
                <a:gd name="connsiteY0" fmla="*/ 57150 h 115951"/>
                <a:gd name="connsiteX1" fmla="*/ 133350 w 273050"/>
                <a:gd name="connsiteY1" fmla="*/ 114300 h 115951"/>
                <a:gd name="connsiteX2" fmla="*/ 273050 w 273050"/>
                <a:gd name="connsiteY2" fmla="*/ 0 h 115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050" h="115951">
                  <a:moveTo>
                    <a:pt x="0" y="57150"/>
                  </a:moveTo>
                  <a:cubicBezTo>
                    <a:pt x="43921" y="90487"/>
                    <a:pt x="87842" y="123825"/>
                    <a:pt x="133350" y="114300"/>
                  </a:cubicBezTo>
                  <a:cubicBezTo>
                    <a:pt x="178858" y="104775"/>
                    <a:pt x="225954" y="52387"/>
                    <a:pt x="27305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Diamond 344">
              <a:extLst>
                <a:ext uri="{FF2B5EF4-FFF2-40B4-BE49-F238E27FC236}">
                  <a16:creationId xmlns:a16="http://schemas.microsoft.com/office/drawing/2014/main" id="{39DA74A9-C537-482B-B816-6DAC3DB5F019}"/>
                </a:ext>
              </a:extLst>
            </p:cNvPr>
            <p:cNvSpPr/>
            <p:nvPr/>
          </p:nvSpPr>
          <p:spPr>
            <a:xfrm flipH="1">
              <a:off x="5345281" y="5660677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Diamond 345">
              <a:extLst>
                <a:ext uri="{FF2B5EF4-FFF2-40B4-BE49-F238E27FC236}">
                  <a16:creationId xmlns:a16="http://schemas.microsoft.com/office/drawing/2014/main" id="{C1F64553-8D50-483A-B94A-A2EC700F3A53}"/>
                </a:ext>
              </a:extLst>
            </p:cNvPr>
            <p:cNvSpPr/>
            <p:nvPr/>
          </p:nvSpPr>
          <p:spPr>
            <a:xfrm flipH="1">
              <a:off x="5955525" y="5864134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Diamond 346">
              <a:extLst>
                <a:ext uri="{FF2B5EF4-FFF2-40B4-BE49-F238E27FC236}">
                  <a16:creationId xmlns:a16="http://schemas.microsoft.com/office/drawing/2014/main" id="{5ED670B6-4650-4991-AF81-2FA6AC2987E0}"/>
                </a:ext>
              </a:extLst>
            </p:cNvPr>
            <p:cNvSpPr/>
            <p:nvPr/>
          </p:nvSpPr>
          <p:spPr>
            <a:xfrm flipH="1">
              <a:off x="6360289" y="6262518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Diamond 347">
              <a:extLst>
                <a:ext uri="{FF2B5EF4-FFF2-40B4-BE49-F238E27FC236}">
                  <a16:creationId xmlns:a16="http://schemas.microsoft.com/office/drawing/2014/main" id="{9F1C6559-7A23-479E-BC6E-D90058D21F03}"/>
                </a:ext>
              </a:extLst>
            </p:cNvPr>
            <p:cNvSpPr/>
            <p:nvPr/>
          </p:nvSpPr>
          <p:spPr>
            <a:xfrm flipH="1">
              <a:off x="4138265" y="4871545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Diamond 348">
              <a:extLst>
                <a:ext uri="{FF2B5EF4-FFF2-40B4-BE49-F238E27FC236}">
                  <a16:creationId xmlns:a16="http://schemas.microsoft.com/office/drawing/2014/main" id="{3B81CF64-6F0E-4BAD-BD8F-B877DB392869}"/>
                </a:ext>
              </a:extLst>
            </p:cNvPr>
            <p:cNvSpPr/>
            <p:nvPr/>
          </p:nvSpPr>
          <p:spPr>
            <a:xfrm flipH="1">
              <a:off x="3514830" y="5361361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Diamond 349">
              <a:extLst>
                <a:ext uri="{FF2B5EF4-FFF2-40B4-BE49-F238E27FC236}">
                  <a16:creationId xmlns:a16="http://schemas.microsoft.com/office/drawing/2014/main" id="{BBA65AF3-3754-4FC0-93AF-4EE86EE18EFF}"/>
                </a:ext>
              </a:extLst>
            </p:cNvPr>
            <p:cNvSpPr/>
            <p:nvPr/>
          </p:nvSpPr>
          <p:spPr>
            <a:xfrm flipH="1">
              <a:off x="2360738" y="6046254"/>
              <a:ext cx="122831" cy="12283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6E78D4F2-3365-4EDC-86B5-249E7B39C98A}"/>
                </a:ext>
              </a:extLst>
            </p:cNvPr>
            <p:cNvSpPr/>
            <p:nvPr/>
          </p:nvSpPr>
          <p:spPr>
            <a:xfrm flipH="1">
              <a:off x="4504421" y="5478144"/>
              <a:ext cx="215900" cy="32022"/>
            </a:xfrm>
            <a:custGeom>
              <a:avLst/>
              <a:gdLst>
                <a:gd name="connsiteX0" fmla="*/ 0 w 215900"/>
                <a:gd name="connsiteY0" fmla="*/ 32022 h 32022"/>
                <a:gd name="connsiteX1" fmla="*/ 88900 w 215900"/>
                <a:gd name="connsiteY1" fmla="*/ 272 h 32022"/>
                <a:gd name="connsiteX2" fmla="*/ 215900 w 215900"/>
                <a:gd name="connsiteY2" fmla="*/ 19322 h 32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900" h="32022">
                  <a:moveTo>
                    <a:pt x="0" y="32022"/>
                  </a:moveTo>
                  <a:cubicBezTo>
                    <a:pt x="26458" y="17205"/>
                    <a:pt x="52917" y="2389"/>
                    <a:pt x="88900" y="272"/>
                  </a:cubicBezTo>
                  <a:cubicBezTo>
                    <a:pt x="124883" y="-1845"/>
                    <a:pt x="170391" y="8738"/>
                    <a:pt x="215900" y="1932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21F866D9-1AB7-4C8A-89B1-2EF68C4F8748}"/>
                </a:ext>
              </a:extLst>
            </p:cNvPr>
            <p:cNvSpPr/>
            <p:nvPr/>
          </p:nvSpPr>
          <p:spPr>
            <a:xfrm rot="19544172" flipH="1">
              <a:off x="4072162" y="5368155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8777BF01-8578-4A59-9B62-52974B95F056}"/>
                </a:ext>
              </a:extLst>
            </p:cNvPr>
            <p:cNvSpPr/>
            <p:nvPr/>
          </p:nvSpPr>
          <p:spPr>
            <a:xfrm rot="19544172" flipH="1">
              <a:off x="3747816" y="5589487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C4A9637-ECA5-494D-9A63-F8E906F60A92}"/>
                </a:ext>
              </a:extLst>
            </p:cNvPr>
            <p:cNvSpPr/>
            <p:nvPr/>
          </p:nvSpPr>
          <p:spPr>
            <a:xfrm rot="19544172" flipH="1">
              <a:off x="3443431" y="5798206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60217643-E6B4-46DC-8242-EC92DFB55862}"/>
                </a:ext>
              </a:extLst>
            </p:cNvPr>
            <p:cNvSpPr/>
            <p:nvPr/>
          </p:nvSpPr>
          <p:spPr>
            <a:xfrm rot="19544172" flipH="1">
              <a:off x="3125611" y="6013418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E75A41D8-5D8E-4DBE-A47C-D517A11DEA3E}"/>
                </a:ext>
              </a:extLst>
            </p:cNvPr>
            <p:cNvSpPr/>
            <p:nvPr/>
          </p:nvSpPr>
          <p:spPr>
            <a:xfrm rot="19544172" flipH="1">
              <a:off x="2800311" y="6229248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633FA836-DB8D-4D63-8499-B25C127DDC51}"/>
                </a:ext>
              </a:extLst>
            </p:cNvPr>
            <p:cNvSpPr/>
            <p:nvPr/>
          </p:nvSpPr>
          <p:spPr>
            <a:xfrm rot="19544172" flipH="1">
              <a:off x="2464586" y="6442189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4F124854-ACAB-4097-AD84-4B1864CF95FC}"/>
                </a:ext>
              </a:extLst>
            </p:cNvPr>
            <p:cNvSpPr/>
            <p:nvPr/>
          </p:nvSpPr>
          <p:spPr>
            <a:xfrm rot="19544172" flipH="1">
              <a:off x="2122021" y="6670472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386ABA16-8F37-408F-AD2C-40BC9EBEAC95}"/>
                </a:ext>
              </a:extLst>
            </p:cNvPr>
            <p:cNvSpPr/>
            <p:nvPr/>
          </p:nvSpPr>
          <p:spPr>
            <a:xfrm rot="16200000" flipH="1">
              <a:off x="4493918" y="4834702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F6936266-E84B-4975-AF72-2B442DB8AEDE}"/>
                </a:ext>
              </a:extLst>
            </p:cNvPr>
            <p:cNvSpPr/>
            <p:nvPr/>
          </p:nvSpPr>
          <p:spPr>
            <a:xfrm rot="16200000" flipH="1">
              <a:off x="4493918" y="4440926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2C4B828F-D7BF-41F4-89B5-F73BF9AF8BD9}"/>
                </a:ext>
              </a:extLst>
            </p:cNvPr>
            <p:cNvSpPr/>
            <p:nvPr/>
          </p:nvSpPr>
          <p:spPr>
            <a:xfrm rot="16200000" flipH="1">
              <a:off x="4496917" y="4034828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D114B6C0-9E94-49AD-96D5-D3967B2C6E81}"/>
                </a:ext>
              </a:extLst>
            </p:cNvPr>
            <p:cNvSpPr/>
            <p:nvPr/>
          </p:nvSpPr>
          <p:spPr>
            <a:xfrm flipH="1">
              <a:off x="1284971" y="6138816"/>
              <a:ext cx="400050" cy="129867"/>
            </a:xfrm>
            <a:custGeom>
              <a:avLst/>
              <a:gdLst>
                <a:gd name="connsiteX0" fmla="*/ 0 w 400050"/>
                <a:gd name="connsiteY0" fmla="*/ 0 h 129867"/>
                <a:gd name="connsiteX1" fmla="*/ 165100 w 400050"/>
                <a:gd name="connsiteY1" fmla="*/ 127000 h 129867"/>
                <a:gd name="connsiteX2" fmla="*/ 400050 w 400050"/>
                <a:gd name="connsiteY2" fmla="*/ 76200 h 12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29867">
                  <a:moveTo>
                    <a:pt x="0" y="0"/>
                  </a:moveTo>
                  <a:cubicBezTo>
                    <a:pt x="49212" y="57150"/>
                    <a:pt x="98425" y="114300"/>
                    <a:pt x="165100" y="127000"/>
                  </a:cubicBezTo>
                  <a:cubicBezTo>
                    <a:pt x="231775" y="139700"/>
                    <a:pt x="315912" y="107950"/>
                    <a:pt x="400050" y="762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26148E80-CC6E-49D1-8085-2A28E642C25F}"/>
                </a:ext>
              </a:extLst>
            </p:cNvPr>
            <p:cNvSpPr/>
            <p:nvPr/>
          </p:nvSpPr>
          <p:spPr>
            <a:xfrm flipH="1">
              <a:off x="796691" y="5719716"/>
              <a:ext cx="151730" cy="285750"/>
            </a:xfrm>
            <a:custGeom>
              <a:avLst/>
              <a:gdLst>
                <a:gd name="connsiteX0" fmla="*/ 0 w 151730"/>
                <a:gd name="connsiteY0" fmla="*/ 0 h 285750"/>
                <a:gd name="connsiteX1" fmla="*/ 146050 w 151730"/>
                <a:gd name="connsiteY1" fmla="*/ 114300 h 285750"/>
                <a:gd name="connsiteX2" fmla="*/ 107950 w 151730"/>
                <a:gd name="connsiteY2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" h="285750">
                  <a:moveTo>
                    <a:pt x="0" y="0"/>
                  </a:moveTo>
                  <a:cubicBezTo>
                    <a:pt x="64029" y="33337"/>
                    <a:pt x="128058" y="66675"/>
                    <a:pt x="146050" y="114300"/>
                  </a:cubicBezTo>
                  <a:cubicBezTo>
                    <a:pt x="164042" y="161925"/>
                    <a:pt x="135996" y="223837"/>
                    <a:pt x="107950" y="28575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EDD78A58-108C-4B1A-9F8F-71D8AD2DD207}"/>
                </a:ext>
              </a:extLst>
            </p:cNvPr>
            <p:cNvSpPr/>
            <p:nvPr/>
          </p:nvSpPr>
          <p:spPr>
            <a:xfrm rot="16200000" flipH="1">
              <a:off x="4488368" y="3643769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04B4DB10-35A2-4A32-B518-8ADDE7F90E69}"/>
                </a:ext>
              </a:extLst>
            </p:cNvPr>
            <p:cNvSpPr/>
            <p:nvPr/>
          </p:nvSpPr>
          <p:spPr>
            <a:xfrm rot="16200000" flipH="1">
              <a:off x="4488368" y="3271763"/>
              <a:ext cx="262198" cy="57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953F3C65-D978-4C80-A35D-DF68FC273B97}"/>
                </a:ext>
              </a:extLst>
            </p:cNvPr>
            <p:cNvSpPr/>
            <p:nvPr/>
          </p:nvSpPr>
          <p:spPr>
            <a:xfrm>
              <a:off x="4080241" y="2951583"/>
              <a:ext cx="347727" cy="538163"/>
            </a:xfrm>
            <a:custGeom>
              <a:avLst/>
              <a:gdLst>
                <a:gd name="connsiteX0" fmla="*/ 0 w 347727"/>
                <a:gd name="connsiteY0" fmla="*/ 0 h 538163"/>
                <a:gd name="connsiteX1" fmla="*/ 290512 w 347727"/>
                <a:gd name="connsiteY1" fmla="*/ 219075 h 538163"/>
                <a:gd name="connsiteX2" fmla="*/ 347662 w 347727"/>
                <a:gd name="connsiteY2" fmla="*/ 538163 h 53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727" h="538163">
                  <a:moveTo>
                    <a:pt x="0" y="0"/>
                  </a:moveTo>
                  <a:cubicBezTo>
                    <a:pt x="116284" y="64690"/>
                    <a:pt x="232568" y="129381"/>
                    <a:pt x="290512" y="219075"/>
                  </a:cubicBezTo>
                  <a:cubicBezTo>
                    <a:pt x="348456" y="308769"/>
                    <a:pt x="348059" y="423466"/>
                    <a:pt x="347662" y="53816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96CEFD79-577D-4CEF-BDE1-0894C904AD7A}"/>
                </a:ext>
              </a:extLst>
            </p:cNvPr>
            <p:cNvSpPr/>
            <p:nvPr/>
          </p:nvSpPr>
          <p:spPr>
            <a:xfrm>
              <a:off x="4518704" y="2647040"/>
              <a:ext cx="347727" cy="538163"/>
            </a:xfrm>
            <a:custGeom>
              <a:avLst/>
              <a:gdLst>
                <a:gd name="connsiteX0" fmla="*/ 0 w 347727"/>
                <a:gd name="connsiteY0" fmla="*/ 0 h 538163"/>
                <a:gd name="connsiteX1" fmla="*/ 290512 w 347727"/>
                <a:gd name="connsiteY1" fmla="*/ 219075 h 538163"/>
                <a:gd name="connsiteX2" fmla="*/ 347662 w 347727"/>
                <a:gd name="connsiteY2" fmla="*/ 538163 h 53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727" h="538163">
                  <a:moveTo>
                    <a:pt x="0" y="0"/>
                  </a:moveTo>
                  <a:cubicBezTo>
                    <a:pt x="116284" y="64690"/>
                    <a:pt x="232568" y="129381"/>
                    <a:pt x="290512" y="219075"/>
                  </a:cubicBezTo>
                  <a:cubicBezTo>
                    <a:pt x="348456" y="308769"/>
                    <a:pt x="348059" y="423466"/>
                    <a:pt x="347662" y="53816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Isosceles Triangle 389">
              <a:extLst>
                <a:ext uri="{FF2B5EF4-FFF2-40B4-BE49-F238E27FC236}">
                  <a16:creationId xmlns:a16="http://schemas.microsoft.com/office/drawing/2014/main" id="{29E0311A-02F0-40FD-B219-B6C5211F4341}"/>
                </a:ext>
              </a:extLst>
            </p:cNvPr>
            <p:cNvSpPr/>
            <p:nvPr/>
          </p:nvSpPr>
          <p:spPr>
            <a:xfrm rot="8273631">
              <a:off x="4527154" y="2859573"/>
              <a:ext cx="331318" cy="234123"/>
            </a:xfrm>
            <a:prstGeom prst="triangle">
              <a:avLst>
                <a:gd name="adj" fmla="val 1986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Isosceles Triangle 485">
              <a:extLst>
                <a:ext uri="{FF2B5EF4-FFF2-40B4-BE49-F238E27FC236}">
                  <a16:creationId xmlns:a16="http://schemas.microsoft.com/office/drawing/2014/main" id="{442EB136-07F0-4C1C-9CAE-3B6A03733857}"/>
                </a:ext>
              </a:extLst>
            </p:cNvPr>
            <p:cNvSpPr/>
            <p:nvPr/>
          </p:nvSpPr>
          <p:spPr>
            <a:xfrm rot="10562604">
              <a:off x="4275984" y="3024651"/>
              <a:ext cx="331318" cy="364034"/>
            </a:xfrm>
            <a:prstGeom prst="triangle">
              <a:avLst>
                <a:gd name="adj" fmla="val 1986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3" name="Picture 492" descr="A picture containing chair, table, man, standing&#10;&#10;Description automatically generated">
              <a:extLst>
                <a:ext uri="{FF2B5EF4-FFF2-40B4-BE49-F238E27FC236}">
                  <a16:creationId xmlns:a16="http://schemas.microsoft.com/office/drawing/2014/main" id="{5FE55713-C490-45A8-9E01-FA75D458E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994" y="3168893"/>
              <a:ext cx="1596654" cy="1596654"/>
            </a:xfrm>
            <a:prstGeom prst="rect">
              <a:avLst/>
            </a:prstGeom>
          </p:spPr>
        </p:pic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63700F06-24D1-4D3C-9433-21A992EE487F}"/>
                </a:ext>
              </a:extLst>
            </p:cNvPr>
            <p:cNvSpPr/>
            <p:nvPr/>
          </p:nvSpPr>
          <p:spPr>
            <a:xfrm>
              <a:off x="4340134" y="3717199"/>
              <a:ext cx="1628775" cy="1127686"/>
            </a:xfrm>
            <a:custGeom>
              <a:avLst/>
              <a:gdLst>
                <a:gd name="connsiteX0" fmla="*/ 0 w 1628775"/>
                <a:gd name="connsiteY0" fmla="*/ 1028700 h 1127686"/>
                <a:gd name="connsiteX1" fmla="*/ 1047750 w 1628775"/>
                <a:gd name="connsiteY1" fmla="*/ 1028700 h 1127686"/>
                <a:gd name="connsiteX2" fmla="*/ 1628775 w 1628775"/>
                <a:gd name="connsiteY2" fmla="*/ 0 h 1127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8775" h="1127686">
                  <a:moveTo>
                    <a:pt x="0" y="1028700"/>
                  </a:moveTo>
                  <a:cubicBezTo>
                    <a:pt x="388143" y="1114425"/>
                    <a:pt x="776287" y="1200150"/>
                    <a:pt x="1047750" y="1028700"/>
                  </a:cubicBezTo>
                  <a:cubicBezTo>
                    <a:pt x="1319213" y="857250"/>
                    <a:pt x="1473994" y="428625"/>
                    <a:pt x="1628775" y="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A579954A-B958-4032-9C40-F601937B9447}"/>
                </a:ext>
              </a:extLst>
            </p:cNvPr>
            <p:cNvSpPr/>
            <p:nvPr/>
          </p:nvSpPr>
          <p:spPr>
            <a:xfrm>
              <a:off x="4330609" y="2240824"/>
              <a:ext cx="1504950" cy="1485900"/>
            </a:xfrm>
            <a:custGeom>
              <a:avLst/>
              <a:gdLst>
                <a:gd name="connsiteX0" fmla="*/ 0 w 1504950"/>
                <a:gd name="connsiteY0" fmla="*/ 0 h 1485900"/>
                <a:gd name="connsiteX1" fmla="*/ 628650 w 1504950"/>
                <a:gd name="connsiteY1" fmla="*/ 1143000 h 1485900"/>
                <a:gd name="connsiteX2" fmla="*/ 1504950 w 1504950"/>
                <a:gd name="connsiteY2" fmla="*/ 148590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950" h="1485900">
                  <a:moveTo>
                    <a:pt x="0" y="0"/>
                  </a:moveTo>
                  <a:cubicBezTo>
                    <a:pt x="188912" y="447675"/>
                    <a:pt x="377825" y="895350"/>
                    <a:pt x="628650" y="1143000"/>
                  </a:cubicBezTo>
                  <a:cubicBezTo>
                    <a:pt x="879475" y="1390650"/>
                    <a:pt x="1192212" y="1438275"/>
                    <a:pt x="1504950" y="1485900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9" name="Group 538">
              <a:extLst>
                <a:ext uri="{FF2B5EF4-FFF2-40B4-BE49-F238E27FC236}">
                  <a16:creationId xmlns:a16="http://schemas.microsoft.com/office/drawing/2014/main" id="{E7888F12-E0A6-45AB-8976-BB20F5FAE0F7}"/>
                </a:ext>
              </a:extLst>
            </p:cNvPr>
            <p:cNvGrpSpPr/>
            <p:nvPr/>
          </p:nvGrpSpPr>
          <p:grpSpPr>
            <a:xfrm>
              <a:off x="-2564638" y="-423133"/>
              <a:ext cx="10292303" cy="8226596"/>
              <a:chOff x="11036245" y="-272685"/>
              <a:chExt cx="10292303" cy="8226596"/>
            </a:xfrm>
          </p:grpSpPr>
          <p:pic>
            <p:nvPicPr>
              <p:cNvPr id="497" name="Picture 496" descr="A house in the background&#10;&#10;Description automatically generated">
                <a:extLst>
                  <a:ext uri="{FF2B5EF4-FFF2-40B4-BE49-F238E27FC236}">
                    <a16:creationId xmlns:a16="http://schemas.microsoft.com/office/drawing/2014/main" id="{9EDA50DD-5AEA-4BEC-87B2-E61DE8B1E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38483" y="4766400"/>
                <a:ext cx="818993" cy="476250"/>
              </a:xfrm>
              <a:prstGeom prst="rect">
                <a:avLst/>
              </a:prstGeom>
            </p:spPr>
          </p:pic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B3DFFBDC-14F3-4446-BA28-F97669AD3D08}"/>
                  </a:ext>
                </a:extLst>
              </p:cNvPr>
              <p:cNvSpPr txBox="1"/>
              <p:nvPr/>
            </p:nvSpPr>
            <p:spPr>
              <a:xfrm>
                <a:off x="11954309" y="4786377"/>
                <a:ext cx="1136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Residence</a:t>
                </a:r>
              </a:p>
            </p:txBody>
          </p:sp>
          <p:pic>
            <p:nvPicPr>
              <p:cNvPr id="499" name="Picture 498" descr="A picture containing chair, table, man, standing&#10;&#10;Description automatically generated">
                <a:extLst>
                  <a:ext uri="{FF2B5EF4-FFF2-40B4-BE49-F238E27FC236}">
                    <a16:creationId xmlns:a16="http://schemas.microsoft.com/office/drawing/2014/main" id="{47CCA334-9FDF-43B7-ADA9-5D56ED25F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03124" y="4002815"/>
                <a:ext cx="689710" cy="689710"/>
              </a:xfrm>
              <a:prstGeom prst="rect">
                <a:avLst/>
              </a:prstGeom>
            </p:spPr>
          </p:pic>
          <p:sp>
            <p:nvSpPr>
              <p:cNvPr id="500" name="TextBox 499">
                <a:extLst>
                  <a:ext uri="{FF2B5EF4-FFF2-40B4-BE49-F238E27FC236}">
                    <a16:creationId xmlns:a16="http://schemas.microsoft.com/office/drawing/2014/main" id="{1B0DD1F6-5517-4C46-8AE7-6BFE0BA146DC}"/>
                  </a:ext>
                </a:extLst>
              </p:cNvPr>
              <p:cNvSpPr txBox="1"/>
              <p:nvPr/>
            </p:nvSpPr>
            <p:spPr>
              <a:xfrm>
                <a:off x="11954309" y="4199135"/>
                <a:ext cx="1176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Substation</a:t>
                </a:r>
              </a:p>
            </p:txBody>
          </p:sp>
          <p:sp>
            <p:nvSpPr>
              <p:cNvPr id="501" name="Diamond 500">
                <a:extLst>
                  <a:ext uri="{FF2B5EF4-FFF2-40B4-BE49-F238E27FC236}">
                    <a16:creationId xmlns:a16="http://schemas.microsoft.com/office/drawing/2014/main" id="{9419F905-C942-47BA-8FFD-B409A7965F5D}"/>
                  </a:ext>
                </a:extLst>
              </p:cNvPr>
              <p:cNvSpPr/>
              <p:nvPr/>
            </p:nvSpPr>
            <p:spPr>
              <a:xfrm>
                <a:off x="11492986" y="5416309"/>
                <a:ext cx="296788" cy="296788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7FD60DA0-D83C-4456-9EEA-3F4A9A046290}"/>
                  </a:ext>
                </a:extLst>
              </p:cNvPr>
              <p:cNvSpPr txBox="1"/>
              <p:nvPr/>
            </p:nvSpPr>
            <p:spPr>
              <a:xfrm>
                <a:off x="11992494" y="5377858"/>
                <a:ext cx="1857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Local transformer</a:t>
                </a:r>
              </a:p>
            </p:txBody>
          </p: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3FF9009E-5AB3-4391-BCF2-9CB51A153C0B}"/>
                  </a:ext>
                </a:extLst>
              </p:cNvPr>
              <p:cNvGrpSpPr/>
              <p:nvPr/>
            </p:nvGrpSpPr>
            <p:grpSpPr>
              <a:xfrm flipH="1">
                <a:off x="11458429" y="5949803"/>
                <a:ext cx="379100" cy="476251"/>
                <a:chOff x="5047295" y="1930420"/>
                <a:chExt cx="379100" cy="476251"/>
              </a:xfrm>
            </p:grpSpPr>
            <p:sp>
              <p:nvSpPr>
                <p:cNvPr id="511" name="Cylinder 510">
                  <a:extLst>
                    <a:ext uri="{FF2B5EF4-FFF2-40B4-BE49-F238E27FC236}">
                      <a16:creationId xmlns:a16="http://schemas.microsoft.com/office/drawing/2014/main" id="{EA0AB1E5-510D-487D-98DD-A25056CA05F5}"/>
                    </a:ext>
                  </a:extLst>
                </p:cNvPr>
                <p:cNvSpPr/>
                <p:nvPr/>
              </p:nvSpPr>
              <p:spPr>
                <a:xfrm>
                  <a:off x="5191125" y="1930421"/>
                  <a:ext cx="57150" cy="476250"/>
                </a:xfrm>
                <a:prstGeom prst="ca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2" name="Cylinder 511">
                  <a:extLst>
                    <a:ext uri="{FF2B5EF4-FFF2-40B4-BE49-F238E27FC236}">
                      <a16:creationId xmlns:a16="http://schemas.microsoft.com/office/drawing/2014/main" id="{1F5A54B3-90E6-4F26-A7D2-2818CCC69206}"/>
                    </a:ext>
                  </a:extLst>
                </p:cNvPr>
                <p:cNvSpPr/>
                <p:nvPr/>
              </p:nvSpPr>
              <p:spPr>
                <a:xfrm rot="17579891">
                  <a:off x="5213985" y="1763730"/>
                  <a:ext cx="45719" cy="379100"/>
                </a:xfrm>
                <a:prstGeom prst="ca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4" name="TextBox 513">
                <a:extLst>
                  <a:ext uri="{FF2B5EF4-FFF2-40B4-BE49-F238E27FC236}">
                    <a16:creationId xmlns:a16="http://schemas.microsoft.com/office/drawing/2014/main" id="{BE06E8A0-53A2-4D91-B4E1-3D4429F0D73D}"/>
                  </a:ext>
                </a:extLst>
              </p:cNvPr>
              <p:cNvSpPr txBox="1"/>
              <p:nvPr/>
            </p:nvSpPr>
            <p:spPr>
              <a:xfrm>
                <a:off x="11992494" y="5969339"/>
                <a:ext cx="1759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Distribution pole</a:t>
                </a:r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40ABB1D1-2A7C-49B7-A883-C62C94560EDA}"/>
                  </a:ext>
                </a:extLst>
              </p:cNvPr>
              <p:cNvSpPr/>
              <p:nvPr/>
            </p:nvSpPr>
            <p:spPr>
              <a:xfrm>
                <a:off x="11288046" y="6626669"/>
                <a:ext cx="618636" cy="36932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B0384936-4314-4D03-98AB-67D84964BE7C}"/>
                  </a:ext>
                </a:extLst>
              </p:cNvPr>
              <p:cNvSpPr/>
              <p:nvPr/>
            </p:nvSpPr>
            <p:spPr>
              <a:xfrm>
                <a:off x="11374784" y="6766103"/>
                <a:ext cx="177173" cy="6868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A486FAE8-93D8-4BEC-8365-F064908DF667}"/>
                  </a:ext>
                </a:extLst>
              </p:cNvPr>
              <p:cNvSpPr/>
              <p:nvPr/>
            </p:nvSpPr>
            <p:spPr>
              <a:xfrm>
                <a:off x="11645454" y="6766103"/>
                <a:ext cx="177173" cy="6868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C889841-2621-48DC-9649-00F66D0F0796}"/>
                  </a:ext>
                </a:extLst>
              </p:cNvPr>
              <p:cNvSpPr txBox="1"/>
              <p:nvPr/>
            </p:nvSpPr>
            <p:spPr>
              <a:xfrm>
                <a:off x="11990036" y="6610236"/>
                <a:ext cx="14942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Road network</a:t>
                </a:r>
              </a:p>
            </p:txBody>
          </p:sp>
          <p:sp>
            <p:nvSpPr>
              <p:cNvPr id="519" name="Rectangle: Rounded Corners 518">
                <a:extLst>
                  <a:ext uri="{FF2B5EF4-FFF2-40B4-BE49-F238E27FC236}">
                    <a16:creationId xmlns:a16="http://schemas.microsoft.com/office/drawing/2014/main" id="{6058B40C-E75A-4464-B2BF-5F73C19D4C24}"/>
                  </a:ext>
                </a:extLst>
              </p:cNvPr>
              <p:cNvSpPr/>
              <p:nvPr/>
            </p:nvSpPr>
            <p:spPr>
              <a:xfrm>
                <a:off x="11036245" y="-272685"/>
                <a:ext cx="10292303" cy="8226596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AAC57224-CD81-43BA-9E2C-EA457262DCFD}"/>
              </a:ext>
            </a:extLst>
          </p:cNvPr>
          <p:cNvGrpSpPr/>
          <p:nvPr/>
        </p:nvGrpSpPr>
        <p:grpSpPr>
          <a:xfrm>
            <a:off x="9169483" y="-45998"/>
            <a:ext cx="4469627" cy="4149857"/>
            <a:chOff x="7320303" y="2757102"/>
            <a:chExt cx="4469627" cy="4149857"/>
          </a:xfrm>
        </p:grpSpPr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6E5DF9D4-F45A-42A9-8EF6-1BBC43FC5D3B}"/>
                </a:ext>
              </a:extLst>
            </p:cNvPr>
            <p:cNvGrpSpPr/>
            <p:nvPr/>
          </p:nvGrpSpPr>
          <p:grpSpPr>
            <a:xfrm>
              <a:off x="7320303" y="2757102"/>
              <a:ext cx="3453229" cy="2003652"/>
              <a:chOff x="7709146" y="2928458"/>
              <a:chExt cx="3453229" cy="2003652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206FB8F-51D6-4131-A750-BDC50FB88870}"/>
                  </a:ext>
                </a:extLst>
              </p:cNvPr>
              <p:cNvCxnSpPr>
                <a:cxnSpLocks/>
                <a:stCxn id="231" idx="7"/>
                <a:endCxn id="238" idx="3"/>
              </p:cNvCxnSpPr>
              <p:nvPr/>
            </p:nvCxnSpPr>
            <p:spPr>
              <a:xfrm flipV="1">
                <a:off x="7991999" y="3221958"/>
                <a:ext cx="1250062" cy="11265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E1F52B1-EE35-4E66-8B96-DDCD9A033346}"/>
                  </a:ext>
                </a:extLst>
              </p:cNvPr>
              <p:cNvCxnSpPr>
                <a:cxnSpLocks/>
                <a:stCxn id="287" idx="1"/>
                <a:endCxn id="238" idx="5"/>
              </p:cNvCxnSpPr>
              <p:nvPr/>
            </p:nvCxnSpPr>
            <p:spPr>
              <a:xfrm flipH="1" flipV="1">
                <a:off x="9333470" y="3221958"/>
                <a:ext cx="1234242" cy="11353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F9534B96-FD72-4109-AD97-E208B242C693}"/>
                  </a:ext>
                </a:extLst>
              </p:cNvPr>
              <p:cNvSpPr/>
              <p:nvPr/>
            </p:nvSpPr>
            <p:spPr>
              <a:xfrm>
                <a:off x="7881658" y="4329610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7770FFE0-C6B3-4C08-A00A-62E5A9819ADD}"/>
                  </a:ext>
                </a:extLst>
              </p:cNvPr>
              <p:cNvSpPr/>
              <p:nvPr/>
            </p:nvSpPr>
            <p:spPr>
              <a:xfrm>
                <a:off x="9223129" y="3111617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315F50B5-FCEC-4354-84AD-5CAA8877999F}"/>
                  </a:ext>
                </a:extLst>
              </p:cNvPr>
              <p:cNvSpPr/>
              <p:nvPr/>
            </p:nvSpPr>
            <p:spPr>
              <a:xfrm>
                <a:off x="8819095" y="3472858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420A49C9-E514-4AB1-8624-8123CA89CFC8}"/>
                  </a:ext>
                </a:extLst>
              </p:cNvPr>
              <p:cNvSpPr/>
              <p:nvPr/>
            </p:nvSpPr>
            <p:spPr>
              <a:xfrm>
                <a:off x="8371252" y="3890142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164B54B7-F1D4-48D1-A570-BCB09DFC0170}"/>
                  </a:ext>
                </a:extLst>
              </p:cNvPr>
              <p:cNvSpPr/>
              <p:nvPr/>
            </p:nvSpPr>
            <p:spPr>
              <a:xfrm>
                <a:off x="8630252" y="3654229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CD8C3EC8-F932-4B78-916B-234A3F8724D1}"/>
                  </a:ext>
                </a:extLst>
              </p:cNvPr>
              <p:cNvSpPr/>
              <p:nvPr/>
            </p:nvSpPr>
            <p:spPr>
              <a:xfrm>
                <a:off x="8241228" y="3998765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7C966CA8-0EA0-4DCA-8F98-F6C042B29CA7}"/>
                  </a:ext>
                </a:extLst>
              </p:cNvPr>
              <p:cNvSpPr/>
              <p:nvPr/>
            </p:nvSpPr>
            <p:spPr>
              <a:xfrm>
                <a:off x="8037798" y="4188277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F2A339BB-D66D-4F60-A676-8EAF56E7E059}"/>
                  </a:ext>
                </a:extLst>
              </p:cNvPr>
              <p:cNvSpPr/>
              <p:nvPr/>
            </p:nvSpPr>
            <p:spPr>
              <a:xfrm>
                <a:off x="9411904" y="3290690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8C7D3D4F-72C0-4EFA-A015-907C32CFAC32}"/>
                  </a:ext>
                </a:extLst>
              </p:cNvPr>
              <p:cNvSpPr/>
              <p:nvPr/>
            </p:nvSpPr>
            <p:spPr>
              <a:xfrm>
                <a:off x="9564935" y="3432832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B668BC44-8072-4E75-B11C-7C9A85132EE2}"/>
                  </a:ext>
                </a:extLst>
              </p:cNvPr>
              <p:cNvSpPr/>
              <p:nvPr/>
            </p:nvSpPr>
            <p:spPr>
              <a:xfrm>
                <a:off x="9880314" y="3718865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D8A7512F-6A90-4FF4-8EBD-7F3BBDB9396F}"/>
                  </a:ext>
                </a:extLst>
              </p:cNvPr>
              <p:cNvSpPr/>
              <p:nvPr/>
            </p:nvSpPr>
            <p:spPr>
              <a:xfrm>
                <a:off x="10194639" y="4015150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CCC5BCDC-97E0-45FE-A732-714C51237F0C}"/>
                  </a:ext>
                </a:extLst>
              </p:cNvPr>
              <p:cNvSpPr/>
              <p:nvPr/>
            </p:nvSpPr>
            <p:spPr>
              <a:xfrm>
                <a:off x="10548780" y="4338401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E00A9E51-227B-42F4-A165-55F031F9767B}"/>
                  </a:ext>
                </a:extLst>
              </p:cNvPr>
              <p:cNvSpPr/>
              <p:nvPr/>
            </p:nvSpPr>
            <p:spPr>
              <a:xfrm>
                <a:off x="9737015" y="3587926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6FE3D7B8-DDE9-42C8-B57F-A524DEF72936}"/>
                  </a:ext>
                </a:extLst>
              </p:cNvPr>
              <p:cNvSpPr/>
              <p:nvPr/>
            </p:nvSpPr>
            <p:spPr>
              <a:xfrm>
                <a:off x="10323912" y="4132502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B0CBC4C2-FDC8-412B-87F5-B401F824A504}"/>
                  </a:ext>
                </a:extLst>
              </p:cNvPr>
              <p:cNvSpPr/>
              <p:nvPr/>
            </p:nvSpPr>
            <p:spPr>
              <a:xfrm>
                <a:off x="8251931" y="4467674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9182DBDC-D7B8-4F77-B20F-B916A3D1BBA1}"/>
                  </a:ext>
                </a:extLst>
              </p:cNvPr>
              <p:cNvSpPr/>
              <p:nvPr/>
            </p:nvSpPr>
            <p:spPr>
              <a:xfrm>
                <a:off x="8577286" y="4576659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91D4F866-9774-4843-B0DE-7EA9EB9DF9E0}"/>
                  </a:ext>
                </a:extLst>
              </p:cNvPr>
              <p:cNvSpPr/>
              <p:nvPr/>
            </p:nvSpPr>
            <p:spPr>
              <a:xfrm>
                <a:off x="8270000" y="4802837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A0C5C1D7-FC57-4B35-9210-4FC3D331A53C}"/>
                  </a:ext>
                </a:extLst>
              </p:cNvPr>
              <p:cNvSpPr/>
              <p:nvPr/>
            </p:nvSpPr>
            <p:spPr>
              <a:xfrm>
                <a:off x="8033194" y="3767716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F3D63A4A-0F77-496C-A4F6-7775F2FCD8B8}"/>
                  </a:ext>
                </a:extLst>
              </p:cNvPr>
              <p:cNvSpPr/>
              <p:nvPr/>
            </p:nvSpPr>
            <p:spPr>
              <a:xfrm>
                <a:off x="7709146" y="3767716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DB44897D-E2C9-4CF6-8016-A50493F7D538}"/>
                  </a:ext>
                </a:extLst>
              </p:cNvPr>
              <p:cNvSpPr/>
              <p:nvPr/>
            </p:nvSpPr>
            <p:spPr>
              <a:xfrm>
                <a:off x="7872028" y="3512510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6222748E-35D9-4B5B-8F94-C35FFDF30186}"/>
                  </a:ext>
                </a:extLst>
              </p:cNvPr>
              <p:cNvCxnSpPr>
                <a:cxnSpLocks/>
                <a:stCxn id="383" idx="1"/>
                <a:endCxn id="251" idx="5"/>
              </p:cNvCxnSpPr>
              <p:nvPr/>
            </p:nvCxnSpPr>
            <p:spPr>
              <a:xfrm flipH="1" flipV="1">
                <a:off x="8148139" y="4298618"/>
                <a:ext cx="122724" cy="18798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5EDCC673-ED6C-40F7-94DE-9EDC16CAADCC}"/>
                  </a:ext>
                </a:extLst>
              </p:cNvPr>
              <p:cNvCxnSpPr>
                <a:cxnSpLocks/>
                <a:stCxn id="385" idx="1"/>
                <a:endCxn id="383" idx="6"/>
              </p:cNvCxnSpPr>
              <p:nvPr/>
            </p:nvCxnSpPr>
            <p:spPr>
              <a:xfrm flipH="1" flipV="1">
                <a:off x="8381204" y="4532311"/>
                <a:ext cx="215014" cy="6328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73A71723-9178-4CB2-93F0-4FBCE4ABCEF7}"/>
                  </a:ext>
                </a:extLst>
              </p:cNvPr>
              <p:cNvCxnSpPr>
                <a:cxnSpLocks/>
                <a:stCxn id="385" idx="3"/>
                <a:endCxn id="387" idx="7"/>
              </p:cNvCxnSpPr>
              <p:nvPr/>
            </p:nvCxnSpPr>
            <p:spPr>
              <a:xfrm flipH="1">
                <a:off x="8380341" y="4687000"/>
                <a:ext cx="215877" cy="13476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D6699CC7-17B4-42C1-AD20-9B6DAEE28809}"/>
                  </a:ext>
                </a:extLst>
              </p:cNvPr>
              <p:cNvCxnSpPr>
                <a:cxnSpLocks/>
                <a:stCxn id="250" idx="1"/>
                <a:endCxn id="388" idx="5"/>
              </p:cNvCxnSpPr>
              <p:nvPr/>
            </p:nvCxnSpPr>
            <p:spPr>
              <a:xfrm flipH="1" flipV="1">
                <a:off x="8143535" y="3878057"/>
                <a:ext cx="116625" cy="13964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2CBD0CEB-3C7D-4D7F-8768-FD86DBE19274}"/>
                  </a:ext>
                </a:extLst>
              </p:cNvPr>
              <p:cNvCxnSpPr>
                <a:cxnSpLocks/>
                <a:stCxn id="388" idx="3"/>
                <a:endCxn id="389" idx="5"/>
              </p:cNvCxnSpPr>
              <p:nvPr/>
            </p:nvCxnSpPr>
            <p:spPr>
              <a:xfrm flipH="1">
                <a:off x="7819487" y="3878057"/>
                <a:ext cx="23263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DE983907-A376-44CD-8908-70AF71578E35}"/>
                  </a:ext>
                </a:extLst>
              </p:cNvPr>
              <p:cNvCxnSpPr>
                <a:cxnSpLocks/>
                <a:stCxn id="391" idx="3"/>
                <a:endCxn id="389" idx="0"/>
              </p:cNvCxnSpPr>
              <p:nvPr/>
            </p:nvCxnSpPr>
            <p:spPr>
              <a:xfrm flipH="1">
                <a:off x="7773783" y="3622851"/>
                <a:ext cx="117177" cy="14486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29C1C6F2-5005-4955-878B-19CAF6E4ABC6}"/>
                  </a:ext>
                </a:extLst>
              </p:cNvPr>
              <p:cNvSpPr/>
              <p:nvPr/>
            </p:nvSpPr>
            <p:spPr>
              <a:xfrm>
                <a:off x="8857818" y="3871395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3AB630BF-A583-4987-87C9-F4F8C1BFDF77}"/>
                  </a:ext>
                </a:extLst>
              </p:cNvPr>
              <p:cNvCxnSpPr>
                <a:cxnSpLocks/>
                <a:stCxn id="398" idx="1"/>
                <a:endCxn id="244" idx="5"/>
              </p:cNvCxnSpPr>
              <p:nvPr/>
            </p:nvCxnSpPr>
            <p:spPr>
              <a:xfrm flipH="1" flipV="1">
                <a:off x="8740593" y="3764570"/>
                <a:ext cx="136157" cy="12575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6FCFC5C4-875D-4A24-8A98-68A24104D71E}"/>
                  </a:ext>
                </a:extLst>
              </p:cNvPr>
              <p:cNvSpPr/>
              <p:nvPr/>
            </p:nvSpPr>
            <p:spPr>
              <a:xfrm>
                <a:off x="10130002" y="3460236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5A951F14-E5D2-41BC-8F90-EF2A49C07CF6}"/>
                  </a:ext>
                </a:extLst>
              </p:cNvPr>
              <p:cNvSpPr/>
              <p:nvPr/>
            </p:nvSpPr>
            <p:spPr>
              <a:xfrm>
                <a:off x="9649169" y="3107998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B0B01067-B2FB-4563-B923-7503C0DD4F00}"/>
                  </a:ext>
                </a:extLst>
              </p:cNvPr>
              <p:cNvSpPr/>
              <p:nvPr/>
            </p:nvSpPr>
            <p:spPr>
              <a:xfrm>
                <a:off x="9880314" y="2928458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>
                <a:extLst>
                  <a:ext uri="{FF2B5EF4-FFF2-40B4-BE49-F238E27FC236}">
                    <a16:creationId xmlns:a16="http://schemas.microsoft.com/office/drawing/2014/main" id="{5477C983-18D9-409B-8E39-776A518D71D9}"/>
                  </a:ext>
                </a:extLst>
              </p:cNvPr>
              <p:cNvSpPr/>
              <p:nvPr/>
            </p:nvSpPr>
            <p:spPr>
              <a:xfrm>
                <a:off x="10194638" y="2976510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>
                <a:extLst>
                  <a:ext uri="{FF2B5EF4-FFF2-40B4-BE49-F238E27FC236}">
                    <a16:creationId xmlns:a16="http://schemas.microsoft.com/office/drawing/2014/main" id="{223BA464-CBFE-486D-8508-C67151A33A1B}"/>
                  </a:ext>
                </a:extLst>
              </p:cNvPr>
              <p:cNvSpPr/>
              <p:nvPr/>
            </p:nvSpPr>
            <p:spPr>
              <a:xfrm>
                <a:off x="10624975" y="4036446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C1126348-A1FF-42B0-83BF-E69E6B4173D3}"/>
                  </a:ext>
                </a:extLst>
              </p:cNvPr>
              <p:cNvSpPr/>
              <p:nvPr/>
            </p:nvSpPr>
            <p:spPr>
              <a:xfrm>
                <a:off x="10920284" y="4123640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72FD9174-65E3-4B9B-8B2B-118F6D6482C7}"/>
                  </a:ext>
                </a:extLst>
              </p:cNvPr>
              <p:cNvSpPr/>
              <p:nvPr/>
            </p:nvSpPr>
            <p:spPr>
              <a:xfrm>
                <a:off x="11033102" y="3806758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B96DC4D1-AAD3-44F1-B4B0-CF2F760616A0}"/>
                  </a:ext>
                </a:extLst>
              </p:cNvPr>
              <p:cNvCxnSpPr>
                <a:cxnSpLocks/>
                <a:stCxn id="401" idx="3"/>
                <a:endCxn id="252" idx="7"/>
              </p:cNvCxnSpPr>
              <p:nvPr/>
            </p:nvCxnSpPr>
            <p:spPr>
              <a:xfrm flipH="1">
                <a:off x="9522245" y="3218339"/>
                <a:ext cx="145856" cy="9128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0CA9DFAF-9DD4-4BD6-A24F-DFFEBE41BE0F}"/>
                  </a:ext>
                </a:extLst>
              </p:cNvPr>
              <p:cNvCxnSpPr>
                <a:cxnSpLocks/>
                <a:stCxn id="402" idx="3"/>
                <a:endCxn id="401" idx="7"/>
              </p:cNvCxnSpPr>
              <p:nvPr/>
            </p:nvCxnSpPr>
            <p:spPr>
              <a:xfrm flipH="1">
                <a:off x="9759510" y="3038799"/>
                <a:ext cx="139736" cy="8813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328BACD2-A657-460B-9D35-86A4F2A3EA93}"/>
                  </a:ext>
                </a:extLst>
              </p:cNvPr>
              <p:cNvCxnSpPr>
                <a:cxnSpLocks/>
                <a:stCxn id="403" idx="2"/>
                <a:endCxn id="402" idx="6"/>
              </p:cNvCxnSpPr>
              <p:nvPr/>
            </p:nvCxnSpPr>
            <p:spPr>
              <a:xfrm flipH="1" flipV="1">
                <a:off x="10009587" y="2993095"/>
                <a:ext cx="185051" cy="4805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22374D61-8FD0-4971-A43D-BCCFD2098FD4}"/>
                  </a:ext>
                </a:extLst>
              </p:cNvPr>
              <p:cNvCxnSpPr>
                <a:cxnSpLocks/>
                <a:stCxn id="400" idx="2"/>
                <a:endCxn id="381" idx="7"/>
              </p:cNvCxnSpPr>
              <p:nvPr/>
            </p:nvCxnSpPr>
            <p:spPr>
              <a:xfrm flipH="1">
                <a:off x="9847356" y="3524873"/>
                <a:ext cx="282646" cy="8198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64FEF42B-294F-4D8E-BF09-AC9DB88BE486}"/>
                  </a:ext>
                </a:extLst>
              </p:cNvPr>
              <p:cNvCxnSpPr>
                <a:cxnSpLocks/>
                <a:stCxn id="404" idx="2"/>
                <a:endCxn id="382" idx="7"/>
              </p:cNvCxnSpPr>
              <p:nvPr/>
            </p:nvCxnSpPr>
            <p:spPr>
              <a:xfrm flipH="1">
                <a:off x="10434253" y="4101083"/>
                <a:ext cx="190722" cy="503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E77C1A16-B125-4CC6-B32F-F0003CB1772A}"/>
                  </a:ext>
                </a:extLst>
              </p:cNvPr>
              <p:cNvCxnSpPr>
                <a:cxnSpLocks/>
                <a:stCxn id="405" idx="2"/>
                <a:endCxn id="404" idx="6"/>
              </p:cNvCxnSpPr>
              <p:nvPr/>
            </p:nvCxnSpPr>
            <p:spPr>
              <a:xfrm flipH="1" flipV="1">
                <a:off x="10754248" y="4101083"/>
                <a:ext cx="166036" cy="871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5DF5D373-6519-4F0D-A80C-04C08D54BBA4}"/>
                  </a:ext>
                </a:extLst>
              </p:cNvPr>
              <p:cNvCxnSpPr>
                <a:cxnSpLocks/>
                <a:stCxn id="405" idx="7"/>
                <a:endCxn id="406" idx="4"/>
              </p:cNvCxnSpPr>
              <p:nvPr/>
            </p:nvCxnSpPr>
            <p:spPr>
              <a:xfrm flipV="1">
                <a:off x="11030625" y="3936031"/>
                <a:ext cx="67114" cy="206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E6D77C2B-9974-4A6F-A366-13B63DCA6247}"/>
                </a:ext>
              </a:extLst>
            </p:cNvPr>
            <p:cNvGrpSpPr/>
            <p:nvPr/>
          </p:nvGrpSpPr>
          <p:grpSpPr>
            <a:xfrm flipH="1">
              <a:off x="8336701" y="4903307"/>
              <a:ext cx="3453229" cy="2003652"/>
              <a:chOff x="7709146" y="2928458"/>
              <a:chExt cx="3453229" cy="2003652"/>
            </a:xfrm>
          </p:grpSpPr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7D66F4A7-FEA5-47A5-9A3E-D757D599EC78}"/>
                  </a:ext>
                </a:extLst>
              </p:cNvPr>
              <p:cNvCxnSpPr>
                <a:cxnSpLocks/>
                <a:stCxn id="417" idx="7"/>
                <a:endCxn id="418" idx="3"/>
              </p:cNvCxnSpPr>
              <p:nvPr/>
            </p:nvCxnSpPr>
            <p:spPr>
              <a:xfrm flipV="1">
                <a:off x="7991999" y="3221958"/>
                <a:ext cx="1250062" cy="11265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C39A2B69-7129-4EE5-A502-014E3F9D2496}"/>
                  </a:ext>
                </a:extLst>
              </p:cNvPr>
              <p:cNvCxnSpPr>
                <a:cxnSpLocks/>
                <a:stCxn id="428" idx="1"/>
                <a:endCxn id="418" idx="5"/>
              </p:cNvCxnSpPr>
              <p:nvPr/>
            </p:nvCxnSpPr>
            <p:spPr>
              <a:xfrm flipH="1" flipV="1">
                <a:off x="9333470" y="3221958"/>
                <a:ext cx="1234242" cy="11353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58FDE081-44D4-49A5-9DC6-3EBCA83D1DF7}"/>
                  </a:ext>
                </a:extLst>
              </p:cNvPr>
              <p:cNvSpPr/>
              <p:nvPr/>
            </p:nvSpPr>
            <p:spPr>
              <a:xfrm>
                <a:off x="7881658" y="4329610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50B481EF-7A75-424A-91C5-5836FB565C7F}"/>
                  </a:ext>
                </a:extLst>
              </p:cNvPr>
              <p:cNvSpPr/>
              <p:nvPr/>
            </p:nvSpPr>
            <p:spPr>
              <a:xfrm>
                <a:off x="9223129" y="3111617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C7FE4EB7-683B-45BE-A82E-578215E5CFC6}"/>
                  </a:ext>
                </a:extLst>
              </p:cNvPr>
              <p:cNvSpPr/>
              <p:nvPr/>
            </p:nvSpPr>
            <p:spPr>
              <a:xfrm>
                <a:off x="8819095" y="3472858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D4369148-BEF7-4A10-9327-1A10E9B33E45}"/>
                  </a:ext>
                </a:extLst>
              </p:cNvPr>
              <p:cNvSpPr/>
              <p:nvPr/>
            </p:nvSpPr>
            <p:spPr>
              <a:xfrm>
                <a:off x="8371252" y="3890142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54B925D4-BE43-42D0-AF20-D45D222AB866}"/>
                  </a:ext>
                </a:extLst>
              </p:cNvPr>
              <p:cNvSpPr/>
              <p:nvPr/>
            </p:nvSpPr>
            <p:spPr>
              <a:xfrm>
                <a:off x="8630252" y="3654229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AF1F004A-DF8F-4F84-83BA-4544FCCF5761}"/>
                  </a:ext>
                </a:extLst>
              </p:cNvPr>
              <p:cNvSpPr/>
              <p:nvPr/>
            </p:nvSpPr>
            <p:spPr>
              <a:xfrm>
                <a:off x="8241228" y="3998765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38164250-F5EE-4C86-92AA-76ADCA8B3A5E}"/>
                  </a:ext>
                </a:extLst>
              </p:cNvPr>
              <p:cNvSpPr/>
              <p:nvPr/>
            </p:nvSpPr>
            <p:spPr>
              <a:xfrm>
                <a:off x="8037798" y="4188277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D86C05C1-B607-43D4-BAE7-D5F553F9F164}"/>
                  </a:ext>
                </a:extLst>
              </p:cNvPr>
              <p:cNvSpPr/>
              <p:nvPr/>
            </p:nvSpPr>
            <p:spPr>
              <a:xfrm>
                <a:off x="9411904" y="3290690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939449F2-0696-44AD-9C31-A83EE8543FE5}"/>
                  </a:ext>
                </a:extLst>
              </p:cNvPr>
              <p:cNvSpPr/>
              <p:nvPr/>
            </p:nvSpPr>
            <p:spPr>
              <a:xfrm>
                <a:off x="9564935" y="3432832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43F37568-C017-4DF0-8955-CC19712B56AA}"/>
                  </a:ext>
                </a:extLst>
              </p:cNvPr>
              <p:cNvSpPr/>
              <p:nvPr/>
            </p:nvSpPr>
            <p:spPr>
              <a:xfrm>
                <a:off x="9880314" y="3718865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06E3477D-F35F-4C81-9687-49DBA381E6FF}"/>
                  </a:ext>
                </a:extLst>
              </p:cNvPr>
              <p:cNvSpPr/>
              <p:nvPr/>
            </p:nvSpPr>
            <p:spPr>
              <a:xfrm>
                <a:off x="10194639" y="4015150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52C64941-D874-41D0-99E4-B0078E16E943}"/>
                  </a:ext>
                </a:extLst>
              </p:cNvPr>
              <p:cNvSpPr/>
              <p:nvPr/>
            </p:nvSpPr>
            <p:spPr>
              <a:xfrm>
                <a:off x="10548780" y="4338401"/>
                <a:ext cx="129273" cy="1292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>
                <a:extLst>
                  <a:ext uri="{FF2B5EF4-FFF2-40B4-BE49-F238E27FC236}">
                    <a16:creationId xmlns:a16="http://schemas.microsoft.com/office/drawing/2014/main" id="{DF9C13E9-2C74-4D8B-9281-ECAB047A73E0}"/>
                  </a:ext>
                </a:extLst>
              </p:cNvPr>
              <p:cNvSpPr/>
              <p:nvPr/>
            </p:nvSpPr>
            <p:spPr>
              <a:xfrm>
                <a:off x="9737015" y="3587926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22BC9857-E08A-435D-96A3-A048E755D043}"/>
                  </a:ext>
                </a:extLst>
              </p:cNvPr>
              <p:cNvSpPr/>
              <p:nvPr/>
            </p:nvSpPr>
            <p:spPr>
              <a:xfrm>
                <a:off x="10323912" y="4132502"/>
                <a:ext cx="129273" cy="12927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274306DD-F485-4DC2-9793-C1E84BBBD2AA}"/>
                  </a:ext>
                </a:extLst>
              </p:cNvPr>
              <p:cNvSpPr/>
              <p:nvPr/>
            </p:nvSpPr>
            <p:spPr>
              <a:xfrm>
                <a:off x="8251931" y="4467674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9B58C8D0-8D3F-4B24-979F-7D6A9E91A515}"/>
                  </a:ext>
                </a:extLst>
              </p:cNvPr>
              <p:cNvSpPr/>
              <p:nvPr/>
            </p:nvSpPr>
            <p:spPr>
              <a:xfrm>
                <a:off x="8577286" y="4576659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>
                <a:extLst>
                  <a:ext uri="{FF2B5EF4-FFF2-40B4-BE49-F238E27FC236}">
                    <a16:creationId xmlns:a16="http://schemas.microsoft.com/office/drawing/2014/main" id="{8958B2BD-E4CF-40AE-87A3-755BFD36BF96}"/>
                  </a:ext>
                </a:extLst>
              </p:cNvPr>
              <p:cNvSpPr/>
              <p:nvPr/>
            </p:nvSpPr>
            <p:spPr>
              <a:xfrm>
                <a:off x="8270000" y="4802837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D9DC36E7-83DA-4189-A3DB-AA577EF7AB33}"/>
                  </a:ext>
                </a:extLst>
              </p:cNvPr>
              <p:cNvSpPr/>
              <p:nvPr/>
            </p:nvSpPr>
            <p:spPr>
              <a:xfrm>
                <a:off x="8033194" y="3767716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D515E17B-47D1-4D29-BE7F-84C2BDD42935}"/>
                  </a:ext>
                </a:extLst>
              </p:cNvPr>
              <p:cNvSpPr/>
              <p:nvPr/>
            </p:nvSpPr>
            <p:spPr>
              <a:xfrm>
                <a:off x="7709146" y="3767716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5DC554AF-8467-427D-81C2-8F7772A20EDD}"/>
                  </a:ext>
                </a:extLst>
              </p:cNvPr>
              <p:cNvSpPr/>
              <p:nvPr/>
            </p:nvSpPr>
            <p:spPr>
              <a:xfrm>
                <a:off x="7872028" y="3512510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874D5E80-ED3C-463C-A95F-117EF7383F7D}"/>
                  </a:ext>
                </a:extLst>
              </p:cNvPr>
              <p:cNvCxnSpPr>
                <a:cxnSpLocks/>
                <a:stCxn id="431" idx="1"/>
                <a:endCxn id="423" idx="5"/>
              </p:cNvCxnSpPr>
              <p:nvPr/>
            </p:nvCxnSpPr>
            <p:spPr>
              <a:xfrm flipH="1" flipV="1">
                <a:off x="8148139" y="4298618"/>
                <a:ext cx="122724" cy="18798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C275898B-347B-408D-AC7D-C10B039DAB64}"/>
                  </a:ext>
                </a:extLst>
              </p:cNvPr>
              <p:cNvCxnSpPr>
                <a:cxnSpLocks/>
                <a:stCxn id="432" idx="1"/>
                <a:endCxn id="431" idx="6"/>
              </p:cNvCxnSpPr>
              <p:nvPr/>
            </p:nvCxnSpPr>
            <p:spPr>
              <a:xfrm flipH="1" flipV="1">
                <a:off x="8381204" y="4532311"/>
                <a:ext cx="215014" cy="6328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980B90D8-78CF-4DE3-9726-879AC385D87E}"/>
                  </a:ext>
                </a:extLst>
              </p:cNvPr>
              <p:cNvCxnSpPr>
                <a:cxnSpLocks/>
                <a:stCxn id="432" idx="3"/>
                <a:endCxn id="433" idx="7"/>
              </p:cNvCxnSpPr>
              <p:nvPr/>
            </p:nvCxnSpPr>
            <p:spPr>
              <a:xfrm flipH="1">
                <a:off x="8380341" y="4687000"/>
                <a:ext cx="215877" cy="13476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FD8D7D0F-08FB-4FF7-9193-DDF4AFD26C5B}"/>
                  </a:ext>
                </a:extLst>
              </p:cNvPr>
              <p:cNvCxnSpPr>
                <a:cxnSpLocks/>
                <a:stCxn id="422" idx="1"/>
                <a:endCxn id="434" idx="5"/>
              </p:cNvCxnSpPr>
              <p:nvPr/>
            </p:nvCxnSpPr>
            <p:spPr>
              <a:xfrm flipH="1" flipV="1">
                <a:off x="8143535" y="3878057"/>
                <a:ext cx="116625" cy="13964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E741E0D0-55A6-4CD2-BCD1-775FA9AD9FAB}"/>
                  </a:ext>
                </a:extLst>
              </p:cNvPr>
              <p:cNvCxnSpPr>
                <a:cxnSpLocks/>
                <a:stCxn id="434" idx="3"/>
                <a:endCxn id="435" idx="5"/>
              </p:cNvCxnSpPr>
              <p:nvPr/>
            </p:nvCxnSpPr>
            <p:spPr>
              <a:xfrm flipH="1">
                <a:off x="7819487" y="3878057"/>
                <a:ext cx="23263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00AB264B-6155-4C05-B6DC-AB65D2F8BA88}"/>
                  </a:ext>
                </a:extLst>
              </p:cNvPr>
              <p:cNvCxnSpPr>
                <a:cxnSpLocks/>
                <a:stCxn id="436" idx="3"/>
                <a:endCxn id="435" idx="0"/>
              </p:cNvCxnSpPr>
              <p:nvPr/>
            </p:nvCxnSpPr>
            <p:spPr>
              <a:xfrm flipH="1">
                <a:off x="7773783" y="3622851"/>
                <a:ext cx="117177" cy="14486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9F9B767F-C1FD-4351-96EE-C35FB8195BB8}"/>
                  </a:ext>
                </a:extLst>
              </p:cNvPr>
              <p:cNvSpPr/>
              <p:nvPr/>
            </p:nvSpPr>
            <p:spPr>
              <a:xfrm>
                <a:off x="8857818" y="3871395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654EA40F-6D14-4DC4-BF7E-A4FA424516C8}"/>
                  </a:ext>
                </a:extLst>
              </p:cNvPr>
              <p:cNvCxnSpPr>
                <a:cxnSpLocks/>
                <a:stCxn id="443" idx="1"/>
                <a:endCxn id="421" idx="5"/>
              </p:cNvCxnSpPr>
              <p:nvPr/>
            </p:nvCxnSpPr>
            <p:spPr>
              <a:xfrm flipH="1" flipV="1">
                <a:off x="8740593" y="3764570"/>
                <a:ext cx="136157" cy="12575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1169FCC0-9302-429F-B09B-12ACB996A1A7}"/>
                  </a:ext>
                </a:extLst>
              </p:cNvPr>
              <p:cNvSpPr/>
              <p:nvPr/>
            </p:nvSpPr>
            <p:spPr>
              <a:xfrm>
                <a:off x="10130002" y="3460236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A026BFD2-A8C0-496A-9DF9-8A3EB93931FE}"/>
                  </a:ext>
                </a:extLst>
              </p:cNvPr>
              <p:cNvSpPr/>
              <p:nvPr/>
            </p:nvSpPr>
            <p:spPr>
              <a:xfrm>
                <a:off x="9649169" y="3107998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FF89B9A6-827A-4551-B1D6-C7621BF097A4}"/>
                  </a:ext>
                </a:extLst>
              </p:cNvPr>
              <p:cNvSpPr/>
              <p:nvPr/>
            </p:nvSpPr>
            <p:spPr>
              <a:xfrm>
                <a:off x="9880314" y="2928458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DD047721-2E78-4667-91B9-C1336A702F82}"/>
                  </a:ext>
                </a:extLst>
              </p:cNvPr>
              <p:cNvSpPr/>
              <p:nvPr/>
            </p:nvSpPr>
            <p:spPr>
              <a:xfrm>
                <a:off x="10194638" y="2976510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A36EB232-53CF-4957-AAA6-A915E5704CE9}"/>
                  </a:ext>
                </a:extLst>
              </p:cNvPr>
              <p:cNvSpPr/>
              <p:nvPr/>
            </p:nvSpPr>
            <p:spPr>
              <a:xfrm>
                <a:off x="10624975" y="4036446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0CCD8F5D-6DA6-48F9-965B-EB5BFE575E76}"/>
                  </a:ext>
                </a:extLst>
              </p:cNvPr>
              <p:cNvSpPr/>
              <p:nvPr/>
            </p:nvSpPr>
            <p:spPr>
              <a:xfrm>
                <a:off x="10920284" y="4123640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Oval 450">
                <a:extLst>
                  <a:ext uri="{FF2B5EF4-FFF2-40B4-BE49-F238E27FC236}">
                    <a16:creationId xmlns:a16="http://schemas.microsoft.com/office/drawing/2014/main" id="{78D298C4-38F6-4933-987E-74A7E294958D}"/>
                  </a:ext>
                </a:extLst>
              </p:cNvPr>
              <p:cNvSpPr/>
              <p:nvPr/>
            </p:nvSpPr>
            <p:spPr>
              <a:xfrm>
                <a:off x="11033102" y="3806758"/>
                <a:ext cx="129273" cy="12927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0AF06020-61F2-4A2E-B38D-B1269F666E61}"/>
                  </a:ext>
                </a:extLst>
              </p:cNvPr>
              <p:cNvCxnSpPr>
                <a:cxnSpLocks/>
                <a:stCxn id="446" idx="3"/>
                <a:endCxn id="424" idx="7"/>
              </p:cNvCxnSpPr>
              <p:nvPr/>
            </p:nvCxnSpPr>
            <p:spPr>
              <a:xfrm flipH="1">
                <a:off x="9522245" y="3218339"/>
                <a:ext cx="145856" cy="9128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FD44BA1E-2189-44FF-A664-B5D15633C0C5}"/>
                  </a:ext>
                </a:extLst>
              </p:cNvPr>
              <p:cNvCxnSpPr>
                <a:cxnSpLocks/>
                <a:stCxn id="447" idx="3"/>
                <a:endCxn id="446" idx="7"/>
              </p:cNvCxnSpPr>
              <p:nvPr/>
            </p:nvCxnSpPr>
            <p:spPr>
              <a:xfrm flipH="1">
                <a:off x="9759510" y="3038799"/>
                <a:ext cx="139736" cy="8813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AC647362-EF77-4C39-A3C2-B3402DBEB2AD}"/>
                  </a:ext>
                </a:extLst>
              </p:cNvPr>
              <p:cNvCxnSpPr>
                <a:cxnSpLocks/>
                <a:stCxn id="448" idx="2"/>
                <a:endCxn id="447" idx="6"/>
              </p:cNvCxnSpPr>
              <p:nvPr/>
            </p:nvCxnSpPr>
            <p:spPr>
              <a:xfrm flipH="1" flipV="1">
                <a:off x="10009587" y="2993095"/>
                <a:ext cx="185051" cy="4805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406DD991-75D0-4C98-9B34-F79EEA0E524A}"/>
                  </a:ext>
                </a:extLst>
              </p:cNvPr>
              <p:cNvCxnSpPr>
                <a:cxnSpLocks/>
                <a:stCxn id="445" idx="2"/>
                <a:endCxn id="429" idx="7"/>
              </p:cNvCxnSpPr>
              <p:nvPr/>
            </p:nvCxnSpPr>
            <p:spPr>
              <a:xfrm flipH="1">
                <a:off x="9847356" y="3524873"/>
                <a:ext cx="282646" cy="8198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226ACC73-D2C2-49C9-98A8-D71E527A9942}"/>
                  </a:ext>
                </a:extLst>
              </p:cNvPr>
              <p:cNvCxnSpPr>
                <a:cxnSpLocks/>
                <a:stCxn id="449" idx="2"/>
                <a:endCxn id="430" idx="7"/>
              </p:cNvCxnSpPr>
              <p:nvPr/>
            </p:nvCxnSpPr>
            <p:spPr>
              <a:xfrm flipH="1">
                <a:off x="10434253" y="4101083"/>
                <a:ext cx="190722" cy="503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09C01635-C6BE-4615-BF1B-7E8D8EDE4DBB}"/>
                  </a:ext>
                </a:extLst>
              </p:cNvPr>
              <p:cNvCxnSpPr>
                <a:cxnSpLocks/>
                <a:stCxn id="450" idx="2"/>
                <a:endCxn id="449" idx="6"/>
              </p:cNvCxnSpPr>
              <p:nvPr/>
            </p:nvCxnSpPr>
            <p:spPr>
              <a:xfrm flipH="1" flipV="1">
                <a:off x="10754248" y="4101083"/>
                <a:ext cx="166036" cy="871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16DEF4F9-5DEF-4ED5-805F-735A38E3000A}"/>
                  </a:ext>
                </a:extLst>
              </p:cNvPr>
              <p:cNvCxnSpPr>
                <a:cxnSpLocks/>
                <a:stCxn id="450" idx="7"/>
                <a:endCxn id="451" idx="4"/>
              </p:cNvCxnSpPr>
              <p:nvPr/>
            </p:nvCxnSpPr>
            <p:spPr>
              <a:xfrm flipV="1">
                <a:off x="11030625" y="3936031"/>
                <a:ext cx="67114" cy="206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6FBC85B2-F248-4BC1-A3DE-372E3A57461E}"/>
                </a:ext>
              </a:extLst>
            </p:cNvPr>
            <p:cNvSpPr/>
            <p:nvPr/>
          </p:nvSpPr>
          <p:spPr>
            <a:xfrm>
              <a:off x="11202732" y="4704189"/>
              <a:ext cx="129273" cy="12927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E10E54AB-7DFC-4F01-8672-E2ECB4D67992}"/>
                </a:ext>
              </a:extLst>
            </p:cNvPr>
            <p:cNvCxnSpPr>
              <a:cxnSpLocks/>
              <a:stCxn id="287" idx="6"/>
              <a:endCxn id="459" idx="1"/>
            </p:cNvCxnSpPr>
            <p:nvPr/>
          </p:nvCxnSpPr>
          <p:spPr>
            <a:xfrm>
              <a:off x="10289210" y="4231682"/>
              <a:ext cx="932454" cy="49143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534EDA4F-5C6A-49CE-B27C-1E662C489E0B}"/>
                </a:ext>
              </a:extLst>
            </p:cNvPr>
            <p:cNvCxnSpPr>
              <a:cxnSpLocks/>
              <a:stCxn id="418" idx="2"/>
              <a:endCxn id="459" idx="3"/>
            </p:cNvCxnSpPr>
            <p:nvPr/>
          </p:nvCxnSpPr>
          <p:spPr>
            <a:xfrm flipV="1">
              <a:off x="10275947" y="4814530"/>
              <a:ext cx="945717" cy="33657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7834C93B-952E-4FEB-B1D3-C1E8F01C5361}"/>
              </a:ext>
            </a:extLst>
          </p:cNvPr>
          <p:cNvCxnSpPr/>
          <p:nvPr/>
        </p:nvCxnSpPr>
        <p:spPr>
          <a:xfrm>
            <a:off x="11319719" y="5059838"/>
            <a:ext cx="29678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TextBox 504">
            <a:extLst>
              <a:ext uri="{FF2B5EF4-FFF2-40B4-BE49-F238E27FC236}">
                <a16:creationId xmlns:a16="http://schemas.microsoft.com/office/drawing/2014/main" id="{9CBE866A-9C85-4FC1-ABBF-1525F206E75D}"/>
              </a:ext>
            </a:extLst>
          </p:cNvPr>
          <p:cNvSpPr txBox="1"/>
          <p:nvPr/>
        </p:nvSpPr>
        <p:spPr>
          <a:xfrm>
            <a:off x="11840822" y="4883273"/>
            <a:ext cx="20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voltage feeder</a:t>
            </a:r>
          </a:p>
        </p:txBody>
      </p: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BC30618F-F801-46FF-A2AA-D5AA336ADDE2}"/>
              </a:ext>
            </a:extLst>
          </p:cNvPr>
          <p:cNvCxnSpPr/>
          <p:nvPr/>
        </p:nvCxnSpPr>
        <p:spPr>
          <a:xfrm>
            <a:off x="11319719" y="5525789"/>
            <a:ext cx="296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TextBox 506">
            <a:extLst>
              <a:ext uri="{FF2B5EF4-FFF2-40B4-BE49-F238E27FC236}">
                <a16:creationId xmlns:a16="http://schemas.microsoft.com/office/drawing/2014/main" id="{559456F7-A076-40D3-B454-E15994E0F40C}"/>
              </a:ext>
            </a:extLst>
          </p:cNvPr>
          <p:cNvSpPr txBox="1"/>
          <p:nvPr/>
        </p:nvSpPr>
        <p:spPr>
          <a:xfrm>
            <a:off x="11839115" y="5336715"/>
            <a:ext cx="175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network</a:t>
            </a:r>
          </a:p>
        </p:txBody>
      </p: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57C22307-4D6B-49B6-B55F-4179E07CC2FD}"/>
              </a:ext>
            </a:extLst>
          </p:cNvPr>
          <p:cNvCxnSpPr/>
          <p:nvPr/>
        </p:nvCxnSpPr>
        <p:spPr>
          <a:xfrm>
            <a:off x="11319719" y="5972746"/>
            <a:ext cx="2967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TextBox 508">
            <a:extLst>
              <a:ext uri="{FF2B5EF4-FFF2-40B4-BE49-F238E27FC236}">
                <a16:creationId xmlns:a16="http://schemas.microsoft.com/office/drawing/2014/main" id="{E91A46A6-E527-45E4-928F-D346CA09B1FD}"/>
              </a:ext>
            </a:extLst>
          </p:cNvPr>
          <p:cNvSpPr txBox="1"/>
          <p:nvPr/>
        </p:nvSpPr>
        <p:spPr>
          <a:xfrm>
            <a:off x="11839115" y="5784301"/>
            <a:ext cx="199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Secondary network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AAFC69BF-D329-475D-9371-573BC2E32A78}"/>
              </a:ext>
            </a:extLst>
          </p:cNvPr>
          <p:cNvSpPr txBox="1"/>
          <p:nvPr/>
        </p:nvSpPr>
        <p:spPr>
          <a:xfrm>
            <a:off x="9350805" y="5323238"/>
            <a:ext cx="183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transformer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8A63323F-838C-434E-9DBF-707DE057641D}"/>
              </a:ext>
            </a:extLst>
          </p:cNvPr>
          <p:cNvSpPr txBox="1"/>
          <p:nvPr/>
        </p:nvSpPr>
        <p:spPr>
          <a:xfrm>
            <a:off x="9353525" y="5777448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Residence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22F9BC5D-F16D-4F77-8030-873BEE55A75E}"/>
              </a:ext>
            </a:extLst>
          </p:cNvPr>
          <p:cNvSpPr txBox="1"/>
          <p:nvPr/>
        </p:nvSpPr>
        <p:spPr>
          <a:xfrm>
            <a:off x="9350805" y="4872877"/>
            <a:ext cx="117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Substation</a:t>
            </a:r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8E32398A-9DC8-475C-81EC-D8CEF4ADD1B9}"/>
              </a:ext>
            </a:extLst>
          </p:cNvPr>
          <p:cNvSpPr/>
          <p:nvPr/>
        </p:nvSpPr>
        <p:spPr>
          <a:xfrm>
            <a:off x="8919124" y="5903099"/>
            <a:ext cx="144782" cy="1447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A110278B-EEE7-4427-95FC-A6CA5F265987}"/>
              </a:ext>
            </a:extLst>
          </p:cNvPr>
          <p:cNvSpPr/>
          <p:nvPr/>
        </p:nvSpPr>
        <p:spPr>
          <a:xfrm>
            <a:off x="8919124" y="5439679"/>
            <a:ext cx="144782" cy="14478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14029B90-6E5A-4531-BA5A-444A5291B307}"/>
              </a:ext>
            </a:extLst>
          </p:cNvPr>
          <p:cNvSpPr/>
          <p:nvPr/>
        </p:nvSpPr>
        <p:spPr>
          <a:xfrm>
            <a:off x="8919124" y="4991294"/>
            <a:ext cx="144782" cy="14478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: Rounded Corners 466">
            <a:extLst>
              <a:ext uri="{FF2B5EF4-FFF2-40B4-BE49-F238E27FC236}">
                <a16:creationId xmlns:a16="http://schemas.microsoft.com/office/drawing/2014/main" id="{A64E7B95-848C-405D-A515-85F3FC1AAB45}"/>
              </a:ext>
            </a:extLst>
          </p:cNvPr>
          <p:cNvSpPr/>
          <p:nvPr/>
        </p:nvSpPr>
        <p:spPr>
          <a:xfrm>
            <a:off x="8631143" y="-514676"/>
            <a:ext cx="5573695" cy="724537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D0CAE58C-DA9C-4687-87DD-E6500E5BC5B1}"/>
              </a:ext>
            </a:extLst>
          </p:cNvPr>
          <p:cNvSpPr/>
          <p:nvPr/>
        </p:nvSpPr>
        <p:spPr>
          <a:xfrm>
            <a:off x="7471753" y="2654329"/>
            <a:ext cx="1056834" cy="948628"/>
          </a:xfrm>
          <a:prstGeom prst="rightArrow">
            <a:avLst/>
          </a:prstGeom>
          <a:ln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6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F17866-CEE8-4612-95B7-97BADAF27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13" y="0"/>
            <a:ext cx="10502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6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Meyur, Rounak</dc:creator>
  <cp:lastModifiedBy>Meyur, Rounak</cp:lastModifiedBy>
  <cp:revision>17</cp:revision>
  <dcterms:created xsi:type="dcterms:W3CDTF">2020-02-12T23:23:49Z</dcterms:created>
  <dcterms:modified xsi:type="dcterms:W3CDTF">2020-02-13T22:21:10Z</dcterms:modified>
</cp:coreProperties>
</file>