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7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78" y="-187"/>
      </p:cViewPr>
      <p:guideLst>
        <p:guide orient="horz" pos="1968"/>
        <p:guide pos="7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A83A0-A226-400E-8BD7-52E2868B93B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E6C7F2-614C-4C49-B3FD-8EC5710FA894}">
      <dgm:prSet phldrT="[Text]"/>
      <dgm:spPr/>
      <dgm:t>
        <a:bodyPr/>
        <a:lstStyle/>
        <a:p>
          <a:r>
            <a:rPr lang="en-US" dirty="0"/>
            <a:t>Map residential buildings to nearest road network link</a:t>
          </a:r>
        </a:p>
      </dgm:t>
    </dgm:pt>
    <dgm:pt modelId="{970608F8-12F4-4EAB-93B5-0679F8974988}" type="parTrans" cxnId="{BDF5F8AC-9349-4C5C-BE1E-B8CE2081FE1C}">
      <dgm:prSet/>
      <dgm:spPr/>
      <dgm:t>
        <a:bodyPr/>
        <a:lstStyle/>
        <a:p>
          <a:endParaRPr lang="en-US"/>
        </a:p>
      </dgm:t>
    </dgm:pt>
    <dgm:pt modelId="{36806B79-9630-4BCC-9385-D478A91C6D97}" type="sibTrans" cxnId="{BDF5F8AC-9349-4C5C-BE1E-B8CE2081FE1C}">
      <dgm:prSet/>
      <dgm:spPr/>
      <dgm:t>
        <a:bodyPr/>
        <a:lstStyle/>
        <a:p>
          <a:endParaRPr lang="en-US"/>
        </a:p>
      </dgm:t>
    </dgm:pt>
    <dgm:pt modelId="{8E856F1D-82C4-48CE-B6AC-03976093CCC3}">
      <dgm:prSet phldrT="[Text]"/>
      <dgm:spPr/>
      <dgm:t>
        <a:bodyPr/>
        <a:lstStyle/>
        <a:p>
          <a:r>
            <a:rPr lang="en-US" dirty="0"/>
            <a:t>Evaluate the secondary distribution network connecting mapped residences to local transformers placed along nearest road link.</a:t>
          </a:r>
        </a:p>
      </dgm:t>
    </dgm:pt>
    <dgm:pt modelId="{7789953E-F04C-4B03-BA2F-CB44A5956FD3}" type="parTrans" cxnId="{8A7C8A7E-4993-4B4F-9EE1-E9CBB03FEC8A}">
      <dgm:prSet/>
      <dgm:spPr/>
      <dgm:t>
        <a:bodyPr/>
        <a:lstStyle/>
        <a:p>
          <a:endParaRPr lang="en-US"/>
        </a:p>
      </dgm:t>
    </dgm:pt>
    <dgm:pt modelId="{A6FEA157-5D58-43D0-B510-CA683F1A2EFF}" type="sibTrans" cxnId="{8A7C8A7E-4993-4B4F-9EE1-E9CBB03FEC8A}">
      <dgm:prSet/>
      <dgm:spPr/>
      <dgm:t>
        <a:bodyPr/>
        <a:lstStyle/>
        <a:p>
          <a:endParaRPr lang="en-US"/>
        </a:p>
      </dgm:t>
    </dgm:pt>
    <dgm:pt modelId="{1D1F778A-0FED-47EA-9B88-76D49A58DB0A}">
      <dgm:prSet phldrT="[Text]"/>
      <dgm:spPr/>
      <dgm:t>
        <a:bodyPr/>
        <a:lstStyle/>
        <a:p>
          <a:r>
            <a:rPr lang="en-US" dirty="0"/>
            <a:t>Evaluate the primary distribution network connecting the local </a:t>
          </a:r>
          <a:r>
            <a:rPr lang="en-US"/>
            <a:t>transformers to substations</a:t>
          </a:r>
          <a:r>
            <a:rPr lang="en-US" dirty="0"/>
            <a:t>.</a:t>
          </a:r>
        </a:p>
      </dgm:t>
    </dgm:pt>
    <dgm:pt modelId="{A2E2924A-450B-4E1A-9C01-4C526E0118CF}" type="parTrans" cxnId="{20471BF9-A82D-4141-888A-9765828F42E3}">
      <dgm:prSet/>
      <dgm:spPr/>
      <dgm:t>
        <a:bodyPr/>
        <a:lstStyle/>
        <a:p>
          <a:endParaRPr lang="en-US"/>
        </a:p>
      </dgm:t>
    </dgm:pt>
    <dgm:pt modelId="{203BE992-E946-4E36-8EAC-22030CFDF513}" type="sibTrans" cxnId="{20471BF9-A82D-4141-888A-9765828F42E3}">
      <dgm:prSet/>
      <dgm:spPr/>
      <dgm:t>
        <a:bodyPr/>
        <a:lstStyle/>
        <a:p>
          <a:endParaRPr lang="en-US"/>
        </a:p>
      </dgm:t>
    </dgm:pt>
    <dgm:pt modelId="{2A9BD1C3-2528-422D-9AB4-16749DA6C48B}" type="pres">
      <dgm:prSet presAssocID="{896A83A0-A226-400E-8BD7-52E2868B93B3}" presName="outerComposite" presStyleCnt="0">
        <dgm:presLayoutVars>
          <dgm:chMax val="5"/>
          <dgm:dir/>
          <dgm:resizeHandles val="exact"/>
        </dgm:presLayoutVars>
      </dgm:prSet>
      <dgm:spPr/>
    </dgm:pt>
    <dgm:pt modelId="{96C1D4E0-836D-4FD0-8737-5FA2AD6686EB}" type="pres">
      <dgm:prSet presAssocID="{896A83A0-A226-400E-8BD7-52E2868B93B3}" presName="dummyMaxCanvas" presStyleCnt="0">
        <dgm:presLayoutVars/>
      </dgm:prSet>
      <dgm:spPr/>
    </dgm:pt>
    <dgm:pt modelId="{6BABE3B6-ED0D-46A5-AB6B-D4BB5596450E}" type="pres">
      <dgm:prSet presAssocID="{896A83A0-A226-400E-8BD7-52E2868B93B3}" presName="ThreeNodes_1" presStyleLbl="node1" presStyleIdx="0" presStyleCnt="3">
        <dgm:presLayoutVars>
          <dgm:bulletEnabled val="1"/>
        </dgm:presLayoutVars>
      </dgm:prSet>
      <dgm:spPr/>
    </dgm:pt>
    <dgm:pt modelId="{B061464A-CE87-49F0-8BDF-17FF93D9F7B8}" type="pres">
      <dgm:prSet presAssocID="{896A83A0-A226-400E-8BD7-52E2868B93B3}" presName="ThreeNodes_2" presStyleLbl="node1" presStyleIdx="1" presStyleCnt="3">
        <dgm:presLayoutVars>
          <dgm:bulletEnabled val="1"/>
        </dgm:presLayoutVars>
      </dgm:prSet>
      <dgm:spPr/>
    </dgm:pt>
    <dgm:pt modelId="{94E08173-0855-4078-90ED-88174A95B273}" type="pres">
      <dgm:prSet presAssocID="{896A83A0-A226-400E-8BD7-52E2868B93B3}" presName="ThreeNodes_3" presStyleLbl="node1" presStyleIdx="2" presStyleCnt="3">
        <dgm:presLayoutVars>
          <dgm:bulletEnabled val="1"/>
        </dgm:presLayoutVars>
      </dgm:prSet>
      <dgm:spPr/>
    </dgm:pt>
    <dgm:pt modelId="{69E12157-3822-428B-927C-9423FAAF2BE0}" type="pres">
      <dgm:prSet presAssocID="{896A83A0-A226-400E-8BD7-52E2868B93B3}" presName="ThreeConn_1-2" presStyleLbl="fgAccFollowNode1" presStyleIdx="0" presStyleCnt="2">
        <dgm:presLayoutVars>
          <dgm:bulletEnabled val="1"/>
        </dgm:presLayoutVars>
      </dgm:prSet>
      <dgm:spPr/>
    </dgm:pt>
    <dgm:pt modelId="{E9BA51DF-B254-4140-865D-0642F9C6C0C2}" type="pres">
      <dgm:prSet presAssocID="{896A83A0-A226-400E-8BD7-52E2868B93B3}" presName="ThreeConn_2-3" presStyleLbl="fgAccFollowNode1" presStyleIdx="1" presStyleCnt="2">
        <dgm:presLayoutVars>
          <dgm:bulletEnabled val="1"/>
        </dgm:presLayoutVars>
      </dgm:prSet>
      <dgm:spPr/>
    </dgm:pt>
    <dgm:pt modelId="{243493DF-1420-424D-90E6-43C5E4FFF110}" type="pres">
      <dgm:prSet presAssocID="{896A83A0-A226-400E-8BD7-52E2868B93B3}" presName="ThreeNodes_1_text" presStyleLbl="node1" presStyleIdx="2" presStyleCnt="3">
        <dgm:presLayoutVars>
          <dgm:bulletEnabled val="1"/>
        </dgm:presLayoutVars>
      </dgm:prSet>
      <dgm:spPr/>
    </dgm:pt>
    <dgm:pt modelId="{944D4794-C3E0-48A2-80FB-9DDFB4528285}" type="pres">
      <dgm:prSet presAssocID="{896A83A0-A226-400E-8BD7-52E2868B93B3}" presName="ThreeNodes_2_text" presStyleLbl="node1" presStyleIdx="2" presStyleCnt="3">
        <dgm:presLayoutVars>
          <dgm:bulletEnabled val="1"/>
        </dgm:presLayoutVars>
      </dgm:prSet>
      <dgm:spPr/>
    </dgm:pt>
    <dgm:pt modelId="{D91168A7-23B2-4661-BD78-EC3974B8EE10}" type="pres">
      <dgm:prSet presAssocID="{896A83A0-A226-400E-8BD7-52E2868B93B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30E7510-146F-4D70-A430-2AA8B29EE5F9}" type="presOf" srcId="{8E856F1D-82C4-48CE-B6AC-03976093CCC3}" destId="{B061464A-CE87-49F0-8BDF-17FF93D9F7B8}" srcOrd="0" destOrd="0" presId="urn:microsoft.com/office/officeart/2005/8/layout/vProcess5"/>
    <dgm:cxn modelId="{2FB46843-F7F2-414D-AED0-40C9F6783A12}" type="presOf" srcId="{CAE6C7F2-614C-4C49-B3FD-8EC5710FA894}" destId="{243493DF-1420-424D-90E6-43C5E4FFF110}" srcOrd="1" destOrd="0" presId="urn:microsoft.com/office/officeart/2005/8/layout/vProcess5"/>
    <dgm:cxn modelId="{063B8357-7132-45A8-8D2A-713CA1D82C6A}" type="presOf" srcId="{CAE6C7F2-614C-4C49-B3FD-8EC5710FA894}" destId="{6BABE3B6-ED0D-46A5-AB6B-D4BB5596450E}" srcOrd="0" destOrd="0" presId="urn:microsoft.com/office/officeart/2005/8/layout/vProcess5"/>
    <dgm:cxn modelId="{8A7C8A7E-4993-4B4F-9EE1-E9CBB03FEC8A}" srcId="{896A83A0-A226-400E-8BD7-52E2868B93B3}" destId="{8E856F1D-82C4-48CE-B6AC-03976093CCC3}" srcOrd="1" destOrd="0" parTransId="{7789953E-F04C-4B03-BA2F-CB44A5956FD3}" sibTransId="{A6FEA157-5D58-43D0-B510-CA683F1A2EFF}"/>
    <dgm:cxn modelId="{E315E981-FD00-4B23-97F2-D9707F18B8CF}" type="presOf" srcId="{1D1F778A-0FED-47EA-9B88-76D49A58DB0A}" destId="{94E08173-0855-4078-90ED-88174A95B273}" srcOrd="0" destOrd="0" presId="urn:microsoft.com/office/officeart/2005/8/layout/vProcess5"/>
    <dgm:cxn modelId="{E769C0A4-B885-4933-82A3-6C28AE9C7A89}" type="presOf" srcId="{896A83A0-A226-400E-8BD7-52E2868B93B3}" destId="{2A9BD1C3-2528-422D-9AB4-16749DA6C48B}" srcOrd="0" destOrd="0" presId="urn:microsoft.com/office/officeart/2005/8/layout/vProcess5"/>
    <dgm:cxn modelId="{A5C0D8A9-5BD3-4754-A1AC-15EEB539C3DF}" type="presOf" srcId="{A6FEA157-5D58-43D0-B510-CA683F1A2EFF}" destId="{E9BA51DF-B254-4140-865D-0642F9C6C0C2}" srcOrd="0" destOrd="0" presId="urn:microsoft.com/office/officeart/2005/8/layout/vProcess5"/>
    <dgm:cxn modelId="{BDF5F8AC-9349-4C5C-BE1E-B8CE2081FE1C}" srcId="{896A83A0-A226-400E-8BD7-52E2868B93B3}" destId="{CAE6C7F2-614C-4C49-B3FD-8EC5710FA894}" srcOrd="0" destOrd="0" parTransId="{970608F8-12F4-4EAB-93B5-0679F8974988}" sibTransId="{36806B79-9630-4BCC-9385-D478A91C6D97}"/>
    <dgm:cxn modelId="{5BD60AB5-B7CB-4D5A-87AE-B30DD14A64D4}" type="presOf" srcId="{36806B79-9630-4BCC-9385-D478A91C6D97}" destId="{69E12157-3822-428B-927C-9423FAAF2BE0}" srcOrd="0" destOrd="0" presId="urn:microsoft.com/office/officeart/2005/8/layout/vProcess5"/>
    <dgm:cxn modelId="{C17FB6F1-2300-4566-A44D-1A12C2B24698}" type="presOf" srcId="{8E856F1D-82C4-48CE-B6AC-03976093CCC3}" destId="{944D4794-C3E0-48A2-80FB-9DDFB4528285}" srcOrd="1" destOrd="0" presId="urn:microsoft.com/office/officeart/2005/8/layout/vProcess5"/>
    <dgm:cxn modelId="{20471BF9-A82D-4141-888A-9765828F42E3}" srcId="{896A83A0-A226-400E-8BD7-52E2868B93B3}" destId="{1D1F778A-0FED-47EA-9B88-76D49A58DB0A}" srcOrd="2" destOrd="0" parTransId="{A2E2924A-450B-4E1A-9C01-4C526E0118CF}" sibTransId="{203BE992-E946-4E36-8EAC-22030CFDF513}"/>
    <dgm:cxn modelId="{5EAEE3FF-FC6C-4D07-8F1A-2AA748BEF497}" type="presOf" srcId="{1D1F778A-0FED-47EA-9B88-76D49A58DB0A}" destId="{D91168A7-23B2-4661-BD78-EC3974B8EE10}" srcOrd="1" destOrd="0" presId="urn:microsoft.com/office/officeart/2005/8/layout/vProcess5"/>
    <dgm:cxn modelId="{CA5E976B-D431-4D9B-924F-194DC75C48E0}" type="presParOf" srcId="{2A9BD1C3-2528-422D-9AB4-16749DA6C48B}" destId="{96C1D4E0-836D-4FD0-8737-5FA2AD6686EB}" srcOrd="0" destOrd="0" presId="urn:microsoft.com/office/officeart/2005/8/layout/vProcess5"/>
    <dgm:cxn modelId="{5BE2208A-4810-4387-9248-1EFF5D8DF8FB}" type="presParOf" srcId="{2A9BD1C3-2528-422D-9AB4-16749DA6C48B}" destId="{6BABE3B6-ED0D-46A5-AB6B-D4BB5596450E}" srcOrd="1" destOrd="0" presId="urn:microsoft.com/office/officeart/2005/8/layout/vProcess5"/>
    <dgm:cxn modelId="{051BB1C7-504A-4831-897A-DFD99AA1B191}" type="presParOf" srcId="{2A9BD1C3-2528-422D-9AB4-16749DA6C48B}" destId="{B061464A-CE87-49F0-8BDF-17FF93D9F7B8}" srcOrd="2" destOrd="0" presId="urn:microsoft.com/office/officeart/2005/8/layout/vProcess5"/>
    <dgm:cxn modelId="{63B4AFCB-DE93-48E6-A4DE-E9A160188C26}" type="presParOf" srcId="{2A9BD1C3-2528-422D-9AB4-16749DA6C48B}" destId="{94E08173-0855-4078-90ED-88174A95B273}" srcOrd="3" destOrd="0" presId="urn:microsoft.com/office/officeart/2005/8/layout/vProcess5"/>
    <dgm:cxn modelId="{CC6295EC-F298-4DBF-8D61-525CE74003E2}" type="presParOf" srcId="{2A9BD1C3-2528-422D-9AB4-16749DA6C48B}" destId="{69E12157-3822-428B-927C-9423FAAF2BE0}" srcOrd="4" destOrd="0" presId="urn:microsoft.com/office/officeart/2005/8/layout/vProcess5"/>
    <dgm:cxn modelId="{72B8F5D4-06FF-494F-8C60-F76D231175FA}" type="presParOf" srcId="{2A9BD1C3-2528-422D-9AB4-16749DA6C48B}" destId="{E9BA51DF-B254-4140-865D-0642F9C6C0C2}" srcOrd="5" destOrd="0" presId="urn:microsoft.com/office/officeart/2005/8/layout/vProcess5"/>
    <dgm:cxn modelId="{BB841459-4970-4FEA-A245-FDE2E90939F9}" type="presParOf" srcId="{2A9BD1C3-2528-422D-9AB4-16749DA6C48B}" destId="{243493DF-1420-424D-90E6-43C5E4FFF110}" srcOrd="6" destOrd="0" presId="urn:microsoft.com/office/officeart/2005/8/layout/vProcess5"/>
    <dgm:cxn modelId="{674FD86D-2C30-4108-A5FB-BECB024164DE}" type="presParOf" srcId="{2A9BD1C3-2528-422D-9AB4-16749DA6C48B}" destId="{944D4794-C3E0-48A2-80FB-9DDFB4528285}" srcOrd="7" destOrd="0" presId="urn:microsoft.com/office/officeart/2005/8/layout/vProcess5"/>
    <dgm:cxn modelId="{BA12E0DC-3A55-4793-9C08-AF6D2F1E90C8}" type="presParOf" srcId="{2A9BD1C3-2528-422D-9AB4-16749DA6C48B}" destId="{D91168A7-23B2-4661-BD78-EC3974B8EE1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BE3B6-ED0D-46A5-AB6B-D4BB5596450E}">
      <dsp:nvSpPr>
        <dsp:cNvPr id="0" name=""/>
        <dsp:cNvSpPr/>
      </dsp:nvSpPr>
      <dsp:spPr>
        <a:xfrm>
          <a:off x="0" y="0"/>
          <a:ext cx="6908800" cy="16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 residential buildings to nearest road network link</a:t>
          </a:r>
        </a:p>
      </dsp:txBody>
      <dsp:txXfrm>
        <a:off x="47612" y="47612"/>
        <a:ext cx="5154651" cy="1530376"/>
      </dsp:txXfrm>
    </dsp:sp>
    <dsp:sp modelId="{B061464A-CE87-49F0-8BDF-17FF93D9F7B8}">
      <dsp:nvSpPr>
        <dsp:cNvPr id="0" name=""/>
        <dsp:cNvSpPr/>
      </dsp:nvSpPr>
      <dsp:spPr>
        <a:xfrm>
          <a:off x="609599" y="1896533"/>
          <a:ext cx="6908800" cy="16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the secondary distribution network connecting mapped residences to local transformers placed along nearest road link.</a:t>
          </a:r>
        </a:p>
      </dsp:txBody>
      <dsp:txXfrm>
        <a:off x="657211" y="1944145"/>
        <a:ext cx="5147335" cy="1530376"/>
      </dsp:txXfrm>
    </dsp:sp>
    <dsp:sp modelId="{94E08173-0855-4078-90ED-88174A95B273}">
      <dsp:nvSpPr>
        <dsp:cNvPr id="0" name=""/>
        <dsp:cNvSpPr/>
      </dsp:nvSpPr>
      <dsp:spPr>
        <a:xfrm>
          <a:off x="1219199" y="3793066"/>
          <a:ext cx="6908800" cy="16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the primary distribution network connecting the local </a:t>
          </a:r>
          <a:r>
            <a:rPr lang="en-US" sz="2400" kern="1200"/>
            <a:t>transformers to substations</a:t>
          </a:r>
          <a:r>
            <a:rPr lang="en-US" sz="2400" kern="1200" dirty="0"/>
            <a:t>.</a:t>
          </a:r>
        </a:p>
      </dsp:txBody>
      <dsp:txXfrm>
        <a:off x="1266811" y="3840678"/>
        <a:ext cx="5147335" cy="1530376"/>
      </dsp:txXfrm>
    </dsp:sp>
    <dsp:sp modelId="{69E12157-3822-428B-927C-9423FAAF2BE0}">
      <dsp:nvSpPr>
        <dsp:cNvPr id="0" name=""/>
        <dsp:cNvSpPr/>
      </dsp:nvSpPr>
      <dsp:spPr>
        <a:xfrm>
          <a:off x="5852159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89903" y="1232746"/>
        <a:ext cx="581152" cy="795122"/>
      </dsp:txXfrm>
    </dsp:sp>
    <dsp:sp modelId="{E9BA51DF-B254-4140-865D-0642F9C6C0C2}">
      <dsp:nvSpPr>
        <dsp:cNvPr id="0" name=""/>
        <dsp:cNvSpPr/>
      </dsp:nvSpPr>
      <dsp:spPr>
        <a:xfrm>
          <a:off x="6461759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99503" y="3118442"/>
        <a:ext cx="581152" cy="79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1D26-E54F-481D-9D10-6C08CAA3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0EA92-1AFA-4094-BF56-9E987F39F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258B-069E-4123-A96B-37A9C070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326E-A200-4FC0-839E-35CF0A6E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481D-F5C4-4B5F-8E2A-930F7A0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16F8-23CA-45DB-B14B-D19243DE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26ECC-E7DE-4B69-81FA-B00F8AC54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587A-8BEC-4E8F-9109-1AF5921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90AE-21F0-4C07-8E20-B98EE638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F523-619A-4FC8-9987-AABE9AB9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8B3AC-CAF4-4D1A-82AC-56A2F9AB8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C7CB-C38A-4A40-9848-6D932658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CC67-E703-4E9E-8AA0-AA0EA08A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7D58-CF84-4BBF-ADAC-5E3DA99D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5E6B-963F-4C12-AA99-F450975E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62B0-8DC6-4258-8C1B-9FB9BDCA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A453-E94C-4DD5-9A4C-7EF3DA70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0B1C3-7878-4067-850D-77E4B2A0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65EF-2535-4C05-8E36-C9A5AEC9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9D3A-30C8-4743-8112-B59122F8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0D0D-45F5-4AA9-B284-DA2C2FD8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E683-A586-48B5-B71C-08F8ADC63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891D-2998-4CA7-82D3-D6383604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49FC-5BDB-4937-A40E-54D5FC44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83A2-09C0-4D0C-8F92-E28AAC42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BDB4-A383-4875-8712-8ADB2C27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9FAB-01FC-41AC-9516-8691F0D8B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8F647-C713-4C15-9229-F931FCF6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F06EC-D340-49B1-80E0-2A331D6B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DDC7D-9608-4F9D-9C38-2CA5187E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15FE-36AD-4700-8AF7-FD24886F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2F81-445B-4041-B77F-657549A5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DC6EE-D99D-44E7-B1DE-37802C49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622D0-3CF4-43D1-989D-006D204E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A74F4-5895-4890-BC48-E54CC4755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4B0CF-CB17-46AB-A81C-6912F2F8C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84DF-9141-464F-8C6E-072B59F1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E7C0A-95E6-4044-B6DF-C3313383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DCE24-988E-4C25-A317-44EBA39E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44DC-D20C-4714-986F-3F085DDF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96A03-CEF1-40ED-A0C4-FF6F7F87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BA602-8BF9-4AC7-8FE0-39A4B6D7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0EFE-1568-4265-8B00-B4CFDB2A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8FA05-5CC5-43A5-8BBC-CFEE498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5B839-7FAD-47E4-8C0A-7E699CE7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CDDA8-3821-447B-A235-5D4B1EF0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418-318E-40A8-9444-2396A5CC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2D2-B0FE-4FF9-B6BA-8ED23FDA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31D8-ABEF-44AB-8BB3-8598BDFB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13FCF-0C0C-4436-9A34-0A795424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1013-086E-48A9-957B-7F5A025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F13E1-7E5C-4C69-BFF9-0AAE9832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01BF-4E0E-472D-9BF0-A0460AD5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9BDFE-480B-4D1E-886B-62CB6A2A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3106E-F63A-4CAC-84D7-8E5D4EAB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C1BF-FD17-4C75-A441-E74CE9F4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270B5-403C-477F-80B7-105F67B1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C9BC-0A3C-4075-9188-B333986E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39CB8-4014-4091-AF43-B61DE410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4D30-422D-4B91-9C1E-0AA7B9A4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7B43-8F40-4575-9D61-C2766AEA3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B642-55D8-4DDC-8A4D-022C363C3B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D3A7-B6C1-4DF0-B882-C2AC8EEB7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CEC5-7747-4B99-8A04-D051B25D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CFF8DEBA-7E7F-4E43-83BC-259CCD227975}"/>
              </a:ext>
            </a:extLst>
          </p:cNvPr>
          <p:cNvGrpSpPr/>
          <p:nvPr/>
        </p:nvGrpSpPr>
        <p:grpSpPr>
          <a:xfrm>
            <a:off x="-2928804" y="-1020066"/>
            <a:ext cx="10292303" cy="8226596"/>
            <a:chOff x="-2564638" y="-423133"/>
            <a:chExt cx="10292303" cy="8226596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D9DE9C7-8737-4455-B818-EDFFF823559B}"/>
                </a:ext>
              </a:extLst>
            </p:cNvPr>
            <p:cNvSpPr/>
            <p:nvPr/>
          </p:nvSpPr>
          <p:spPr>
            <a:xfrm>
              <a:off x="1479520" y="-325616"/>
              <a:ext cx="382538" cy="17710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rapezoid 259">
              <a:extLst>
                <a:ext uri="{FF2B5EF4-FFF2-40B4-BE49-F238E27FC236}">
                  <a16:creationId xmlns:a16="http://schemas.microsoft.com/office/drawing/2014/main" id="{B53F1819-0277-4C7C-9C2E-FFDE3D77438D}"/>
                </a:ext>
              </a:extLst>
            </p:cNvPr>
            <p:cNvSpPr/>
            <p:nvPr/>
          </p:nvSpPr>
          <p:spPr>
            <a:xfrm rot="12775891" flipH="1">
              <a:off x="1354650" y="1784188"/>
              <a:ext cx="3528125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932CD181-0E91-4A07-A35C-851B4AF5DE00}"/>
                </a:ext>
              </a:extLst>
            </p:cNvPr>
            <p:cNvSpPr/>
            <p:nvPr/>
          </p:nvSpPr>
          <p:spPr>
            <a:xfrm rot="2055828">
              <a:off x="1646076" y="112624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rapezoid 248">
              <a:extLst>
                <a:ext uri="{FF2B5EF4-FFF2-40B4-BE49-F238E27FC236}">
                  <a16:creationId xmlns:a16="http://schemas.microsoft.com/office/drawing/2014/main" id="{EAB6E8DB-48E4-48F3-95AD-EF7FB5815548}"/>
                </a:ext>
              </a:extLst>
            </p:cNvPr>
            <p:cNvSpPr/>
            <p:nvPr/>
          </p:nvSpPr>
          <p:spPr>
            <a:xfrm rot="8824109">
              <a:off x="-1327936" y="1746106"/>
              <a:ext cx="3230522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3FFB46C-3F54-4DDA-9D5E-49C2ABD0E0CC}"/>
                </a:ext>
              </a:extLst>
            </p:cNvPr>
            <p:cNvGrpSpPr/>
            <p:nvPr/>
          </p:nvGrpSpPr>
          <p:grpSpPr>
            <a:xfrm flipV="1">
              <a:off x="-716912" y="1221535"/>
              <a:ext cx="2212339" cy="1359467"/>
              <a:chOff x="4469011" y="2372589"/>
              <a:chExt cx="2212339" cy="1359467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90B6322-930E-41E9-9F44-7731E75A9400}"/>
                  </a:ext>
                </a:extLst>
              </p:cNvPr>
              <p:cNvSpPr/>
              <p:nvPr/>
            </p:nvSpPr>
            <p:spPr>
              <a:xfrm rot="2055828">
                <a:off x="4469011" y="2372589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CACA94B-2341-4476-8242-00BD36065D0D}"/>
                  </a:ext>
                </a:extLst>
              </p:cNvPr>
              <p:cNvSpPr/>
              <p:nvPr/>
            </p:nvSpPr>
            <p:spPr>
              <a:xfrm rot="2055828">
                <a:off x="4793357" y="2593921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2156789-BE40-41DC-9D30-8F289CB78335}"/>
                  </a:ext>
                </a:extLst>
              </p:cNvPr>
              <p:cNvSpPr/>
              <p:nvPr/>
            </p:nvSpPr>
            <p:spPr>
              <a:xfrm rot="2055828">
                <a:off x="5097742" y="2802640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52C5EC3-DBFD-4033-AA19-0AF96C7C2FC0}"/>
                  </a:ext>
                </a:extLst>
              </p:cNvPr>
              <p:cNvSpPr/>
              <p:nvPr/>
            </p:nvSpPr>
            <p:spPr>
              <a:xfrm rot="2055828">
                <a:off x="5415562" y="301785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91D98237-8F2F-43A8-99D4-D347082D2856}"/>
                  </a:ext>
                </a:extLst>
              </p:cNvPr>
              <p:cNvSpPr/>
              <p:nvPr/>
            </p:nvSpPr>
            <p:spPr>
              <a:xfrm rot="2055828">
                <a:off x="5740862" y="323368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7524FD3-3558-4858-90F5-8AB6D15B284C}"/>
                  </a:ext>
                </a:extLst>
              </p:cNvPr>
              <p:cNvSpPr/>
              <p:nvPr/>
            </p:nvSpPr>
            <p:spPr>
              <a:xfrm rot="2055828">
                <a:off x="6076587" y="3446623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3B3F1F66-D4CF-4A8A-85E0-04A272941B35}"/>
                  </a:ext>
                </a:extLst>
              </p:cNvPr>
              <p:cNvSpPr/>
              <p:nvPr/>
            </p:nvSpPr>
            <p:spPr>
              <a:xfrm rot="2055828">
                <a:off x="6419152" y="3674906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0" name="Picture 139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75BD51D0-4370-49F5-9F2A-BC06BE1EE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38" y="1972299"/>
              <a:ext cx="818993" cy="476250"/>
            </a:xfrm>
            <a:prstGeom prst="rect">
              <a:avLst/>
            </a:prstGeom>
          </p:spPr>
        </p:pic>
        <p:sp>
          <p:nvSpPr>
            <p:cNvPr id="143" name="Cylinder 142">
              <a:extLst>
                <a:ext uri="{FF2B5EF4-FFF2-40B4-BE49-F238E27FC236}">
                  <a16:creationId xmlns:a16="http://schemas.microsoft.com/office/drawing/2014/main" id="{595177F0-933C-4B34-BED8-43C6C45D4A75}"/>
                </a:ext>
              </a:extLst>
            </p:cNvPr>
            <p:cNvSpPr/>
            <p:nvPr/>
          </p:nvSpPr>
          <p:spPr>
            <a:xfrm>
              <a:off x="1111034" y="1185684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ylinder 143">
              <a:extLst>
                <a:ext uri="{FF2B5EF4-FFF2-40B4-BE49-F238E27FC236}">
                  <a16:creationId xmlns:a16="http://schemas.microsoft.com/office/drawing/2014/main" id="{9667BE6C-28A6-4D97-8616-64D9C526D99A}"/>
                </a:ext>
              </a:extLst>
            </p:cNvPr>
            <p:cNvSpPr/>
            <p:nvPr/>
          </p:nvSpPr>
          <p:spPr>
            <a:xfrm rot="17579891">
              <a:off x="1133894" y="1018993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Cylinder 144">
              <a:extLst>
                <a:ext uri="{FF2B5EF4-FFF2-40B4-BE49-F238E27FC236}">
                  <a16:creationId xmlns:a16="http://schemas.microsoft.com/office/drawing/2014/main" id="{B2D6C221-EEAD-4881-BFDB-78FFE723851B}"/>
                </a:ext>
              </a:extLst>
            </p:cNvPr>
            <p:cNvSpPr/>
            <p:nvPr/>
          </p:nvSpPr>
          <p:spPr>
            <a:xfrm>
              <a:off x="331889" y="1734174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ylinder 145">
              <a:extLst>
                <a:ext uri="{FF2B5EF4-FFF2-40B4-BE49-F238E27FC236}">
                  <a16:creationId xmlns:a16="http://schemas.microsoft.com/office/drawing/2014/main" id="{26C0C2D9-CDBF-44FD-B933-DC35D7BE045C}"/>
                </a:ext>
              </a:extLst>
            </p:cNvPr>
            <p:cNvSpPr/>
            <p:nvPr/>
          </p:nvSpPr>
          <p:spPr>
            <a:xfrm rot="17579891">
              <a:off x="354749" y="1567483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ylinder 146">
              <a:extLst>
                <a:ext uri="{FF2B5EF4-FFF2-40B4-BE49-F238E27FC236}">
                  <a16:creationId xmlns:a16="http://schemas.microsoft.com/office/drawing/2014/main" id="{B49A2D35-5CA7-4A4A-B60B-0FF283B4E9F4}"/>
                </a:ext>
              </a:extLst>
            </p:cNvPr>
            <p:cNvSpPr/>
            <p:nvPr/>
          </p:nvSpPr>
          <p:spPr>
            <a:xfrm>
              <a:off x="-451452" y="2239000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ylinder 147">
              <a:extLst>
                <a:ext uri="{FF2B5EF4-FFF2-40B4-BE49-F238E27FC236}">
                  <a16:creationId xmlns:a16="http://schemas.microsoft.com/office/drawing/2014/main" id="{E64BA360-DFE8-4728-ADB5-5D6BE9FEF004}"/>
                </a:ext>
              </a:extLst>
            </p:cNvPr>
            <p:cNvSpPr/>
            <p:nvPr/>
          </p:nvSpPr>
          <p:spPr>
            <a:xfrm rot="17579891">
              <a:off x="-428592" y="2072309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2F51963-81BB-439F-ADD7-686E4AE0CE5B}"/>
                </a:ext>
              </a:extLst>
            </p:cNvPr>
            <p:cNvSpPr/>
            <p:nvPr/>
          </p:nvSpPr>
          <p:spPr>
            <a:xfrm>
              <a:off x="358559" y="1204733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99DAF7F-B6E8-48FD-8B73-AAD8FA8C5079}"/>
                </a:ext>
              </a:extLst>
            </p:cNvPr>
            <p:cNvSpPr/>
            <p:nvPr/>
          </p:nvSpPr>
          <p:spPr>
            <a:xfrm>
              <a:off x="-451066" y="1738133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C2CC234-F078-4EC0-954B-E818CB575AE6}"/>
                </a:ext>
              </a:extLst>
            </p:cNvPr>
            <p:cNvSpPr/>
            <p:nvPr/>
          </p:nvSpPr>
          <p:spPr>
            <a:xfrm flipH="1">
              <a:off x="893714" y="1661932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15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8A5C449-EA02-46B6-9094-75DBADFE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38" y="2591424"/>
              <a:ext cx="818993" cy="476250"/>
            </a:xfrm>
            <a:prstGeom prst="rect">
              <a:avLst/>
            </a:prstGeom>
          </p:spPr>
        </p:pic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6ECADC-8FB2-4CF4-BB8C-6009180D8203}"/>
                </a:ext>
              </a:extLst>
            </p:cNvPr>
            <p:cNvSpPr/>
            <p:nvPr/>
          </p:nvSpPr>
          <p:spPr>
            <a:xfrm flipH="1">
              <a:off x="-130562" y="2281057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FB8D24D2-334D-444D-8D6A-564D62D8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2739" y="3139915"/>
              <a:ext cx="818993" cy="476250"/>
            </a:xfrm>
            <a:prstGeom prst="rect">
              <a:avLst/>
            </a:prstGeom>
          </p:spPr>
        </p:pic>
        <p:pic>
          <p:nvPicPr>
            <p:cNvPr id="162" name="Picture 161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7EB904CE-7793-44E1-8401-21A8EB70D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17" y="3048623"/>
              <a:ext cx="818993" cy="476250"/>
            </a:xfrm>
            <a:prstGeom prst="rect">
              <a:avLst/>
            </a:prstGeom>
          </p:spPr>
        </p:pic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1CFF9A2-CDDB-4DA6-AB70-110944DC69BF}"/>
                </a:ext>
              </a:extLst>
            </p:cNvPr>
            <p:cNvSpPr/>
            <p:nvPr/>
          </p:nvSpPr>
          <p:spPr>
            <a:xfrm>
              <a:off x="568109" y="2898392"/>
              <a:ext cx="272879" cy="201816"/>
            </a:xfrm>
            <a:custGeom>
              <a:avLst/>
              <a:gdLst>
                <a:gd name="connsiteX0" fmla="*/ 0 w 272879"/>
                <a:gd name="connsiteY0" fmla="*/ 11316 h 201816"/>
                <a:gd name="connsiteX1" fmla="*/ 238125 w 272879"/>
                <a:gd name="connsiteY1" fmla="*/ 20841 h 201816"/>
                <a:gd name="connsiteX2" fmla="*/ 266700 w 272879"/>
                <a:gd name="connsiteY2" fmla="*/ 201816 h 20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79" h="201816">
                  <a:moveTo>
                    <a:pt x="0" y="11316"/>
                  </a:moveTo>
                  <a:cubicBezTo>
                    <a:pt x="96837" y="203"/>
                    <a:pt x="193675" y="-10909"/>
                    <a:pt x="238125" y="20841"/>
                  </a:cubicBezTo>
                  <a:cubicBezTo>
                    <a:pt x="282575" y="52591"/>
                    <a:pt x="274637" y="127203"/>
                    <a:pt x="266700" y="201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0DC473B-71EF-406B-9AA0-819808F75499}"/>
                </a:ext>
              </a:extLst>
            </p:cNvPr>
            <p:cNvSpPr/>
            <p:nvPr/>
          </p:nvSpPr>
          <p:spPr>
            <a:xfrm>
              <a:off x="177584" y="3490733"/>
              <a:ext cx="600075" cy="172829"/>
            </a:xfrm>
            <a:custGeom>
              <a:avLst/>
              <a:gdLst>
                <a:gd name="connsiteX0" fmla="*/ 0 w 600075"/>
                <a:gd name="connsiteY0" fmla="*/ 66675 h 172829"/>
                <a:gd name="connsiteX1" fmla="*/ 400050 w 600075"/>
                <a:gd name="connsiteY1" fmla="*/ 171450 h 172829"/>
                <a:gd name="connsiteX2" fmla="*/ 600075 w 600075"/>
                <a:gd name="connsiteY2" fmla="*/ 0 h 17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075" h="172829">
                  <a:moveTo>
                    <a:pt x="0" y="66675"/>
                  </a:moveTo>
                  <a:cubicBezTo>
                    <a:pt x="150019" y="124618"/>
                    <a:pt x="300038" y="182562"/>
                    <a:pt x="400050" y="171450"/>
                  </a:cubicBezTo>
                  <a:cubicBezTo>
                    <a:pt x="500062" y="160338"/>
                    <a:pt x="550068" y="80169"/>
                    <a:pt x="6000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6" name="Picture 16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07EB68D-C9EA-48D4-915C-BE9A6C0A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8838" y="1329363"/>
              <a:ext cx="818993" cy="476250"/>
            </a:xfrm>
            <a:prstGeom prst="rect">
              <a:avLst/>
            </a:prstGeom>
          </p:spPr>
        </p:pic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F004421-3D38-4B69-9DC7-536F7EF1D949}"/>
                </a:ext>
              </a:extLst>
            </p:cNvPr>
            <p:cNvSpPr/>
            <p:nvPr/>
          </p:nvSpPr>
          <p:spPr>
            <a:xfrm>
              <a:off x="-212941" y="1776233"/>
              <a:ext cx="504825" cy="268098"/>
            </a:xfrm>
            <a:custGeom>
              <a:avLst/>
              <a:gdLst>
                <a:gd name="connsiteX0" fmla="*/ 504825 w 504825"/>
                <a:gd name="connsiteY0" fmla="*/ 85725 h 268098"/>
                <a:gd name="connsiteX1" fmla="*/ 228600 w 504825"/>
                <a:gd name="connsiteY1" fmla="*/ 266700 h 268098"/>
                <a:gd name="connsiteX2" fmla="*/ 0 w 504825"/>
                <a:gd name="connsiteY2" fmla="*/ 0 h 26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268098">
                  <a:moveTo>
                    <a:pt x="504825" y="85725"/>
                  </a:moveTo>
                  <a:cubicBezTo>
                    <a:pt x="408781" y="183356"/>
                    <a:pt x="312737" y="280987"/>
                    <a:pt x="228600" y="266700"/>
                  </a:cubicBezTo>
                  <a:cubicBezTo>
                    <a:pt x="144463" y="252413"/>
                    <a:pt x="72231" y="126206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8" name="Picture 18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C14CEC26-4F20-42D0-B29E-C7BCEE1C6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8898" y="1329363"/>
              <a:ext cx="818993" cy="476250"/>
            </a:xfrm>
            <a:prstGeom prst="rect">
              <a:avLst/>
            </a:prstGeom>
          </p:spPr>
        </p:pic>
        <p:pic>
          <p:nvPicPr>
            <p:cNvPr id="189" name="Picture 18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A5D0C34-6472-45E1-8714-E19F5103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3265" y="730093"/>
              <a:ext cx="818993" cy="476250"/>
            </a:xfrm>
            <a:prstGeom prst="rect">
              <a:avLst/>
            </a:prstGeom>
          </p:spPr>
        </p:pic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9354DAD-C87B-4821-A7C9-F1DC9D006722}"/>
                </a:ext>
              </a:extLst>
            </p:cNvPr>
            <p:cNvSpPr/>
            <p:nvPr/>
          </p:nvSpPr>
          <p:spPr>
            <a:xfrm>
              <a:off x="-841591" y="1747658"/>
              <a:ext cx="514350" cy="104935"/>
            </a:xfrm>
            <a:custGeom>
              <a:avLst/>
              <a:gdLst>
                <a:gd name="connsiteX0" fmla="*/ 0 w 514350"/>
                <a:gd name="connsiteY0" fmla="*/ 0 h 104935"/>
                <a:gd name="connsiteX1" fmla="*/ 266700 w 514350"/>
                <a:gd name="connsiteY1" fmla="*/ 104775 h 104935"/>
                <a:gd name="connsiteX2" fmla="*/ 514350 w 514350"/>
                <a:gd name="connsiteY2" fmla="*/ 19050 h 1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04935">
                  <a:moveTo>
                    <a:pt x="0" y="0"/>
                  </a:moveTo>
                  <a:cubicBezTo>
                    <a:pt x="90487" y="50800"/>
                    <a:pt x="180975" y="101600"/>
                    <a:pt x="266700" y="104775"/>
                  </a:cubicBezTo>
                  <a:cubicBezTo>
                    <a:pt x="352425" y="107950"/>
                    <a:pt x="433387" y="63500"/>
                    <a:pt x="514350" y="190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056FB85-1EE3-498A-BBB9-CBE2415B504F}"/>
                </a:ext>
              </a:extLst>
            </p:cNvPr>
            <p:cNvSpPr/>
            <p:nvPr/>
          </p:nvSpPr>
          <p:spPr>
            <a:xfrm>
              <a:off x="-993991" y="976133"/>
              <a:ext cx="257175" cy="381000"/>
            </a:xfrm>
            <a:custGeom>
              <a:avLst/>
              <a:gdLst>
                <a:gd name="connsiteX0" fmla="*/ 0 w 257175"/>
                <a:gd name="connsiteY0" fmla="*/ 381000 h 381000"/>
                <a:gd name="connsiteX1" fmla="*/ 47625 w 257175"/>
                <a:gd name="connsiteY1" fmla="*/ 180975 h 381000"/>
                <a:gd name="connsiteX2" fmla="*/ 257175 w 257175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381000">
                  <a:moveTo>
                    <a:pt x="0" y="381000"/>
                  </a:moveTo>
                  <a:cubicBezTo>
                    <a:pt x="2381" y="312737"/>
                    <a:pt x="4763" y="244475"/>
                    <a:pt x="47625" y="180975"/>
                  </a:cubicBezTo>
                  <a:cubicBezTo>
                    <a:pt x="90488" y="117475"/>
                    <a:pt x="173831" y="58737"/>
                    <a:pt x="2571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A08C2562-0D84-483B-81FA-7EBB85C09E73}"/>
                </a:ext>
              </a:extLst>
            </p:cNvPr>
            <p:cNvGrpSpPr/>
            <p:nvPr/>
          </p:nvGrpSpPr>
          <p:grpSpPr>
            <a:xfrm flipH="1">
              <a:off x="2372685" y="1050578"/>
              <a:ext cx="379100" cy="476251"/>
              <a:chOff x="5047295" y="1930420"/>
              <a:chExt cx="379100" cy="476251"/>
            </a:xfrm>
          </p:grpSpPr>
          <p:sp>
            <p:nvSpPr>
              <p:cNvPr id="194" name="Cylinder 193">
                <a:extLst>
                  <a:ext uri="{FF2B5EF4-FFF2-40B4-BE49-F238E27FC236}">
                    <a16:creationId xmlns:a16="http://schemas.microsoft.com/office/drawing/2014/main" id="{35DD7839-BF35-445E-94F6-C818B9336E33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ylinder 194">
                <a:extLst>
                  <a:ext uri="{FF2B5EF4-FFF2-40B4-BE49-F238E27FC236}">
                    <a16:creationId xmlns:a16="http://schemas.microsoft.com/office/drawing/2014/main" id="{D45565B7-A190-4E4A-B1D2-35850A495811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19B6254-2DA6-49B0-9249-02ED6A9DC459}"/>
                </a:ext>
              </a:extLst>
            </p:cNvPr>
            <p:cNvGrpSpPr/>
            <p:nvPr/>
          </p:nvGrpSpPr>
          <p:grpSpPr>
            <a:xfrm flipH="1">
              <a:off x="2963555" y="1438629"/>
              <a:ext cx="379100" cy="476251"/>
              <a:chOff x="5047295" y="1930420"/>
              <a:chExt cx="379100" cy="476251"/>
            </a:xfrm>
          </p:grpSpPr>
          <p:sp>
            <p:nvSpPr>
              <p:cNvPr id="198" name="Cylinder 197">
                <a:extLst>
                  <a:ext uri="{FF2B5EF4-FFF2-40B4-BE49-F238E27FC236}">
                    <a16:creationId xmlns:a16="http://schemas.microsoft.com/office/drawing/2014/main" id="{3A25A5BA-E248-4789-9018-CEA6D9B104E4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ylinder 198">
                <a:extLst>
                  <a:ext uri="{FF2B5EF4-FFF2-40B4-BE49-F238E27FC236}">
                    <a16:creationId xmlns:a16="http://schemas.microsoft.com/office/drawing/2014/main" id="{9586F793-9C44-4E90-AEF4-3CDA61188F10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43F18A3-57AA-48F4-9147-814DF0D484B6}"/>
                </a:ext>
              </a:extLst>
            </p:cNvPr>
            <p:cNvGrpSpPr/>
            <p:nvPr/>
          </p:nvGrpSpPr>
          <p:grpSpPr>
            <a:xfrm flipH="1">
              <a:off x="3574376" y="1852134"/>
              <a:ext cx="379100" cy="476251"/>
              <a:chOff x="5047295" y="1930420"/>
              <a:chExt cx="379100" cy="476251"/>
            </a:xfrm>
          </p:grpSpPr>
          <p:sp>
            <p:nvSpPr>
              <p:cNvPr id="201" name="Cylinder 200">
                <a:extLst>
                  <a:ext uri="{FF2B5EF4-FFF2-40B4-BE49-F238E27FC236}">
                    <a16:creationId xmlns:a16="http://schemas.microsoft.com/office/drawing/2014/main" id="{53E65349-98BD-4B0F-81C4-15E7C3463B6F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ylinder 201">
                <a:extLst>
                  <a:ext uri="{FF2B5EF4-FFF2-40B4-BE49-F238E27FC236}">
                    <a16:creationId xmlns:a16="http://schemas.microsoft.com/office/drawing/2014/main" id="{9ADD12EB-7C80-413B-980B-49514B59BA37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8C5D876-5354-4B49-A520-1E690C5BDAA1}"/>
                </a:ext>
              </a:extLst>
            </p:cNvPr>
            <p:cNvGrpSpPr/>
            <p:nvPr/>
          </p:nvGrpSpPr>
          <p:grpSpPr>
            <a:xfrm flipH="1">
              <a:off x="4131206" y="2193906"/>
              <a:ext cx="379100" cy="476251"/>
              <a:chOff x="5047295" y="1930420"/>
              <a:chExt cx="379100" cy="476251"/>
            </a:xfrm>
          </p:grpSpPr>
          <p:sp>
            <p:nvSpPr>
              <p:cNvPr id="204" name="Cylinder 203">
                <a:extLst>
                  <a:ext uri="{FF2B5EF4-FFF2-40B4-BE49-F238E27FC236}">
                    <a16:creationId xmlns:a16="http://schemas.microsoft.com/office/drawing/2014/main" id="{6CD95380-CACD-4151-8162-8BE168CFB311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ylinder 204">
                <a:extLst>
                  <a:ext uri="{FF2B5EF4-FFF2-40B4-BE49-F238E27FC236}">
                    <a16:creationId xmlns:a16="http://schemas.microsoft.com/office/drawing/2014/main" id="{2324CD42-29C2-4A21-A18C-498FDDECCB96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1190164-1728-4325-8AA8-2F96E020F318}"/>
                </a:ext>
              </a:extLst>
            </p:cNvPr>
            <p:cNvSpPr/>
            <p:nvPr/>
          </p:nvSpPr>
          <p:spPr>
            <a:xfrm rot="3848258">
              <a:off x="3717896" y="192320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4E9DA2B9-2D42-4C52-9F7C-1735ABDC7701}"/>
                </a:ext>
              </a:extLst>
            </p:cNvPr>
            <p:cNvGrpSpPr/>
            <p:nvPr/>
          </p:nvGrpSpPr>
          <p:grpSpPr>
            <a:xfrm flipH="1">
              <a:off x="1777286" y="662912"/>
              <a:ext cx="379100" cy="476251"/>
              <a:chOff x="5047295" y="1930420"/>
              <a:chExt cx="379100" cy="476251"/>
            </a:xfrm>
          </p:grpSpPr>
          <p:sp>
            <p:nvSpPr>
              <p:cNvPr id="211" name="Cylinder 210">
                <a:extLst>
                  <a:ext uri="{FF2B5EF4-FFF2-40B4-BE49-F238E27FC236}">
                    <a16:creationId xmlns:a16="http://schemas.microsoft.com/office/drawing/2014/main" id="{0BCB9204-73E3-4DAC-A26B-CB864C9F6EC1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ylinder 211">
                <a:extLst>
                  <a:ext uri="{FF2B5EF4-FFF2-40B4-BE49-F238E27FC236}">
                    <a16:creationId xmlns:a16="http://schemas.microsoft.com/office/drawing/2014/main" id="{400D431A-00EC-4470-931C-7172077EC2B9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3638FA9-37F9-4000-8351-32B0418D1FB5}"/>
                </a:ext>
              </a:extLst>
            </p:cNvPr>
            <p:cNvSpPr/>
            <p:nvPr/>
          </p:nvSpPr>
          <p:spPr>
            <a:xfrm rot="3848258">
              <a:off x="1950553" y="745906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5717E4C-7151-4A2B-A065-AFEDF2EC9FBD}"/>
                </a:ext>
              </a:extLst>
            </p:cNvPr>
            <p:cNvSpPr/>
            <p:nvPr/>
          </p:nvSpPr>
          <p:spPr>
            <a:xfrm>
              <a:off x="1166356" y="685622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" name="Picture 21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EE46D832-D5EC-42C7-ABD5-E8F699BD6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296" y="527042"/>
              <a:ext cx="818993" cy="476250"/>
            </a:xfrm>
            <a:prstGeom prst="rect">
              <a:avLst/>
            </a:prstGeom>
          </p:spPr>
        </p:pic>
        <p:pic>
          <p:nvPicPr>
            <p:cNvPr id="216" name="Picture 21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F474B129-247D-4153-B602-B9ADB6FD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788" y="940705"/>
              <a:ext cx="818993" cy="476250"/>
            </a:xfrm>
            <a:prstGeom prst="rect">
              <a:avLst/>
            </a:prstGeom>
          </p:spPr>
        </p:pic>
        <p:pic>
          <p:nvPicPr>
            <p:cNvPr id="217" name="Picture 216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6E576C22-FC70-4FE3-8D6A-94875DD91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6" y="320583"/>
              <a:ext cx="818993" cy="476250"/>
            </a:xfrm>
            <a:prstGeom prst="rect">
              <a:avLst/>
            </a:prstGeom>
          </p:spPr>
        </p:pic>
        <p:pic>
          <p:nvPicPr>
            <p:cNvPr id="218" name="Picture 21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9B8A0E8-26A1-4856-8E7A-541B958A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27" y="352546"/>
              <a:ext cx="818993" cy="476250"/>
            </a:xfrm>
            <a:prstGeom prst="rect">
              <a:avLst/>
            </a:prstGeom>
          </p:spPr>
        </p:pic>
        <p:pic>
          <p:nvPicPr>
            <p:cNvPr id="219" name="Picture 21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70DFBEF4-710C-43AC-A484-B54E9247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3964" y="1318465"/>
              <a:ext cx="818993" cy="476250"/>
            </a:xfrm>
            <a:prstGeom prst="rect">
              <a:avLst/>
            </a:prstGeom>
          </p:spPr>
        </p:pic>
        <p:pic>
          <p:nvPicPr>
            <p:cNvPr id="220" name="Picture 219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A2714B1-D35D-492B-98CA-A98BC53B3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189" y="1874994"/>
              <a:ext cx="818993" cy="476250"/>
            </a:xfrm>
            <a:prstGeom prst="rect">
              <a:avLst/>
            </a:prstGeom>
          </p:spPr>
        </p:pic>
        <p:pic>
          <p:nvPicPr>
            <p:cNvPr id="221" name="Picture 22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5F828BB5-DD68-4DC3-B9D5-1F9FDB39C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269" y="1716899"/>
              <a:ext cx="818993" cy="476250"/>
            </a:xfrm>
            <a:prstGeom prst="rect">
              <a:avLst/>
            </a:prstGeom>
          </p:spPr>
        </p:pic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C6244EC-FEA3-41E7-8A98-74B93514AFE0}"/>
                </a:ext>
              </a:extLst>
            </p:cNvPr>
            <p:cNvSpPr/>
            <p:nvPr/>
          </p:nvSpPr>
          <p:spPr>
            <a:xfrm>
              <a:off x="2092109" y="747533"/>
              <a:ext cx="285750" cy="170558"/>
            </a:xfrm>
            <a:custGeom>
              <a:avLst/>
              <a:gdLst>
                <a:gd name="connsiteX0" fmla="*/ 0 w 285750"/>
                <a:gd name="connsiteY0" fmla="*/ 161925 h 170558"/>
                <a:gd name="connsiteX1" fmla="*/ 171450 w 285750"/>
                <a:gd name="connsiteY1" fmla="*/ 152400 h 170558"/>
                <a:gd name="connsiteX2" fmla="*/ 285750 w 285750"/>
                <a:gd name="connsiteY2" fmla="*/ 0 h 17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70558">
                  <a:moveTo>
                    <a:pt x="0" y="161925"/>
                  </a:moveTo>
                  <a:cubicBezTo>
                    <a:pt x="61912" y="170656"/>
                    <a:pt x="123825" y="179387"/>
                    <a:pt x="171450" y="152400"/>
                  </a:cubicBezTo>
                  <a:cubicBezTo>
                    <a:pt x="219075" y="125413"/>
                    <a:pt x="252412" y="62706"/>
                    <a:pt x="2857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4BDAE41-23E3-4EB5-81BD-EEA2C33DCFFE}"/>
                </a:ext>
              </a:extLst>
            </p:cNvPr>
            <p:cNvSpPr/>
            <p:nvPr/>
          </p:nvSpPr>
          <p:spPr>
            <a:xfrm>
              <a:off x="2663609" y="367612"/>
              <a:ext cx="457200" cy="189421"/>
            </a:xfrm>
            <a:custGeom>
              <a:avLst/>
              <a:gdLst>
                <a:gd name="connsiteX0" fmla="*/ 0 w 457200"/>
                <a:gd name="connsiteY0" fmla="*/ 189421 h 189421"/>
                <a:gd name="connsiteX1" fmla="*/ 171450 w 457200"/>
                <a:gd name="connsiteY1" fmla="*/ 8446 h 189421"/>
                <a:gd name="connsiteX2" fmla="*/ 457200 w 457200"/>
                <a:gd name="connsiteY2" fmla="*/ 46546 h 18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89421">
                  <a:moveTo>
                    <a:pt x="0" y="189421"/>
                  </a:moveTo>
                  <a:cubicBezTo>
                    <a:pt x="47625" y="110839"/>
                    <a:pt x="95250" y="32258"/>
                    <a:pt x="171450" y="8446"/>
                  </a:cubicBezTo>
                  <a:cubicBezTo>
                    <a:pt x="247650" y="-15366"/>
                    <a:pt x="352425" y="15590"/>
                    <a:pt x="457200" y="46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97781E2-D664-4641-8919-CC0102E8961E}"/>
                </a:ext>
              </a:extLst>
            </p:cNvPr>
            <p:cNvSpPr/>
            <p:nvPr/>
          </p:nvSpPr>
          <p:spPr>
            <a:xfrm>
              <a:off x="3482759" y="690383"/>
              <a:ext cx="428625" cy="126804"/>
            </a:xfrm>
            <a:custGeom>
              <a:avLst/>
              <a:gdLst>
                <a:gd name="connsiteX0" fmla="*/ 0 w 428625"/>
                <a:gd name="connsiteY0" fmla="*/ 0 h 126804"/>
                <a:gd name="connsiteX1" fmla="*/ 219075 w 428625"/>
                <a:gd name="connsiteY1" fmla="*/ 123825 h 126804"/>
                <a:gd name="connsiteX2" fmla="*/ 428625 w 428625"/>
                <a:gd name="connsiteY2" fmla="*/ 76200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26804">
                  <a:moveTo>
                    <a:pt x="0" y="0"/>
                  </a:moveTo>
                  <a:cubicBezTo>
                    <a:pt x="73819" y="55562"/>
                    <a:pt x="147638" y="111125"/>
                    <a:pt x="219075" y="123825"/>
                  </a:cubicBezTo>
                  <a:cubicBezTo>
                    <a:pt x="290512" y="136525"/>
                    <a:pt x="359568" y="106362"/>
                    <a:pt x="428625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07B4C4-2062-4E6B-AE67-A794C2E8F7BB}"/>
                </a:ext>
              </a:extLst>
            </p:cNvPr>
            <p:cNvSpPr/>
            <p:nvPr/>
          </p:nvSpPr>
          <p:spPr>
            <a:xfrm>
              <a:off x="2726998" y="1338083"/>
              <a:ext cx="269986" cy="56565"/>
            </a:xfrm>
            <a:custGeom>
              <a:avLst/>
              <a:gdLst>
                <a:gd name="connsiteX0" fmla="*/ 0 w 304800"/>
                <a:gd name="connsiteY0" fmla="*/ 57150 h 70620"/>
                <a:gd name="connsiteX1" fmla="*/ 180975 w 304800"/>
                <a:gd name="connsiteY1" fmla="*/ 66675 h 70620"/>
                <a:gd name="connsiteX2" fmla="*/ 304800 w 304800"/>
                <a:gd name="connsiteY2" fmla="*/ 0 h 7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70620">
                  <a:moveTo>
                    <a:pt x="0" y="57150"/>
                  </a:moveTo>
                  <a:cubicBezTo>
                    <a:pt x="65087" y="66675"/>
                    <a:pt x="130175" y="76200"/>
                    <a:pt x="180975" y="66675"/>
                  </a:cubicBezTo>
                  <a:cubicBezTo>
                    <a:pt x="231775" y="57150"/>
                    <a:pt x="268287" y="28575"/>
                    <a:pt x="3048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B010C37-7A9C-4D7D-8977-2858C93FF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36816" y="1473397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A65A52A-DA86-4575-A820-510E07D97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3641" y="1050266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AEF1317-1884-4CB9-88A3-A75E43F38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20" y="4583"/>
              <a:ext cx="0" cy="681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A3A15CB-5B7F-4399-9163-69E86C2C160E}"/>
                </a:ext>
              </a:extLst>
            </p:cNvPr>
            <p:cNvSpPr/>
            <p:nvPr/>
          </p:nvSpPr>
          <p:spPr>
            <a:xfrm>
              <a:off x="1299668" y="661808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2945CFE-B6F7-4282-BC58-A681A72B1028}"/>
                </a:ext>
              </a:extLst>
            </p:cNvPr>
            <p:cNvSpPr/>
            <p:nvPr/>
          </p:nvSpPr>
          <p:spPr>
            <a:xfrm rot="3848258">
              <a:off x="3113193" y="153574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D6B3D6B-B715-4A7B-B46B-FBC087C7445D}"/>
                </a:ext>
              </a:extLst>
            </p:cNvPr>
            <p:cNvSpPr/>
            <p:nvPr/>
          </p:nvSpPr>
          <p:spPr>
            <a:xfrm rot="3848258">
              <a:off x="2541775" y="114435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65275F-389E-41EC-857E-81A819A6EC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1782" y="1461462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628F85A-9D44-471F-A9B6-49941EEF6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0527" y="1038331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136B60D-A886-420A-A030-F1B3BB290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555" y="4583"/>
              <a:ext cx="0" cy="669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633D9FD-0C31-409C-9137-50D81E192953}"/>
                </a:ext>
              </a:extLst>
            </p:cNvPr>
            <p:cNvSpPr/>
            <p:nvPr/>
          </p:nvSpPr>
          <p:spPr>
            <a:xfrm flipH="1">
              <a:off x="1859688" y="649873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5939EE4-196B-4BDE-9C2D-A07FDC67AA1F}"/>
                </a:ext>
              </a:extLst>
            </p:cNvPr>
            <p:cNvSpPr/>
            <p:nvPr/>
          </p:nvSpPr>
          <p:spPr>
            <a:xfrm>
              <a:off x="3863759" y="2011183"/>
              <a:ext cx="273050" cy="115951"/>
            </a:xfrm>
            <a:custGeom>
              <a:avLst/>
              <a:gdLst>
                <a:gd name="connsiteX0" fmla="*/ 0 w 273050"/>
                <a:gd name="connsiteY0" fmla="*/ 57150 h 115951"/>
                <a:gd name="connsiteX1" fmla="*/ 133350 w 273050"/>
                <a:gd name="connsiteY1" fmla="*/ 114300 h 115951"/>
                <a:gd name="connsiteX2" fmla="*/ 273050 w 273050"/>
                <a:gd name="connsiteY2" fmla="*/ 0 h 11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" h="115951">
                  <a:moveTo>
                    <a:pt x="0" y="57150"/>
                  </a:moveTo>
                  <a:cubicBezTo>
                    <a:pt x="43921" y="90487"/>
                    <a:pt x="87842" y="123825"/>
                    <a:pt x="133350" y="114300"/>
                  </a:cubicBezTo>
                  <a:cubicBezTo>
                    <a:pt x="178858" y="104775"/>
                    <a:pt x="225954" y="52387"/>
                    <a:pt x="2730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Diamond 253">
              <a:extLst>
                <a:ext uri="{FF2B5EF4-FFF2-40B4-BE49-F238E27FC236}">
                  <a16:creationId xmlns:a16="http://schemas.microsoft.com/office/drawing/2014/main" id="{6F649341-1CE0-4431-8C21-25A4EBD03BF3}"/>
                </a:ext>
              </a:extLst>
            </p:cNvPr>
            <p:cNvSpPr/>
            <p:nvPr/>
          </p:nvSpPr>
          <p:spPr>
            <a:xfrm>
              <a:off x="817268" y="1621944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Diamond 254">
              <a:extLst>
                <a:ext uri="{FF2B5EF4-FFF2-40B4-BE49-F238E27FC236}">
                  <a16:creationId xmlns:a16="http://schemas.microsoft.com/office/drawing/2014/main" id="{8D9525A1-2322-4E32-A8BB-2A7B8AB2EF40}"/>
                </a:ext>
              </a:extLst>
            </p:cNvPr>
            <p:cNvSpPr/>
            <p:nvPr/>
          </p:nvSpPr>
          <p:spPr>
            <a:xfrm>
              <a:off x="207024" y="1825401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Diamond 255">
              <a:extLst>
                <a:ext uri="{FF2B5EF4-FFF2-40B4-BE49-F238E27FC236}">
                  <a16:creationId xmlns:a16="http://schemas.microsoft.com/office/drawing/2014/main" id="{620E0A0D-5096-411B-B7EF-BB4B34810B88}"/>
                </a:ext>
              </a:extLst>
            </p:cNvPr>
            <p:cNvSpPr/>
            <p:nvPr/>
          </p:nvSpPr>
          <p:spPr>
            <a:xfrm>
              <a:off x="-197740" y="2223785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Diamond 256">
              <a:extLst>
                <a:ext uri="{FF2B5EF4-FFF2-40B4-BE49-F238E27FC236}">
                  <a16:creationId xmlns:a16="http://schemas.microsoft.com/office/drawing/2014/main" id="{F40E3277-B3A9-4398-83F4-E4C1FD5532FF}"/>
                </a:ext>
              </a:extLst>
            </p:cNvPr>
            <p:cNvSpPr/>
            <p:nvPr/>
          </p:nvSpPr>
          <p:spPr>
            <a:xfrm>
              <a:off x="2024284" y="832812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amond 257">
              <a:extLst>
                <a:ext uri="{FF2B5EF4-FFF2-40B4-BE49-F238E27FC236}">
                  <a16:creationId xmlns:a16="http://schemas.microsoft.com/office/drawing/2014/main" id="{CE02E012-A486-4FB1-B1F6-7E7CB1577567}"/>
                </a:ext>
              </a:extLst>
            </p:cNvPr>
            <p:cNvSpPr/>
            <p:nvPr/>
          </p:nvSpPr>
          <p:spPr>
            <a:xfrm>
              <a:off x="2647719" y="1322628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amond 258">
              <a:extLst>
                <a:ext uri="{FF2B5EF4-FFF2-40B4-BE49-F238E27FC236}">
                  <a16:creationId xmlns:a16="http://schemas.microsoft.com/office/drawing/2014/main" id="{3C4EC0A0-736F-470B-9049-D862ED4C8446}"/>
                </a:ext>
              </a:extLst>
            </p:cNvPr>
            <p:cNvSpPr/>
            <p:nvPr/>
          </p:nvSpPr>
          <p:spPr>
            <a:xfrm>
              <a:off x="3801811" y="2007521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6F66699-25FE-452A-805C-7583D86759A7}"/>
                </a:ext>
              </a:extLst>
            </p:cNvPr>
            <p:cNvSpPr/>
            <p:nvPr/>
          </p:nvSpPr>
          <p:spPr>
            <a:xfrm>
              <a:off x="1565059" y="1439411"/>
              <a:ext cx="215900" cy="32022"/>
            </a:xfrm>
            <a:custGeom>
              <a:avLst/>
              <a:gdLst>
                <a:gd name="connsiteX0" fmla="*/ 0 w 215900"/>
                <a:gd name="connsiteY0" fmla="*/ 32022 h 32022"/>
                <a:gd name="connsiteX1" fmla="*/ 88900 w 215900"/>
                <a:gd name="connsiteY1" fmla="*/ 272 h 32022"/>
                <a:gd name="connsiteX2" fmla="*/ 215900 w 215900"/>
                <a:gd name="connsiteY2" fmla="*/ 19322 h 3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32022">
                  <a:moveTo>
                    <a:pt x="0" y="32022"/>
                  </a:moveTo>
                  <a:cubicBezTo>
                    <a:pt x="26458" y="17205"/>
                    <a:pt x="52917" y="2389"/>
                    <a:pt x="88900" y="272"/>
                  </a:cubicBezTo>
                  <a:cubicBezTo>
                    <a:pt x="124883" y="-1845"/>
                    <a:pt x="170391" y="8738"/>
                    <a:pt x="215900" y="1932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71F4F92-9792-4D60-94D6-B9D525B17079}"/>
                </a:ext>
              </a:extLst>
            </p:cNvPr>
            <p:cNvSpPr/>
            <p:nvPr/>
          </p:nvSpPr>
          <p:spPr>
            <a:xfrm rot="2055828">
              <a:off x="1951020" y="132942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424D5C7-C90B-472A-8D97-8DC570276F55}"/>
                </a:ext>
              </a:extLst>
            </p:cNvPr>
            <p:cNvSpPr/>
            <p:nvPr/>
          </p:nvSpPr>
          <p:spPr>
            <a:xfrm rot="2055828">
              <a:off x="2275366" y="1550754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A9FF239-73B9-45B4-A864-C6DF969B5A66}"/>
                </a:ext>
              </a:extLst>
            </p:cNvPr>
            <p:cNvSpPr/>
            <p:nvPr/>
          </p:nvSpPr>
          <p:spPr>
            <a:xfrm rot="2055828">
              <a:off x="2579751" y="175947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F51B861F-1266-40DD-9170-4F1896272B42}"/>
                </a:ext>
              </a:extLst>
            </p:cNvPr>
            <p:cNvSpPr/>
            <p:nvPr/>
          </p:nvSpPr>
          <p:spPr>
            <a:xfrm rot="2055828">
              <a:off x="2897571" y="197468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78D30D5-B517-4703-BECC-EF07AACE81B9}"/>
                </a:ext>
              </a:extLst>
            </p:cNvPr>
            <p:cNvSpPr/>
            <p:nvPr/>
          </p:nvSpPr>
          <p:spPr>
            <a:xfrm rot="2055828">
              <a:off x="3222871" y="219051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89B1AF6-FBE6-4553-B223-972E7ECE0D13}"/>
                </a:ext>
              </a:extLst>
            </p:cNvPr>
            <p:cNvSpPr/>
            <p:nvPr/>
          </p:nvSpPr>
          <p:spPr>
            <a:xfrm rot="2055828">
              <a:off x="3558596" y="240345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BDDE865-A2C3-4958-B3AD-77F081285048}"/>
                </a:ext>
              </a:extLst>
            </p:cNvPr>
            <p:cNvSpPr/>
            <p:nvPr/>
          </p:nvSpPr>
          <p:spPr>
            <a:xfrm rot="2055828">
              <a:off x="3901161" y="263173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C7D54605-D4EA-46A1-8E04-B0123CEB25ED}"/>
                </a:ext>
              </a:extLst>
            </p:cNvPr>
            <p:cNvSpPr/>
            <p:nvPr/>
          </p:nvSpPr>
          <p:spPr>
            <a:xfrm rot="5400000">
              <a:off x="1529264" y="79596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E6FA278-AC31-487B-B5CB-85556EC07089}"/>
                </a:ext>
              </a:extLst>
            </p:cNvPr>
            <p:cNvSpPr/>
            <p:nvPr/>
          </p:nvSpPr>
          <p:spPr>
            <a:xfrm rot="5400000">
              <a:off x="1529264" y="40219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2D7A63C-9A0F-4E46-B6D2-DB42811C6EBC}"/>
                </a:ext>
              </a:extLst>
            </p:cNvPr>
            <p:cNvSpPr/>
            <p:nvPr/>
          </p:nvSpPr>
          <p:spPr>
            <a:xfrm rot="5400000">
              <a:off x="1526265" y="-390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4FC29BA-A510-46F7-A9D4-118FBDF22549}"/>
                </a:ext>
              </a:extLst>
            </p:cNvPr>
            <p:cNvSpPr/>
            <p:nvPr/>
          </p:nvSpPr>
          <p:spPr>
            <a:xfrm>
              <a:off x="4600359" y="2100083"/>
              <a:ext cx="400050" cy="129867"/>
            </a:xfrm>
            <a:custGeom>
              <a:avLst/>
              <a:gdLst>
                <a:gd name="connsiteX0" fmla="*/ 0 w 400050"/>
                <a:gd name="connsiteY0" fmla="*/ 0 h 129867"/>
                <a:gd name="connsiteX1" fmla="*/ 165100 w 400050"/>
                <a:gd name="connsiteY1" fmla="*/ 127000 h 129867"/>
                <a:gd name="connsiteX2" fmla="*/ 400050 w 400050"/>
                <a:gd name="connsiteY2" fmla="*/ 76200 h 1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29867">
                  <a:moveTo>
                    <a:pt x="0" y="0"/>
                  </a:moveTo>
                  <a:cubicBezTo>
                    <a:pt x="49212" y="57150"/>
                    <a:pt x="98425" y="114300"/>
                    <a:pt x="165100" y="127000"/>
                  </a:cubicBezTo>
                  <a:cubicBezTo>
                    <a:pt x="231775" y="139700"/>
                    <a:pt x="315912" y="107950"/>
                    <a:pt x="400050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7100305-B09A-444D-8C4F-CEF402093637}"/>
                </a:ext>
              </a:extLst>
            </p:cNvPr>
            <p:cNvSpPr/>
            <p:nvPr/>
          </p:nvSpPr>
          <p:spPr>
            <a:xfrm>
              <a:off x="5336959" y="1593893"/>
              <a:ext cx="151730" cy="285750"/>
            </a:xfrm>
            <a:custGeom>
              <a:avLst/>
              <a:gdLst>
                <a:gd name="connsiteX0" fmla="*/ 0 w 151730"/>
                <a:gd name="connsiteY0" fmla="*/ 0 h 285750"/>
                <a:gd name="connsiteX1" fmla="*/ 146050 w 151730"/>
                <a:gd name="connsiteY1" fmla="*/ 114300 h 285750"/>
                <a:gd name="connsiteX2" fmla="*/ 107950 w 15173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" h="285750">
                  <a:moveTo>
                    <a:pt x="0" y="0"/>
                  </a:moveTo>
                  <a:cubicBezTo>
                    <a:pt x="64029" y="33337"/>
                    <a:pt x="128058" y="66675"/>
                    <a:pt x="146050" y="114300"/>
                  </a:cubicBezTo>
                  <a:cubicBezTo>
                    <a:pt x="164042" y="161925"/>
                    <a:pt x="135996" y="223837"/>
                    <a:pt x="107950" y="2857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E6588659-12BE-40B0-98E4-9FFC236C76D1}"/>
                </a:ext>
              </a:extLst>
            </p:cNvPr>
            <p:cNvSpPr/>
            <p:nvPr/>
          </p:nvSpPr>
          <p:spPr>
            <a:xfrm rot="2055828">
              <a:off x="4234537" y="284231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4F3CE5B-C4E7-4226-BB41-19400A7AFB49}"/>
                </a:ext>
              </a:extLst>
            </p:cNvPr>
            <p:cNvSpPr/>
            <p:nvPr/>
          </p:nvSpPr>
          <p:spPr>
            <a:xfrm flipH="1">
              <a:off x="4423321" y="2996249"/>
              <a:ext cx="438645" cy="24879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rapezoid 288">
              <a:extLst>
                <a:ext uri="{FF2B5EF4-FFF2-40B4-BE49-F238E27FC236}">
                  <a16:creationId xmlns:a16="http://schemas.microsoft.com/office/drawing/2014/main" id="{0A1D24DD-55E8-447E-A1FC-779DE268BC55}"/>
                </a:ext>
              </a:extLst>
            </p:cNvPr>
            <p:cNvSpPr/>
            <p:nvPr/>
          </p:nvSpPr>
          <p:spPr>
            <a:xfrm rot="8824109">
              <a:off x="1603876" y="5763433"/>
              <a:ext cx="3309271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042EC22-23EB-42D1-A056-C70C82E597DD}"/>
                </a:ext>
              </a:extLst>
            </p:cNvPr>
            <p:cNvSpPr/>
            <p:nvPr/>
          </p:nvSpPr>
          <p:spPr>
            <a:xfrm rot="19544172" flipH="1">
              <a:off x="4377106" y="5164981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rapezoid 290">
              <a:extLst>
                <a:ext uri="{FF2B5EF4-FFF2-40B4-BE49-F238E27FC236}">
                  <a16:creationId xmlns:a16="http://schemas.microsoft.com/office/drawing/2014/main" id="{5E2E8EFD-DB65-48E6-8E50-673C8831B13B}"/>
                </a:ext>
              </a:extLst>
            </p:cNvPr>
            <p:cNvSpPr/>
            <p:nvPr/>
          </p:nvSpPr>
          <p:spPr>
            <a:xfrm rot="12775891" flipH="1">
              <a:off x="4382794" y="5784839"/>
              <a:ext cx="3230522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4CD5E72-79F0-47DF-ACF4-F7C07C8076F8}"/>
                </a:ext>
              </a:extLst>
            </p:cNvPr>
            <p:cNvGrpSpPr/>
            <p:nvPr/>
          </p:nvGrpSpPr>
          <p:grpSpPr>
            <a:xfrm flipH="1" flipV="1">
              <a:off x="4789953" y="5260268"/>
              <a:ext cx="2212339" cy="1359467"/>
              <a:chOff x="4469011" y="2372589"/>
              <a:chExt cx="2212339" cy="1359467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FD26AAE1-E2C4-4D3A-AA5E-6DC07BE929B1}"/>
                  </a:ext>
                </a:extLst>
              </p:cNvPr>
              <p:cNvSpPr/>
              <p:nvPr/>
            </p:nvSpPr>
            <p:spPr>
              <a:xfrm rot="2055828">
                <a:off x="4469011" y="2372589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CB2B9B7B-1C2E-4124-B971-51FB59440019}"/>
                  </a:ext>
                </a:extLst>
              </p:cNvPr>
              <p:cNvSpPr/>
              <p:nvPr/>
            </p:nvSpPr>
            <p:spPr>
              <a:xfrm rot="2055828">
                <a:off x="4793357" y="2593921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88DE429F-AC97-4B8E-85A7-31C8A8481FCF}"/>
                  </a:ext>
                </a:extLst>
              </p:cNvPr>
              <p:cNvSpPr/>
              <p:nvPr/>
            </p:nvSpPr>
            <p:spPr>
              <a:xfrm rot="2055828">
                <a:off x="5097742" y="2802640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83482BB-6E3E-45CF-92CC-F9F596A9CACD}"/>
                  </a:ext>
                </a:extLst>
              </p:cNvPr>
              <p:cNvSpPr/>
              <p:nvPr/>
            </p:nvSpPr>
            <p:spPr>
              <a:xfrm rot="2055828">
                <a:off x="5415562" y="301785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A47989C7-4080-49CD-95E5-97732BF219F4}"/>
                  </a:ext>
                </a:extLst>
              </p:cNvPr>
              <p:cNvSpPr/>
              <p:nvPr/>
            </p:nvSpPr>
            <p:spPr>
              <a:xfrm rot="2055828">
                <a:off x="5740862" y="323368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53F0317C-E717-4034-A0D1-7AB90EECA02C}"/>
                  </a:ext>
                </a:extLst>
              </p:cNvPr>
              <p:cNvSpPr/>
              <p:nvPr/>
            </p:nvSpPr>
            <p:spPr>
              <a:xfrm rot="2055828">
                <a:off x="6076587" y="3446623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EF0199B-38B8-4914-A30E-2552ADB8A283}"/>
                  </a:ext>
                </a:extLst>
              </p:cNvPr>
              <p:cNvSpPr/>
              <p:nvPr/>
            </p:nvSpPr>
            <p:spPr>
              <a:xfrm rot="2055828">
                <a:off x="6419152" y="3674906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3" name="Picture 29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EFDDE746-1F4A-4CF1-9490-20DF8D6E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93049" y="6011032"/>
              <a:ext cx="818993" cy="476250"/>
            </a:xfrm>
            <a:prstGeom prst="rect">
              <a:avLst/>
            </a:prstGeom>
          </p:spPr>
        </p:pic>
        <p:sp>
          <p:nvSpPr>
            <p:cNvPr id="294" name="Cylinder 293">
              <a:extLst>
                <a:ext uri="{FF2B5EF4-FFF2-40B4-BE49-F238E27FC236}">
                  <a16:creationId xmlns:a16="http://schemas.microsoft.com/office/drawing/2014/main" id="{6E6116B4-91FF-4017-91F2-3BDF3A22E988}"/>
                </a:ext>
              </a:extLst>
            </p:cNvPr>
            <p:cNvSpPr/>
            <p:nvPr/>
          </p:nvSpPr>
          <p:spPr>
            <a:xfrm flipH="1">
              <a:off x="5117196" y="5224417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Cylinder 294">
              <a:extLst>
                <a:ext uri="{FF2B5EF4-FFF2-40B4-BE49-F238E27FC236}">
                  <a16:creationId xmlns:a16="http://schemas.microsoft.com/office/drawing/2014/main" id="{73256CD3-288E-4F70-8003-6F10F41F20F6}"/>
                </a:ext>
              </a:extLst>
            </p:cNvPr>
            <p:cNvSpPr/>
            <p:nvPr/>
          </p:nvSpPr>
          <p:spPr>
            <a:xfrm rot="4020109" flipH="1">
              <a:off x="5105767" y="5057726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Cylinder 295">
              <a:extLst>
                <a:ext uri="{FF2B5EF4-FFF2-40B4-BE49-F238E27FC236}">
                  <a16:creationId xmlns:a16="http://schemas.microsoft.com/office/drawing/2014/main" id="{D8FFDB20-E2E0-488C-BDE2-14A9A6B92BB1}"/>
                </a:ext>
              </a:extLst>
            </p:cNvPr>
            <p:cNvSpPr/>
            <p:nvPr/>
          </p:nvSpPr>
          <p:spPr>
            <a:xfrm flipH="1">
              <a:off x="5896341" y="5772907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Cylinder 296">
              <a:extLst>
                <a:ext uri="{FF2B5EF4-FFF2-40B4-BE49-F238E27FC236}">
                  <a16:creationId xmlns:a16="http://schemas.microsoft.com/office/drawing/2014/main" id="{BFA9B150-9AB0-43DF-84B7-7F7161CF533F}"/>
                </a:ext>
              </a:extLst>
            </p:cNvPr>
            <p:cNvSpPr/>
            <p:nvPr/>
          </p:nvSpPr>
          <p:spPr>
            <a:xfrm rot="4020109" flipH="1">
              <a:off x="5884912" y="5606216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Cylinder 297">
              <a:extLst>
                <a:ext uri="{FF2B5EF4-FFF2-40B4-BE49-F238E27FC236}">
                  <a16:creationId xmlns:a16="http://schemas.microsoft.com/office/drawing/2014/main" id="{32DDD004-4430-4415-B101-EA6110EE164E}"/>
                </a:ext>
              </a:extLst>
            </p:cNvPr>
            <p:cNvSpPr/>
            <p:nvPr/>
          </p:nvSpPr>
          <p:spPr>
            <a:xfrm flipH="1">
              <a:off x="6679682" y="6277733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Cylinder 298">
              <a:extLst>
                <a:ext uri="{FF2B5EF4-FFF2-40B4-BE49-F238E27FC236}">
                  <a16:creationId xmlns:a16="http://schemas.microsoft.com/office/drawing/2014/main" id="{0FE26806-7B5F-47FA-A590-9E2230B4552E}"/>
                </a:ext>
              </a:extLst>
            </p:cNvPr>
            <p:cNvSpPr/>
            <p:nvPr/>
          </p:nvSpPr>
          <p:spPr>
            <a:xfrm rot="4020109" flipH="1">
              <a:off x="6668253" y="6111042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83F46C11-BDE6-4DB0-9A98-0E68495E0A40}"/>
                </a:ext>
              </a:extLst>
            </p:cNvPr>
            <p:cNvSpPr/>
            <p:nvPr/>
          </p:nvSpPr>
          <p:spPr>
            <a:xfrm flipH="1">
              <a:off x="5136246" y="5243466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0BF069D-2E24-4808-9E60-66498446CC0E}"/>
                </a:ext>
              </a:extLst>
            </p:cNvPr>
            <p:cNvSpPr/>
            <p:nvPr/>
          </p:nvSpPr>
          <p:spPr>
            <a:xfrm flipH="1">
              <a:off x="5945871" y="5776866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AB67008-435E-4102-A6F5-43F871E0F4A4}"/>
                </a:ext>
              </a:extLst>
            </p:cNvPr>
            <p:cNvSpPr/>
            <p:nvPr/>
          </p:nvSpPr>
          <p:spPr>
            <a:xfrm>
              <a:off x="5162917" y="5700665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F624085-A211-4B0B-A2FA-52192F1F4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17325" y="6630157"/>
              <a:ext cx="818993" cy="476250"/>
            </a:xfrm>
            <a:prstGeom prst="rect">
              <a:avLst/>
            </a:prstGeom>
          </p:spPr>
        </p:pic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D4B8959-603B-4AEE-B317-382EBCDCB33E}"/>
                </a:ext>
              </a:extLst>
            </p:cNvPr>
            <p:cNvSpPr/>
            <p:nvPr/>
          </p:nvSpPr>
          <p:spPr>
            <a:xfrm>
              <a:off x="6187193" y="6319790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5" name="Picture 30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AEBF5169-C815-4B5D-8E2A-A02293BF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89126" y="7178648"/>
              <a:ext cx="818993" cy="476250"/>
            </a:xfrm>
            <a:prstGeom prst="rect">
              <a:avLst/>
            </a:prstGeom>
          </p:spPr>
        </p:pic>
        <p:pic>
          <p:nvPicPr>
            <p:cNvPr id="306" name="Picture 30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34D5A17-0B3B-40F3-9B58-33CE3C8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82170" y="7087356"/>
              <a:ext cx="818993" cy="476250"/>
            </a:xfrm>
            <a:prstGeom prst="rect">
              <a:avLst/>
            </a:prstGeom>
          </p:spPr>
        </p:pic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085AA97-4092-4F03-8C8A-6304F5C5B1B6}"/>
                </a:ext>
              </a:extLst>
            </p:cNvPr>
            <p:cNvSpPr/>
            <p:nvPr/>
          </p:nvSpPr>
          <p:spPr>
            <a:xfrm flipH="1">
              <a:off x="5444392" y="6937125"/>
              <a:ext cx="272879" cy="201816"/>
            </a:xfrm>
            <a:custGeom>
              <a:avLst/>
              <a:gdLst>
                <a:gd name="connsiteX0" fmla="*/ 0 w 272879"/>
                <a:gd name="connsiteY0" fmla="*/ 11316 h 201816"/>
                <a:gd name="connsiteX1" fmla="*/ 238125 w 272879"/>
                <a:gd name="connsiteY1" fmla="*/ 20841 h 201816"/>
                <a:gd name="connsiteX2" fmla="*/ 266700 w 272879"/>
                <a:gd name="connsiteY2" fmla="*/ 201816 h 20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79" h="201816">
                  <a:moveTo>
                    <a:pt x="0" y="11316"/>
                  </a:moveTo>
                  <a:cubicBezTo>
                    <a:pt x="96837" y="203"/>
                    <a:pt x="193675" y="-10909"/>
                    <a:pt x="238125" y="20841"/>
                  </a:cubicBezTo>
                  <a:cubicBezTo>
                    <a:pt x="282575" y="52591"/>
                    <a:pt x="274637" y="127203"/>
                    <a:pt x="266700" y="201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AFA4E1D-E533-448B-B16B-6C44D7FE53CC}"/>
                </a:ext>
              </a:extLst>
            </p:cNvPr>
            <p:cNvSpPr/>
            <p:nvPr/>
          </p:nvSpPr>
          <p:spPr>
            <a:xfrm flipH="1">
              <a:off x="5507721" y="7529466"/>
              <a:ext cx="600075" cy="172829"/>
            </a:xfrm>
            <a:custGeom>
              <a:avLst/>
              <a:gdLst>
                <a:gd name="connsiteX0" fmla="*/ 0 w 600075"/>
                <a:gd name="connsiteY0" fmla="*/ 66675 h 172829"/>
                <a:gd name="connsiteX1" fmla="*/ 400050 w 600075"/>
                <a:gd name="connsiteY1" fmla="*/ 171450 h 172829"/>
                <a:gd name="connsiteX2" fmla="*/ 600075 w 600075"/>
                <a:gd name="connsiteY2" fmla="*/ 0 h 17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075" h="172829">
                  <a:moveTo>
                    <a:pt x="0" y="66675"/>
                  </a:moveTo>
                  <a:cubicBezTo>
                    <a:pt x="150019" y="124618"/>
                    <a:pt x="300038" y="182562"/>
                    <a:pt x="400050" y="171450"/>
                  </a:cubicBezTo>
                  <a:cubicBezTo>
                    <a:pt x="500062" y="160338"/>
                    <a:pt x="550068" y="80169"/>
                    <a:pt x="6000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18FA8E9-1BC9-4E6F-A72E-75941DB7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75225" y="5368096"/>
              <a:ext cx="818993" cy="476250"/>
            </a:xfrm>
            <a:prstGeom prst="rect">
              <a:avLst/>
            </a:prstGeom>
          </p:spPr>
        </p:pic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443B961-C1DF-4D64-A966-200D17D8A0F9}"/>
                </a:ext>
              </a:extLst>
            </p:cNvPr>
            <p:cNvSpPr/>
            <p:nvPr/>
          </p:nvSpPr>
          <p:spPr>
            <a:xfrm flipH="1">
              <a:off x="5993496" y="5814966"/>
              <a:ext cx="504825" cy="268098"/>
            </a:xfrm>
            <a:custGeom>
              <a:avLst/>
              <a:gdLst>
                <a:gd name="connsiteX0" fmla="*/ 504825 w 504825"/>
                <a:gd name="connsiteY0" fmla="*/ 85725 h 268098"/>
                <a:gd name="connsiteX1" fmla="*/ 228600 w 504825"/>
                <a:gd name="connsiteY1" fmla="*/ 266700 h 268098"/>
                <a:gd name="connsiteX2" fmla="*/ 0 w 504825"/>
                <a:gd name="connsiteY2" fmla="*/ 0 h 26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268098">
                  <a:moveTo>
                    <a:pt x="504825" y="85725"/>
                  </a:moveTo>
                  <a:cubicBezTo>
                    <a:pt x="408781" y="183356"/>
                    <a:pt x="312737" y="280987"/>
                    <a:pt x="228600" y="266700"/>
                  </a:cubicBezTo>
                  <a:cubicBezTo>
                    <a:pt x="144463" y="252413"/>
                    <a:pt x="72231" y="126206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1" name="Picture 31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EE8131C-4D33-4F2B-8B6D-150DADA22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55285" y="5368096"/>
              <a:ext cx="818993" cy="476250"/>
            </a:xfrm>
            <a:prstGeom prst="rect">
              <a:avLst/>
            </a:prstGeom>
          </p:spPr>
        </p:pic>
        <p:pic>
          <p:nvPicPr>
            <p:cNvPr id="312" name="Picture 311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9A538BC5-6BEB-49CF-BFED-F6E025D6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49652" y="4768826"/>
              <a:ext cx="818993" cy="476250"/>
            </a:xfrm>
            <a:prstGeom prst="rect">
              <a:avLst/>
            </a:prstGeom>
          </p:spPr>
        </p:pic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70C168A-5084-4D9C-B4BF-A741990631D3}"/>
                </a:ext>
              </a:extLst>
            </p:cNvPr>
            <p:cNvSpPr/>
            <p:nvPr/>
          </p:nvSpPr>
          <p:spPr>
            <a:xfrm flipH="1">
              <a:off x="6612621" y="5786391"/>
              <a:ext cx="514350" cy="104935"/>
            </a:xfrm>
            <a:custGeom>
              <a:avLst/>
              <a:gdLst>
                <a:gd name="connsiteX0" fmla="*/ 0 w 514350"/>
                <a:gd name="connsiteY0" fmla="*/ 0 h 104935"/>
                <a:gd name="connsiteX1" fmla="*/ 266700 w 514350"/>
                <a:gd name="connsiteY1" fmla="*/ 104775 h 104935"/>
                <a:gd name="connsiteX2" fmla="*/ 514350 w 514350"/>
                <a:gd name="connsiteY2" fmla="*/ 19050 h 1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04935">
                  <a:moveTo>
                    <a:pt x="0" y="0"/>
                  </a:moveTo>
                  <a:cubicBezTo>
                    <a:pt x="90487" y="50800"/>
                    <a:pt x="180975" y="101600"/>
                    <a:pt x="266700" y="104775"/>
                  </a:cubicBezTo>
                  <a:cubicBezTo>
                    <a:pt x="352425" y="107950"/>
                    <a:pt x="433387" y="63500"/>
                    <a:pt x="514350" y="190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30F9561-F69B-4607-BF5A-F83A8A6DB3AD}"/>
                </a:ext>
              </a:extLst>
            </p:cNvPr>
            <p:cNvSpPr/>
            <p:nvPr/>
          </p:nvSpPr>
          <p:spPr>
            <a:xfrm flipH="1">
              <a:off x="7022196" y="5014866"/>
              <a:ext cx="257175" cy="381000"/>
            </a:xfrm>
            <a:custGeom>
              <a:avLst/>
              <a:gdLst>
                <a:gd name="connsiteX0" fmla="*/ 0 w 257175"/>
                <a:gd name="connsiteY0" fmla="*/ 381000 h 381000"/>
                <a:gd name="connsiteX1" fmla="*/ 47625 w 257175"/>
                <a:gd name="connsiteY1" fmla="*/ 180975 h 381000"/>
                <a:gd name="connsiteX2" fmla="*/ 257175 w 257175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381000">
                  <a:moveTo>
                    <a:pt x="0" y="381000"/>
                  </a:moveTo>
                  <a:cubicBezTo>
                    <a:pt x="2381" y="312737"/>
                    <a:pt x="4763" y="244475"/>
                    <a:pt x="47625" y="180975"/>
                  </a:cubicBezTo>
                  <a:cubicBezTo>
                    <a:pt x="90488" y="117475"/>
                    <a:pt x="173831" y="58737"/>
                    <a:pt x="2571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897EFB5-5C65-4448-BE9E-7A67DC731C13}"/>
                </a:ext>
              </a:extLst>
            </p:cNvPr>
            <p:cNvGrpSpPr/>
            <p:nvPr/>
          </p:nvGrpSpPr>
          <p:grpSpPr>
            <a:xfrm>
              <a:off x="3533595" y="5089311"/>
              <a:ext cx="379100" cy="476251"/>
              <a:chOff x="5047295" y="1930420"/>
              <a:chExt cx="379100" cy="476251"/>
            </a:xfrm>
          </p:grpSpPr>
          <p:sp>
            <p:nvSpPr>
              <p:cNvPr id="372" name="Cylinder 371">
                <a:extLst>
                  <a:ext uri="{FF2B5EF4-FFF2-40B4-BE49-F238E27FC236}">
                    <a16:creationId xmlns:a16="http://schemas.microsoft.com/office/drawing/2014/main" id="{F9D1C39D-5797-4E85-A27F-32F678A0E83A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Cylinder 372">
                <a:extLst>
                  <a:ext uri="{FF2B5EF4-FFF2-40B4-BE49-F238E27FC236}">
                    <a16:creationId xmlns:a16="http://schemas.microsoft.com/office/drawing/2014/main" id="{18DF06F0-E73E-4E7D-9BC1-01569856C736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3EAE341-1B2F-450B-AF09-9772C2DD89BE}"/>
                </a:ext>
              </a:extLst>
            </p:cNvPr>
            <p:cNvGrpSpPr/>
            <p:nvPr/>
          </p:nvGrpSpPr>
          <p:grpSpPr>
            <a:xfrm>
              <a:off x="2942725" y="5477362"/>
              <a:ext cx="379100" cy="476251"/>
              <a:chOff x="5047295" y="1930420"/>
              <a:chExt cx="379100" cy="476251"/>
            </a:xfrm>
          </p:grpSpPr>
          <p:sp>
            <p:nvSpPr>
              <p:cNvPr id="370" name="Cylinder 369">
                <a:extLst>
                  <a:ext uri="{FF2B5EF4-FFF2-40B4-BE49-F238E27FC236}">
                    <a16:creationId xmlns:a16="http://schemas.microsoft.com/office/drawing/2014/main" id="{1335461E-18C5-45C1-94B7-C116774B8686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Cylinder 370">
                <a:extLst>
                  <a:ext uri="{FF2B5EF4-FFF2-40B4-BE49-F238E27FC236}">
                    <a16:creationId xmlns:a16="http://schemas.microsoft.com/office/drawing/2014/main" id="{10399056-8BF0-427C-B284-94532674F62F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9391F9F9-2878-47AC-B048-D3722E73A751}"/>
                </a:ext>
              </a:extLst>
            </p:cNvPr>
            <p:cNvGrpSpPr/>
            <p:nvPr/>
          </p:nvGrpSpPr>
          <p:grpSpPr>
            <a:xfrm>
              <a:off x="2331904" y="5890867"/>
              <a:ext cx="379100" cy="476251"/>
              <a:chOff x="5047295" y="1930420"/>
              <a:chExt cx="379100" cy="476251"/>
            </a:xfrm>
          </p:grpSpPr>
          <p:sp>
            <p:nvSpPr>
              <p:cNvPr id="368" name="Cylinder 367">
                <a:extLst>
                  <a:ext uri="{FF2B5EF4-FFF2-40B4-BE49-F238E27FC236}">
                    <a16:creationId xmlns:a16="http://schemas.microsoft.com/office/drawing/2014/main" id="{F8BDF3A8-9D9C-49FA-80B7-4EA45EC66ED2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Cylinder 368">
                <a:extLst>
                  <a:ext uri="{FF2B5EF4-FFF2-40B4-BE49-F238E27FC236}">
                    <a16:creationId xmlns:a16="http://schemas.microsoft.com/office/drawing/2014/main" id="{8D3FFF02-D2E0-4336-847C-85EE1943147D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B257ACA-EC1D-4881-8F35-BD1F4C7EC402}"/>
                </a:ext>
              </a:extLst>
            </p:cNvPr>
            <p:cNvGrpSpPr/>
            <p:nvPr/>
          </p:nvGrpSpPr>
          <p:grpSpPr>
            <a:xfrm>
              <a:off x="1775074" y="6232639"/>
              <a:ext cx="379100" cy="476251"/>
              <a:chOff x="5047295" y="1930420"/>
              <a:chExt cx="379100" cy="476251"/>
            </a:xfrm>
          </p:grpSpPr>
          <p:sp>
            <p:nvSpPr>
              <p:cNvPr id="366" name="Cylinder 365">
                <a:extLst>
                  <a:ext uri="{FF2B5EF4-FFF2-40B4-BE49-F238E27FC236}">
                    <a16:creationId xmlns:a16="http://schemas.microsoft.com/office/drawing/2014/main" id="{DF038B5A-C63F-472F-8323-A5361AA52B6A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Cylinder 366">
                <a:extLst>
                  <a:ext uri="{FF2B5EF4-FFF2-40B4-BE49-F238E27FC236}">
                    <a16:creationId xmlns:a16="http://schemas.microsoft.com/office/drawing/2014/main" id="{41EDD658-EF22-4479-97B7-34875C11E6A0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58FD356-B6F2-44F7-9A3D-305127DB9AE3}"/>
                </a:ext>
              </a:extLst>
            </p:cNvPr>
            <p:cNvSpPr/>
            <p:nvPr/>
          </p:nvSpPr>
          <p:spPr>
            <a:xfrm rot="17751742" flipH="1">
              <a:off x="1890951" y="596194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78D848C5-545B-4E2E-8F96-2A01190E4ED5}"/>
                </a:ext>
              </a:extLst>
            </p:cNvPr>
            <p:cNvGrpSpPr/>
            <p:nvPr/>
          </p:nvGrpSpPr>
          <p:grpSpPr>
            <a:xfrm>
              <a:off x="4128994" y="4701645"/>
              <a:ext cx="379100" cy="476251"/>
              <a:chOff x="5047295" y="1930420"/>
              <a:chExt cx="379100" cy="476251"/>
            </a:xfrm>
          </p:grpSpPr>
          <p:sp>
            <p:nvSpPr>
              <p:cNvPr id="364" name="Cylinder 363">
                <a:extLst>
                  <a:ext uri="{FF2B5EF4-FFF2-40B4-BE49-F238E27FC236}">
                    <a16:creationId xmlns:a16="http://schemas.microsoft.com/office/drawing/2014/main" id="{7C7946CF-9F86-4BBD-959B-06384E1B01B4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Cylinder 364">
                <a:extLst>
                  <a:ext uri="{FF2B5EF4-FFF2-40B4-BE49-F238E27FC236}">
                    <a16:creationId xmlns:a16="http://schemas.microsoft.com/office/drawing/2014/main" id="{3280F39F-58FB-460F-92FB-BCDDEB2B5D41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9A41831-A479-420E-80C9-D877A4A30452}"/>
                </a:ext>
              </a:extLst>
            </p:cNvPr>
            <p:cNvSpPr/>
            <p:nvPr/>
          </p:nvSpPr>
          <p:spPr>
            <a:xfrm rot="17751742" flipH="1">
              <a:off x="3658294" y="478463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B4783A0-9800-4ACB-8007-82FA06484605}"/>
                </a:ext>
              </a:extLst>
            </p:cNvPr>
            <p:cNvSpPr/>
            <p:nvPr/>
          </p:nvSpPr>
          <p:spPr>
            <a:xfrm flipH="1">
              <a:off x="4328449" y="4724355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3" name="Picture 32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51E6DB6-630D-466D-AB94-4A7A8AC84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8091" y="4565775"/>
              <a:ext cx="818993" cy="476250"/>
            </a:xfrm>
            <a:prstGeom prst="rect">
              <a:avLst/>
            </a:prstGeom>
          </p:spPr>
        </p:pic>
        <p:pic>
          <p:nvPicPr>
            <p:cNvPr id="324" name="Picture 323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DBD7F55-A68D-4B08-BC5A-49BF88E7C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83599" y="4979438"/>
              <a:ext cx="818993" cy="476250"/>
            </a:xfrm>
            <a:prstGeom prst="rect">
              <a:avLst/>
            </a:prstGeom>
          </p:spPr>
        </p:pic>
        <p:pic>
          <p:nvPicPr>
            <p:cNvPr id="325" name="Picture 32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0A9C1014-77B3-4071-9336-AA076E446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60311" y="4359316"/>
              <a:ext cx="818993" cy="476250"/>
            </a:xfrm>
            <a:prstGeom prst="rect">
              <a:avLst/>
            </a:prstGeom>
          </p:spPr>
        </p:pic>
        <p:pic>
          <p:nvPicPr>
            <p:cNvPr id="326" name="Picture 32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442013E-6826-4EDC-AE8F-495996B4C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73360" y="4391279"/>
              <a:ext cx="818993" cy="476250"/>
            </a:xfrm>
            <a:prstGeom prst="rect">
              <a:avLst/>
            </a:prstGeom>
          </p:spPr>
        </p:pic>
        <p:pic>
          <p:nvPicPr>
            <p:cNvPr id="327" name="Picture 326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2659288B-94E8-4121-8B00-77255507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2423" y="5357198"/>
              <a:ext cx="818993" cy="476250"/>
            </a:xfrm>
            <a:prstGeom prst="rect">
              <a:avLst/>
            </a:prstGeom>
          </p:spPr>
        </p:pic>
        <p:pic>
          <p:nvPicPr>
            <p:cNvPr id="328" name="Picture 32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93C2BF7-81EA-4C4A-B9F9-870108BA6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2198" y="5913727"/>
              <a:ext cx="818993" cy="476250"/>
            </a:xfrm>
            <a:prstGeom prst="rect">
              <a:avLst/>
            </a:prstGeom>
          </p:spPr>
        </p:pic>
        <p:pic>
          <p:nvPicPr>
            <p:cNvPr id="329" name="Picture 32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311EC49-529F-457D-B3E4-C06D2E5B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80118" y="5755632"/>
              <a:ext cx="818993" cy="476250"/>
            </a:xfrm>
            <a:prstGeom prst="rect">
              <a:avLst/>
            </a:prstGeom>
          </p:spPr>
        </p:pic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D3157A6-3B13-408E-9E37-5B70115A1FA9}"/>
                </a:ext>
              </a:extLst>
            </p:cNvPr>
            <p:cNvSpPr/>
            <p:nvPr/>
          </p:nvSpPr>
          <p:spPr>
            <a:xfrm flipH="1">
              <a:off x="3907521" y="4786266"/>
              <a:ext cx="285750" cy="170558"/>
            </a:xfrm>
            <a:custGeom>
              <a:avLst/>
              <a:gdLst>
                <a:gd name="connsiteX0" fmla="*/ 0 w 285750"/>
                <a:gd name="connsiteY0" fmla="*/ 161925 h 170558"/>
                <a:gd name="connsiteX1" fmla="*/ 171450 w 285750"/>
                <a:gd name="connsiteY1" fmla="*/ 152400 h 170558"/>
                <a:gd name="connsiteX2" fmla="*/ 285750 w 285750"/>
                <a:gd name="connsiteY2" fmla="*/ 0 h 17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70558">
                  <a:moveTo>
                    <a:pt x="0" y="161925"/>
                  </a:moveTo>
                  <a:cubicBezTo>
                    <a:pt x="61912" y="170656"/>
                    <a:pt x="123825" y="179387"/>
                    <a:pt x="171450" y="152400"/>
                  </a:cubicBezTo>
                  <a:cubicBezTo>
                    <a:pt x="219075" y="125413"/>
                    <a:pt x="252412" y="62706"/>
                    <a:pt x="2857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DB61DAB-C54F-40F2-BA71-CF7E416631C3}"/>
                </a:ext>
              </a:extLst>
            </p:cNvPr>
            <p:cNvSpPr/>
            <p:nvPr/>
          </p:nvSpPr>
          <p:spPr>
            <a:xfrm flipH="1">
              <a:off x="3164571" y="4406345"/>
              <a:ext cx="457200" cy="189421"/>
            </a:xfrm>
            <a:custGeom>
              <a:avLst/>
              <a:gdLst>
                <a:gd name="connsiteX0" fmla="*/ 0 w 457200"/>
                <a:gd name="connsiteY0" fmla="*/ 189421 h 189421"/>
                <a:gd name="connsiteX1" fmla="*/ 171450 w 457200"/>
                <a:gd name="connsiteY1" fmla="*/ 8446 h 189421"/>
                <a:gd name="connsiteX2" fmla="*/ 457200 w 457200"/>
                <a:gd name="connsiteY2" fmla="*/ 46546 h 18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89421">
                  <a:moveTo>
                    <a:pt x="0" y="189421"/>
                  </a:moveTo>
                  <a:cubicBezTo>
                    <a:pt x="47625" y="110839"/>
                    <a:pt x="95250" y="32258"/>
                    <a:pt x="171450" y="8446"/>
                  </a:cubicBezTo>
                  <a:cubicBezTo>
                    <a:pt x="247650" y="-15366"/>
                    <a:pt x="352425" y="15590"/>
                    <a:pt x="457200" y="46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DAC99F8-B4ED-45B3-915C-B3F9D38150DC}"/>
                </a:ext>
              </a:extLst>
            </p:cNvPr>
            <p:cNvSpPr/>
            <p:nvPr/>
          </p:nvSpPr>
          <p:spPr>
            <a:xfrm flipH="1">
              <a:off x="2373996" y="4729116"/>
              <a:ext cx="428625" cy="126804"/>
            </a:xfrm>
            <a:custGeom>
              <a:avLst/>
              <a:gdLst>
                <a:gd name="connsiteX0" fmla="*/ 0 w 428625"/>
                <a:gd name="connsiteY0" fmla="*/ 0 h 126804"/>
                <a:gd name="connsiteX1" fmla="*/ 219075 w 428625"/>
                <a:gd name="connsiteY1" fmla="*/ 123825 h 126804"/>
                <a:gd name="connsiteX2" fmla="*/ 428625 w 428625"/>
                <a:gd name="connsiteY2" fmla="*/ 76200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26804">
                  <a:moveTo>
                    <a:pt x="0" y="0"/>
                  </a:moveTo>
                  <a:cubicBezTo>
                    <a:pt x="73819" y="55562"/>
                    <a:pt x="147638" y="111125"/>
                    <a:pt x="219075" y="123825"/>
                  </a:cubicBezTo>
                  <a:cubicBezTo>
                    <a:pt x="290512" y="136525"/>
                    <a:pt x="359568" y="106362"/>
                    <a:pt x="428625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03A90897-7A25-42FC-9C77-06DA3906CA53}"/>
                </a:ext>
              </a:extLst>
            </p:cNvPr>
            <p:cNvSpPr/>
            <p:nvPr/>
          </p:nvSpPr>
          <p:spPr>
            <a:xfrm flipH="1">
              <a:off x="3288396" y="5376816"/>
              <a:ext cx="269986" cy="56565"/>
            </a:xfrm>
            <a:custGeom>
              <a:avLst/>
              <a:gdLst>
                <a:gd name="connsiteX0" fmla="*/ 0 w 304800"/>
                <a:gd name="connsiteY0" fmla="*/ 57150 h 70620"/>
                <a:gd name="connsiteX1" fmla="*/ 180975 w 304800"/>
                <a:gd name="connsiteY1" fmla="*/ 66675 h 70620"/>
                <a:gd name="connsiteX2" fmla="*/ 304800 w 304800"/>
                <a:gd name="connsiteY2" fmla="*/ 0 h 7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70620">
                  <a:moveTo>
                    <a:pt x="0" y="57150"/>
                  </a:moveTo>
                  <a:cubicBezTo>
                    <a:pt x="65087" y="66675"/>
                    <a:pt x="130175" y="76200"/>
                    <a:pt x="180975" y="66675"/>
                  </a:cubicBezTo>
                  <a:cubicBezTo>
                    <a:pt x="231775" y="57150"/>
                    <a:pt x="268287" y="28575"/>
                    <a:pt x="3048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CBE0B31-FBAB-4EB7-8C56-B3909E15BB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3737" y="5512130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D9DE581-4B7F-4A17-8BEA-1C7D2E4CA8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2482" y="5088999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34B98E7-4EA8-4F56-A5F2-F3C672CDC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780" y="3185203"/>
              <a:ext cx="0" cy="1539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1DC4A1E-EE6D-47DD-A476-EA5F95A0CB8D}"/>
                </a:ext>
              </a:extLst>
            </p:cNvPr>
            <p:cNvSpPr/>
            <p:nvPr/>
          </p:nvSpPr>
          <p:spPr>
            <a:xfrm flipH="1">
              <a:off x="4865504" y="4700541"/>
              <a:ext cx="120207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25A3E47-6DFF-4CCE-A016-FD10D8649BA6}"/>
                </a:ext>
              </a:extLst>
            </p:cNvPr>
            <p:cNvSpPr/>
            <p:nvPr/>
          </p:nvSpPr>
          <p:spPr>
            <a:xfrm rot="17751742" flipH="1">
              <a:off x="2495654" y="557448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58637ED-11CA-499B-97CA-786D7697514A}"/>
                </a:ext>
              </a:extLst>
            </p:cNvPr>
            <p:cNvSpPr/>
            <p:nvPr/>
          </p:nvSpPr>
          <p:spPr>
            <a:xfrm rot="17751742" flipH="1">
              <a:off x="3067072" y="5183085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D06AA64-091C-48D9-AF58-BABF0FEC3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5139" y="5500195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145E39F-DA50-4DC4-8FDB-1591C1035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314" y="5077064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D2ABA9-AB3A-43A3-BF19-FF2341909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7825" y="3489746"/>
              <a:ext cx="0" cy="122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6ADA8058-474C-4D03-9E5C-237A749394E8}"/>
                </a:ext>
              </a:extLst>
            </p:cNvPr>
            <p:cNvSpPr/>
            <p:nvPr/>
          </p:nvSpPr>
          <p:spPr>
            <a:xfrm>
              <a:off x="4241623" y="4688606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D459870-49C4-4E30-82E0-69292E3A72C9}"/>
                </a:ext>
              </a:extLst>
            </p:cNvPr>
            <p:cNvSpPr/>
            <p:nvPr/>
          </p:nvSpPr>
          <p:spPr>
            <a:xfrm flipH="1">
              <a:off x="2148571" y="6049916"/>
              <a:ext cx="273050" cy="115951"/>
            </a:xfrm>
            <a:custGeom>
              <a:avLst/>
              <a:gdLst>
                <a:gd name="connsiteX0" fmla="*/ 0 w 273050"/>
                <a:gd name="connsiteY0" fmla="*/ 57150 h 115951"/>
                <a:gd name="connsiteX1" fmla="*/ 133350 w 273050"/>
                <a:gd name="connsiteY1" fmla="*/ 114300 h 115951"/>
                <a:gd name="connsiteX2" fmla="*/ 273050 w 273050"/>
                <a:gd name="connsiteY2" fmla="*/ 0 h 11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" h="115951">
                  <a:moveTo>
                    <a:pt x="0" y="57150"/>
                  </a:moveTo>
                  <a:cubicBezTo>
                    <a:pt x="43921" y="90487"/>
                    <a:pt x="87842" y="123825"/>
                    <a:pt x="133350" y="114300"/>
                  </a:cubicBezTo>
                  <a:cubicBezTo>
                    <a:pt x="178858" y="104775"/>
                    <a:pt x="225954" y="52387"/>
                    <a:pt x="2730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amond 344">
              <a:extLst>
                <a:ext uri="{FF2B5EF4-FFF2-40B4-BE49-F238E27FC236}">
                  <a16:creationId xmlns:a16="http://schemas.microsoft.com/office/drawing/2014/main" id="{39DA74A9-C537-482B-B816-6DAC3DB5F019}"/>
                </a:ext>
              </a:extLst>
            </p:cNvPr>
            <p:cNvSpPr/>
            <p:nvPr/>
          </p:nvSpPr>
          <p:spPr>
            <a:xfrm flipH="1">
              <a:off x="5345281" y="5660677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amond 345">
              <a:extLst>
                <a:ext uri="{FF2B5EF4-FFF2-40B4-BE49-F238E27FC236}">
                  <a16:creationId xmlns:a16="http://schemas.microsoft.com/office/drawing/2014/main" id="{C1F64553-8D50-483A-B94A-A2EC700F3A53}"/>
                </a:ext>
              </a:extLst>
            </p:cNvPr>
            <p:cNvSpPr/>
            <p:nvPr/>
          </p:nvSpPr>
          <p:spPr>
            <a:xfrm flipH="1">
              <a:off x="5955525" y="5864134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Diamond 346">
              <a:extLst>
                <a:ext uri="{FF2B5EF4-FFF2-40B4-BE49-F238E27FC236}">
                  <a16:creationId xmlns:a16="http://schemas.microsoft.com/office/drawing/2014/main" id="{5ED670B6-4650-4991-AF81-2FA6AC2987E0}"/>
                </a:ext>
              </a:extLst>
            </p:cNvPr>
            <p:cNvSpPr/>
            <p:nvPr/>
          </p:nvSpPr>
          <p:spPr>
            <a:xfrm flipH="1">
              <a:off x="6360289" y="6262518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Diamond 347">
              <a:extLst>
                <a:ext uri="{FF2B5EF4-FFF2-40B4-BE49-F238E27FC236}">
                  <a16:creationId xmlns:a16="http://schemas.microsoft.com/office/drawing/2014/main" id="{9F1C6559-7A23-479E-BC6E-D90058D21F03}"/>
                </a:ext>
              </a:extLst>
            </p:cNvPr>
            <p:cNvSpPr/>
            <p:nvPr/>
          </p:nvSpPr>
          <p:spPr>
            <a:xfrm flipH="1">
              <a:off x="4138265" y="4871545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3B81CF64-6F0E-4BAD-BD8F-B877DB392869}"/>
                </a:ext>
              </a:extLst>
            </p:cNvPr>
            <p:cNvSpPr/>
            <p:nvPr/>
          </p:nvSpPr>
          <p:spPr>
            <a:xfrm flipH="1">
              <a:off x="3514830" y="5361361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Diamond 349">
              <a:extLst>
                <a:ext uri="{FF2B5EF4-FFF2-40B4-BE49-F238E27FC236}">
                  <a16:creationId xmlns:a16="http://schemas.microsoft.com/office/drawing/2014/main" id="{BBA65AF3-3754-4FC0-93AF-4EE86EE18EFF}"/>
                </a:ext>
              </a:extLst>
            </p:cNvPr>
            <p:cNvSpPr/>
            <p:nvPr/>
          </p:nvSpPr>
          <p:spPr>
            <a:xfrm flipH="1">
              <a:off x="2360738" y="6046254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E78D4F2-3365-4EDC-86B5-249E7B39C98A}"/>
                </a:ext>
              </a:extLst>
            </p:cNvPr>
            <p:cNvSpPr/>
            <p:nvPr/>
          </p:nvSpPr>
          <p:spPr>
            <a:xfrm flipH="1">
              <a:off x="4504421" y="5478144"/>
              <a:ext cx="215900" cy="32022"/>
            </a:xfrm>
            <a:custGeom>
              <a:avLst/>
              <a:gdLst>
                <a:gd name="connsiteX0" fmla="*/ 0 w 215900"/>
                <a:gd name="connsiteY0" fmla="*/ 32022 h 32022"/>
                <a:gd name="connsiteX1" fmla="*/ 88900 w 215900"/>
                <a:gd name="connsiteY1" fmla="*/ 272 h 32022"/>
                <a:gd name="connsiteX2" fmla="*/ 215900 w 215900"/>
                <a:gd name="connsiteY2" fmla="*/ 19322 h 3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32022">
                  <a:moveTo>
                    <a:pt x="0" y="32022"/>
                  </a:moveTo>
                  <a:cubicBezTo>
                    <a:pt x="26458" y="17205"/>
                    <a:pt x="52917" y="2389"/>
                    <a:pt x="88900" y="272"/>
                  </a:cubicBezTo>
                  <a:cubicBezTo>
                    <a:pt x="124883" y="-1845"/>
                    <a:pt x="170391" y="8738"/>
                    <a:pt x="215900" y="1932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21F866D9-1AB7-4C8A-89B1-2EF68C4F8748}"/>
                </a:ext>
              </a:extLst>
            </p:cNvPr>
            <p:cNvSpPr/>
            <p:nvPr/>
          </p:nvSpPr>
          <p:spPr>
            <a:xfrm rot="19544172" flipH="1">
              <a:off x="4072162" y="536815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777BF01-8578-4A59-9B62-52974B95F056}"/>
                </a:ext>
              </a:extLst>
            </p:cNvPr>
            <p:cNvSpPr/>
            <p:nvPr/>
          </p:nvSpPr>
          <p:spPr>
            <a:xfrm rot="19544172" flipH="1">
              <a:off x="3747816" y="5589487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C4A9637-ECA5-494D-9A63-F8E906F60A92}"/>
                </a:ext>
              </a:extLst>
            </p:cNvPr>
            <p:cNvSpPr/>
            <p:nvPr/>
          </p:nvSpPr>
          <p:spPr>
            <a:xfrm rot="19544172" flipH="1">
              <a:off x="3443431" y="579820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60217643-E6B4-46DC-8242-EC92DFB55862}"/>
                </a:ext>
              </a:extLst>
            </p:cNvPr>
            <p:cNvSpPr/>
            <p:nvPr/>
          </p:nvSpPr>
          <p:spPr>
            <a:xfrm rot="19544172" flipH="1">
              <a:off x="3125611" y="601341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75A41D8-5D8E-4DBE-A47C-D517A11DEA3E}"/>
                </a:ext>
              </a:extLst>
            </p:cNvPr>
            <p:cNvSpPr/>
            <p:nvPr/>
          </p:nvSpPr>
          <p:spPr>
            <a:xfrm rot="19544172" flipH="1">
              <a:off x="2800311" y="622924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633FA836-DB8D-4D63-8499-B25C127DDC51}"/>
                </a:ext>
              </a:extLst>
            </p:cNvPr>
            <p:cNvSpPr/>
            <p:nvPr/>
          </p:nvSpPr>
          <p:spPr>
            <a:xfrm rot="19544172" flipH="1">
              <a:off x="2464586" y="644218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4F124854-ACAB-4097-AD84-4B1864CF95FC}"/>
                </a:ext>
              </a:extLst>
            </p:cNvPr>
            <p:cNvSpPr/>
            <p:nvPr/>
          </p:nvSpPr>
          <p:spPr>
            <a:xfrm rot="19544172" flipH="1">
              <a:off x="2122021" y="667047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386ABA16-8F37-408F-AD2C-40BC9EBEAC95}"/>
                </a:ext>
              </a:extLst>
            </p:cNvPr>
            <p:cNvSpPr/>
            <p:nvPr/>
          </p:nvSpPr>
          <p:spPr>
            <a:xfrm rot="16200000" flipH="1">
              <a:off x="4493918" y="483470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6936266-E84B-4975-AF72-2B442DB8AEDE}"/>
                </a:ext>
              </a:extLst>
            </p:cNvPr>
            <p:cNvSpPr/>
            <p:nvPr/>
          </p:nvSpPr>
          <p:spPr>
            <a:xfrm rot="16200000" flipH="1">
              <a:off x="4493918" y="444092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2C4B828F-D7BF-41F4-89B5-F73BF9AF8BD9}"/>
                </a:ext>
              </a:extLst>
            </p:cNvPr>
            <p:cNvSpPr/>
            <p:nvPr/>
          </p:nvSpPr>
          <p:spPr>
            <a:xfrm rot="16200000" flipH="1">
              <a:off x="4496917" y="403482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114B6C0-9E94-49AD-96D5-D3967B2C6E81}"/>
                </a:ext>
              </a:extLst>
            </p:cNvPr>
            <p:cNvSpPr/>
            <p:nvPr/>
          </p:nvSpPr>
          <p:spPr>
            <a:xfrm flipH="1">
              <a:off x="1284971" y="6138816"/>
              <a:ext cx="400050" cy="129867"/>
            </a:xfrm>
            <a:custGeom>
              <a:avLst/>
              <a:gdLst>
                <a:gd name="connsiteX0" fmla="*/ 0 w 400050"/>
                <a:gd name="connsiteY0" fmla="*/ 0 h 129867"/>
                <a:gd name="connsiteX1" fmla="*/ 165100 w 400050"/>
                <a:gd name="connsiteY1" fmla="*/ 127000 h 129867"/>
                <a:gd name="connsiteX2" fmla="*/ 400050 w 400050"/>
                <a:gd name="connsiteY2" fmla="*/ 76200 h 1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29867">
                  <a:moveTo>
                    <a:pt x="0" y="0"/>
                  </a:moveTo>
                  <a:cubicBezTo>
                    <a:pt x="49212" y="57150"/>
                    <a:pt x="98425" y="114300"/>
                    <a:pt x="165100" y="127000"/>
                  </a:cubicBezTo>
                  <a:cubicBezTo>
                    <a:pt x="231775" y="139700"/>
                    <a:pt x="315912" y="107950"/>
                    <a:pt x="400050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6148E80-CC6E-49D1-8085-2A28E642C25F}"/>
                </a:ext>
              </a:extLst>
            </p:cNvPr>
            <p:cNvSpPr/>
            <p:nvPr/>
          </p:nvSpPr>
          <p:spPr>
            <a:xfrm flipH="1">
              <a:off x="796691" y="5719716"/>
              <a:ext cx="151730" cy="285750"/>
            </a:xfrm>
            <a:custGeom>
              <a:avLst/>
              <a:gdLst>
                <a:gd name="connsiteX0" fmla="*/ 0 w 151730"/>
                <a:gd name="connsiteY0" fmla="*/ 0 h 285750"/>
                <a:gd name="connsiteX1" fmla="*/ 146050 w 151730"/>
                <a:gd name="connsiteY1" fmla="*/ 114300 h 285750"/>
                <a:gd name="connsiteX2" fmla="*/ 107950 w 15173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" h="285750">
                  <a:moveTo>
                    <a:pt x="0" y="0"/>
                  </a:moveTo>
                  <a:cubicBezTo>
                    <a:pt x="64029" y="33337"/>
                    <a:pt x="128058" y="66675"/>
                    <a:pt x="146050" y="114300"/>
                  </a:cubicBezTo>
                  <a:cubicBezTo>
                    <a:pt x="164042" y="161925"/>
                    <a:pt x="135996" y="223837"/>
                    <a:pt x="107950" y="2857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EDD78A58-108C-4B1A-9F8F-71D8AD2DD207}"/>
                </a:ext>
              </a:extLst>
            </p:cNvPr>
            <p:cNvSpPr/>
            <p:nvPr/>
          </p:nvSpPr>
          <p:spPr>
            <a:xfrm rot="16200000" flipH="1">
              <a:off x="4488368" y="364376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04B4DB10-35A2-4A32-B518-8ADDE7F90E69}"/>
                </a:ext>
              </a:extLst>
            </p:cNvPr>
            <p:cNvSpPr/>
            <p:nvPr/>
          </p:nvSpPr>
          <p:spPr>
            <a:xfrm rot="16200000" flipH="1">
              <a:off x="4488368" y="327176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53F3C65-D978-4C80-A35D-DF68FC273B97}"/>
                </a:ext>
              </a:extLst>
            </p:cNvPr>
            <p:cNvSpPr/>
            <p:nvPr/>
          </p:nvSpPr>
          <p:spPr>
            <a:xfrm>
              <a:off x="4080241" y="2951583"/>
              <a:ext cx="347727" cy="538163"/>
            </a:xfrm>
            <a:custGeom>
              <a:avLst/>
              <a:gdLst>
                <a:gd name="connsiteX0" fmla="*/ 0 w 347727"/>
                <a:gd name="connsiteY0" fmla="*/ 0 h 538163"/>
                <a:gd name="connsiteX1" fmla="*/ 290512 w 347727"/>
                <a:gd name="connsiteY1" fmla="*/ 219075 h 538163"/>
                <a:gd name="connsiteX2" fmla="*/ 347662 w 347727"/>
                <a:gd name="connsiteY2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727" h="538163">
                  <a:moveTo>
                    <a:pt x="0" y="0"/>
                  </a:moveTo>
                  <a:cubicBezTo>
                    <a:pt x="116284" y="64690"/>
                    <a:pt x="232568" y="129381"/>
                    <a:pt x="290512" y="219075"/>
                  </a:cubicBezTo>
                  <a:cubicBezTo>
                    <a:pt x="348456" y="308769"/>
                    <a:pt x="348059" y="423466"/>
                    <a:pt x="347662" y="53816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96CEFD79-577D-4CEF-BDE1-0894C904AD7A}"/>
                </a:ext>
              </a:extLst>
            </p:cNvPr>
            <p:cNvSpPr/>
            <p:nvPr/>
          </p:nvSpPr>
          <p:spPr>
            <a:xfrm>
              <a:off x="4518704" y="2647040"/>
              <a:ext cx="347727" cy="538163"/>
            </a:xfrm>
            <a:custGeom>
              <a:avLst/>
              <a:gdLst>
                <a:gd name="connsiteX0" fmla="*/ 0 w 347727"/>
                <a:gd name="connsiteY0" fmla="*/ 0 h 538163"/>
                <a:gd name="connsiteX1" fmla="*/ 290512 w 347727"/>
                <a:gd name="connsiteY1" fmla="*/ 219075 h 538163"/>
                <a:gd name="connsiteX2" fmla="*/ 347662 w 347727"/>
                <a:gd name="connsiteY2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727" h="538163">
                  <a:moveTo>
                    <a:pt x="0" y="0"/>
                  </a:moveTo>
                  <a:cubicBezTo>
                    <a:pt x="116284" y="64690"/>
                    <a:pt x="232568" y="129381"/>
                    <a:pt x="290512" y="219075"/>
                  </a:cubicBezTo>
                  <a:cubicBezTo>
                    <a:pt x="348456" y="308769"/>
                    <a:pt x="348059" y="423466"/>
                    <a:pt x="347662" y="53816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Isosceles Triangle 389">
              <a:extLst>
                <a:ext uri="{FF2B5EF4-FFF2-40B4-BE49-F238E27FC236}">
                  <a16:creationId xmlns:a16="http://schemas.microsoft.com/office/drawing/2014/main" id="{29E0311A-02F0-40FD-B219-B6C5211F4341}"/>
                </a:ext>
              </a:extLst>
            </p:cNvPr>
            <p:cNvSpPr/>
            <p:nvPr/>
          </p:nvSpPr>
          <p:spPr>
            <a:xfrm rot="8273631">
              <a:off x="4527154" y="2859573"/>
              <a:ext cx="331318" cy="234123"/>
            </a:xfrm>
            <a:prstGeom prst="triangle">
              <a:avLst>
                <a:gd name="adj" fmla="val 1986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Isosceles Triangle 485">
              <a:extLst>
                <a:ext uri="{FF2B5EF4-FFF2-40B4-BE49-F238E27FC236}">
                  <a16:creationId xmlns:a16="http://schemas.microsoft.com/office/drawing/2014/main" id="{442EB136-07F0-4C1C-9CAE-3B6A03733857}"/>
                </a:ext>
              </a:extLst>
            </p:cNvPr>
            <p:cNvSpPr/>
            <p:nvPr/>
          </p:nvSpPr>
          <p:spPr>
            <a:xfrm rot="10562604">
              <a:off x="4275984" y="3024651"/>
              <a:ext cx="331318" cy="364034"/>
            </a:xfrm>
            <a:prstGeom prst="triangle">
              <a:avLst>
                <a:gd name="adj" fmla="val 1986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3" name="Picture 492" descr="A picture containing chair, table, man, standing&#10;&#10;Description automatically generated">
              <a:extLst>
                <a:ext uri="{FF2B5EF4-FFF2-40B4-BE49-F238E27FC236}">
                  <a16:creationId xmlns:a16="http://schemas.microsoft.com/office/drawing/2014/main" id="{5FE55713-C490-45A8-9E01-FA75D458E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994" y="3168893"/>
              <a:ext cx="1596654" cy="1596654"/>
            </a:xfrm>
            <a:prstGeom prst="rect">
              <a:avLst/>
            </a:prstGeom>
          </p:spPr>
        </p:pic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63700F06-24D1-4D3C-9433-21A992EE487F}"/>
                </a:ext>
              </a:extLst>
            </p:cNvPr>
            <p:cNvSpPr/>
            <p:nvPr/>
          </p:nvSpPr>
          <p:spPr>
            <a:xfrm>
              <a:off x="4340134" y="3717199"/>
              <a:ext cx="1628775" cy="1127686"/>
            </a:xfrm>
            <a:custGeom>
              <a:avLst/>
              <a:gdLst>
                <a:gd name="connsiteX0" fmla="*/ 0 w 1628775"/>
                <a:gd name="connsiteY0" fmla="*/ 1028700 h 1127686"/>
                <a:gd name="connsiteX1" fmla="*/ 1047750 w 1628775"/>
                <a:gd name="connsiteY1" fmla="*/ 1028700 h 1127686"/>
                <a:gd name="connsiteX2" fmla="*/ 1628775 w 1628775"/>
                <a:gd name="connsiteY2" fmla="*/ 0 h 112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8775" h="1127686">
                  <a:moveTo>
                    <a:pt x="0" y="1028700"/>
                  </a:moveTo>
                  <a:cubicBezTo>
                    <a:pt x="388143" y="1114425"/>
                    <a:pt x="776287" y="1200150"/>
                    <a:pt x="1047750" y="1028700"/>
                  </a:cubicBezTo>
                  <a:cubicBezTo>
                    <a:pt x="1319213" y="857250"/>
                    <a:pt x="1473994" y="428625"/>
                    <a:pt x="1628775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A579954A-B958-4032-9C40-F601937B9447}"/>
                </a:ext>
              </a:extLst>
            </p:cNvPr>
            <p:cNvSpPr/>
            <p:nvPr/>
          </p:nvSpPr>
          <p:spPr>
            <a:xfrm>
              <a:off x="4330609" y="2240824"/>
              <a:ext cx="1504950" cy="1485900"/>
            </a:xfrm>
            <a:custGeom>
              <a:avLst/>
              <a:gdLst>
                <a:gd name="connsiteX0" fmla="*/ 0 w 1504950"/>
                <a:gd name="connsiteY0" fmla="*/ 0 h 1485900"/>
                <a:gd name="connsiteX1" fmla="*/ 628650 w 1504950"/>
                <a:gd name="connsiteY1" fmla="*/ 1143000 h 1485900"/>
                <a:gd name="connsiteX2" fmla="*/ 1504950 w 1504950"/>
                <a:gd name="connsiteY2" fmla="*/ 148590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950" h="1485900">
                  <a:moveTo>
                    <a:pt x="0" y="0"/>
                  </a:moveTo>
                  <a:cubicBezTo>
                    <a:pt x="188912" y="447675"/>
                    <a:pt x="377825" y="895350"/>
                    <a:pt x="628650" y="1143000"/>
                  </a:cubicBezTo>
                  <a:cubicBezTo>
                    <a:pt x="879475" y="1390650"/>
                    <a:pt x="1192212" y="1438275"/>
                    <a:pt x="1504950" y="148590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E7888F12-E0A6-45AB-8976-BB20F5FAE0F7}"/>
                </a:ext>
              </a:extLst>
            </p:cNvPr>
            <p:cNvGrpSpPr/>
            <p:nvPr/>
          </p:nvGrpSpPr>
          <p:grpSpPr>
            <a:xfrm>
              <a:off x="-2564638" y="-423133"/>
              <a:ext cx="10292303" cy="8226596"/>
              <a:chOff x="11036245" y="-272685"/>
              <a:chExt cx="10292303" cy="8226596"/>
            </a:xfrm>
          </p:grpSpPr>
          <p:pic>
            <p:nvPicPr>
              <p:cNvPr id="497" name="Picture 496" descr="A house in the background&#10;&#10;Description automatically generated">
                <a:extLst>
                  <a:ext uri="{FF2B5EF4-FFF2-40B4-BE49-F238E27FC236}">
                    <a16:creationId xmlns:a16="http://schemas.microsoft.com/office/drawing/2014/main" id="{9EDA50DD-5AEA-4BEC-87B2-E61DE8B1E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8483" y="4766400"/>
                <a:ext cx="818993" cy="476250"/>
              </a:xfrm>
              <a:prstGeom prst="rect">
                <a:avLst/>
              </a:prstGeom>
            </p:spPr>
          </p:pic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B3DFFBDC-14F3-4446-BA28-F97669AD3D08}"/>
                  </a:ext>
                </a:extLst>
              </p:cNvPr>
              <p:cNvSpPr txBox="1"/>
              <p:nvPr/>
            </p:nvSpPr>
            <p:spPr>
              <a:xfrm>
                <a:off x="11954309" y="4786377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Residence</a:t>
                </a:r>
              </a:p>
            </p:txBody>
          </p:sp>
          <p:pic>
            <p:nvPicPr>
              <p:cNvPr id="499" name="Picture 498" descr="A picture containing chair, table, man, standing&#10;&#10;Description automatically generated">
                <a:extLst>
                  <a:ext uri="{FF2B5EF4-FFF2-40B4-BE49-F238E27FC236}">
                    <a16:creationId xmlns:a16="http://schemas.microsoft.com/office/drawing/2014/main" id="{47CCA334-9FDF-43B7-ADA9-5D56ED25F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3124" y="4002815"/>
                <a:ext cx="689710" cy="689710"/>
              </a:xfrm>
              <a:prstGeom prst="rect">
                <a:avLst/>
              </a:prstGeom>
            </p:spPr>
          </p:pic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1B0DD1F6-5517-4C46-8AE7-6BFE0BA146DC}"/>
                  </a:ext>
                </a:extLst>
              </p:cNvPr>
              <p:cNvSpPr txBox="1"/>
              <p:nvPr/>
            </p:nvSpPr>
            <p:spPr>
              <a:xfrm>
                <a:off x="11954309" y="4199135"/>
                <a:ext cx="117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Substation</a:t>
                </a:r>
              </a:p>
            </p:txBody>
          </p:sp>
          <p:sp>
            <p:nvSpPr>
              <p:cNvPr id="501" name="Diamond 500">
                <a:extLst>
                  <a:ext uri="{FF2B5EF4-FFF2-40B4-BE49-F238E27FC236}">
                    <a16:creationId xmlns:a16="http://schemas.microsoft.com/office/drawing/2014/main" id="{9419F905-C942-47BA-8FFD-B409A7965F5D}"/>
                  </a:ext>
                </a:extLst>
              </p:cNvPr>
              <p:cNvSpPr/>
              <p:nvPr/>
            </p:nvSpPr>
            <p:spPr>
              <a:xfrm>
                <a:off x="11492986" y="5416309"/>
                <a:ext cx="296788" cy="296788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7FD60DA0-D83C-4456-9EEA-3F4A9A046290}"/>
                  </a:ext>
                </a:extLst>
              </p:cNvPr>
              <p:cNvSpPr txBox="1"/>
              <p:nvPr/>
            </p:nvSpPr>
            <p:spPr>
              <a:xfrm>
                <a:off x="11992494" y="5377858"/>
                <a:ext cx="1857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Local transformer</a:t>
                </a: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3FF9009E-5AB3-4391-BCF2-9CB51A153C0B}"/>
                  </a:ext>
                </a:extLst>
              </p:cNvPr>
              <p:cNvGrpSpPr/>
              <p:nvPr/>
            </p:nvGrpSpPr>
            <p:grpSpPr>
              <a:xfrm flipH="1">
                <a:off x="11458429" y="5949803"/>
                <a:ext cx="379100" cy="476251"/>
                <a:chOff x="5047295" y="1930420"/>
                <a:chExt cx="379100" cy="476251"/>
              </a:xfrm>
            </p:grpSpPr>
            <p:sp>
              <p:nvSpPr>
                <p:cNvPr id="511" name="Cylinder 510">
                  <a:extLst>
                    <a:ext uri="{FF2B5EF4-FFF2-40B4-BE49-F238E27FC236}">
                      <a16:creationId xmlns:a16="http://schemas.microsoft.com/office/drawing/2014/main" id="{EA0AB1E5-510D-487D-98DD-A25056CA05F5}"/>
                    </a:ext>
                  </a:extLst>
                </p:cNvPr>
                <p:cNvSpPr/>
                <p:nvPr/>
              </p:nvSpPr>
              <p:spPr>
                <a:xfrm>
                  <a:off x="5191125" y="1930421"/>
                  <a:ext cx="57150" cy="476250"/>
                </a:xfrm>
                <a:prstGeom prst="ca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Cylinder 511">
                  <a:extLst>
                    <a:ext uri="{FF2B5EF4-FFF2-40B4-BE49-F238E27FC236}">
                      <a16:creationId xmlns:a16="http://schemas.microsoft.com/office/drawing/2014/main" id="{1F5A54B3-90E6-4F26-A7D2-2818CCC69206}"/>
                    </a:ext>
                  </a:extLst>
                </p:cNvPr>
                <p:cNvSpPr/>
                <p:nvPr/>
              </p:nvSpPr>
              <p:spPr>
                <a:xfrm rot="17579891">
                  <a:off x="5213985" y="1763730"/>
                  <a:ext cx="45719" cy="379100"/>
                </a:xfrm>
                <a:prstGeom prst="ca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BE06E8A0-53A2-4D91-B4E1-3D4429F0D73D}"/>
                  </a:ext>
                </a:extLst>
              </p:cNvPr>
              <p:cNvSpPr txBox="1"/>
              <p:nvPr/>
            </p:nvSpPr>
            <p:spPr>
              <a:xfrm>
                <a:off x="11992494" y="5969339"/>
                <a:ext cx="1759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Distribution pole</a:t>
                </a: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40ABB1D1-2A7C-49B7-A883-C62C94560EDA}"/>
                  </a:ext>
                </a:extLst>
              </p:cNvPr>
              <p:cNvSpPr/>
              <p:nvPr/>
            </p:nvSpPr>
            <p:spPr>
              <a:xfrm>
                <a:off x="11288046" y="6626669"/>
                <a:ext cx="618636" cy="369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B0384936-4314-4D03-98AB-67D84964BE7C}"/>
                  </a:ext>
                </a:extLst>
              </p:cNvPr>
              <p:cNvSpPr/>
              <p:nvPr/>
            </p:nvSpPr>
            <p:spPr>
              <a:xfrm>
                <a:off x="11374784" y="6766103"/>
                <a:ext cx="177173" cy="6868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A486FAE8-93D8-4BEC-8365-F064908DF667}"/>
                  </a:ext>
                </a:extLst>
              </p:cNvPr>
              <p:cNvSpPr/>
              <p:nvPr/>
            </p:nvSpPr>
            <p:spPr>
              <a:xfrm>
                <a:off x="11645454" y="6766103"/>
                <a:ext cx="177173" cy="6868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C889841-2621-48DC-9649-00F66D0F0796}"/>
                  </a:ext>
                </a:extLst>
              </p:cNvPr>
              <p:cNvSpPr txBox="1"/>
              <p:nvPr/>
            </p:nvSpPr>
            <p:spPr>
              <a:xfrm>
                <a:off x="11990036" y="6610236"/>
                <a:ext cx="1494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Road network</a:t>
                </a:r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058B40C-E75A-4464-B2BF-5F73C19D4C24}"/>
                  </a:ext>
                </a:extLst>
              </p:cNvPr>
              <p:cNvSpPr/>
              <p:nvPr/>
            </p:nvSpPr>
            <p:spPr>
              <a:xfrm>
                <a:off x="11036245" y="-272685"/>
                <a:ext cx="10292303" cy="822659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AAC57224-CD81-43BA-9E2C-EA457262DCFD}"/>
              </a:ext>
            </a:extLst>
          </p:cNvPr>
          <p:cNvGrpSpPr/>
          <p:nvPr/>
        </p:nvGrpSpPr>
        <p:grpSpPr>
          <a:xfrm>
            <a:off x="9169483" y="-45998"/>
            <a:ext cx="4469627" cy="4149857"/>
            <a:chOff x="7320303" y="2757102"/>
            <a:chExt cx="4469627" cy="4149857"/>
          </a:xfrm>
        </p:grpSpPr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6E5DF9D4-F45A-42A9-8EF6-1BBC43FC5D3B}"/>
                </a:ext>
              </a:extLst>
            </p:cNvPr>
            <p:cNvGrpSpPr/>
            <p:nvPr/>
          </p:nvGrpSpPr>
          <p:grpSpPr>
            <a:xfrm>
              <a:off x="7320303" y="2757102"/>
              <a:ext cx="3453229" cy="2003652"/>
              <a:chOff x="7709146" y="2928458"/>
              <a:chExt cx="3453229" cy="2003652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206FB8F-51D6-4131-A750-BDC50FB88870}"/>
                  </a:ext>
                </a:extLst>
              </p:cNvPr>
              <p:cNvCxnSpPr>
                <a:cxnSpLocks/>
                <a:stCxn id="251" idx="7"/>
                <a:endCxn id="238" idx="3"/>
              </p:cNvCxnSpPr>
              <p:nvPr/>
            </p:nvCxnSpPr>
            <p:spPr>
              <a:xfrm flipV="1">
                <a:off x="8148139" y="3221958"/>
                <a:ext cx="1093922" cy="9852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E1F52B1-EE35-4E66-8B96-DDCD9A033346}"/>
                  </a:ext>
                </a:extLst>
              </p:cNvPr>
              <p:cNvCxnSpPr>
                <a:cxnSpLocks/>
                <a:stCxn id="287" idx="1"/>
                <a:endCxn id="238" idx="5"/>
              </p:cNvCxnSpPr>
              <p:nvPr/>
            </p:nvCxnSpPr>
            <p:spPr>
              <a:xfrm flipH="1" flipV="1">
                <a:off x="9333470" y="3221958"/>
                <a:ext cx="1234242" cy="1135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7770FFE0-C6B3-4C08-A00A-62E5A9819ADD}"/>
                  </a:ext>
                </a:extLst>
              </p:cNvPr>
              <p:cNvSpPr/>
              <p:nvPr/>
            </p:nvSpPr>
            <p:spPr>
              <a:xfrm>
                <a:off x="9223129" y="3111617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15F50B5-FCEC-4354-84AD-5CAA8877999F}"/>
                  </a:ext>
                </a:extLst>
              </p:cNvPr>
              <p:cNvSpPr/>
              <p:nvPr/>
            </p:nvSpPr>
            <p:spPr>
              <a:xfrm>
                <a:off x="8819095" y="3472858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420A49C9-E514-4AB1-8624-8123CA89CFC8}"/>
                  </a:ext>
                </a:extLst>
              </p:cNvPr>
              <p:cNvSpPr/>
              <p:nvPr/>
            </p:nvSpPr>
            <p:spPr>
              <a:xfrm>
                <a:off x="8371252" y="389014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64B54B7-F1D4-48D1-A570-BCB09DFC0170}"/>
                  </a:ext>
                </a:extLst>
              </p:cNvPr>
              <p:cNvSpPr/>
              <p:nvPr/>
            </p:nvSpPr>
            <p:spPr>
              <a:xfrm>
                <a:off x="8630252" y="3654229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CD8C3EC8-F932-4B78-916B-234A3F8724D1}"/>
                  </a:ext>
                </a:extLst>
              </p:cNvPr>
              <p:cNvSpPr/>
              <p:nvPr/>
            </p:nvSpPr>
            <p:spPr>
              <a:xfrm>
                <a:off x="8241228" y="3998765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C966CA8-0EA0-4DCA-8F98-F6C042B29CA7}"/>
                  </a:ext>
                </a:extLst>
              </p:cNvPr>
              <p:cNvSpPr/>
              <p:nvPr/>
            </p:nvSpPr>
            <p:spPr>
              <a:xfrm>
                <a:off x="8037798" y="4188277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F2A339BB-D66D-4F60-A676-8EAF56E7E059}"/>
                  </a:ext>
                </a:extLst>
              </p:cNvPr>
              <p:cNvSpPr/>
              <p:nvPr/>
            </p:nvSpPr>
            <p:spPr>
              <a:xfrm>
                <a:off x="9411904" y="3290690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8C7D3D4F-72C0-4EFA-A015-907C32CFAC32}"/>
                  </a:ext>
                </a:extLst>
              </p:cNvPr>
              <p:cNvSpPr/>
              <p:nvPr/>
            </p:nvSpPr>
            <p:spPr>
              <a:xfrm>
                <a:off x="9564935" y="343283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B668BC44-8072-4E75-B11C-7C9A85132EE2}"/>
                  </a:ext>
                </a:extLst>
              </p:cNvPr>
              <p:cNvSpPr/>
              <p:nvPr/>
            </p:nvSpPr>
            <p:spPr>
              <a:xfrm>
                <a:off x="9880314" y="3718865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D8A7512F-6A90-4FF4-8EBD-7F3BBDB9396F}"/>
                  </a:ext>
                </a:extLst>
              </p:cNvPr>
              <p:cNvSpPr/>
              <p:nvPr/>
            </p:nvSpPr>
            <p:spPr>
              <a:xfrm>
                <a:off x="10194639" y="401515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CC5BCDC-97E0-45FE-A732-714C51237F0C}"/>
                  </a:ext>
                </a:extLst>
              </p:cNvPr>
              <p:cNvSpPr/>
              <p:nvPr/>
            </p:nvSpPr>
            <p:spPr>
              <a:xfrm>
                <a:off x="10548780" y="4338401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E00A9E51-227B-42F4-A165-55F031F9767B}"/>
                  </a:ext>
                </a:extLst>
              </p:cNvPr>
              <p:cNvSpPr/>
              <p:nvPr/>
            </p:nvSpPr>
            <p:spPr>
              <a:xfrm>
                <a:off x="9737015" y="3587926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6FE3D7B8-DDE9-42C8-B57F-A524DEF72936}"/>
                  </a:ext>
                </a:extLst>
              </p:cNvPr>
              <p:cNvSpPr/>
              <p:nvPr/>
            </p:nvSpPr>
            <p:spPr>
              <a:xfrm>
                <a:off x="10323912" y="4132502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0CBC4C2-FDC8-412B-87F5-B401F824A504}"/>
                  </a:ext>
                </a:extLst>
              </p:cNvPr>
              <p:cNvSpPr/>
              <p:nvPr/>
            </p:nvSpPr>
            <p:spPr>
              <a:xfrm>
                <a:off x="8251931" y="4467674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9182DBDC-D7B8-4F77-B20F-B916A3D1BBA1}"/>
                  </a:ext>
                </a:extLst>
              </p:cNvPr>
              <p:cNvSpPr/>
              <p:nvPr/>
            </p:nvSpPr>
            <p:spPr>
              <a:xfrm>
                <a:off x="8577286" y="4576659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91D4F866-9774-4843-B0DE-7EA9EB9DF9E0}"/>
                  </a:ext>
                </a:extLst>
              </p:cNvPr>
              <p:cNvSpPr/>
              <p:nvPr/>
            </p:nvSpPr>
            <p:spPr>
              <a:xfrm>
                <a:off x="8270000" y="4802837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A0C5C1D7-FC57-4B35-9210-4FC3D331A53C}"/>
                  </a:ext>
                </a:extLst>
              </p:cNvPr>
              <p:cNvSpPr/>
              <p:nvPr/>
            </p:nvSpPr>
            <p:spPr>
              <a:xfrm>
                <a:off x="8033194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F3D63A4A-0F77-496C-A4F6-7775F2FCD8B8}"/>
                  </a:ext>
                </a:extLst>
              </p:cNvPr>
              <p:cNvSpPr/>
              <p:nvPr/>
            </p:nvSpPr>
            <p:spPr>
              <a:xfrm>
                <a:off x="7709146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DB44897D-E2C9-4CF6-8016-A50493F7D538}"/>
                  </a:ext>
                </a:extLst>
              </p:cNvPr>
              <p:cNvSpPr/>
              <p:nvPr/>
            </p:nvSpPr>
            <p:spPr>
              <a:xfrm>
                <a:off x="7872028" y="3512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6222748E-35D9-4B5B-8F94-C35FFDF30186}"/>
                  </a:ext>
                </a:extLst>
              </p:cNvPr>
              <p:cNvCxnSpPr>
                <a:cxnSpLocks/>
                <a:stCxn id="383" idx="1"/>
                <a:endCxn id="251" idx="5"/>
              </p:cNvCxnSpPr>
              <p:nvPr/>
            </p:nvCxnSpPr>
            <p:spPr>
              <a:xfrm flipH="1" flipV="1">
                <a:off x="8148139" y="4298618"/>
                <a:ext cx="122724" cy="1879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5EDCC673-ED6C-40F7-94DE-9EDC16CAADCC}"/>
                  </a:ext>
                </a:extLst>
              </p:cNvPr>
              <p:cNvCxnSpPr>
                <a:cxnSpLocks/>
                <a:stCxn id="385" idx="1"/>
                <a:endCxn id="383" idx="6"/>
              </p:cNvCxnSpPr>
              <p:nvPr/>
            </p:nvCxnSpPr>
            <p:spPr>
              <a:xfrm flipH="1" flipV="1">
                <a:off x="8381204" y="4532311"/>
                <a:ext cx="215014" cy="632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3A71723-9178-4CB2-93F0-4FBCE4ABCEF7}"/>
                  </a:ext>
                </a:extLst>
              </p:cNvPr>
              <p:cNvCxnSpPr>
                <a:cxnSpLocks/>
                <a:stCxn id="385" idx="3"/>
                <a:endCxn id="387" idx="7"/>
              </p:cNvCxnSpPr>
              <p:nvPr/>
            </p:nvCxnSpPr>
            <p:spPr>
              <a:xfrm flipH="1">
                <a:off x="8380341" y="4687000"/>
                <a:ext cx="215877" cy="13476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6699CC7-17B4-42C1-AD20-9B6DAEE28809}"/>
                  </a:ext>
                </a:extLst>
              </p:cNvPr>
              <p:cNvCxnSpPr>
                <a:cxnSpLocks/>
                <a:stCxn id="250" idx="1"/>
                <a:endCxn id="388" idx="5"/>
              </p:cNvCxnSpPr>
              <p:nvPr/>
            </p:nvCxnSpPr>
            <p:spPr>
              <a:xfrm flipH="1" flipV="1">
                <a:off x="8143535" y="3878057"/>
                <a:ext cx="116625" cy="1396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2CBD0CEB-3C7D-4D7F-8768-FD86DBE19274}"/>
                  </a:ext>
                </a:extLst>
              </p:cNvPr>
              <p:cNvCxnSpPr>
                <a:cxnSpLocks/>
                <a:stCxn id="388" idx="3"/>
                <a:endCxn id="389" idx="5"/>
              </p:cNvCxnSpPr>
              <p:nvPr/>
            </p:nvCxnSpPr>
            <p:spPr>
              <a:xfrm flipH="1">
                <a:off x="7819487" y="3878057"/>
                <a:ext cx="23263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DE983907-A376-44CD-8908-70AF71578E35}"/>
                  </a:ext>
                </a:extLst>
              </p:cNvPr>
              <p:cNvCxnSpPr>
                <a:cxnSpLocks/>
                <a:stCxn id="391" idx="3"/>
                <a:endCxn id="389" idx="0"/>
              </p:cNvCxnSpPr>
              <p:nvPr/>
            </p:nvCxnSpPr>
            <p:spPr>
              <a:xfrm flipH="1">
                <a:off x="7773783" y="3622851"/>
                <a:ext cx="117177" cy="14486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29C1C6F2-5005-4955-878B-19CAF6E4ABC6}"/>
                  </a:ext>
                </a:extLst>
              </p:cNvPr>
              <p:cNvSpPr/>
              <p:nvPr/>
            </p:nvSpPr>
            <p:spPr>
              <a:xfrm>
                <a:off x="8857818" y="3871395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AB630BF-A583-4987-87C9-F4F8C1BFDF77}"/>
                  </a:ext>
                </a:extLst>
              </p:cNvPr>
              <p:cNvCxnSpPr>
                <a:cxnSpLocks/>
                <a:stCxn id="398" idx="1"/>
                <a:endCxn id="244" idx="5"/>
              </p:cNvCxnSpPr>
              <p:nvPr/>
            </p:nvCxnSpPr>
            <p:spPr>
              <a:xfrm flipH="1" flipV="1">
                <a:off x="8740593" y="3764570"/>
                <a:ext cx="136157" cy="12575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6FCFC5C4-875D-4A24-8A98-68A24104D71E}"/>
                  </a:ext>
                </a:extLst>
              </p:cNvPr>
              <p:cNvSpPr/>
              <p:nvPr/>
            </p:nvSpPr>
            <p:spPr>
              <a:xfrm>
                <a:off x="10130002" y="346023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5A951F14-E5D2-41BC-8F90-EF2A49C07CF6}"/>
                  </a:ext>
                </a:extLst>
              </p:cNvPr>
              <p:cNvSpPr/>
              <p:nvPr/>
            </p:nvSpPr>
            <p:spPr>
              <a:xfrm>
                <a:off x="9649169" y="310799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B0B01067-B2FB-4563-B923-7503C0DD4F00}"/>
                  </a:ext>
                </a:extLst>
              </p:cNvPr>
              <p:cNvSpPr/>
              <p:nvPr/>
            </p:nvSpPr>
            <p:spPr>
              <a:xfrm>
                <a:off x="9880314" y="29284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5477C983-18D9-409B-8E39-776A518D71D9}"/>
                  </a:ext>
                </a:extLst>
              </p:cNvPr>
              <p:cNvSpPr/>
              <p:nvPr/>
            </p:nvSpPr>
            <p:spPr>
              <a:xfrm>
                <a:off x="10194638" y="2976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223BA464-CBFE-486D-8508-C67151A33A1B}"/>
                  </a:ext>
                </a:extLst>
              </p:cNvPr>
              <p:cNvSpPr/>
              <p:nvPr/>
            </p:nvSpPr>
            <p:spPr>
              <a:xfrm>
                <a:off x="10624975" y="403644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C1126348-A1FF-42B0-83BF-E69E6B4173D3}"/>
                  </a:ext>
                </a:extLst>
              </p:cNvPr>
              <p:cNvSpPr/>
              <p:nvPr/>
            </p:nvSpPr>
            <p:spPr>
              <a:xfrm>
                <a:off x="10920284" y="412364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72FD9174-65E3-4B9B-8B2B-118F6D6482C7}"/>
                  </a:ext>
                </a:extLst>
              </p:cNvPr>
              <p:cNvSpPr/>
              <p:nvPr/>
            </p:nvSpPr>
            <p:spPr>
              <a:xfrm>
                <a:off x="11033102" y="38067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B96DC4D1-AAD3-44F1-B4B0-CF2F760616A0}"/>
                  </a:ext>
                </a:extLst>
              </p:cNvPr>
              <p:cNvCxnSpPr>
                <a:cxnSpLocks/>
                <a:stCxn id="401" idx="3"/>
                <a:endCxn id="252" idx="7"/>
              </p:cNvCxnSpPr>
              <p:nvPr/>
            </p:nvCxnSpPr>
            <p:spPr>
              <a:xfrm flipH="1">
                <a:off x="9522245" y="3218339"/>
                <a:ext cx="145856" cy="9128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0CA9DFAF-9DD4-4BD6-A24F-DFFEBE41BE0F}"/>
                  </a:ext>
                </a:extLst>
              </p:cNvPr>
              <p:cNvCxnSpPr>
                <a:cxnSpLocks/>
                <a:stCxn id="402" idx="3"/>
                <a:endCxn id="401" idx="7"/>
              </p:cNvCxnSpPr>
              <p:nvPr/>
            </p:nvCxnSpPr>
            <p:spPr>
              <a:xfrm flipH="1">
                <a:off x="9759510" y="3038799"/>
                <a:ext cx="139736" cy="8813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328BACD2-A657-460B-9D35-86A4F2A3EA93}"/>
                  </a:ext>
                </a:extLst>
              </p:cNvPr>
              <p:cNvCxnSpPr>
                <a:cxnSpLocks/>
                <a:stCxn id="403" idx="2"/>
                <a:endCxn id="402" idx="6"/>
              </p:cNvCxnSpPr>
              <p:nvPr/>
            </p:nvCxnSpPr>
            <p:spPr>
              <a:xfrm flipH="1" flipV="1">
                <a:off x="10009587" y="2993095"/>
                <a:ext cx="185051" cy="4805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22374D61-8FD0-4971-A43D-BCCFD2098FD4}"/>
                  </a:ext>
                </a:extLst>
              </p:cNvPr>
              <p:cNvCxnSpPr>
                <a:cxnSpLocks/>
                <a:stCxn id="400" idx="2"/>
                <a:endCxn id="381" idx="7"/>
              </p:cNvCxnSpPr>
              <p:nvPr/>
            </p:nvCxnSpPr>
            <p:spPr>
              <a:xfrm flipH="1">
                <a:off x="9847356" y="3524873"/>
                <a:ext cx="282646" cy="819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64FEF42B-294F-4D8E-BF09-AC9DB88BE486}"/>
                  </a:ext>
                </a:extLst>
              </p:cNvPr>
              <p:cNvCxnSpPr>
                <a:cxnSpLocks/>
                <a:stCxn id="404" idx="2"/>
                <a:endCxn id="382" idx="7"/>
              </p:cNvCxnSpPr>
              <p:nvPr/>
            </p:nvCxnSpPr>
            <p:spPr>
              <a:xfrm flipH="1">
                <a:off x="10434253" y="4101083"/>
                <a:ext cx="190722" cy="503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E77C1A16-B125-4CC6-B32F-F0003CB1772A}"/>
                  </a:ext>
                </a:extLst>
              </p:cNvPr>
              <p:cNvCxnSpPr>
                <a:cxnSpLocks/>
                <a:stCxn id="405" idx="2"/>
                <a:endCxn id="404" idx="6"/>
              </p:cNvCxnSpPr>
              <p:nvPr/>
            </p:nvCxnSpPr>
            <p:spPr>
              <a:xfrm flipH="1" flipV="1">
                <a:off x="10754248" y="4101083"/>
                <a:ext cx="166036" cy="871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5DF5D373-6519-4F0D-A80C-04C08D54BBA4}"/>
                  </a:ext>
                </a:extLst>
              </p:cNvPr>
              <p:cNvCxnSpPr>
                <a:cxnSpLocks/>
                <a:stCxn id="405" idx="7"/>
                <a:endCxn id="406" idx="4"/>
              </p:cNvCxnSpPr>
              <p:nvPr/>
            </p:nvCxnSpPr>
            <p:spPr>
              <a:xfrm flipV="1">
                <a:off x="11030625" y="3936031"/>
                <a:ext cx="67114" cy="206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E6D77C2B-9974-4A6F-A366-13B63DCA6247}"/>
                </a:ext>
              </a:extLst>
            </p:cNvPr>
            <p:cNvGrpSpPr/>
            <p:nvPr/>
          </p:nvGrpSpPr>
          <p:grpSpPr>
            <a:xfrm flipH="1">
              <a:off x="8336701" y="4903307"/>
              <a:ext cx="3453229" cy="2003652"/>
              <a:chOff x="7709146" y="2928458"/>
              <a:chExt cx="3453229" cy="2003652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7D66F4A7-FEA5-47A5-9A3E-D757D599EC78}"/>
                  </a:ext>
                </a:extLst>
              </p:cNvPr>
              <p:cNvCxnSpPr>
                <a:cxnSpLocks/>
                <a:stCxn id="423" idx="7"/>
                <a:endCxn id="418" idx="3"/>
              </p:cNvCxnSpPr>
              <p:nvPr/>
            </p:nvCxnSpPr>
            <p:spPr>
              <a:xfrm flipV="1">
                <a:off x="8148139" y="3221958"/>
                <a:ext cx="1093922" cy="9852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39A2B69-7129-4EE5-A502-014E3F9D2496}"/>
                  </a:ext>
                </a:extLst>
              </p:cNvPr>
              <p:cNvCxnSpPr>
                <a:cxnSpLocks/>
                <a:stCxn id="430" idx="1"/>
                <a:endCxn id="418" idx="5"/>
              </p:cNvCxnSpPr>
              <p:nvPr/>
            </p:nvCxnSpPr>
            <p:spPr>
              <a:xfrm flipH="1" flipV="1">
                <a:off x="9333470" y="3221958"/>
                <a:ext cx="1009374" cy="929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50B481EF-7A75-424A-91C5-5836FB565C7F}"/>
                  </a:ext>
                </a:extLst>
              </p:cNvPr>
              <p:cNvSpPr/>
              <p:nvPr/>
            </p:nvSpPr>
            <p:spPr>
              <a:xfrm>
                <a:off x="9223129" y="3111617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C7FE4EB7-683B-45BE-A82E-578215E5CFC6}"/>
                  </a:ext>
                </a:extLst>
              </p:cNvPr>
              <p:cNvSpPr/>
              <p:nvPr/>
            </p:nvSpPr>
            <p:spPr>
              <a:xfrm>
                <a:off x="8819095" y="3472858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D4369148-BEF7-4A10-9327-1A10E9B33E45}"/>
                  </a:ext>
                </a:extLst>
              </p:cNvPr>
              <p:cNvSpPr/>
              <p:nvPr/>
            </p:nvSpPr>
            <p:spPr>
              <a:xfrm>
                <a:off x="8371252" y="389014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54B925D4-BE43-42D0-AF20-D45D222AB866}"/>
                  </a:ext>
                </a:extLst>
              </p:cNvPr>
              <p:cNvSpPr/>
              <p:nvPr/>
            </p:nvSpPr>
            <p:spPr>
              <a:xfrm>
                <a:off x="8630252" y="3654229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AF1F004A-DF8F-4F84-83BA-4544FCCF5761}"/>
                  </a:ext>
                </a:extLst>
              </p:cNvPr>
              <p:cNvSpPr/>
              <p:nvPr/>
            </p:nvSpPr>
            <p:spPr>
              <a:xfrm>
                <a:off x="8241228" y="3998765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38164250-F5EE-4C86-92AA-76ADCA8B3A5E}"/>
                  </a:ext>
                </a:extLst>
              </p:cNvPr>
              <p:cNvSpPr/>
              <p:nvPr/>
            </p:nvSpPr>
            <p:spPr>
              <a:xfrm>
                <a:off x="8037798" y="4188277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D86C05C1-B607-43D4-BAE7-D5F553F9F164}"/>
                  </a:ext>
                </a:extLst>
              </p:cNvPr>
              <p:cNvSpPr/>
              <p:nvPr/>
            </p:nvSpPr>
            <p:spPr>
              <a:xfrm>
                <a:off x="9411904" y="3290690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939449F2-0696-44AD-9C31-A83EE8543FE5}"/>
                  </a:ext>
                </a:extLst>
              </p:cNvPr>
              <p:cNvSpPr/>
              <p:nvPr/>
            </p:nvSpPr>
            <p:spPr>
              <a:xfrm>
                <a:off x="9564935" y="343283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43F37568-C017-4DF0-8955-CC19712B56AA}"/>
                  </a:ext>
                </a:extLst>
              </p:cNvPr>
              <p:cNvSpPr/>
              <p:nvPr/>
            </p:nvSpPr>
            <p:spPr>
              <a:xfrm>
                <a:off x="9880314" y="3718865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06E3477D-F35F-4C81-9687-49DBA381E6FF}"/>
                  </a:ext>
                </a:extLst>
              </p:cNvPr>
              <p:cNvSpPr/>
              <p:nvPr/>
            </p:nvSpPr>
            <p:spPr>
              <a:xfrm>
                <a:off x="10194639" y="401515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DF9C13E9-2C74-4D8B-9281-ECAB047A73E0}"/>
                  </a:ext>
                </a:extLst>
              </p:cNvPr>
              <p:cNvSpPr/>
              <p:nvPr/>
            </p:nvSpPr>
            <p:spPr>
              <a:xfrm>
                <a:off x="9737015" y="3587926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22BC9857-E08A-435D-96A3-A048E755D043}"/>
                  </a:ext>
                </a:extLst>
              </p:cNvPr>
              <p:cNvSpPr/>
              <p:nvPr/>
            </p:nvSpPr>
            <p:spPr>
              <a:xfrm>
                <a:off x="10323912" y="4132502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274306DD-F485-4DC2-9793-C1E84BBBD2AA}"/>
                  </a:ext>
                </a:extLst>
              </p:cNvPr>
              <p:cNvSpPr/>
              <p:nvPr/>
            </p:nvSpPr>
            <p:spPr>
              <a:xfrm>
                <a:off x="8251931" y="4467674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9B58C8D0-8D3F-4B24-979F-7D6A9E91A515}"/>
                  </a:ext>
                </a:extLst>
              </p:cNvPr>
              <p:cNvSpPr/>
              <p:nvPr/>
            </p:nvSpPr>
            <p:spPr>
              <a:xfrm>
                <a:off x="8577286" y="4576659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8958B2BD-E4CF-40AE-87A3-755BFD36BF96}"/>
                  </a:ext>
                </a:extLst>
              </p:cNvPr>
              <p:cNvSpPr/>
              <p:nvPr/>
            </p:nvSpPr>
            <p:spPr>
              <a:xfrm>
                <a:off x="8270000" y="4802837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D9DC36E7-83DA-4189-A3DB-AA577EF7AB33}"/>
                  </a:ext>
                </a:extLst>
              </p:cNvPr>
              <p:cNvSpPr/>
              <p:nvPr/>
            </p:nvSpPr>
            <p:spPr>
              <a:xfrm>
                <a:off x="8033194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515E17B-47D1-4D29-BE7F-84C2BDD42935}"/>
                  </a:ext>
                </a:extLst>
              </p:cNvPr>
              <p:cNvSpPr/>
              <p:nvPr/>
            </p:nvSpPr>
            <p:spPr>
              <a:xfrm>
                <a:off x="7709146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5DC554AF-8467-427D-81C2-8F7772A20EDD}"/>
                  </a:ext>
                </a:extLst>
              </p:cNvPr>
              <p:cNvSpPr/>
              <p:nvPr/>
            </p:nvSpPr>
            <p:spPr>
              <a:xfrm>
                <a:off x="7872028" y="3512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874D5E80-ED3C-463C-A95F-117EF7383F7D}"/>
                  </a:ext>
                </a:extLst>
              </p:cNvPr>
              <p:cNvCxnSpPr>
                <a:cxnSpLocks/>
                <a:stCxn id="431" idx="1"/>
                <a:endCxn id="423" idx="5"/>
              </p:cNvCxnSpPr>
              <p:nvPr/>
            </p:nvCxnSpPr>
            <p:spPr>
              <a:xfrm flipH="1" flipV="1">
                <a:off x="8148139" y="4298618"/>
                <a:ext cx="122724" cy="1879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C275898B-347B-408D-AC7D-C10B039DAB64}"/>
                  </a:ext>
                </a:extLst>
              </p:cNvPr>
              <p:cNvCxnSpPr>
                <a:cxnSpLocks/>
                <a:stCxn id="432" idx="1"/>
                <a:endCxn id="431" idx="6"/>
              </p:cNvCxnSpPr>
              <p:nvPr/>
            </p:nvCxnSpPr>
            <p:spPr>
              <a:xfrm flipH="1" flipV="1">
                <a:off x="8381204" y="4532311"/>
                <a:ext cx="215014" cy="632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980B90D8-78CF-4DE3-9726-879AC385D87E}"/>
                  </a:ext>
                </a:extLst>
              </p:cNvPr>
              <p:cNvCxnSpPr>
                <a:cxnSpLocks/>
                <a:stCxn id="432" idx="3"/>
                <a:endCxn id="433" idx="7"/>
              </p:cNvCxnSpPr>
              <p:nvPr/>
            </p:nvCxnSpPr>
            <p:spPr>
              <a:xfrm flipH="1">
                <a:off x="8380341" y="4687000"/>
                <a:ext cx="215877" cy="13476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FD8D7D0F-08FB-4FF7-9193-DDF4AFD26C5B}"/>
                  </a:ext>
                </a:extLst>
              </p:cNvPr>
              <p:cNvCxnSpPr>
                <a:cxnSpLocks/>
                <a:stCxn id="422" idx="1"/>
                <a:endCxn id="434" idx="5"/>
              </p:cNvCxnSpPr>
              <p:nvPr/>
            </p:nvCxnSpPr>
            <p:spPr>
              <a:xfrm flipH="1" flipV="1">
                <a:off x="8143535" y="3878057"/>
                <a:ext cx="116625" cy="1396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E741E0D0-55A6-4CD2-BCD1-775FA9AD9FAB}"/>
                  </a:ext>
                </a:extLst>
              </p:cNvPr>
              <p:cNvCxnSpPr>
                <a:cxnSpLocks/>
                <a:stCxn id="434" idx="3"/>
                <a:endCxn id="435" idx="5"/>
              </p:cNvCxnSpPr>
              <p:nvPr/>
            </p:nvCxnSpPr>
            <p:spPr>
              <a:xfrm flipH="1">
                <a:off x="7819487" y="3878057"/>
                <a:ext cx="23263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00AB264B-6155-4C05-B6DC-AB65D2F8BA88}"/>
                  </a:ext>
                </a:extLst>
              </p:cNvPr>
              <p:cNvCxnSpPr>
                <a:cxnSpLocks/>
                <a:stCxn id="436" idx="3"/>
                <a:endCxn id="435" idx="0"/>
              </p:cNvCxnSpPr>
              <p:nvPr/>
            </p:nvCxnSpPr>
            <p:spPr>
              <a:xfrm flipH="1">
                <a:off x="7773783" y="3622851"/>
                <a:ext cx="117177" cy="14486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9F9B767F-C1FD-4351-96EE-C35FB8195BB8}"/>
                  </a:ext>
                </a:extLst>
              </p:cNvPr>
              <p:cNvSpPr/>
              <p:nvPr/>
            </p:nvSpPr>
            <p:spPr>
              <a:xfrm>
                <a:off x="8857818" y="3871395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54EA40F-6D14-4DC4-BF7E-A4FA424516C8}"/>
                  </a:ext>
                </a:extLst>
              </p:cNvPr>
              <p:cNvCxnSpPr>
                <a:cxnSpLocks/>
                <a:stCxn id="443" idx="1"/>
                <a:endCxn id="421" idx="5"/>
              </p:cNvCxnSpPr>
              <p:nvPr/>
            </p:nvCxnSpPr>
            <p:spPr>
              <a:xfrm flipH="1" flipV="1">
                <a:off x="8740593" y="3764570"/>
                <a:ext cx="136157" cy="12575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1169FCC0-9302-429F-B09B-12ACB996A1A7}"/>
                  </a:ext>
                </a:extLst>
              </p:cNvPr>
              <p:cNvSpPr/>
              <p:nvPr/>
            </p:nvSpPr>
            <p:spPr>
              <a:xfrm>
                <a:off x="10130002" y="346023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A026BFD2-A8C0-496A-9DF9-8A3EB93931FE}"/>
                  </a:ext>
                </a:extLst>
              </p:cNvPr>
              <p:cNvSpPr/>
              <p:nvPr/>
            </p:nvSpPr>
            <p:spPr>
              <a:xfrm>
                <a:off x="9649169" y="310799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FF89B9A6-827A-4551-B1D6-C7621BF097A4}"/>
                  </a:ext>
                </a:extLst>
              </p:cNvPr>
              <p:cNvSpPr/>
              <p:nvPr/>
            </p:nvSpPr>
            <p:spPr>
              <a:xfrm>
                <a:off x="9880314" y="29284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DD047721-2E78-4667-91B9-C1336A702F82}"/>
                  </a:ext>
                </a:extLst>
              </p:cNvPr>
              <p:cNvSpPr/>
              <p:nvPr/>
            </p:nvSpPr>
            <p:spPr>
              <a:xfrm>
                <a:off x="10194638" y="2976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A36EB232-53CF-4957-AAA6-A915E5704CE9}"/>
                  </a:ext>
                </a:extLst>
              </p:cNvPr>
              <p:cNvSpPr/>
              <p:nvPr/>
            </p:nvSpPr>
            <p:spPr>
              <a:xfrm>
                <a:off x="10624975" y="403644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0CCD8F5D-6DA6-48F9-965B-EB5BFE575E76}"/>
                  </a:ext>
                </a:extLst>
              </p:cNvPr>
              <p:cNvSpPr/>
              <p:nvPr/>
            </p:nvSpPr>
            <p:spPr>
              <a:xfrm>
                <a:off x="10920284" y="412364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78D298C4-38F6-4933-987E-74A7E294958D}"/>
                  </a:ext>
                </a:extLst>
              </p:cNvPr>
              <p:cNvSpPr/>
              <p:nvPr/>
            </p:nvSpPr>
            <p:spPr>
              <a:xfrm>
                <a:off x="11033102" y="38067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AF06020-61F2-4A2E-B38D-B1269F666E61}"/>
                  </a:ext>
                </a:extLst>
              </p:cNvPr>
              <p:cNvCxnSpPr>
                <a:cxnSpLocks/>
                <a:stCxn id="446" idx="3"/>
                <a:endCxn id="424" idx="7"/>
              </p:cNvCxnSpPr>
              <p:nvPr/>
            </p:nvCxnSpPr>
            <p:spPr>
              <a:xfrm flipH="1">
                <a:off x="9522245" y="3218339"/>
                <a:ext cx="145856" cy="9128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FD44BA1E-2189-44FF-A664-B5D15633C0C5}"/>
                  </a:ext>
                </a:extLst>
              </p:cNvPr>
              <p:cNvCxnSpPr>
                <a:cxnSpLocks/>
                <a:stCxn id="447" idx="3"/>
                <a:endCxn id="446" idx="7"/>
              </p:cNvCxnSpPr>
              <p:nvPr/>
            </p:nvCxnSpPr>
            <p:spPr>
              <a:xfrm flipH="1">
                <a:off x="9759510" y="3038799"/>
                <a:ext cx="139736" cy="8813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AC647362-EF77-4C39-A3C2-B3402DBEB2AD}"/>
                  </a:ext>
                </a:extLst>
              </p:cNvPr>
              <p:cNvCxnSpPr>
                <a:cxnSpLocks/>
                <a:stCxn id="448" idx="2"/>
                <a:endCxn id="447" idx="6"/>
              </p:cNvCxnSpPr>
              <p:nvPr/>
            </p:nvCxnSpPr>
            <p:spPr>
              <a:xfrm flipH="1" flipV="1">
                <a:off x="10009587" y="2993095"/>
                <a:ext cx="185051" cy="4805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406DD991-75D0-4C98-9B34-F79EEA0E524A}"/>
                  </a:ext>
                </a:extLst>
              </p:cNvPr>
              <p:cNvCxnSpPr>
                <a:cxnSpLocks/>
                <a:stCxn id="445" idx="2"/>
                <a:endCxn id="429" idx="7"/>
              </p:cNvCxnSpPr>
              <p:nvPr/>
            </p:nvCxnSpPr>
            <p:spPr>
              <a:xfrm flipH="1">
                <a:off x="9847356" y="3524873"/>
                <a:ext cx="282646" cy="819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26ACC73-D2C2-49C9-98A8-D71E527A9942}"/>
                  </a:ext>
                </a:extLst>
              </p:cNvPr>
              <p:cNvCxnSpPr>
                <a:cxnSpLocks/>
                <a:stCxn id="449" idx="2"/>
                <a:endCxn id="430" idx="7"/>
              </p:cNvCxnSpPr>
              <p:nvPr/>
            </p:nvCxnSpPr>
            <p:spPr>
              <a:xfrm flipH="1">
                <a:off x="10434253" y="4101083"/>
                <a:ext cx="190722" cy="503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9C01635-C6BE-4615-BF1B-7E8D8EDE4DBB}"/>
                  </a:ext>
                </a:extLst>
              </p:cNvPr>
              <p:cNvCxnSpPr>
                <a:cxnSpLocks/>
                <a:stCxn id="450" idx="2"/>
                <a:endCxn id="449" idx="6"/>
              </p:cNvCxnSpPr>
              <p:nvPr/>
            </p:nvCxnSpPr>
            <p:spPr>
              <a:xfrm flipH="1" flipV="1">
                <a:off x="10754248" y="4101083"/>
                <a:ext cx="166036" cy="871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16DEF4F9-5DEF-4ED5-805F-735A38E3000A}"/>
                  </a:ext>
                </a:extLst>
              </p:cNvPr>
              <p:cNvCxnSpPr>
                <a:cxnSpLocks/>
                <a:stCxn id="450" idx="7"/>
                <a:endCxn id="451" idx="4"/>
              </p:cNvCxnSpPr>
              <p:nvPr/>
            </p:nvCxnSpPr>
            <p:spPr>
              <a:xfrm flipV="1">
                <a:off x="11030625" y="3936031"/>
                <a:ext cx="67114" cy="206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6FBC85B2-F248-4BC1-A3DE-372E3A57461E}"/>
                </a:ext>
              </a:extLst>
            </p:cNvPr>
            <p:cNvSpPr/>
            <p:nvPr/>
          </p:nvSpPr>
          <p:spPr>
            <a:xfrm>
              <a:off x="11202732" y="4704189"/>
              <a:ext cx="129273" cy="12927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10E54AB-7DFC-4F01-8672-E2ECB4D67992}"/>
                </a:ext>
              </a:extLst>
            </p:cNvPr>
            <p:cNvCxnSpPr>
              <a:cxnSpLocks/>
              <a:stCxn id="287" idx="6"/>
              <a:endCxn id="459" idx="1"/>
            </p:cNvCxnSpPr>
            <p:nvPr/>
          </p:nvCxnSpPr>
          <p:spPr>
            <a:xfrm>
              <a:off x="10289210" y="4231682"/>
              <a:ext cx="932454" cy="4914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534EDA4F-5C6A-49CE-B27C-1E662C489E0B}"/>
                </a:ext>
              </a:extLst>
            </p:cNvPr>
            <p:cNvCxnSpPr>
              <a:cxnSpLocks/>
              <a:stCxn id="418" idx="2"/>
              <a:endCxn id="459" idx="3"/>
            </p:cNvCxnSpPr>
            <p:nvPr/>
          </p:nvCxnSpPr>
          <p:spPr>
            <a:xfrm flipV="1">
              <a:off x="10275947" y="4814530"/>
              <a:ext cx="945717" cy="33657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7834C93B-952E-4FEB-B1D3-C1E8F01C5361}"/>
              </a:ext>
            </a:extLst>
          </p:cNvPr>
          <p:cNvCxnSpPr/>
          <p:nvPr/>
        </p:nvCxnSpPr>
        <p:spPr>
          <a:xfrm>
            <a:off x="11319719" y="5059838"/>
            <a:ext cx="2967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9CBE866A-9C85-4FC1-ABBF-1525F206E75D}"/>
              </a:ext>
            </a:extLst>
          </p:cNvPr>
          <p:cNvSpPr txBox="1"/>
          <p:nvPr/>
        </p:nvSpPr>
        <p:spPr>
          <a:xfrm>
            <a:off x="11840822" y="4883273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voltage feeder</a:t>
            </a:r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BC30618F-F801-46FF-A2AA-D5AA336ADDE2}"/>
              </a:ext>
            </a:extLst>
          </p:cNvPr>
          <p:cNvCxnSpPr/>
          <p:nvPr/>
        </p:nvCxnSpPr>
        <p:spPr>
          <a:xfrm>
            <a:off x="11319719" y="5525789"/>
            <a:ext cx="296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559456F7-A076-40D3-B454-E15994E0F40C}"/>
              </a:ext>
            </a:extLst>
          </p:cNvPr>
          <p:cNvSpPr txBox="1"/>
          <p:nvPr/>
        </p:nvSpPr>
        <p:spPr>
          <a:xfrm>
            <a:off x="11839115" y="5336715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network</a:t>
            </a: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57C22307-4D6B-49B6-B55F-4179E07CC2FD}"/>
              </a:ext>
            </a:extLst>
          </p:cNvPr>
          <p:cNvCxnSpPr/>
          <p:nvPr/>
        </p:nvCxnSpPr>
        <p:spPr>
          <a:xfrm>
            <a:off x="11319719" y="5972746"/>
            <a:ext cx="2967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E91A46A6-E527-45E4-928F-D346CA09B1FD}"/>
              </a:ext>
            </a:extLst>
          </p:cNvPr>
          <p:cNvSpPr txBox="1"/>
          <p:nvPr/>
        </p:nvSpPr>
        <p:spPr>
          <a:xfrm>
            <a:off x="11839115" y="5784301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network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AAFC69BF-D329-475D-9371-573BC2E32A78}"/>
              </a:ext>
            </a:extLst>
          </p:cNvPr>
          <p:cNvSpPr txBox="1"/>
          <p:nvPr/>
        </p:nvSpPr>
        <p:spPr>
          <a:xfrm>
            <a:off x="9350805" y="5323238"/>
            <a:ext cx="183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transformer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8A63323F-838C-434E-9DBF-707DE057641D}"/>
              </a:ext>
            </a:extLst>
          </p:cNvPr>
          <p:cNvSpPr txBox="1"/>
          <p:nvPr/>
        </p:nvSpPr>
        <p:spPr>
          <a:xfrm>
            <a:off x="9353525" y="5777448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Residence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22F9BC5D-F16D-4F77-8030-873BEE55A75E}"/>
              </a:ext>
            </a:extLst>
          </p:cNvPr>
          <p:cNvSpPr txBox="1"/>
          <p:nvPr/>
        </p:nvSpPr>
        <p:spPr>
          <a:xfrm>
            <a:off x="9350805" y="4872877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Substation</a:t>
            </a:r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8E32398A-9DC8-475C-81EC-D8CEF4ADD1B9}"/>
              </a:ext>
            </a:extLst>
          </p:cNvPr>
          <p:cNvSpPr/>
          <p:nvPr/>
        </p:nvSpPr>
        <p:spPr>
          <a:xfrm>
            <a:off x="8919124" y="5903099"/>
            <a:ext cx="144782" cy="144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A110278B-EEE7-4427-95FC-A6CA5F265987}"/>
              </a:ext>
            </a:extLst>
          </p:cNvPr>
          <p:cNvSpPr/>
          <p:nvPr/>
        </p:nvSpPr>
        <p:spPr>
          <a:xfrm>
            <a:off x="8919124" y="5439679"/>
            <a:ext cx="144782" cy="14478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14029B90-6E5A-4531-BA5A-444A5291B307}"/>
              </a:ext>
            </a:extLst>
          </p:cNvPr>
          <p:cNvSpPr/>
          <p:nvPr/>
        </p:nvSpPr>
        <p:spPr>
          <a:xfrm>
            <a:off x="8919124" y="4991294"/>
            <a:ext cx="144782" cy="1447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A64E7B95-848C-405D-A515-85F3FC1AAB45}"/>
              </a:ext>
            </a:extLst>
          </p:cNvPr>
          <p:cNvSpPr/>
          <p:nvPr/>
        </p:nvSpPr>
        <p:spPr>
          <a:xfrm>
            <a:off x="8631143" y="-514676"/>
            <a:ext cx="5573695" cy="72453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D0CAE58C-DA9C-4687-87DD-E6500E5BC5B1}"/>
              </a:ext>
            </a:extLst>
          </p:cNvPr>
          <p:cNvSpPr/>
          <p:nvPr/>
        </p:nvSpPr>
        <p:spPr>
          <a:xfrm>
            <a:off x="7471753" y="2654329"/>
            <a:ext cx="1056834" cy="948628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4E2214-CF17-4B6E-A6D3-35074D973D6E}"/>
              </a:ext>
            </a:extLst>
          </p:cNvPr>
          <p:cNvGrpSpPr/>
          <p:nvPr/>
        </p:nvGrpSpPr>
        <p:grpSpPr>
          <a:xfrm>
            <a:off x="6413846" y="806199"/>
            <a:ext cx="4273652" cy="4369155"/>
            <a:chOff x="5080226" y="-1606524"/>
            <a:chExt cx="9816048" cy="1003540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9FA079E-274C-4B7E-9805-8011D55BDA9C}"/>
                </a:ext>
              </a:extLst>
            </p:cNvPr>
            <p:cNvSpPr/>
            <p:nvPr/>
          </p:nvSpPr>
          <p:spPr>
            <a:xfrm>
              <a:off x="13591310" y="3807745"/>
              <a:ext cx="627308" cy="6273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8770E2-79B9-4586-9EBD-4C29F1A1601C}"/>
                </a:ext>
              </a:extLst>
            </p:cNvPr>
            <p:cNvGrpSpPr/>
            <p:nvPr/>
          </p:nvGrpSpPr>
          <p:grpSpPr>
            <a:xfrm>
              <a:off x="5080226" y="-1606524"/>
              <a:ext cx="7871066" cy="4919807"/>
              <a:chOff x="7636549" y="1239633"/>
              <a:chExt cx="7871066" cy="4919807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9E03A79-9E83-490E-90A2-C4BF5B8DB155}"/>
                  </a:ext>
                </a:extLst>
              </p:cNvPr>
              <p:cNvCxnSpPr>
                <a:cxnSpLocks/>
                <a:stCxn id="57" idx="7"/>
                <a:endCxn id="60" idx="3"/>
              </p:cNvCxnSpPr>
              <p:nvPr/>
            </p:nvCxnSpPr>
            <p:spPr>
              <a:xfrm flipV="1">
                <a:off x="8282005" y="3582901"/>
                <a:ext cx="458525" cy="42783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2BF588F-AFE0-4D24-8EC6-5DD2E825C514}"/>
                  </a:ext>
                </a:extLst>
              </p:cNvPr>
              <p:cNvSpPr/>
              <p:nvPr/>
            </p:nvSpPr>
            <p:spPr>
              <a:xfrm>
                <a:off x="9216076" y="2735238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2A03399-E2FB-4137-848E-26B8425BFB0F}"/>
                  </a:ext>
                </a:extLst>
              </p:cNvPr>
              <p:cNvSpPr/>
              <p:nvPr/>
            </p:nvSpPr>
            <p:spPr>
              <a:xfrm>
                <a:off x="7934341" y="395108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F310BE-DCF2-47AA-986E-27EA2ECC9CD6}"/>
                  </a:ext>
                </a:extLst>
              </p:cNvPr>
              <p:cNvSpPr/>
              <p:nvPr/>
            </p:nvSpPr>
            <p:spPr>
              <a:xfrm>
                <a:off x="8704442" y="420036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D0014F4-D392-409B-96E2-3992042A9A40}"/>
                  </a:ext>
                </a:extLst>
              </p:cNvPr>
              <p:cNvCxnSpPr>
                <a:cxnSpLocks/>
                <a:stCxn id="57" idx="6"/>
                <a:endCxn id="58" idx="1"/>
              </p:cNvCxnSpPr>
              <p:nvPr/>
            </p:nvCxnSpPr>
            <p:spPr>
              <a:xfrm>
                <a:off x="8341655" y="4154743"/>
                <a:ext cx="406743" cy="895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3040FE3-A5EE-43B9-B458-B8AF075E33E5}"/>
                  </a:ext>
                </a:extLst>
              </p:cNvPr>
              <p:cNvSpPr/>
              <p:nvPr/>
            </p:nvSpPr>
            <p:spPr>
              <a:xfrm>
                <a:off x="8680880" y="323523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E824B4A-9153-40E8-AAF3-C429681D68B0}"/>
                  </a:ext>
                </a:extLst>
              </p:cNvPr>
              <p:cNvSpPr/>
              <p:nvPr/>
            </p:nvSpPr>
            <p:spPr>
              <a:xfrm>
                <a:off x="9726619" y="2202572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0BF1BEA-593A-4FF7-80A6-F24C72112CC8}"/>
                  </a:ext>
                </a:extLst>
              </p:cNvPr>
              <p:cNvCxnSpPr>
                <a:cxnSpLocks/>
                <a:stCxn id="60" idx="7"/>
                <a:endCxn id="56" idx="3"/>
              </p:cNvCxnSpPr>
              <p:nvPr/>
            </p:nvCxnSpPr>
            <p:spPr>
              <a:xfrm flipV="1">
                <a:off x="9028544" y="3052447"/>
                <a:ext cx="241956" cy="2424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9678C74-1931-468E-8D6B-3E830B7F4742}"/>
                  </a:ext>
                </a:extLst>
              </p:cNvPr>
              <p:cNvCxnSpPr>
                <a:cxnSpLocks/>
                <a:stCxn id="56" idx="7"/>
                <a:endCxn id="61" idx="3"/>
              </p:cNvCxnSpPr>
              <p:nvPr/>
            </p:nvCxnSpPr>
            <p:spPr>
              <a:xfrm flipV="1">
                <a:off x="9533285" y="2550236"/>
                <a:ext cx="252984" cy="2394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300D280-FF00-415B-B6C9-6F9FFEDEF940}"/>
                  </a:ext>
                </a:extLst>
              </p:cNvPr>
              <p:cNvSpPr/>
              <p:nvPr/>
            </p:nvSpPr>
            <p:spPr>
              <a:xfrm>
                <a:off x="10347394" y="1635515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05D0EB-1FD4-4C0F-BC43-855EEB1DB7EA}"/>
                  </a:ext>
                </a:extLst>
              </p:cNvPr>
              <p:cNvCxnSpPr>
                <a:cxnSpLocks/>
                <a:stCxn id="61" idx="7"/>
                <a:endCxn id="64" idx="3"/>
              </p:cNvCxnSpPr>
              <p:nvPr/>
            </p:nvCxnSpPr>
            <p:spPr>
              <a:xfrm flipV="1">
                <a:off x="10074283" y="1952724"/>
                <a:ext cx="327535" cy="30949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6B5FCEE-2927-4F5F-B7F3-E51E3BF76493}"/>
                  </a:ext>
                </a:extLst>
              </p:cNvPr>
              <p:cNvSpPr/>
              <p:nvPr/>
            </p:nvSpPr>
            <p:spPr>
              <a:xfrm>
                <a:off x="10890741" y="2211354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D0795A2-5092-4FA9-BF31-F8616C8B2393}"/>
                  </a:ext>
                </a:extLst>
              </p:cNvPr>
              <p:cNvCxnSpPr>
                <a:cxnSpLocks/>
                <a:stCxn id="66" idx="1"/>
                <a:endCxn id="64" idx="5"/>
              </p:cNvCxnSpPr>
              <p:nvPr/>
            </p:nvCxnSpPr>
            <p:spPr>
              <a:xfrm flipH="1" flipV="1">
                <a:off x="10664603" y="1952724"/>
                <a:ext cx="285788" cy="3182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3512B84-2335-4A63-B595-88607CB78DB0}"/>
                  </a:ext>
                </a:extLst>
              </p:cNvPr>
              <p:cNvSpPr/>
              <p:nvPr/>
            </p:nvSpPr>
            <p:spPr>
              <a:xfrm>
                <a:off x="11515680" y="2851419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D1DC69F-65CA-46B2-B10F-599F4D7EF55D}"/>
                  </a:ext>
                </a:extLst>
              </p:cNvPr>
              <p:cNvCxnSpPr>
                <a:cxnSpLocks/>
                <a:stCxn id="68" idx="1"/>
                <a:endCxn id="66" idx="5"/>
              </p:cNvCxnSpPr>
              <p:nvPr/>
            </p:nvCxnSpPr>
            <p:spPr>
              <a:xfrm flipH="1" flipV="1">
                <a:off x="11238405" y="2559018"/>
                <a:ext cx="331699" cy="34682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374B18D-9EE9-4901-AB76-2B068B5D40EF}"/>
                  </a:ext>
                </a:extLst>
              </p:cNvPr>
              <p:cNvSpPr/>
              <p:nvPr/>
            </p:nvSpPr>
            <p:spPr>
              <a:xfrm>
                <a:off x="12052986" y="342064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09A9E1D-B3A4-4D83-80C8-155753BF6317}"/>
                  </a:ext>
                </a:extLst>
              </p:cNvPr>
              <p:cNvCxnSpPr>
                <a:cxnSpLocks/>
                <a:stCxn id="70" idx="1"/>
                <a:endCxn id="68" idx="5"/>
              </p:cNvCxnSpPr>
              <p:nvPr/>
            </p:nvCxnSpPr>
            <p:spPr>
              <a:xfrm flipH="1" flipV="1">
                <a:off x="11832889" y="3168628"/>
                <a:ext cx="279747" cy="31166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3CC01A9-DD7B-48E1-B62E-18EBC0176A05}"/>
                  </a:ext>
                </a:extLst>
              </p:cNvPr>
              <p:cNvSpPr/>
              <p:nvPr/>
            </p:nvSpPr>
            <p:spPr>
              <a:xfrm>
                <a:off x="12633280" y="403421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99F2619-1C06-4AA9-A14D-F700370F6FE5}"/>
                  </a:ext>
                </a:extLst>
              </p:cNvPr>
              <p:cNvCxnSpPr>
                <a:cxnSpLocks/>
                <a:stCxn id="72" idx="1"/>
                <a:endCxn id="70" idx="5"/>
              </p:cNvCxnSpPr>
              <p:nvPr/>
            </p:nvCxnSpPr>
            <p:spPr>
              <a:xfrm flipH="1" flipV="1">
                <a:off x="12400650" y="3768311"/>
                <a:ext cx="287054" cy="3203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457E208-C94F-4607-871E-E3FF62216D20}"/>
                  </a:ext>
                </a:extLst>
              </p:cNvPr>
              <p:cNvCxnSpPr>
                <a:cxnSpLocks/>
                <a:stCxn id="75" idx="1"/>
                <a:endCxn id="72" idx="5"/>
              </p:cNvCxnSpPr>
              <p:nvPr/>
            </p:nvCxnSpPr>
            <p:spPr>
              <a:xfrm flipH="1" flipV="1">
                <a:off x="12950489" y="4351422"/>
                <a:ext cx="316078" cy="3365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71ED5D1-BA53-40D9-93EB-40F85DD2EBA9}"/>
                  </a:ext>
                </a:extLst>
              </p:cNvPr>
              <p:cNvSpPr/>
              <p:nvPr/>
            </p:nvSpPr>
            <p:spPr>
              <a:xfrm>
                <a:off x="13212143" y="4633552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9C1A746-4069-40AC-8494-DDE7B6362ED8}"/>
                  </a:ext>
                </a:extLst>
              </p:cNvPr>
              <p:cNvSpPr/>
              <p:nvPr/>
            </p:nvSpPr>
            <p:spPr>
              <a:xfrm>
                <a:off x="14364284" y="5787807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985404F-A528-464D-A5E2-84302B7CB6D3}"/>
                  </a:ext>
                </a:extLst>
              </p:cNvPr>
              <p:cNvSpPr/>
              <p:nvPr/>
            </p:nvSpPr>
            <p:spPr>
              <a:xfrm>
                <a:off x="13757329" y="518557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51FF745-FAF8-4640-BE5D-46222AC76A41}"/>
                  </a:ext>
                </a:extLst>
              </p:cNvPr>
              <p:cNvCxnSpPr>
                <a:cxnSpLocks/>
                <a:stCxn id="77" idx="1"/>
                <a:endCxn id="75" idx="5"/>
              </p:cNvCxnSpPr>
              <p:nvPr/>
            </p:nvCxnSpPr>
            <p:spPr>
              <a:xfrm flipH="1" flipV="1">
                <a:off x="13529352" y="4950761"/>
                <a:ext cx="287627" cy="2944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13732D3-DAFB-4767-AFB9-E59BB065D81D}"/>
                  </a:ext>
                </a:extLst>
              </p:cNvPr>
              <p:cNvCxnSpPr>
                <a:cxnSpLocks/>
                <a:stCxn id="76" idx="1"/>
                <a:endCxn id="77" idx="5"/>
              </p:cNvCxnSpPr>
              <p:nvPr/>
            </p:nvCxnSpPr>
            <p:spPr>
              <a:xfrm flipH="1" flipV="1">
                <a:off x="14104993" y="5533240"/>
                <a:ext cx="313715" cy="30899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5230443-AE30-404C-9D91-22D7BBC5D1BC}"/>
                  </a:ext>
                </a:extLst>
              </p:cNvPr>
              <p:cNvSpPr/>
              <p:nvPr/>
            </p:nvSpPr>
            <p:spPr>
              <a:xfrm>
                <a:off x="8911814" y="4682554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311E6F-B642-4623-A4AD-BD7DBCD84249}"/>
                  </a:ext>
                </a:extLst>
              </p:cNvPr>
              <p:cNvSpPr/>
              <p:nvPr/>
            </p:nvSpPr>
            <p:spPr>
              <a:xfrm>
                <a:off x="8266511" y="486127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06A4D0C-A712-45F9-B57B-5C5C867A3653}"/>
                  </a:ext>
                </a:extLst>
              </p:cNvPr>
              <p:cNvSpPr/>
              <p:nvPr/>
            </p:nvSpPr>
            <p:spPr>
              <a:xfrm>
                <a:off x="8258996" y="2982888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28A6165-D42E-4746-9F3B-813750D1A6C8}"/>
                  </a:ext>
                </a:extLst>
              </p:cNvPr>
              <p:cNvSpPr/>
              <p:nvPr/>
            </p:nvSpPr>
            <p:spPr>
              <a:xfrm>
                <a:off x="7636549" y="288716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35A9684-A31C-4AA4-9625-0D6A3B76D457}"/>
                  </a:ext>
                </a:extLst>
              </p:cNvPr>
              <p:cNvSpPr/>
              <p:nvPr/>
            </p:nvSpPr>
            <p:spPr>
              <a:xfrm>
                <a:off x="8077176" y="238904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67A1169-1A54-4F09-B989-C47DA0AA3AC9}"/>
                  </a:ext>
                </a:extLst>
              </p:cNvPr>
              <p:cNvSpPr/>
              <p:nvPr/>
            </p:nvSpPr>
            <p:spPr>
              <a:xfrm>
                <a:off x="10249733" y="2792319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7DFB32A-575D-4F74-8D74-5AC31BE47BE1}"/>
                  </a:ext>
                </a:extLst>
              </p:cNvPr>
              <p:cNvCxnSpPr>
                <a:cxnSpLocks/>
                <a:stCxn id="58" idx="5"/>
                <a:endCxn id="80" idx="0"/>
              </p:cNvCxnSpPr>
              <p:nvPr/>
            </p:nvCxnSpPr>
            <p:spPr>
              <a:xfrm>
                <a:off x="8960633" y="4456557"/>
                <a:ext cx="101255" cy="22599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4B763A8-6554-4103-B2B9-294A5216AA0B}"/>
                  </a:ext>
                </a:extLst>
              </p:cNvPr>
              <p:cNvCxnSpPr>
                <a:cxnSpLocks/>
                <a:stCxn id="81" idx="6"/>
                <a:endCxn id="80" idx="3"/>
              </p:cNvCxnSpPr>
              <p:nvPr/>
            </p:nvCxnSpPr>
            <p:spPr>
              <a:xfrm flipV="1">
                <a:off x="8566658" y="4938745"/>
                <a:ext cx="389112" cy="72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A80D03A-8195-45EB-82E9-D95EF6EC0A77}"/>
                  </a:ext>
                </a:extLst>
              </p:cNvPr>
              <p:cNvCxnSpPr>
                <a:cxnSpLocks/>
                <a:stCxn id="82" idx="5"/>
                <a:endCxn id="60" idx="1"/>
              </p:cNvCxnSpPr>
              <p:nvPr/>
            </p:nvCxnSpPr>
            <p:spPr>
              <a:xfrm>
                <a:off x="8515187" y="3239079"/>
                <a:ext cx="225343" cy="558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30E09BB-A018-47DC-B7F0-5029824A90FF}"/>
                  </a:ext>
                </a:extLst>
              </p:cNvPr>
              <p:cNvCxnSpPr>
                <a:cxnSpLocks/>
                <a:stCxn id="83" idx="5"/>
                <a:endCxn id="82" idx="2"/>
              </p:cNvCxnSpPr>
              <p:nvPr/>
            </p:nvCxnSpPr>
            <p:spPr>
              <a:xfrm flipV="1">
                <a:off x="7892740" y="3132962"/>
                <a:ext cx="366256" cy="103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9C2268E-0772-4740-A3EA-7C9D20802AED}"/>
                  </a:ext>
                </a:extLst>
              </p:cNvPr>
              <p:cNvCxnSpPr>
                <a:cxnSpLocks/>
                <a:stCxn id="83" idx="7"/>
                <a:endCxn id="84" idx="3"/>
              </p:cNvCxnSpPr>
              <p:nvPr/>
            </p:nvCxnSpPr>
            <p:spPr>
              <a:xfrm flipV="1">
                <a:off x="7892740" y="2645237"/>
                <a:ext cx="228392" cy="28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748B0D6-5EF0-416F-A7FE-A5A2F1940313}"/>
                  </a:ext>
                </a:extLst>
              </p:cNvPr>
              <p:cNvCxnSpPr>
                <a:cxnSpLocks/>
                <a:stCxn id="61" idx="5"/>
                <a:endCxn id="85" idx="1"/>
              </p:cNvCxnSpPr>
              <p:nvPr/>
            </p:nvCxnSpPr>
            <p:spPr>
              <a:xfrm>
                <a:off x="10074283" y="2550236"/>
                <a:ext cx="219406" cy="2860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081B09D-CDDA-486E-8231-FA260862D1D4}"/>
                  </a:ext>
                </a:extLst>
              </p:cNvPr>
              <p:cNvSpPr/>
              <p:nvPr/>
            </p:nvSpPr>
            <p:spPr>
              <a:xfrm>
                <a:off x="11177254" y="177410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40FF4EB-9F17-408C-9706-9317E0BEDF12}"/>
                  </a:ext>
                </a:extLst>
              </p:cNvPr>
              <p:cNvSpPr/>
              <p:nvPr/>
            </p:nvSpPr>
            <p:spPr>
              <a:xfrm>
                <a:off x="11365606" y="128238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0C610BA-D87F-4BB5-91E9-631EB215D90E}"/>
                  </a:ext>
                </a:extLst>
              </p:cNvPr>
              <p:cNvSpPr/>
              <p:nvPr/>
            </p:nvSpPr>
            <p:spPr>
              <a:xfrm>
                <a:off x="12037066" y="1239633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87007DF-D1C7-4E72-BF1D-D3EFC94772B7}"/>
                  </a:ext>
                </a:extLst>
              </p:cNvPr>
              <p:cNvCxnSpPr>
                <a:cxnSpLocks/>
                <a:stCxn id="66" idx="0"/>
                <a:endCxn id="92" idx="3"/>
              </p:cNvCxnSpPr>
              <p:nvPr/>
            </p:nvCxnSpPr>
            <p:spPr>
              <a:xfrm flipV="1">
                <a:off x="11094398" y="2030296"/>
                <a:ext cx="126812" cy="1810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CC89677-DCB5-4CC0-BD88-DBE4441D6A39}"/>
                  </a:ext>
                </a:extLst>
              </p:cNvPr>
              <p:cNvCxnSpPr>
                <a:cxnSpLocks/>
                <a:stCxn id="92" idx="0"/>
                <a:endCxn id="93" idx="3"/>
              </p:cNvCxnSpPr>
              <p:nvPr/>
            </p:nvCxnSpPr>
            <p:spPr>
              <a:xfrm flipV="1">
                <a:off x="11327328" y="1538576"/>
                <a:ext cx="82234" cy="2355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EEC2029-0B7E-4673-9FC5-CE1CB5C48671}"/>
                  </a:ext>
                </a:extLst>
              </p:cNvPr>
              <p:cNvCxnSpPr>
                <a:cxnSpLocks/>
                <a:stCxn id="93" idx="7"/>
                <a:endCxn id="94" idx="2"/>
              </p:cNvCxnSpPr>
              <p:nvPr/>
            </p:nvCxnSpPr>
            <p:spPr>
              <a:xfrm>
                <a:off x="11621797" y="1326341"/>
                <a:ext cx="415269" cy="633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59F4B92-BCC2-4569-8ED9-0C0F0AE925BC}"/>
                  </a:ext>
                </a:extLst>
              </p:cNvPr>
              <p:cNvSpPr/>
              <p:nvPr/>
            </p:nvSpPr>
            <p:spPr>
              <a:xfrm>
                <a:off x="12644986" y="300350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47079FD-6771-4316-A048-36BA8420789A}"/>
                  </a:ext>
                </a:extLst>
              </p:cNvPr>
              <p:cNvCxnSpPr>
                <a:cxnSpLocks/>
                <a:stCxn id="70" idx="7"/>
                <a:endCxn id="98" idx="3"/>
              </p:cNvCxnSpPr>
              <p:nvPr/>
            </p:nvCxnSpPr>
            <p:spPr>
              <a:xfrm flipV="1">
                <a:off x="12400650" y="3259692"/>
                <a:ext cx="288292" cy="220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43A39B0-A338-4CB4-A7B1-F71B6F840A36}"/>
                  </a:ext>
                </a:extLst>
              </p:cNvPr>
              <p:cNvSpPr/>
              <p:nvPr/>
            </p:nvSpPr>
            <p:spPr>
              <a:xfrm>
                <a:off x="14361471" y="478081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65F57EB-009B-41D2-B237-B61AA0D6E46F}"/>
                  </a:ext>
                </a:extLst>
              </p:cNvPr>
              <p:cNvSpPr/>
              <p:nvPr/>
            </p:nvSpPr>
            <p:spPr>
              <a:xfrm>
                <a:off x="15048582" y="5086327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62B2C28-333B-4315-8319-2C2A50141444}"/>
                  </a:ext>
                </a:extLst>
              </p:cNvPr>
              <p:cNvSpPr/>
              <p:nvPr/>
            </p:nvSpPr>
            <p:spPr>
              <a:xfrm>
                <a:off x="15207468" y="4499862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7D3C5A0-C73F-49F3-9D3D-91B77C28896F}"/>
                  </a:ext>
                </a:extLst>
              </p:cNvPr>
              <p:cNvCxnSpPr>
                <a:cxnSpLocks/>
                <a:stCxn id="77" idx="7"/>
                <a:endCxn id="100" idx="3"/>
              </p:cNvCxnSpPr>
              <p:nvPr/>
            </p:nvCxnSpPr>
            <p:spPr>
              <a:xfrm flipV="1">
                <a:off x="14104993" y="5037007"/>
                <a:ext cx="300434" cy="2082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2B7C2-E73F-4C6B-9C67-A7020C0D1F9F}"/>
                  </a:ext>
                </a:extLst>
              </p:cNvPr>
              <p:cNvCxnSpPr>
                <a:cxnSpLocks/>
                <a:stCxn id="100" idx="6"/>
                <a:endCxn id="101" idx="1"/>
              </p:cNvCxnSpPr>
              <p:nvPr/>
            </p:nvCxnSpPr>
            <p:spPr>
              <a:xfrm>
                <a:off x="14661618" y="4930890"/>
                <a:ext cx="430920" cy="1993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AFF6802-6CD3-427A-8369-8A4C071ED8A9}"/>
                  </a:ext>
                </a:extLst>
              </p:cNvPr>
              <p:cNvCxnSpPr>
                <a:cxnSpLocks/>
                <a:stCxn id="102" idx="4"/>
                <a:endCxn id="101" idx="7"/>
              </p:cNvCxnSpPr>
              <p:nvPr/>
            </p:nvCxnSpPr>
            <p:spPr>
              <a:xfrm flipH="1">
                <a:off x="15304773" y="4800009"/>
                <a:ext cx="52769" cy="3302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B42DE5-E434-4B6B-A47E-7F04CF8A6AE8}"/>
                </a:ext>
              </a:extLst>
            </p:cNvPr>
            <p:cNvGrpSpPr/>
            <p:nvPr/>
          </p:nvGrpSpPr>
          <p:grpSpPr>
            <a:xfrm flipH="1">
              <a:off x="7025208" y="3258858"/>
              <a:ext cx="7871066" cy="5170024"/>
              <a:chOff x="7636549" y="422866"/>
              <a:chExt cx="7871066" cy="517002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F055715-8152-4994-953E-C1E2B0DDDEFC}"/>
                  </a:ext>
                </a:extLst>
              </p:cNvPr>
              <p:cNvCxnSpPr>
                <a:cxnSpLocks/>
                <a:stCxn id="8" idx="7"/>
                <a:endCxn id="11" idx="3"/>
              </p:cNvCxnSpPr>
              <p:nvPr/>
            </p:nvCxnSpPr>
            <p:spPr>
              <a:xfrm flipV="1">
                <a:off x="8282005" y="3582901"/>
                <a:ext cx="458525" cy="42783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E0D7131-A316-4827-B99E-CA5A976B8836}"/>
                  </a:ext>
                </a:extLst>
              </p:cNvPr>
              <p:cNvSpPr/>
              <p:nvPr/>
            </p:nvSpPr>
            <p:spPr>
              <a:xfrm>
                <a:off x="9216076" y="2735238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807929-875C-4E49-AE9D-35AA7EBCFA2D}"/>
                  </a:ext>
                </a:extLst>
              </p:cNvPr>
              <p:cNvSpPr/>
              <p:nvPr/>
            </p:nvSpPr>
            <p:spPr>
              <a:xfrm>
                <a:off x="7934341" y="395108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1CC0078-4BF2-4C50-B1C0-E044B61E04ED}"/>
                  </a:ext>
                </a:extLst>
              </p:cNvPr>
              <p:cNvSpPr/>
              <p:nvPr/>
            </p:nvSpPr>
            <p:spPr>
              <a:xfrm>
                <a:off x="8704442" y="420036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9E50296-6C68-466D-BCF8-7ED572A9E0AE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8341655" y="4154743"/>
                <a:ext cx="406743" cy="895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96DA1BA-9B1B-4303-9F20-B97BA02A74CE}"/>
                  </a:ext>
                </a:extLst>
              </p:cNvPr>
              <p:cNvSpPr/>
              <p:nvPr/>
            </p:nvSpPr>
            <p:spPr>
              <a:xfrm>
                <a:off x="8680880" y="323523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96715D1-425D-452D-859E-83D819CFF5A6}"/>
                  </a:ext>
                </a:extLst>
              </p:cNvPr>
              <p:cNvSpPr/>
              <p:nvPr/>
            </p:nvSpPr>
            <p:spPr>
              <a:xfrm>
                <a:off x="9726619" y="2202572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1BD0353-9636-434A-AAF1-8E7742D18087}"/>
                  </a:ext>
                </a:extLst>
              </p:cNvPr>
              <p:cNvCxnSpPr>
                <a:cxnSpLocks/>
                <a:stCxn id="11" idx="7"/>
                <a:endCxn id="7" idx="3"/>
              </p:cNvCxnSpPr>
              <p:nvPr/>
            </p:nvCxnSpPr>
            <p:spPr>
              <a:xfrm flipV="1">
                <a:off x="9028544" y="3052447"/>
                <a:ext cx="241956" cy="2424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0AECD63-2DD7-43A6-8BD3-3D66C852B5CD}"/>
                  </a:ext>
                </a:extLst>
              </p:cNvPr>
              <p:cNvCxnSpPr>
                <a:cxnSpLocks/>
                <a:stCxn id="7" idx="7"/>
                <a:endCxn id="12" idx="3"/>
              </p:cNvCxnSpPr>
              <p:nvPr/>
            </p:nvCxnSpPr>
            <p:spPr>
              <a:xfrm flipV="1">
                <a:off x="9533285" y="2550236"/>
                <a:ext cx="252984" cy="2394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1622BB-0373-4752-AFA7-EC241BD17B81}"/>
                  </a:ext>
                </a:extLst>
              </p:cNvPr>
              <p:cNvSpPr/>
              <p:nvPr/>
            </p:nvSpPr>
            <p:spPr>
              <a:xfrm>
                <a:off x="10347394" y="1635515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51279F1-3DDF-476C-A346-B2CE6AF10BD9}"/>
                  </a:ext>
                </a:extLst>
              </p:cNvPr>
              <p:cNvCxnSpPr>
                <a:cxnSpLocks/>
                <a:stCxn id="12" idx="7"/>
                <a:endCxn id="15" idx="3"/>
              </p:cNvCxnSpPr>
              <p:nvPr/>
            </p:nvCxnSpPr>
            <p:spPr>
              <a:xfrm flipV="1">
                <a:off x="10074283" y="1952724"/>
                <a:ext cx="327535" cy="30949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AC0C275-B16D-405F-8624-502F46670E63}"/>
                  </a:ext>
                </a:extLst>
              </p:cNvPr>
              <p:cNvSpPr/>
              <p:nvPr/>
            </p:nvSpPr>
            <p:spPr>
              <a:xfrm>
                <a:off x="10890741" y="2211354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B5AF231-49D4-4419-9724-58FC1825F83C}"/>
                  </a:ext>
                </a:extLst>
              </p:cNvPr>
              <p:cNvCxnSpPr>
                <a:cxnSpLocks/>
                <a:stCxn id="17" idx="1"/>
                <a:endCxn id="15" idx="5"/>
              </p:cNvCxnSpPr>
              <p:nvPr/>
            </p:nvCxnSpPr>
            <p:spPr>
              <a:xfrm flipH="1" flipV="1">
                <a:off x="10664603" y="1952724"/>
                <a:ext cx="285788" cy="3182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0AB3F2B-0BD1-4605-AE5C-2CDCB703C07B}"/>
                  </a:ext>
                </a:extLst>
              </p:cNvPr>
              <p:cNvSpPr/>
              <p:nvPr/>
            </p:nvSpPr>
            <p:spPr>
              <a:xfrm>
                <a:off x="11515680" y="2851419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9FC80F3-2E6A-4FFE-A7F8-D822F82FDFE6}"/>
                  </a:ext>
                </a:extLst>
              </p:cNvPr>
              <p:cNvCxnSpPr>
                <a:cxnSpLocks/>
                <a:stCxn id="19" idx="1"/>
                <a:endCxn id="17" idx="5"/>
              </p:cNvCxnSpPr>
              <p:nvPr/>
            </p:nvCxnSpPr>
            <p:spPr>
              <a:xfrm flipH="1" flipV="1">
                <a:off x="11238405" y="2559018"/>
                <a:ext cx="331699" cy="34682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CAD16A9-808D-4222-8207-3924C9AC2EF8}"/>
                  </a:ext>
                </a:extLst>
              </p:cNvPr>
              <p:cNvSpPr/>
              <p:nvPr/>
            </p:nvSpPr>
            <p:spPr>
              <a:xfrm>
                <a:off x="12052986" y="342064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98DCCB4-70EE-4751-BC9B-BE29553C6A9D}"/>
                  </a:ext>
                </a:extLst>
              </p:cNvPr>
              <p:cNvCxnSpPr>
                <a:cxnSpLocks/>
                <a:stCxn id="21" idx="1"/>
                <a:endCxn id="19" idx="5"/>
              </p:cNvCxnSpPr>
              <p:nvPr/>
            </p:nvCxnSpPr>
            <p:spPr>
              <a:xfrm flipH="1" flipV="1">
                <a:off x="11832889" y="3168628"/>
                <a:ext cx="279747" cy="31166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4AE02C6-8693-47C9-BA3E-C46780DA03DF}"/>
                  </a:ext>
                </a:extLst>
              </p:cNvPr>
              <p:cNvSpPr/>
              <p:nvPr/>
            </p:nvSpPr>
            <p:spPr>
              <a:xfrm>
                <a:off x="12633280" y="403421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104076C-B438-4AB2-8E0F-932038C1A141}"/>
                  </a:ext>
                </a:extLst>
              </p:cNvPr>
              <p:cNvCxnSpPr>
                <a:cxnSpLocks/>
                <a:stCxn id="23" idx="1"/>
                <a:endCxn id="21" idx="5"/>
              </p:cNvCxnSpPr>
              <p:nvPr/>
            </p:nvCxnSpPr>
            <p:spPr>
              <a:xfrm flipH="1" flipV="1">
                <a:off x="12400650" y="3768311"/>
                <a:ext cx="287054" cy="3203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63CC3EE-C7F7-4210-8E90-547ECC70642C}"/>
                  </a:ext>
                </a:extLst>
              </p:cNvPr>
              <p:cNvCxnSpPr>
                <a:cxnSpLocks/>
                <a:stCxn id="26" idx="1"/>
                <a:endCxn id="23" idx="5"/>
              </p:cNvCxnSpPr>
              <p:nvPr/>
            </p:nvCxnSpPr>
            <p:spPr>
              <a:xfrm flipH="1" flipV="1">
                <a:off x="12950489" y="4351422"/>
                <a:ext cx="316078" cy="3365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4F53892-D632-4D3E-8D63-30BD49BAFAEF}"/>
                  </a:ext>
                </a:extLst>
              </p:cNvPr>
              <p:cNvSpPr/>
              <p:nvPr/>
            </p:nvSpPr>
            <p:spPr>
              <a:xfrm>
                <a:off x="13212143" y="4633552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D859635-4510-425A-8EEF-C355574C8E77}"/>
                  </a:ext>
                </a:extLst>
              </p:cNvPr>
              <p:cNvSpPr/>
              <p:nvPr/>
            </p:nvSpPr>
            <p:spPr>
              <a:xfrm>
                <a:off x="13757329" y="518557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EB50F0F-DEF1-45AB-8474-E3F5A4750270}"/>
                  </a:ext>
                </a:extLst>
              </p:cNvPr>
              <p:cNvCxnSpPr>
                <a:cxnSpLocks/>
                <a:stCxn id="27" idx="1"/>
                <a:endCxn id="26" idx="5"/>
              </p:cNvCxnSpPr>
              <p:nvPr/>
            </p:nvCxnSpPr>
            <p:spPr>
              <a:xfrm flipH="1" flipV="1">
                <a:off x="13529352" y="4950761"/>
                <a:ext cx="287627" cy="2944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8BE481-77B4-456A-AC7C-F715D195E199}"/>
                  </a:ext>
                </a:extLst>
              </p:cNvPr>
              <p:cNvSpPr/>
              <p:nvPr/>
            </p:nvSpPr>
            <p:spPr>
              <a:xfrm>
                <a:off x="8911814" y="4682554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0F5F28C-55B8-43D2-B187-34D05F95AA46}"/>
                  </a:ext>
                </a:extLst>
              </p:cNvPr>
              <p:cNvSpPr/>
              <p:nvPr/>
            </p:nvSpPr>
            <p:spPr>
              <a:xfrm>
                <a:off x="8266511" y="486127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4117258-5E2C-48ED-AEBD-D47DCAB4DC3C}"/>
                  </a:ext>
                </a:extLst>
              </p:cNvPr>
              <p:cNvSpPr/>
              <p:nvPr/>
            </p:nvSpPr>
            <p:spPr>
              <a:xfrm>
                <a:off x="8258996" y="2982888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9799EB-6271-4371-86B8-E57C938D2BB4}"/>
                  </a:ext>
                </a:extLst>
              </p:cNvPr>
              <p:cNvSpPr/>
              <p:nvPr/>
            </p:nvSpPr>
            <p:spPr>
              <a:xfrm>
                <a:off x="7636549" y="288716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4335D41-7903-46EB-B703-9D86D1CB0315}"/>
                  </a:ext>
                </a:extLst>
              </p:cNvPr>
              <p:cNvSpPr/>
              <p:nvPr/>
            </p:nvSpPr>
            <p:spPr>
              <a:xfrm>
                <a:off x="8077176" y="238904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F635DA0-71F7-4029-B7D5-4D44FABD937B}"/>
                  </a:ext>
                </a:extLst>
              </p:cNvPr>
              <p:cNvSpPr/>
              <p:nvPr/>
            </p:nvSpPr>
            <p:spPr>
              <a:xfrm>
                <a:off x="10249733" y="2792319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1296CAB-2C26-4092-9D08-4B6AA96A08A9}"/>
                  </a:ext>
                </a:extLst>
              </p:cNvPr>
              <p:cNvCxnSpPr>
                <a:cxnSpLocks/>
                <a:stCxn id="9" idx="5"/>
                <a:endCxn id="29" idx="0"/>
              </p:cNvCxnSpPr>
              <p:nvPr/>
            </p:nvCxnSpPr>
            <p:spPr>
              <a:xfrm>
                <a:off x="8960633" y="4456557"/>
                <a:ext cx="101255" cy="22599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60D138B-E20D-45BA-A1AC-3F5E47E2DC65}"/>
                  </a:ext>
                </a:extLst>
              </p:cNvPr>
              <p:cNvCxnSpPr>
                <a:cxnSpLocks/>
                <a:stCxn id="30" idx="6"/>
                <a:endCxn id="29" idx="3"/>
              </p:cNvCxnSpPr>
              <p:nvPr/>
            </p:nvCxnSpPr>
            <p:spPr>
              <a:xfrm flipV="1">
                <a:off x="8566658" y="4938745"/>
                <a:ext cx="389112" cy="72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F5C03E-186B-4BE6-B01B-BE1627EEDE59}"/>
                  </a:ext>
                </a:extLst>
              </p:cNvPr>
              <p:cNvCxnSpPr>
                <a:cxnSpLocks/>
                <a:stCxn id="31" idx="5"/>
                <a:endCxn id="11" idx="1"/>
              </p:cNvCxnSpPr>
              <p:nvPr/>
            </p:nvCxnSpPr>
            <p:spPr>
              <a:xfrm>
                <a:off x="8515187" y="3239079"/>
                <a:ext cx="225343" cy="558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7C32080-4895-4DA4-8BC4-876B0827888A}"/>
                  </a:ext>
                </a:extLst>
              </p:cNvPr>
              <p:cNvCxnSpPr>
                <a:cxnSpLocks/>
                <a:stCxn id="32" idx="5"/>
                <a:endCxn id="31" idx="2"/>
              </p:cNvCxnSpPr>
              <p:nvPr/>
            </p:nvCxnSpPr>
            <p:spPr>
              <a:xfrm flipV="1">
                <a:off x="7892740" y="3132962"/>
                <a:ext cx="366256" cy="103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AC82B82-68CA-4B99-A4BD-133D984D0BB1}"/>
                  </a:ext>
                </a:extLst>
              </p:cNvPr>
              <p:cNvCxnSpPr>
                <a:cxnSpLocks/>
                <a:stCxn id="32" idx="7"/>
                <a:endCxn id="33" idx="3"/>
              </p:cNvCxnSpPr>
              <p:nvPr/>
            </p:nvCxnSpPr>
            <p:spPr>
              <a:xfrm flipV="1">
                <a:off x="7892740" y="2645237"/>
                <a:ext cx="228392" cy="28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1657539-CED4-439D-9811-72339344E3C0}"/>
                  </a:ext>
                </a:extLst>
              </p:cNvPr>
              <p:cNvCxnSpPr>
                <a:cxnSpLocks/>
                <a:stCxn id="12" idx="5"/>
                <a:endCxn id="34" idx="1"/>
              </p:cNvCxnSpPr>
              <p:nvPr/>
            </p:nvCxnSpPr>
            <p:spPr>
              <a:xfrm>
                <a:off x="10074283" y="2550236"/>
                <a:ext cx="219406" cy="2860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F76EE7A-EEBB-4E3D-A6F0-994F3FDF22FC}"/>
                  </a:ext>
                </a:extLst>
              </p:cNvPr>
              <p:cNvSpPr/>
              <p:nvPr/>
            </p:nvSpPr>
            <p:spPr>
              <a:xfrm>
                <a:off x="11177254" y="177410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279D412-EDE7-43B1-8002-1F8C309B6A6E}"/>
                  </a:ext>
                </a:extLst>
              </p:cNvPr>
              <p:cNvSpPr/>
              <p:nvPr/>
            </p:nvSpPr>
            <p:spPr>
              <a:xfrm>
                <a:off x="11365606" y="128238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ED39E57-DED1-4B83-BE17-C3C2EED18B08}"/>
                  </a:ext>
                </a:extLst>
              </p:cNvPr>
              <p:cNvSpPr/>
              <p:nvPr/>
            </p:nvSpPr>
            <p:spPr>
              <a:xfrm>
                <a:off x="12037066" y="1239633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E517D5D-3D99-43B8-BA78-17B1106874A0}"/>
                  </a:ext>
                </a:extLst>
              </p:cNvPr>
              <p:cNvCxnSpPr>
                <a:cxnSpLocks/>
                <a:stCxn id="17" idx="0"/>
                <a:endCxn id="41" idx="3"/>
              </p:cNvCxnSpPr>
              <p:nvPr/>
            </p:nvCxnSpPr>
            <p:spPr>
              <a:xfrm flipV="1">
                <a:off x="11094398" y="2030296"/>
                <a:ext cx="126812" cy="1810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6658B7-7B00-4688-B439-85713B9EB129}"/>
                  </a:ext>
                </a:extLst>
              </p:cNvPr>
              <p:cNvCxnSpPr>
                <a:cxnSpLocks/>
                <a:stCxn id="41" idx="0"/>
                <a:endCxn id="42" idx="3"/>
              </p:cNvCxnSpPr>
              <p:nvPr/>
            </p:nvCxnSpPr>
            <p:spPr>
              <a:xfrm flipV="1">
                <a:off x="11327328" y="1538576"/>
                <a:ext cx="82234" cy="2355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171F160-27FA-43D5-9479-7C59A9A496CB}"/>
                  </a:ext>
                </a:extLst>
              </p:cNvPr>
              <p:cNvCxnSpPr>
                <a:cxnSpLocks/>
                <a:stCxn id="42" idx="7"/>
                <a:endCxn id="43" idx="2"/>
              </p:cNvCxnSpPr>
              <p:nvPr/>
            </p:nvCxnSpPr>
            <p:spPr>
              <a:xfrm>
                <a:off x="11621797" y="1326341"/>
                <a:ext cx="415269" cy="633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2A3C67E-B77C-4EEF-84E5-F63F740D08B5}"/>
                  </a:ext>
                </a:extLst>
              </p:cNvPr>
              <p:cNvSpPr/>
              <p:nvPr/>
            </p:nvSpPr>
            <p:spPr>
              <a:xfrm>
                <a:off x="12644986" y="300350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7BDA757-7C69-48CE-A58F-77A598884BEF}"/>
                  </a:ext>
                </a:extLst>
              </p:cNvPr>
              <p:cNvCxnSpPr>
                <a:cxnSpLocks/>
                <a:stCxn id="21" idx="7"/>
                <a:endCxn id="47" idx="3"/>
              </p:cNvCxnSpPr>
              <p:nvPr/>
            </p:nvCxnSpPr>
            <p:spPr>
              <a:xfrm flipV="1">
                <a:off x="12400650" y="3259692"/>
                <a:ext cx="288292" cy="220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43297DC-D073-4AA6-A61A-D0EE788B9C32}"/>
                  </a:ext>
                </a:extLst>
              </p:cNvPr>
              <p:cNvSpPr/>
              <p:nvPr/>
            </p:nvSpPr>
            <p:spPr>
              <a:xfrm>
                <a:off x="14361471" y="478081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DB0D8DE-29C3-451D-AB70-D56F0B31FED3}"/>
                  </a:ext>
                </a:extLst>
              </p:cNvPr>
              <p:cNvSpPr/>
              <p:nvPr/>
            </p:nvSpPr>
            <p:spPr>
              <a:xfrm>
                <a:off x="15048582" y="5086327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CCDBA4F-8DB6-4566-829C-57F89566D5CA}"/>
                  </a:ext>
                </a:extLst>
              </p:cNvPr>
              <p:cNvSpPr/>
              <p:nvPr/>
            </p:nvSpPr>
            <p:spPr>
              <a:xfrm>
                <a:off x="15207468" y="4499862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B7C8157-45D0-42A4-A39C-55074F1E58E8}"/>
                  </a:ext>
                </a:extLst>
              </p:cNvPr>
              <p:cNvCxnSpPr>
                <a:cxnSpLocks/>
                <a:stCxn id="27" idx="7"/>
                <a:endCxn id="49" idx="3"/>
              </p:cNvCxnSpPr>
              <p:nvPr/>
            </p:nvCxnSpPr>
            <p:spPr>
              <a:xfrm flipV="1">
                <a:off x="14104993" y="5037007"/>
                <a:ext cx="300434" cy="2082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FE7983F-D420-4725-9A43-84E3CDF5B1A2}"/>
                  </a:ext>
                </a:extLst>
              </p:cNvPr>
              <p:cNvCxnSpPr>
                <a:cxnSpLocks/>
                <a:stCxn id="49" idx="6"/>
                <a:endCxn id="50" idx="1"/>
              </p:cNvCxnSpPr>
              <p:nvPr/>
            </p:nvCxnSpPr>
            <p:spPr>
              <a:xfrm>
                <a:off x="14661618" y="4930890"/>
                <a:ext cx="430920" cy="1993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3713F03-7F54-488B-937C-CF62C3946A83}"/>
                  </a:ext>
                </a:extLst>
              </p:cNvPr>
              <p:cNvCxnSpPr>
                <a:cxnSpLocks/>
                <a:stCxn id="51" idx="4"/>
                <a:endCxn id="50" idx="7"/>
              </p:cNvCxnSpPr>
              <p:nvPr/>
            </p:nvCxnSpPr>
            <p:spPr>
              <a:xfrm flipH="1">
                <a:off x="15304773" y="4800009"/>
                <a:ext cx="52769" cy="3302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BDF4F27-E665-4F53-AF27-BD145D6E8592}"/>
                  </a:ext>
                </a:extLst>
              </p:cNvPr>
              <p:cNvCxnSpPr>
                <a:cxnSpLocks/>
                <a:stCxn id="76" idx="5"/>
                <a:endCxn id="3" idx="1"/>
              </p:cNvCxnSpPr>
              <p:nvPr/>
            </p:nvCxnSpPr>
            <p:spPr>
              <a:xfrm flipH="1">
                <a:off x="8849644" y="422866"/>
                <a:ext cx="1558012" cy="640755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8FC3130-F5EB-461D-91C4-41C4DCBD52D4}"/>
                  </a:ext>
                </a:extLst>
              </p:cNvPr>
              <p:cNvCxnSpPr>
                <a:cxnSpLocks/>
                <a:stCxn id="15" idx="1"/>
                <a:endCxn id="3" idx="2"/>
              </p:cNvCxnSpPr>
              <p:nvPr/>
            </p:nvCxnSpPr>
            <p:spPr>
              <a:xfrm flipH="1" flipV="1">
                <a:off x="8941512" y="1285407"/>
                <a:ext cx="1460308" cy="404533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468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F17866-CEE8-4612-95B7-97BADAF2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3" y="0"/>
            <a:ext cx="10502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6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926E-F4FE-44B5-A419-ACBEBBCB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436" y="28288"/>
            <a:ext cx="3810000" cy="2286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CD9851-235C-4D9E-B0D0-5E288E1A2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19" y="28288"/>
            <a:ext cx="3810001" cy="2286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F5ABA-4626-436A-A14F-0470960F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00" y="28288"/>
            <a:ext cx="3810001" cy="2286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C407C1-F4C8-4C63-8A9C-32A7E60DD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5" y="2314288"/>
            <a:ext cx="3810001" cy="2286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A2FE4B-E15E-4DE4-B641-01EC0AADA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18" y="2314288"/>
            <a:ext cx="3810001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D0002-B484-4597-A167-BA6458ADF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00" y="2314288"/>
            <a:ext cx="3810001" cy="22860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0B56F4-B958-4BE4-83AE-60318A328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4" y="4600288"/>
            <a:ext cx="3810001" cy="2286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E94D6C-764A-42DA-A471-70E1F8DC8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17" y="4600288"/>
            <a:ext cx="3810001" cy="22860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103522-8904-4087-9FE2-6605A3C69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98" y="4600288"/>
            <a:ext cx="38100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EA377FE-B4FC-48A0-B3C6-2029CFF03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0" y="-131977"/>
            <a:ext cx="2560320" cy="256032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A372EEC-7F54-4210-84CE-81F9009EA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70" y="-131977"/>
            <a:ext cx="2560320" cy="256032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160CB2-B99D-4B6F-843E-0A7114295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31977"/>
            <a:ext cx="2560320" cy="256032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9B150CE-B15B-404A-9BDA-B0A7BAC0E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0" y="2109715"/>
            <a:ext cx="2560320" cy="256032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D4A73C6-88D6-46A4-B921-A08B362D2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70" y="2109715"/>
            <a:ext cx="2560320" cy="256032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52288D9F-B183-401D-B2D1-F4B098F620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9715"/>
            <a:ext cx="2560320" cy="256032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0E8C09B8-D96D-4F91-A030-A66EA3261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0" y="4351407"/>
            <a:ext cx="2560320" cy="2560320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C1D8C783-12AF-40CA-AE05-DFC85E6F8E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70" y="4351407"/>
            <a:ext cx="2560320" cy="2560320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B0FF93C8-FD6C-4722-AFEC-4150EA4CD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1407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38DF336-5E38-495A-B533-A51A69CF4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3174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06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3E7682-660E-4E1B-A0A3-91AE3C1DC4E9}"/>
              </a:ext>
            </a:extLst>
          </p:cNvPr>
          <p:cNvGrpSpPr/>
          <p:nvPr/>
        </p:nvGrpSpPr>
        <p:grpSpPr>
          <a:xfrm>
            <a:off x="-2928804" y="-1020066"/>
            <a:ext cx="10292303" cy="8226596"/>
            <a:chOff x="-2564638" y="-423133"/>
            <a:chExt cx="10292303" cy="82265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A65D71-2647-4E8A-A5C1-E266FEE783ED}"/>
                </a:ext>
              </a:extLst>
            </p:cNvPr>
            <p:cNvSpPr/>
            <p:nvPr/>
          </p:nvSpPr>
          <p:spPr>
            <a:xfrm>
              <a:off x="1479520" y="-325616"/>
              <a:ext cx="382538" cy="17710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2F4D00EF-B550-4054-A3A4-D757F736502C}"/>
                </a:ext>
              </a:extLst>
            </p:cNvPr>
            <p:cNvSpPr/>
            <p:nvPr/>
          </p:nvSpPr>
          <p:spPr>
            <a:xfrm rot="12775891" flipH="1">
              <a:off x="1354650" y="1784188"/>
              <a:ext cx="3528125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94755C-EE9D-427A-8C0D-795EF479038B}"/>
                </a:ext>
              </a:extLst>
            </p:cNvPr>
            <p:cNvSpPr/>
            <p:nvPr/>
          </p:nvSpPr>
          <p:spPr>
            <a:xfrm rot="2055828">
              <a:off x="1646076" y="112624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A44346B2-4BA3-458E-B670-5E6524FBCC84}"/>
                </a:ext>
              </a:extLst>
            </p:cNvPr>
            <p:cNvSpPr/>
            <p:nvPr/>
          </p:nvSpPr>
          <p:spPr>
            <a:xfrm rot="8824109">
              <a:off x="-1327936" y="1746106"/>
              <a:ext cx="3230522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13F9A5-2DB3-4295-977F-03F9345B5FA4}"/>
                </a:ext>
              </a:extLst>
            </p:cNvPr>
            <p:cNvGrpSpPr/>
            <p:nvPr/>
          </p:nvGrpSpPr>
          <p:grpSpPr>
            <a:xfrm flipV="1">
              <a:off x="-716912" y="1221535"/>
              <a:ext cx="2212339" cy="1359467"/>
              <a:chOff x="4469011" y="2372589"/>
              <a:chExt cx="2212339" cy="1359467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F6AFE64-0EFA-429D-9B65-B4FCF011E2C6}"/>
                  </a:ext>
                </a:extLst>
              </p:cNvPr>
              <p:cNvSpPr/>
              <p:nvPr/>
            </p:nvSpPr>
            <p:spPr>
              <a:xfrm rot="2055828">
                <a:off x="4469011" y="2372589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D518931-2E44-4E43-8C06-F3BA67227A4E}"/>
                  </a:ext>
                </a:extLst>
              </p:cNvPr>
              <p:cNvSpPr/>
              <p:nvPr/>
            </p:nvSpPr>
            <p:spPr>
              <a:xfrm rot="2055828">
                <a:off x="4793357" y="2593921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D15F99A-2CA4-4061-817D-DEB739042F02}"/>
                  </a:ext>
                </a:extLst>
              </p:cNvPr>
              <p:cNvSpPr/>
              <p:nvPr/>
            </p:nvSpPr>
            <p:spPr>
              <a:xfrm rot="2055828">
                <a:off x="5097742" y="2802640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58E1E4B-05CE-4184-836D-7A7D3AFB9625}"/>
                  </a:ext>
                </a:extLst>
              </p:cNvPr>
              <p:cNvSpPr/>
              <p:nvPr/>
            </p:nvSpPr>
            <p:spPr>
              <a:xfrm rot="2055828">
                <a:off x="5415562" y="301785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CCB97247-3E05-46C0-B3EF-764C8DE06AD4}"/>
                  </a:ext>
                </a:extLst>
              </p:cNvPr>
              <p:cNvSpPr/>
              <p:nvPr/>
            </p:nvSpPr>
            <p:spPr>
              <a:xfrm rot="2055828">
                <a:off x="5740862" y="323368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51EC2CC6-2911-4BDA-82DF-C2A44F7F734A}"/>
                  </a:ext>
                </a:extLst>
              </p:cNvPr>
              <p:cNvSpPr/>
              <p:nvPr/>
            </p:nvSpPr>
            <p:spPr>
              <a:xfrm rot="2055828">
                <a:off x="6076587" y="3446623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D54A463-6A68-4DF6-B612-F0C46C2DC8B3}"/>
                  </a:ext>
                </a:extLst>
              </p:cNvPr>
              <p:cNvSpPr/>
              <p:nvPr/>
            </p:nvSpPr>
            <p:spPr>
              <a:xfrm rot="2055828">
                <a:off x="6419152" y="3674906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89A703F2-BDDB-49CB-8C57-6B8BE3723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38" y="1972299"/>
              <a:ext cx="818993" cy="476250"/>
            </a:xfrm>
            <a:prstGeom prst="rect">
              <a:avLst/>
            </a:prstGeom>
          </p:spPr>
        </p:pic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12F82F6-1D39-4413-8CD5-DACE2BAC41E5}"/>
                </a:ext>
              </a:extLst>
            </p:cNvPr>
            <p:cNvSpPr/>
            <p:nvPr/>
          </p:nvSpPr>
          <p:spPr>
            <a:xfrm>
              <a:off x="1111034" y="1185684"/>
              <a:ext cx="57150" cy="47625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453D7F74-205D-4276-A1A5-E480B8D7C4A5}"/>
                </a:ext>
              </a:extLst>
            </p:cNvPr>
            <p:cNvSpPr/>
            <p:nvPr/>
          </p:nvSpPr>
          <p:spPr>
            <a:xfrm rot="17579891">
              <a:off x="1133894" y="1018993"/>
              <a:ext cx="45719" cy="3791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7A8C2CB7-7F43-4DAF-A03A-38A0EEB1EFA1}"/>
                </a:ext>
              </a:extLst>
            </p:cNvPr>
            <p:cNvSpPr/>
            <p:nvPr/>
          </p:nvSpPr>
          <p:spPr>
            <a:xfrm>
              <a:off x="331889" y="1734174"/>
              <a:ext cx="57150" cy="47625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1D22F682-8E3F-4AE7-A3A4-0B7EC88C145A}"/>
                </a:ext>
              </a:extLst>
            </p:cNvPr>
            <p:cNvSpPr/>
            <p:nvPr/>
          </p:nvSpPr>
          <p:spPr>
            <a:xfrm rot="17579891">
              <a:off x="354749" y="1567483"/>
              <a:ext cx="45719" cy="3791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E9286F65-C5E0-4D7D-9A46-EFC765C41386}"/>
                </a:ext>
              </a:extLst>
            </p:cNvPr>
            <p:cNvSpPr/>
            <p:nvPr/>
          </p:nvSpPr>
          <p:spPr>
            <a:xfrm>
              <a:off x="-451452" y="2239000"/>
              <a:ext cx="57150" cy="47625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AFF89C31-EC3F-4AFA-AAA3-70D1DCBE7F45}"/>
                </a:ext>
              </a:extLst>
            </p:cNvPr>
            <p:cNvSpPr/>
            <p:nvPr/>
          </p:nvSpPr>
          <p:spPr>
            <a:xfrm rot="17579891">
              <a:off x="-428592" y="2072309"/>
              <a:ext cx="45719" cy="3791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B7B9A4-CD68-49C2-B535-CEC543E345D3}"/>
                </a:ext>
              </a:extLst>
            </p:cNvPr>
            <p:cNvSpPr/>
            <p:nvPr/>
          </p:nvSpPr>
          <p:spPr>
            <a:xfrm>
              <a:off x="358559" y="1204733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26D18B-0071-4C2A-AD92-CAD731B3D348}"/>
                </a:ext>
              </a:extLst>
            </p:cNvPr>
            <p:cNvSpPr/>
            <p:nvPr/>
          </p:nvSpPr>
          <p:spPr>
            <a:xfrm>
              <a:off x="-451066" y="1738133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155CAE-7733-462A-B868-F6B872259717}"/>
                </a:ext>
              </a:extLst>
            </p:cNvPr>
            <p:cNvSpPr/>
            <p:nvPr/>
          </p:nvSpPr>
          <p:spPr>
            <a:xfrm flipH="1">
              <a:off x="893714" y="1661932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28421C8A-2192-4379-A533-AC3C3BED0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38" y="2591424"/>
              <a:ext cx="818993" cy="476250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AA27F2-FE6B-480F-82D9-D9564470EDCB}"/>
                </a:ext>
              </a:extLst>
            </p:cNvPr>
            <p:cNvSpPr/>
            <p:nvPr/>
          </p:nvSpPr>
          <p:spPr>
            <a:xfrm flipH="1">
              <a:off x="-130562" y="2281057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0D90C961-D118-46D2-9E01-47F662AF2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2739" y="3139915"/>
              <a:ext cx="818993" cy="476250"/>
            </a:xfrm>
            <a:prstGeom prst="rect">
              <a:avLst/>
            </a:prstGeom>
          </p:spPr>
        </p:pic>
        <p:pic>
          <p:nvPicPr>
            <p:cNvPr id="21" name="Picture 2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8AF4852-D270-4B62-8AD3-F6AC2AFA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17" y="3048623"/>
              <a:ext cx="818993" cy="476250"/>
            </a:xfrm>
            <a:prstGeom prst="rect">
              <a:avLst/>
            </a:prstGeom>
          </p:spPr>
        </p:pic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5FDA25-49A8-4979-AC72-D4FD657D073D}"/>
                </a:ext>
              </a:extLst>
            </p:cNvPr>
            <p:cNvSpPr/>
            <p:nvPr/>
          </p:nvSpPr>
          <p:spPr>
            <a:xfrm>
              <a:off x="568109" y="2898392"/>
              <a:ext cx="272879" cy="201816"/>
            </a:xfrm>
            <a:custGeom>
              <a:avLst/>
              <a:gdLst>
                <a:gd name="connsiteX0" fmla="*/ 0 w 272879"/>
                <a:gd name="connsiteY0" fmla="*/ 11316 h 201816"/>
                <a:gd name="connsiteX1" fmla="*/ 238125 w 272879"/>
                <a:gd name="connsiteY1" fmla="*/ 20841 h 201816"/>
                <a:gd name="connsiteX2" fmla="*/ 266700 w 272879"/>
                <a:gd name="connsiteY2" fmla="*/ 201816 h 20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79" h="201816">
                  <a:moveTo>
                    <a:pt x="0" y="11316"/>
                  </a:moveTo>
                  <a:cubicBezTo>
                    <a:pt x="96837" y="203"/>
                    <a:pt x="193675" y="-10909"/>
                    <a:pt x="238125" y="20841"/>
                  </a:cubicBezTo>
                  <a:cubicBezTo>
                    <a:pt x="282575" y="52591"/>
                    <a:pt x="274637" y="127203"/>
                    <a:pt x="266700" y="201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C2ACC8B-30B6-4A1D-A427-3C5403DDA303}"/>
                </a:ext>
              </a:extLst>
            </p:cNvPr>
            <p:cNvSpPr/>
            <p:nvPr/>
          </p:nvSpPr>
          <p:spPr>
            <a:xfrm>
              <a:off x="177584" y="3490733"/>
              <a:ext cx="600075" cy="172829"/>
            </a:xfrm>
            <a:custGeom>
              <a:avLst/>
              <a:gdLst>
                <a:gd name="connsiteX0" fmla="*/ 0 w 600075"/>
                <a:gd name="connsiteY0" fmla="*/ 66675 h 172829"/>
                <a:gd name="connsiteX1" fmla="*/ 400050 w 600075"/>
                <a:gd name="connsiteY1" fmla="*/ 171450 h 172829"/>
                <a:gd name="connsiteX2" fmla="*/ 600075 w 600075"/>
                <a:gd name="connsiteY2" fmla="*/ 0 h 17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075" h="172829">
                  <a:moveTo>
                    <a:pt x="0" y="66675"/>
                  </a:moveTo>
                  <a:cubicBezTo>
                    <a:pt x="150019" y="124618"/>
                    <a:pt x="300038" y="182562"/>
                    <a:pt x="400050" y="171450"/>
                  </a:cubicBezTo>
                  <a:cubicBezTo>
                    <a:pt x="500062" y="160338"/>
                    <a:pt x="550068" y="80169"/>
                    <a:pt x="6000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223C87D1-F3A0-44BA-A10E-E411AA8E4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8838" y="1329363"/>
              <a:ext cx="818993" cy="476250"/>
            </a:xfrm>
            <a:prstGeom prst="rect">
              <a:avLst/>
            </a:prstGeom>
          </p:spPr>
        </p:pic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8187C4-08C9-4243-8C29-FCAC51A6987E}"/>
                </a:ext>
              </a:extLst>
            </p:cNvPr>
            <p:cNvSpPr/>
            <p:nvPr/>
          </p:nvSpPr>
          <p:spPr>
            <a:xfrm>
              <a:off x="-212941" y="1776233"/>
              <a:ext cx="504825" cy="268098"/>
            </a:xfrm>
            <a:custGeom>
              <a:avLst/>
              <a:gdLst>
                <a:gd name="connsiteX0" fmla="*/ 504825 w 504825"/>
                <a:gd name="connsiteY0" fmla="*/ 85725 h 268098"/>
                <a:gd name="connsiteX1" fmla="*/ 228600 w 504825"/>
                <a:gd name="connsiteY1" fmla="*/ 266700 h 268098"/>
                <a:gd name="connsiteX2" fmla="*/ 0 w 504825"/>
                <a:gd name="connsiteY2" fmla="*/ 0 h 26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268098">
                  <a:moveTo>
                    <a:pt x="504825" y="85725"/>
                  </a:moveTo>
                  <a:cubicBezTo>
                    <a:pt x="408781" y="183356"/>
                    <a:pt x="312737" y="280987"/>
                    <a:pt x="228600" y="266700"/>
                  </a:cubicBezTo>
                  <a:cubicBezTo>
                    <a:pt x="144463" y="252413"/>
                    <a:pt x="72231" y="126206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64E3CD2-C375-4C9B-BD78-E63EF9BB0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8898" y="1329363"/>
              <a:ext cx="818993" cy="476250"/>
            </a:xfrm>
            <a:prstGeom prst="rect">
              <a:avLst/>
            </a:prstGeom>
          </p:spPr>
        </p:pic>
        <p:pic>
          <p:nvPicPr>
            <p:cNvPr id="27" name="Picture 26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0795752-54CF-4D66-99D2-F4A9FE36B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3265" y="730093"/>
              <a:ext cx="818993" cy="476250"/>
            </a:xfrm>
            <a:prstGeom prst="rect">
              <a:avLst/>
            </a:pr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BB1EDC-86F5-4D03-B96E-CBC396A7F3A1}"/>
                </a:ext>
              </a:extLst>
            </p:cNvPr>
            <p:cNvSpPr/>
            <p:nvPr/>
          </p:nvSpPr>
          <p:spPr>
            <a:xfrm>
              <a:off x="-841591" y="1747658"/>
              <a:ext cx="514350" cy="104935"/>
            </a:xfrm>
            <a:custGeom>
              <a:avLst/>
              <a:gdLst>
                <a:gd name="connsiteX0" fmla="*/ 0 w 514350"/>
                <a:gd name="connsiteY0" fmla="*/ 0 h 104935"/>
                <a:gd name="connsiteX1" fmla="*/ 266700 w 514350"/>
                <a:gd name="connsiteY1" fmla="*/ 104775 h 104935"/>
                <a:gd name="connsiteX2" fmla="*/ 514350 w 514350"/>
                <a:gd name="connsiteY2" fmla="*/ 19050 h 1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04935">
                  <a:moveTo>
                    <a:pt x="0" y="0"/>
                  </a:moveTo>
                  <a:cubicBezTo>
                    <a:pt x="90487" y="50800"/>
                    <a:pt x="180975" y="101600"/>
                    <a:pt x="266700" y="104775"/>
                  </a:cubicBezTo>
                  <a:cubicBezTo>
                    <a:pt x="352425" y="107950"/>
                    <a:pt x="433387" y="63500"/>
                    <a:pt x="514350" y="190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129C2A9-3EC5-4F1A-B886-B196FE9EB719}"/>
                </a:ext>
              </a:extLst>
            </p:cNvPr>
            <p:cNvSpPr/>
            <p:nvPr/>
          </p:nvSpPr>
          <p:spPr>
            <a:xfrm>
              <a:off x="-993991" y="976133"/>
              <a:ext cx="257175" cy="381000"/>
            </a:xfrm>
            <a:custGeom>
              <a:avLst/>
              <a:gdLst>
                <a:gd name="connsiteX0" fmla="*/ 0 w 257175"/>
                <a:gd name="connsiteY0" fmla="*/ 381000 h 381000"/>
                <a:gd name="connsiteX1" fmla="*/ 47625 w 257175"/>
                <a:gd name="connsiteY1" fmla="*/ 180975 h 381000"/>
                <a:gd name="connsiteX2" fmla="*/ 257175 w 257175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381000">
                  <a:moveTo>
                    <a:pt x="0" y="381000"/>
                  </a:moveTo>
                  <a:cubicBezTo>
                    <a:pt x="2381" y="312737"/>
                    <a:pt x="4763" y="244475"/>
                    <a:pt x="47625" y="180975"/>
                  </a:cubicBezTo>
                  <a:cubicBezTo>
                    <a:pt x="90488" y="117475"/>
                    <a:pt x="173831" y="58737"/>
                    <a:pt x="2571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854AB0-77D3-4A18-92A2-D77780F78D0F}"/>
                </a:ext>
              </a:extLst>
            </p:cNvPr>
            <p:cNvGrpSpPr/>
            <p:nvPr/>
          </p:nvGrpSpPr>
          <p:grpSpPr>
            <a:xfrm flipH="1">
              <a:off x="2372685" y="1050578"/>
              <a:ext cx="379100" cy="476251"/>
              <a:chOff x="5047295" y="1930420"/>
              <a:chExt cx="379100" cy="476251"/>
            </a:xfrm>
          </p:grpSpPr>
          <p:sp>
            <p:nvSpPr>
              <p:cNvPr id="206" name="Cylinder 205">
                <a:extLst>
                  <a:ext uri="{FF2B5EF4-FFF2-40B4-BE49-F238E27FC236}">
                    <a16:creationId xmlns:a16="http://schemas.microsoft.com/office/drawing/2014/main" id="{1B72B173-4F60-45A6-A9F3-4747E2AB3143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Cylinder 206">
                <a:extLst>
                  <a:ext uri="{FF2B5EF4-FFF2-40B4-BE49-F238E27FC236}">
                    <a16:creationId xmlns:a16="http://schemas.microsoft.com/office/drawing/2014/main" id="{D6B9246F-53EC-48C3-AC4C-ADEE1ECE9A91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3BF57C0-DACF-449C-9C4D-D790CFA3A11F}"/>
                </a:ext>
              </a:extLst>
            </p:cNvPr>
            <p:cNvGrpSpPr/>
            <p:nvPr/>
          </p:nvGrpSpPr>
          <p:grpSpPr>
            <a:xfrm flipH="1">
              <a:off x="2963555" y="1438629"/>
              <a:ext cx="379100" cy="476251"/>
              <a:chOff x="5047295" y="1930420"/>
              <a:chExt cx="379100" cy="476251"/>
            </a:xfrm>
          </p:grpSpPr>
          <p:sp>
            <p:nvSpPr>
              <p:cNvPr id="204" name="Cylinder 203">
                <a:extLst>
                  <a:ext uri="{FF2B5EF4-FFF2-40B4-BE49-F238E27FC236}">
                    <a16:creationId xmlns:a16="http://schemas.microsoft.com/office/drawing/2014/main" id="{060FBE04-A406-4E29-87F6-5D1EDE63E45A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ylinder 204">
                <a:extLst>
                  <a:ext uri="{FF2B5EF4-FFF2-40B4-BE49-F238E27FC236}">
                    <a16:creationId xmlns:a16="http://schemas.microsoft.com/office/drawing/2014/main" id="{6E2CE095-1CE0-4313-A01C-DD422C7EC7D8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90CF186-797E-4593-ACDF-0BC577AF9340}"/>
                </a:ext>
              </a:extLst>
            </p:cNvPr>
            <p:cNvGrpSpPr/>
            <p:nvPr/>
          </p:nvGrpSpPr>
          <p:grpSpPr>
            <a:xfrm flipH="1">
              <a:off x="3574376" y="1852134"/>
              <a:ext cx="379100" cy="476251"/>
              <a:chOff x="5047295" y="1930420"/>
              <a:chExt cx="379100" cy="476251"/>
            </a:xfrm>
          </p:grpSpPr>
          <p:sp>
            <p:nvSpPr>
              <p:cNvPr id="202" name="Cylinder 201">
                <a:extLst>
                  <a:ext uri="{FF2B5EF4-FFF2-40B4-BE49-F238E27FC236}">
                    <a16:creationId xmlns:a16="http://schemas.microsoft.com/office/drawing/2014/main" id="{E68DE707-8033-46BE-8E37-F4021CF601D3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ylinder 202">
                <a:extLst>
                  <a:ext uri="{FF2B5EF4-FFF2-40B4-BE49-F238E27FC236}">
                    <a16:creationId xmlns:a16="http://schemas.microsoft.com/office/drawing/2014/main" id="{0938E818-AD44-4186-A5E5-4F0918FBAC04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426292-0A73-4B5C-B137-EB5849AE7B95}"/>
                </a:ext>
              </a:extLst>
            </p:cNvPr>
            <p:cNvGrpSpPr/>
            <p:nvPr/>
          </p:nvGrpSpPr>
          <p:grpSpPr>
            <a:xfrm flipH="1">
              <a:off x="4131206" y="2193906"/>
              <a:ext cx="379100" cy="476251"/>
              <a:chOff x="5047295" y="1930420"/>
              <a:chExt cx="379100" cy="476251"/>
            </a:xfrm>
          </p:grpSpPr>
          <p:sp>
            <p:nvSpPr>
              <p:cNvPr id="200" name="Cylinder 199">
                <a:extLst>
                  <a:ext uri="{FF2B5EF4-FFF2-40B4-BE49-F238E27FC236}">
                    <a16:creationId xmlns:a16="http://schemas.microsoft.com/office/drawing/2014/main" id="{98A4F3EE-CFF8-46C2-898D-32FD6DE68A5D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ylinder 200">
                <a:extLst>
                  <a:ext uri="{FF2B5EF4-FFF2-40B4-BE49-F238E27FC236}">
                    <a16:creationId xmlns:a16="http://schemas.microsoft.com/office/drawing/2014/main" id="{91E3748E-6DC2-428D-8EEA-317D478610F0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DAEB96-88F1-4280-85DF-35CF51B075E8}"/>
                </a:ext>
              </a:extLst>
            </p:cNvPr>
            <p:cNvSpPr/>
            <p:nvPr/>
          </p:nvSpPr>
          <p:spPr>
            <a:xfrm rot="3848258">
              <a:off x="3717896" y="192320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2A2ED7-CE7D-44D7-9843-8FEB9D33DB3D}"/>
                </a:ext>
              </a:extLst>
            </p:cNvPr>
            <p:cNvGrpSpPr/>
            <p:nvPr/>
          </p:nvGrpSpPr>
          <p:grpSpPr>
            <a:xfrm flipH="1">
              <a:off x="1777286" y="662912"/>
              <a:ext cx="379100" cy="476251"/>
              <a:chOff x="5047295" y="1930420"/>
              <a:chExt cx="379100" cy="476251"/>
            </a:xfrm>
          </p:grpSpPr>
          <p:sp>
            <p:nvSpPr>
              <p:cNvPr id="198" name="Cylinder 197">
                <a:extLst>
                  <a:ext uri="{FF2B5EF4-FFF2-40B4-BE49-F238E27FC236}">
                    <a16:creationId xmlns:a16="http://schemas.microsoft.com/office/drawing/2014/main" id="{CE2734DA-00C5-41C5-90AA-0BC55D4993D9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ylinder 198">
                <a:extLst>
                  <a:ext uri="{FF2B5EF4-FFF2-40B4-BE49-F238E27FC236}">
                    <a16:creationId xmlns:a16="http://schemas.microsoft.com/office/drawing/2014/main" id="{14C10CA5-8A6E-440E-BE2C-ACF8E7B28E49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653926-507A-418B-9060-84FDBF267D9B}"/>
                </a:ext>
              </a:extLst>
            </p:cNvPr>
            <p:cNvSpPr/>
            <p:nvPr/>
          </p:nvSpPr>
          <p:spPr>
            <a:xfrm rot="3848258">
              <a:off x="1950553" y="745906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D144D0D-4B6C-44AF-B18F-5C9880BE4416}"/>
                </a:ext>
              </a:extLst>
            </p:cNvPr>
            <p:cNvSpPr/>
            <p:nvPr/>
          </p:nvSpPr>
          <p:spPr>
            <a:xfrm>
              <a:off x="1166356" y="685622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5A9E66A-ABE6-4B5F-B5C5-4592372D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296" y="527042"/>
              <a:ext cx="818993" cy="476250"/>
            </a:xfrm>
            <a:prstGeom prst="rect">
              <a:avLst/>
            </a:prstGeom>
          </p:spPr>
        </p:pic>
        <p:pic>
          <p:nvPicPr>
            <p:cNvPr id="39" name="Picture 3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F677FBE-0BDD-4343-B1A7-C5C87E38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788" y="940705"/>
              <a:ext cx="818993" cy="476250"/>
            </a:xfrm>
            <a:prstGeom prst="rect">
              <a:avLst/>
            </a:prstGeom>
          </p:spPr>
        </p:pic>
        <p:pic>
          <p:nvPicPr>
            <p:cNvPr id="40" name="Picture 39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8AF4E91-755F-4F79-BAAE-AFC0850DA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6" y="320583"/>
              <a:ext cx="818993" cy="476250"/>
            </a:xfrm>
            <a:prstGeom prst="rect">
              <a:avLst/>
            </a:prstGeom>
          </p:spPr>
        </p:pic>
        <p:pic>
          <p:nvPicPr>
            <p:cNvPr id="41" name="Picture 4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2DD211B-9B39-476D-9A0D-6986CD8DD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27" y="352546"/>
              <a:ext cx="818993" cy="476250"/>
            </a:xfrm>
            <a:prstGeom prst="rect">
              <a:avLst/>
            </a:prstGeom>
          </p:spPr>
        </p:pic>
        <p:pic>
          <p:nvPicPr>
            <p:cNvPr id="42" name="Picture 41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00E9B5AF-8994-4818-8415-AC23D4EF3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3964" y="1318465"/>
              <a:ext cx="818993" cy="476250"/>
            </a:xfrm>
            <a:prstGeom prst="rect">
              <a:avLst/>
            </a:prstGeom>
          </p:spPr>
        </p:pic>
        <p:pic>
          <p:nvPicPr>
            <p:cNvPr id="43" name="Picture 4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5B35D347-6683-4F20-BAAA-AA14B7FD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189" y="1874994"/>
              <a:ext cx="818993" cy="476250"/>
            </a:xfrm>
            <a:prstGeom prst="rect">
              <a:avLst/>
            </a:prstGeom>
          </p:spPr>
        </p:pic>
        <p:pic>
          <p:nvPicPr>
            <p:cNvPr id="44" name="Picture 43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8A112509-6043-4228-9BC2-A5E4BDE3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269" y="1716899"/>
              <a:ext cx="818993" cy="476250"/>
            </a:xfrm>
            <a:prstGeom prst="rect">
              <a:avLst/>
            </a:prstGeom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31252C-95DE-43B1-91B9-BF47636F42B1}"/>
                </a:ext>
              </a:extLst>
            </p:cNvPr>
            <p:cNvSpPr/>
            <p:nvPr/>
          </p:nvSpPr>
          <p:spPr>
            <a:xfrm>
              <a:off x="2092109" y="747533"/>
              <a:ext cx="285750" cy="170558"/>
            </a:xfrm>
            <a:custGeom>
              <a:avLst/>
              <a:gdLst>
                <a:gd name="connsiteX0" fmla="*/ 0 w 285750"/>
                <a:gd name="connsiteY0" fmla="*/ 161925 h 170558"/>
                <a:gd name="connsiteX1" fmla="*/ 171450 w 285750"/>
                <a:gd name="connsiteY1" fmla="*/ 152400 h 170558"/>
                <a:gd name="connsiteX2" fmla="*/ 285750 w 285750"/>
                <a:gd name="connsiteY2" fmla="*/ 0 h 17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70558">
                  <a:moveTo>
                    <a:pt x="0" y="161925"/>
                  </a:moveTo>
                  <a:cubicBezTo>
                    <a:pt x="61912" y="170656"/>
                    <a:pt x="123825" y="179387"/>
                    <a:pt x="171450" y="152400"/>
                  </a:cubicBezTo>
                  <a:cubicBezTo>
                    <a:pt x="219075" y="125413"/>
                    <a:pt x="252412" y="62706"/>
                    <a:pt x="2857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0FF5C7-BF7D-4D41-AADD-65F6A7ECBAC9}"/>
                </a:ext>
              </a:extLst>
            </p:cNvPr>
            <p:cNvSpPr/>
            <p:nvPr/>
          </p:nvSpPr>
          <p:spPr>
            <a:xfrm>
              <a:off x="2663609" y="367612"/>
              <a:ext cx="457200" cy="189421"/>
            </a:xfrm>
            <a:custGeom>
              <a:avLst/>
              <a:gdLst>
                <a:gd name="connsiteX0" fmla="*/ 0 w 457200"/>
                <a:gd name="connsiteY0" fmla="*/ 189421 h 189421"/>
                <a:gd name="connsiteX1" fmla="*/ 171450 w 457200"/>
                <a:gd name="connsiteY1" fmla="*/ 8446 h 189421"/>
                <a:gd name="connsiteX2" fmla="*/ 457200 w 457200"/>
                <a:gd name="connsiteY2" fmla="*/ 46546 h 18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89421">
                  <a:moveTo>
                    <a:pt x="0" y="189421"/>
                  </a:moveTo>
                  <a:cubicBezTo>
                    <a:pt x="47625" y="110839"/>
                    <a:pt x="95250" y="32258"/>
                    <a:pt x="171450" y="8446"/>
                  </a:cubicBezTo>
                  <a:cubicBezTo>
                    <a:pt x="247650" y="-15366"/>
                    <a:pt x="352425" y="15590"/>
                    <a:pt x="457200" y="46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D0C597D-FC02-4A98-A194-7D316B9F60C7}"/>
                </a:ext>
              </a:extLst>
            </p:cNvPr>
            <p:cNvSpPr/>
            <p:nvPr/>
          </p:nvSpPr>
          <p:spPr>
            <a:xfrm>
              <a:off x="3482759" y="690383"/>
              <a:ext cx="428625" cy="126804"/>
            </a:xfrm>
            <a:custGeom>
              <a:avLst/>
              <a:gdLst>
                <a:gd name="connsiteX0" fmla="*/ 0 w 428625"/>
                <a:gd name="connsiteY0" fmla="*/ 0 h 126804"/>
                <a:gd name="connsiteX1" fmla="*/ 219075 w 428625"/>
                <a:gd name="connsiteY1" fmla="*/ 123825 h 126804"/>
                <a:gd name="connsiteX2" fmla="*/ 428625 w 428625"/>
                <a:gd name="connsiteY2" fmla="*/ 76200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26804">
                  <a:moveTo>
                    <a:pt x="0" y="0"/>
                  </a:moveTo>
                  <a:cubicBezTo>
                    <a:pt x="73819" y="55562"/>
                    <a:pt x="147638" y="111125"/>
                    <a:pt x="219075" y="123825"/>
                  </a:cubicBezTo>
                  <a:cubicBezTo>
                    <a:pt x="290512" y="136525"/>
                    <a:pt x="359568" y="106362"/>
                    <a:pt x="428625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B182B0E-FBFC-4EFB-9D19-95CC109E6A48}"/>
                </a:ext>
              </a:extLst>
            </p:cNvPr>
            <p:cNvSpPr/>
            <p:nvPr/>
          </p:nvSpPr>
          <p:spPr>
            <a:xfrm>
              <a:off x="2726998" y="1338083"/>
              <a:ext cx="269986" cy="56565"/>
            </a:xfrm>
            <a:custGeom>
              <a:avLst/>
              <a:gdLst>
                <a:gd name="connsiteX0" fmla="*/ 0 w 304800"/>
                <a:gd name="connsiteY0" fmla="*/ 57150 h 70620"/>
                <a:gd name="connsiteX1" fmla="*/ 180975 w 304800"/>
                <a:gd name="connsiteY1" fmla="*/ 66675 h 70620"/>
                <a:gd name="connsiteX2" fmla="*/ 304800 w 304800"/>
                <a:gd name="connsiteY2" fmla="*/ 0 h 7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70620">
                  <a:moveTo>
                    <a:pt x="0" y="57150"/>
                  </a:moveTo>
                  <a:cubicBezTo>
                    <a:pt x="65087" y="66675"/>
                    <a:pt x="130175" y="76200"/>
                    <a:pt x="180975" y="66675"/>
                  </a:cubicBezTo>
                  <a:cubicBezTo>
                    <a:pt x="231775" y="57150"/>
                    <a:pt x="268287" y="28575"/>
                    <a:pt x="3048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9B1A75-A546-497E-B5EE-CEAE122F9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36816" y="1473397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A159F-7663-4946-BD56-0236CA7D3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3641" y="1050266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4702A7-7CF4-4D06-9A3C-58F173856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20" y="4583"/>
              <a:ext cx="0" cy="681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D1CACE-E251-455A-A2A8-4CA339D2AFFC}"/>
                </a:ext>
              </a:extLst>
            </p:cNvPr>
            <p:cNvSpPr/>
            <p:nvPr/>
          </p:nvSpPr>
          <p:spPr>
            <a:xfrm>
              <a:off x="1299668" y="661808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3E8512A-84FA-488B-89F7-34439BE03C0C}"/>
                </a:ext>
              </a:extLst>
            </p:cNvPr>
            <p:cNvSpPr/>
            <p:nvPr/>
          </p:nvSpPr>
          <p:spPr>
            <a:xfrm rot="3848258">
              <a:off x="3113193" y="153574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11B0A1E-BBAD-4E13-86E4-24D4EFDADFEC}"/>
                </a:ext>
              </a:extLst>
            </p:cNvPr>
            <p:cNvSpPr/>
            <p:nvPr/>
          </p:nvSpPr>
          <p:spPr>
            <a:xfrm rot="3848258">
              <a:off x="2541775" y="114435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B25199-4CC9-4911-9AF8-C4DA76B9B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1782" y="1461462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95B5F0-6D59-40E0-A2AA-512EBB1D87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0527" y="1038331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026FBEE-B4AE-461E-A93C-0CAD7C420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555" y="4583"/>
              <a:ext cx="0" cy="669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E2C797B-949D-482A-BC32-0B3D72B1F361}"/>
                </a:ext>
              </a:extLst>
            </p:cNvPr>
            <p:cNvSpPr/>
            <p:nvPr/>
          </p:nvSpPr>
          <p:spPr>
            <a:xfrm flipH="1">
              <a:off x="1859688" y="649873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331FA2F-7D24-47CA-918C-8222DD2BC928}"/>
                </a:ext>
              </a:extLst>
            </p:cNvPr>
            <p:cNvSpPr/>
            <p:nvPr/>
          </p:nvSpPr>
          <p:spPr>
            <a:xfrm>
              <a:off x="3863759" y="2011183"/>
              <a:ext cx="273050" cy="115951"/>
            </a:xfrm>
            <a:custGeom>
              <a:avLst/>
              <a:gdLst>
                <a:gd name="connsiteX0" fmla="*/ 0 w 273050"/>
                <a:gd name="connsiteY0" fmla="*/ 57150 h 115951"/>
                <a:gd name="connsiteX1" fmla="*/ 133350 w 273050"/>
                <a:gd name="connsiteY1" fmla="*/ 114300 h 115951"/>
                <a:gd name="connsiteX2" fmla="*/ 273050 w 273050"/>
                <a:gd name="connsiteY2" fmla="*/ 0 h 11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" h="115951">
                  <a:moveTo>
                    <a:pt x="0" y="57150"/>
                  </a:moveTo>
                  <a:cubicBezTo>
                    <a:pt x="43921" y="90487"/>
                    <a:pt x="87842" y="123825"/>
                    <a:pt x="133350" y="114300"/>
                  </a:cubicBezTo>
                  <a:cubicBezTo>
                    <a:pt x="178858" y="104775"/>
                    <a:pt x="225954" y="52387"/>
                    <a:pt x="2730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amond 59">
              <a:extLst>
                <a:ext uri="{FF2B5EF4-FFF2-40B4-BE49-F238E27FC236}">
                  <a16:creationId xmlns:a16="http://schemas.microsoft.com/office/drawing/2014/main" id="{861AB992-2906-4F10-9B9F-745250DF6F7C}"/>
                </a:ext>
              </a:extLst>
            </p:cNvPr>
            <p:cNvSpPr/>
            <p:nvPr/>
          </p:nvSpPr>
          <p:spPr>
            <a:xfrm>
              <a:off x="817268" y="1621944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1C3282D6-F119-476B-9D2D-32201F8A7370}"/>
                </a:ext>
              </a:extLst>
            </p:cNvPr>
            <p:cNvSpPr/>
            <p:nvPr/>
          </p:nvSpPr>
          <p:spPr>
            <a:xfrm>
              <a:off x="207024" y="1825401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EE756919-30EF-4FF5-9A73-174964BC96BD}"/>
                </a:ext>
              </a:extLst>
            </p:cNvPr>
            <p:cNvSpPr/>
            <p:nvPr/>
          </p:nvSpPr>
          <p:spPr>
            <a:xfrm>
              <a:off x="-197740" y="2223785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D3BBEDA6-A647-4F53-A805-3787194F5BAF}"/>
                </a:ext>
              </a:extLst>
            </p:cNvPr>
            <p:cNvSpPr/>
            <p:nvPr/>
          </p:nvSpPr>
          <p:spPr>
            <a:xfrm>
              <a:off x="2024284" y="832812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8610BD91-AA52-4184-886A-D0EBA3C2FA0C}"/>
                </a:ext>
              </a:extLst>
            </p:cNvPr>
            <p:cNvSpPr/>
            <p:nvPr/>
          </p:nvSpPr>
          <p:spPr>
            <a:xfrm>
              <a:off x="2647719" y="1322628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2BE695E1-EB20-4B4F-8BEF-1E74AFA88A1C}"/>
                </a:ext>
              </a:extLst>
            </p:cNvPr>
            <p:cNvSpPr/>
            <p:nvPr/>
          </p:nvSpPr>
          <p:spPr>
            <a:xfrm>
              <a:off x="3801811" y="2007521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2DC09A8-5574-4FF4-AF60-A41F55479CB4}"/>
                </a:ext>
              </a:extLst>
            </p:cNvPr>
            <p:cNvSpPr/>
            <p:nvPr/>
          </p:nvSpPr>
          <p:spPr>
            <a:xfrm>
              <a:off x="1565059" y="1439411"/>
              <a:ext cx="215900" cy="32022"/>
            </a:xfrm>
            <a:custGeom>
              <a:avLst/>
              <a:gdLst>
                <a:gd name="connsiteX0" fmla="*/ 0 w 215900"/>
                <a:gd name="connsiteY0" fmla="*/ 32022 h 32022"/>
                <a:gd name="connsiteX1" fmla="*/ 88900 w 215900"/>
                <a:gd name="connsiteY1" fmla="*/ 272 h 32022"/>
                <a:gd name="connsiteX2" fmla="*/ 215900 w 215900"/>
                <a:gd name="connsiteY2" fmla="*/ 19322 h 3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32022">
                  <a:moveTo>
                    <a:pt x="0" y="32022"/>
                  </a:moveTo>
                  <a:cubicBezTo>
                    <a:pt x="26458" y="17205"/>
                    <a:pt x="52917" y="2389"/>
                    <a:pt x="88900" y="272"/>
                  </a:cubicBezTo>
                  <a:cubicBezTo>
                    <a:pt x="124883" y="-1845"/>
                    <a:pt x="170391" y="8738"/>
                    <a:pt x="215900" y="1932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1F7601-4A43-4CB7-9B1B-1FE49FA7BD72}"/>
                </a:ext>
              </a:extLst>
            </p:cNvPr>
            <p:cNvSpPr/>
            <p:nvPr/>
          </p:nvSpPr>
          <p:spPr>
            <a:xfrm rot="2055828">
              <a:off x="1951020" y="132942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35DB9C-D5F5-4591-BBA9-6E7DD17907F8}"/>
                </a:ext>
              </a:extLst>
            </p:cNvPr>
            <p:cNvSpPr/>
            <p:nvPr/>
          </p:nvSpPr>
          <p:spPr>
            <a:xfrm rot="2055828">
              <a:off x="2275366" y="1550754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6965042-0257-4EA1-8FC0-AEC478F894A5}"/>
                </a:ext>
              </a:extLst>
            </p:cNvPr>
            <p:cNvSpPr/>
            <p:nvPr/>
          </p:nvSpPr>
          <p:spPr>
            <a:xfrm rot="2055828">
              <a:off x="2579751" y="175947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10A88F-17D4-407A-8137-FC5D48DB8F1A}"/>
                </a:ext>
              </a:extLst>
            </p:cNvPr>
            <p:cNvSpPr/>
            <p:nvPr/>
          </p:nvSpPr>
          <p:spPr>
            <a:xfrm rot="2055828">
              <a:off x="2897571" y="197468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6F6FC2C-3BB6-420C-81E0-F90FDB390591}"/>
                </a:ext>
              </a:extLst>
            </p:cNvPr>
            <p:cNvSpPr/>
            <p:nvPr/>
          </p:nvSpPr>
          <p:spPr>
            <a:xfrm rot="2055828">
              <a:off x="3222871" y="219051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FC06DF6-FC7C-4FB8-9C6F-15D9BC455C1F}"/>
                </a:ext>
              </a:extLst>
            </p:cNvPr>
            <p:cNvSpPr/>
            <p:nvPr/>
          </p:nvSpPr>
          <p:spPr>
            <a:xfrm rot="2055828">
              <a:off x="3558596" y="240345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0DD2A6E-C9C5-41BF-BC10-B9F72641C6E2}"/>
                </a:ext>
              </a:extLst>
            </p:cNvPr>
            <p:cNvSpPr/>
            <p:nvPr/>
          </p:nvSpPr>
          <p:spPr>
            <a:xfrm rot="2055828">
              <a:off x="3901161" y="263173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D6AE02-73E7-4B10-AFA7-BB62143F820E}"/>
                </a:ext>
              </a:extLst>
            </p:cNvPr>
            <p:cNvSpPr/>
            <p:nvPr/>
          </p:nvSpPr>
          <p:spPr>
            <a:xfrm rot="5400000">
              <a:off x="1529264" y="79596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D64B2D3-9594-4D48-A76B-64223DC7AE0B}"/>
                </a:ext>
              </a:extLst>
            </p:cNvPr>
            <p:cNvSpPr/>
            <p:nvPr/>
          </p:nvSpPr>
          <p:spPr>
            <a:xfrm rot="5400000">
              <a:off x="1529264" y="40219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9922126-9EA5-4BF4-8025-C0046B27E41A}"/>
                </a:ext>
              </a:extLst>
            </p:cNvPr>
            <p:cNvSpPr/>
            <p:nvPr/>
          </p:nvSpPr>
          <p:spPr>
            <a:xfrm rot="5400000">
              <a:off x="1526265" y="-390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641886-882C-4744-B6E7-12FF71D69297}"/>
                </a:ext>
              </a:extLst>
            </p:cNvPr>
            <p:cNvSpPr/>
            <p:nvPr/>
          </p:nvSpPr>
          <p:spPr>
            <a:xfrm>
              <a:off x="4600359" y="2100083"/>
              <a:ext cx="400050" cy="129867"/>
            </a:xfrm>
            <a:custGeom>
              <a:avLst/>
              <a:gdLst>
                <a:gd name="connsiteX0" fmla="*/ 0 w 400050"/>
                <a:gd name="connsiteY0" fmla="*/ 0 h 129867"/>
                <a:gd name="connsiteX1" fmla="*/ 165100 w 400050"/>
                <a:gd name="connsiteY1" fmla="*/ 127000 h 129867"/>
                <a:gd name="connsiteX2" fmla="*/ 400050 w 400050"/>
                <a:gd name="connsiteY2" fmla="*/ 76200 h 1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29867">
                  <a:moveTo>
                    <a:pt x="0" y="0"/>
                  </a:moveTo>
                  <a:cubicBezTo>
                    <a:pt x="49212" y="57150"/>
                    <a:pt x="98425" y="114300"/>
                    <a:pt x="165100" y="127000"/>
                  </a:cubicBezTo>
                  <a:cubicBezTo>
                    <a:pt x="231775" y="139700"/>
                    <a:pt x="315912" y="107950"/>
                    <a:pt x="400050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15489F2-B7BE-4587-9198-72FE67521434}"/>
                </a:ext>
              </a:extLst>
            </p:cNvPr>
            <p:cNvSpPr/>
            <p:nvPr/>
          </p:nvSpPr>
          <p:spPr>
            <a:xfrm>
              <a:off x="5336959" y="1593893"/>
              <a:ext cx="151730" cy="285750"/>
            </a:xfrm>
            <a:custGeom>
              <a:avLst/>
              <a:gdLst>
                <a:gd name="connsiteX0" fmla="*/ 0 w 151730"/>
                <a:gd name="connsiteY0" fmla="*/ 0 h 285750"/>
                <a:gd name="connsiteX1" fmla="*/ 146050 w 151730"/>
                <a:gd name="connsiteY1" fmla="*/ 114300 h 285750"/>
                <a:gd name="connsiteX2" fmla="*/ 107950 w 15173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" h="285750">
                  <a:moveTo>
                    <a:pt x="0" y="0"/>
                  </a:moveTo>
                  <a:cubicBezTo>
                    <a:pt x="64029" y="33337"/>
                    <a:pt x="128058" y="66675"/>
                    <a:pt x="146050" y="114300"/>
                  </a:cubicBezTo>
                  <a:cubicBezTo>
                    <a:pt x="164042" y="161925"/>
                    <a:pt x="135996" y="223837"/>
                    <a:pt x="107950" y="2857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490F9DA-0591-40A8-800D-85126F9131A3}"/>
                </a:ext>
              </a:extLst>
            </p:cNvPr>
            <p:cNvSpPr/>
            <p:nvPr/>
          </p:nvSpPr>
          <p:spPr>
            <a:xfrm rot="2055828">
              <a:off x="4234537" y="284231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9230C5C-4AD0-4C51-828E-2CFD1ECD2B3B}"/>
                </a:ext>
              </a:extLst>
            </p:cNvPr>
            <p:cNvSpPr/>
            <p:nvPr/>
          </p:nvSpPr>
          <p:spPr>
            <a:xfrm flipH="1">
              <a:off x="4423321" y="2996249"/>
              <a:ext cx="438645" cy="24879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apezoid 80">
              <a:extLst>
                <a:ext uri="{FF2B5EF4-FFF2-40B4-BE49-F238E27FC236}">
                  <a16:creationId xmlns:a16="http://schemas.microsoft.com/office/drawing/2014/main" id="{F6D77536-DFC9-4A63-8144-ACCBC5029050}"/>
                </a:ext>
              </a:extLst>
            </p:cNvPr>
            <p:cNvSpPr/>
            <p:nvPr/>
          </p:nvSpPr>
          <p:spPr>
            <a:xfrm rot="8824109">
              <a:off x="1603876" y="5763433"/>
              <a:ext cx="3309271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96A6CE-AA52-4625-A318-96334C4366EA}"/>
                </a:ext>
              </a:extLst>
            </p:cNvPr>
            <p:cNvSpPr/>
            <p:nvPr/>
          </p:nvSpPr>
          <p:spPr>
            <a:xfrm rot="19544172" flipH="1">
              <a:off x="4377106" y="5164981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rapezoid 82">
              <a:extLst>
                <a:ext uri="{FF2B5EF4-FFF2-40B4-BE49-F238E27FC236}">
                  <a16:creationId xmlns:a16="http://schemas.microsoft.com/office/drawing/2014/main" id="{99F107B7-CB73-423C-A0E0-7411573FAECA}"/>
                </a:ext>
              </a:extLst>
            </p:cNvPr>
            <p:cNvSpPr/>
            <p:nvPr/>
          </p:nvSpPr>
          <p:spPr>
            <a:xfrm rot="12775891" flipH="1">
              <a:off x="4382794" y="5784839"/>
              <a:ext cx="3230522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3142CE-EA43-4511-8AD2-F6759F73DC81}"/>
                </a:ext>
              </a:extLst>
            </p:cNvPr>
            <p:cNvGrpSpPr/>
            <p:nvPr/>
          </p:nvGrpSpPr>
          <p:grpSpPr>
            <a:xfrm flipH="1" flipV="1">
              <a:off x="4789953" y="5260268"/>
              <a:ext cx="2212339" cy="1359467"/>
              <a:chOff x="4469011" y="2372589"/>
              <a:chExt cx="2212339" cy="1359467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5F56167-CD62-4D4A-A999-E808283AB16F}"/>
                  </a:ext>
                </a:extLst>
              </p:cNvPr>
              <p:cNvSpPr/>
              <p:nvPr/>
            </p:nvSpPr>
            <p:spPr>
              <a:xfrm rot="2055828">
                <a:off x="4469011" y="2372589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084F0A3-6545-406E-9498-958CF8F861F6}"/>
                  </a:ext>
                </a:extLst>
              </p:cNvPr>
              <p:cNvSpPr/>
              <p:nvPr/>
            </p:nvSpPr>
            <p:spPr>
              <a:xfrm rot="2055828">
                <a:off x="4793357" y="2593921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5E478A47-6371-4580-AB67-3D9D00726DD7}"/>
                  </a:ext>
                </a:extLst>
              </p:cNvPr>
              <p:cNvSpPr/>
              <p:nvPr/>
            </p:nvSpPr>
            <p:spPr>
              <a:xfrm rot="2055828">
                <a:off x="5097742" y="2802640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DBA877B-691A-4509-B3F2-03271731F7CC}"/>
                  </a:ext>
                </a:extLst>
              </p:cNvPr>
              <p:cNvSpPr/>
              <p:nvPr/>
            </p:nvSpPr>
            <p:spPr>
              <a:xfrm rot="2055828">
                <a:off x="5415562" y="301785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C0E0BA0-8E85-40DE-838A-283B62451EDA}"/>
                  </a:ext>
                </a:extLst>
              </p:cNvPr>
              <p:cNvSpPr/>
              <p:nvPr/>
            </p:nvSpPr>
            <p:spPr>
              <a:xfrm rot="2055828">
                <a:off x="5740862" y="323368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1A81F70-E43E-4B86-87BA-D9DADA13515E}"/>
                  </a:ext>
                </a:extLst>
              </p:cNvPr>
              <p:cNvSpPr/>
              <p:nvPr/>
            </p:nvSpPr>
            <p:spPr>
              <a:xfrm rot="2055828">
                <a:off x="6076587" y="3446623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696BE32-B280-4468-8159-666659F76EBD}"/>
                  </a:ext>
                </a:extLst>
              </p:cNvPr>
              <p:cNvSpPr/>
              <p:nvPr/>
            </p:nvSpPr>
            <p:spPr>
              <a:xfrm rot="2055828">
                <a:off x="6419152" y="3674906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5" name="Picture 8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629A404-D417-4EE4-8406-E7FDE2F40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93049" y="6011032"/>
              <a:ext cx="818993" cy="476250"/>
            </a:xfrm>
            <a:prstGeom prst="rect">
              <a:avLst/>
            </a:prstGeom>
          </p:spPr>
        </p:pic>
        <p:sp>
          <p:nvSpPr>
            <p:cNvPr id="86" name="Cylinder 85">
              <a:extLst>
                <a:ext uri="{FF2B5EF4-FFF2-40B4-BE49-F238E27FC236}">
                  <a16:creationId xmlns:a16="http://schemas.microsoft.com/office/drawing/2014/main" id="{73335060-5244-4F90-AF00-8D591C3653EA}"/>
                </a:ext>
              </a:extLst>
            </p:cNvPr>
            <p:cNvSpPr/>
            <p:nvPr/>
          </p:nvSpPr>
          <p:spPr>
            <a:xfrm flipH="1">
              <a:off x="5117196" y="5224417"/>
              <a:ext cx="57150" cy="47625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ylinder 86">
              <a:extLst>
                <a:ext uri="{FF2B5EF4-FFF2-40B4-BE49-F238E27FC236}">
                  <a16:creationId xmlns:a16="http://schemas.microsoft.com/office/drawing/2014/main" id="{44AA0335-BF58-47E7-8644-D2BBBF9381EB}"/>
                </a:ext>
              </a:extLst>
            </p:cNvPr>
            <p:cNvSpPr/>
            <p:nvPr/>
          </p:nvSpPr>
          <p:spPr>
            <a:xfrm rot="4020109" flipH="1">
              <a:off x="5105767" y="5057726"/>
              <a:ext cx="45719" cy="3791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ylinder 87">
              <a:extLst>
                <a:ext uri="{FF2B5EF4-FFF2-40B4-BE49-F238E27FC236}">
                  <a16:creationId xmlns:a16="http://schemas.microsoft.com/office/drawing/2014/main" id="{D38314C2-2628-434F-BD7E-929D8D03494D}"/>
                </a:ext>
              </a:extLst>
            </p:cNvPr>
            <p:cNvSpPr/>
            <p:nvPr/>
          </p:nvSpPr>
          <p:spPr>
            <a:xfrm flipH="1">
              <a:off x="5896341" y="5772907"/>
              <a:ext cx="57150" cy="47625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6399E3E8-13EC-4070-A587-A45CB8B84491}"/>
                </a:ext>
              </a:extLst>
            </p:cNvPr>
            <p:cNvSpPr/>
            <p:nvPr/>
          </p:nvSpPr>
          <p:spPr>
            <a:xfrm rot="4020109" flipH="1">
              <a:off x="5884912" y="5606216"/>
              <a:ext cx="45719" cy="3791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5D780C71-AB17-4331-907D-CB8D37C7710B}"/>
                </a:ext>
              </a:extLst>
            </p:cNvPr>
            <p:cNvSpPr/>
            <p:nvPr/>
          </p:nvSpPr>
          <p:spPr>
            <a:xfrm flipH="1">
              <a:off x="6679682" y="6277733"/>
              <a:ext cx="57150" cy="47625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ylinder 90">
              <a:extLst>
                <a:ext uri="{FF2B5EF4-FFF2-40B4-BE49-F238E27FC236}">
                  <a16:creationId xmlns:a16="http://schemas.microsoft.com/office/drawing/2014/main" id="{8F5B09B9-3772-4A5A-B1FC-B5B458803A85}"/>
                </a:ext>
              </a:extLst>
            </p:cNvPr>
            <p:cNvSpPr/>
            <p:nvPr/>
          </p:nvSpPr>
          <p:spPr>
            <a:xfrm rot="4020109" flipH="1">
              <a:off x="6668253" y="6111042"/>
              <a:ext cx="45719" cy="3791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3DC82B8-64E3-4154-9938-95AE34B96DDB}"/>
                </a:ext>
              </a:extLst>
            </p:cNvPr>
            <p:cNvSpPr/>
            <p:nvPr/>
          </p:nvSpPr>
          <p:spPr>
            <a:xfrm flipH="1">
              <a:off x="5136246" y="5243466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050255-A187-4F9E-8E98-51E57BA78610}"/>
                </a:ext>
              </a:extLst>
            </p:cNvPr>
            <p:cNvSpPr/>
            <p:nvPr/>
          </p:nvSpPr>
          <p:spPr>
            <a:xfrm flipH="1">
              <a:off x="5945871" y="5776866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42DE211-F9C0-4C63-A9C7-66CC922293BC}"/>
                </a:ext>
              </a:extLst>
            </p:cNvPr>
            <p:cNvSpPr/>
            <p:nvPr/>
          </p:nvSpPr>
          <p:spPr>
            <a:xfrm>
              <a:off x="5162917" y="5700665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4F4B346-C93B-49A2-B7F2-8699D4D63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17325" y="6630157"/>
              <a:ext cx="818993" cy="476250"/>
            </a:xfrm>
            <a:prstGeom prst="rect">
              <a:avLst/>
            </a:prstGeom>
          </p:spPr>
        </p:pic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0E2B2B-063C-4A24-A282-A9178B518665}"/>
                </a:ext>
              </a:extLst>
            </p:cNvPr>
            <p:cNvSpPr/>
            <p:nvPr/>
          </p:nvSpPr>
          <p:spPr>
            <a:xfrm>
              <a:off x="6187193" y="6319790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644F8DC2-7B5E-4731-973E-EC9039226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89126" y="7178648"/>
              <a:ext cx="818993" cy="476250"/>
            </a:xfrm>
            <a:prstGeom prst="rect">
              <a:avLst/>
            </a:prstGeom>
          </p:spPr>
        </p:pic>
        <p:pic>
          <p:nvPicPr>
            <p:cNvPr id="98" name="Picture 9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84768BC-2EBF-4A8A-9422-A7BF4F399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82170" y="7087356"/>
              <a:ext cx="818993" cy="476250"/>
            </a:xfrm>
            <a:prstGeom prst="rect">
              <a:avLst/>
            </a:prstGeom>
          </p:spPr>
        </p:pic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D9F4C42-B254-44A7-BE28-7BBF1598E7A9}"/>
                </a:ext>
              </a:extLst>
            </p:cNvPr>
            <p:cNvSpPr/>
            <p:nvPr/>
          </p:nvSpPr>
          <p:spPr>
            <a:xfrm flipH="1">
              <a:off x="5444392" y="6937125"/>
              <a:ext cx="272879" cy="201816"/>
            </a:xfrm>
            <a:custGeom>
              <a:avLst/>
              <a:gdLst>
                <a:gd name="connsiteX0" fmla="*/ 0 w 272879"/>
                <a:gd name="connsiteY0" fmla="*/ 11316 h 201816"/>
                <a:gd name="connsiteX1" fmla="*/ 238125 w 272879"/>
                <a:gd name="connsiteY1" fmla="*/ 20841 h 201816"/>
                <a:gd name="connsiteX2" fmla="*/ 266700 w 272879"/>
                <a:gd name="connsiteY2" fmla="*/ 201816 h 20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79" h="201816">
                  <a:moveTo>
                    <a:pt x="0" y="11316"/>
                  </a:moveTo>
                  <a:cubicBezTo>
                    <a:pt x="96837" y="203"/>
                    <a:pt x="193675" y="-10909"/>
                    <a:pt x="238125" y="20841"/>
                  </a:cubicBezTo>
                  <a:cubicBezTo>
                    <a:pt x="282575" y="52591"/>
                    <a:pt x="274637" y="127203"/>
                    <a:pt x="266700" y="201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D492347-8BEB-42E4-9395-13898BA5AD21}"/>
                </a:ext>
              </a:extLst>
            </p:cNvPr>
            <p:cNvSpPr/>
            <p:nvPr/>
          </p:nvSpPr>
          <p:spPr>
            <a:xfrm flipH="1">
              <a:off x="5507721" y="7529466"/>
              <a:ext cx="600075" cy="172829"/>
            </a:xfrm>
            <a:custGeom>
              <a:avLst/>
              <a:gdLst>
                <a:gd name="connsiteX0" fmla="*/ 0 w 600075"/>
                <a:gd name="connsiteY0" fmla="*/ 66675 h 172829"/>
                <a:gd name="connsiteX1" fmla="*/ 400050 w 600075"/>
                <a:gd name="connsiteY1" fmla="*/ 171450 h 172829"/>
                <a:gd name="connsiteX2" fmla="*/ 600075 w 600075"/>
                <a:gd name="connsiteY2" fmla="*/ 0 h 17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075" h="172829">
                  <a:moveTo>
                    <a:pt x="0" y="66675"/>
                  </a:moveTo>
                  <a:cubicBezTo>
                    <a:pt x="150019" y="124618"/>
                    <a:pt x="300038" y="182562"/>
                    <a:pt x="400050" y="171450"/>
                  </a:cubicBezTo>
                  <a:cubicBezTo>
                    <a:pt x="500062" y="160338"/>
                    <a:pt x="550068" y="80169"/>
                    <a:pt x="6000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ACC1052-E3B0-409D-8E97-C7ADAD456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75225" y="5368096"/>
              <a:ext cx="818993" cy="476250"/>
            </a:xfrm>
            <a:prstGeom prst="rect">
              <a:avLst/>
            </a:prstGeom>
          </p:spPr>
        </p:pic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E6CA18-215B-43CD-A350-8D4A60AD8D6C}"/>
                </a:ext>
              </a:extLst>
            </p:cNvPr>
            <p:cNvSpPr/>
            <p:nvPr/>
          </p:nvSpPr>
          <p:spPr>
            <a:xfrm flipH="1">
              <a:off x="5993496" y="5814966"/>
              <a:ext cx="504825" cy="268098"/>
            </a:xfrm>
            <a:custGeom>
              <a:avLst/>
              <a:gdLst>
                <a:gd name="connsiteX0" fmla="*/ 504825 w 504825"/>
                <a:gd name="connsiteY0" fmla="*/ 85725 h 268098"/>
                <a:gd name="connsiteX1" fmla="*/ 228600 w 504825"/>
                <a:gd name="connsiteY1" fmla="*/ 266700 h 268098"/>
                <a:gd name="connsiteX2" fmla="*/ 0 w 504825"/>
                <a:gd name="connsiteY2" fmla="*/ 0 h 26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268098">
                  <a:moveTo>
                    <a:pt x="504825" y="85725"/>
                  </a:moveTo>
                  <a:cubicBezTo>
                    <a:pt x="408781" y="183356"/>
                    <a:pt x="312737" y="280987"/>
                    <a:pt x="228600" y="266700"/>
                  </a:cubicBezTo>
                  <a:cubicBezTo>
                    <a:pt x="144463" y="252413"/>
                    <a:pt x="72231" y="126206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2C944DE8-4A3E-47C1-994D-7230101F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55285" y="5368096"/>
              <a:ext cx="818993" cy="476250"/>
            </a:xfrm>
            <a:prstGeom prst="rect">
              <a:avLst/>
            </a:prstGeom>
          </p:spPr>
        </p:pic>
        <p:pic>
          <p:nvPicPr>
            <p:cNvPr id="104" name="Picture 103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A21D6E26-C00D-4329-A34E-6C6751589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49652" y="4768826"/>
              <a:ext cx="818993" cy="476250"/>
            </a:xfrm>
            <a:prstGeom prst="rect">
              <a:avLst/>
            </a:prstGeom>
          </p:spPr>
        </p:pic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3770F0F-AA93-4E5E-95D8-6DF4C25AFB50}"/>
                </a:ext>
              </a:extLst>
            </p:cNvPr>
            <p:cNvSpPr/>
            <p:nvPr/>
          </p:nvSpPr>
          <p:spPr>
            <a:xfrm flipH="1">
              <a:off x="6612621" y="5786391"/>
              <a:ext cx="514350" cy="104935"/>
            </a:xfrm>
            <a:custGeom>
              <a:avLst/>
              <a:gdLst>
                <a:gd name="connsiteX0" fmla="*/ 0 w 514350"/>
                <a:gd name="connsiteY0" fmla="*/ 0 h 104935"/>
                <a:gd name="connsiteX1" fmla="*/ 266700 w 514350"/>
                <a:gd name="connsiteY1" fmla="*/ 104775 h 104935"/>
                <a:gd name="connsiteX2" fmla="*/ 514350 w 514350"/>
                <a:gd name="connsiteY2" fmla="*/ 19050 h 1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04935">
                  <a:moveTo>
                    <a:pt x="0" y="0"/>
                  </a:moveTo>
                  <a:cubicBezTo>
                    <a:pt x="90487" y="50800"/>
                    <a:pt x="180975" y="101600"/>
                    <a:pt x="266700" y="104775"/>
                  </a:cubicBezTo>
                  <a:cubicBezTo>
                    <a:pt x="352425" y="107950"/>
                    <a:pt x="433387" y="63500"/>
                    <a:pt x="514350" y="190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A4144D3-9ECD-4847-BC2C-5997EE402E1C}"/>
                </a:ext>
              </a:extLst>
            </p:cNvPr>
            <p:cNvSpPr/>
            <p:nvPr/>
          </p:nvSpPr>
          <p:spPr>
            <a:xfrm flipH="1">
              <a:off x="7022196" y="5014866"/>
              <a:ext cx="257175" cy="381000"/>
            </a:xfrm>
            <a:custGeom>
              <a:avLst/>
              <a:gdLst>
                <a:gd name="connsiteX0" fmla="*/ 0 w 257175"/>
                <a:gd name="connsiteY0" fmla="*/ 381000 h 381000"/>
                <a:gd name="connsiteX1" fmla="*/ 47625 w 257175"/>
                <a:gd name="connsiteY1" fmla="*/ 180975 h 381000"/>
                <a:gd name="connsiteX2" fmla="*/ 257175 w 257175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381000">
                  <a:moveTo>
                    <a:pt x="0" y="381000"/>
                  </a:moveTo>
                  <a:cubicBezTo>
                    <a:pt x="2381" y="312737"/>
                    <a:pt x="4763" y="244475"/>
                    <a:pt x="47625" y="180975"/>
                  </a:cubicBezTo>
                  <a:cubicBezTo>
                    <a:pt x="90488" y="117475"/>
                    <a:pt x="173831" y="58737"/>
                    <a:pt x="2571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876C9E2-BDEB-48D3-B87E-B672B8D324AD}"/>
                </a:ext>
              </a:extLst>
            </p:cNvPr>
            <p:cNvGrpSpPr/>
            <p:nvPr/>
          </p:nvGrpSpPr>
          <p:grpSpPr>
            <a:xfrm>
              <a:off x="3533595" y="5089311"/>
              <a:ext cx="379100" cy="476251"/>
              <a:chOff x="5047295" y="1930420"/>
              <a:chExt cx="379100" cy="476251"/>
            </a:xfrm>
          </p:grpSpPr>
          <p:sp>
            <p:nvSpPr>
              <p:cNvPr id="189" name="Cylinder 188">
                <a:extLst>
                  <a:ext uri="{FF2B5EF4-FFF2-40B4-BE49-F238E27FC236}">
                    <a16:creationId xmlns:a16="http://schemas.microsoft.com/office/drawing/2014/main" id="{D11C315B-265D-4A44-B6CA-BFDFDBD0D11F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ylinder 189">
                <a:extLst>
                  <a:ext uri="{FF2B5EF4-FFF2-40B4-BE49-F238E27FC236}">
                    <a16:creationId xmlns:a16="http://schemas.microsoft.com/office/drawing/2014/main" id="{C63D840D-2F82-4B08-BFB3-AD63916EC8F0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F20DE45-3202-4683-83B7-A9A0C3E141A9}"/>
                </a:ext>
              </a:extLst>
            </p:cNvPr>
            <p:cNvGrpSpPr/>
            <p:nvPr/>
          </p:nvGrpSpPr>
          <p:grpSpPr>
            <a:xfrm>
              <a:off x="2942725" y="5477362"/>
              <a:ext cx="379100" cy="476251"/>
              <a:chOff x="5047295" y="1930420"/>
              <a:chExt cx="379100" cy="476251"/>
            </a:xfrm>
          </p:grpSpPr>
          <p:sp>
            <p:nvSpPr>
              <p:cNvPr id="187" name="Cylinder 186">
                <a:extLst>
                  <a:ext uri="{FF2B5EF4-FFF2-40B4-BE49-F238E27FC236}">
                    <a16:creationId xmlns:a16="http://schemas.microsoft.com/office/drawing/2014/main" id="{C7AD5894-8F47-4EF6-899F-D3374F46160D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ylinder 187">
                <a:extLst>
                  <a:ext uri="{FF2B5EF4-FFF2-40B4-BE49-F238E27FC236}">
                    <a16:creationId xmlns:a16="http://schemas.microsoft.com/office/drawing/2014/main" id="{EAD0A7EF-764C-43EA-8F54-719FCAD09084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91A5D53-662A-422B-9012-91B6641E6EC5}"/>
                </a:ext>
              </a:extLst>
            </p:cNvPr>
            <p:cNvGrpSpPr/>
            <p:nvPr/>
          </p:nvGrpSpPr>
          <p:grpSpPr>
            <a:xfrm>
              <a:off x="2331904" y="5890867"/>
              <a:ext cx="379100" cy="476251"/>
              <a:chOff x="5047295" y="1930420"/>
              <a:chExt cx="379100" cy="476251"/>
            </a:xfrm>
          </p:grpSpPr>
          <p:sp>
            <p:nvSpPr>
              <p:cNvPr id="185" name="Cylinder 184">
                <a:extLst>
                  <a:ext uri="{FF2B5EF4-FFF2-40B4-BE49-F238E27FC236}">
                    <a16:creationId xmlns:a16="http://schemas.microsoft.com/office/drawing/2014/main" id="{006E05B3-6905-42E8-82E0-81CF1D629D25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ylinder 185">
                <a:extLst>
                  <a:ext uri="{FF2B5EF4-FFF2-40B4-BE49-F238E27FC236}">
                    <a16:creationId xmlns:a16="http://schemas.microsoft.com/office/drawing/2014/main" id="{3D7F277F-9E83-457D-A718-EB5363547BB0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CFF40FB-B04E-419C-9997-5F73D42137A9}"/>
                </a:ext>
              </a:extLst>
            </p:cNvPr>
            <p:cNvGrpSpPr/>
            <p:nvPr/>
          </p:nvGrpSpPr>
          <p:grpSpPr>
            <a:xfrm>
              <a:off x="1775074" y="6232639"/>
              <a:ext cx="379100" cy="476251"/>
              <a:chOff x="5047295" y="1930420"/>
              <a:chExt cx="379100" cy="476251"/>
            </a:xfrm>
          </p:grpSpPr>
          <p:sp>
            <p:nvSpPr>
              <p:cNvPr id="183" name="Cylinder 182">
                <a:extLst>
                  <a:ext uri="{FF2B5EF4-FFF2-40B4-BE49-F238E27FC236}">
                    <a16:creationId xmlns:a16="http://schemas.microsoft.com/office/drawing/2014/main" id="{7C1E45BA-1CB1-47BB-A45E-FA61FF905274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Cylinder 183">
                <a:extLst>
                  <a:ext uri="{FF2B5EF4-FFF2-40B4-BE49-F238E27FC236}">
                    <a16:creationId xmlns:a16="http://schemas.microsoft.com/office/drawing/2014/main" id="{19981F6F-FAB5-4882-94E2-4B63419C205C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D4DBF87-41C4-44BB-BFF8-060E0C9429F2}"/>
                </a:ext>
              </a:extLst>
            </p:cNvPr>
            <p:cNvSpPr/>
            <p:nvPr/>
          </p:nvSpPr>
          <p:spPr>
            <a:xfrm rot="17751742" flipH="1">
              <a:off x="1890951" y="596194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13DD86-0F8A-4181-936F-291D20E5A733}"/>
                </a:ext>
              </a:extLst>
            </p:cNvPr>
            <p:cNvGrpSpPr/>
            <p:nvPr/>
          </p:nvGrpSpPr>
          <p:grpSpPr>
            <a:xfrm>
              <a:off x="4128994" y="4701645"/>
              <a:ext cx="379100" cy="476251"/>
              <a:chOff x="5047295" y="1930420"/>
              <a:chExt cx="379100" cy="476251"/>
            </a:xfrm>
          </p:grpSpPr>
          <p:sp>
            <p:nvSpPr>
              <p:cNvPr id="181" name="Cylinder 180">
                <a:extLst>
                  <a:ext uri="{FF2B5EF4-FFF2-40B4-BE49-F238E27FC236}">
                    <a16:creationId xmlns:a16="http://schemas.microsoft.com/office/drawing/2014/main" id="{347E91FD-0043-4230-893E-F2BCAB4E7059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Cylinder 181">
                <a:extLst>
                  <a:ext uri="{FF2B5EF4-FFF2-40B4-BE49-F238E27FC236}">
                    <a16:creationId xmlns:a16="http://schemas.microsoft.com/office/drawing/2014/main" id="{CCAE37DB-93B9-4000-BFB6-C70F5E642826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CDD75A5-F4BE-48E6-A255-40725DB04908}"/>
                </a:ext>
              </a:extLst>
            </p:cNvPr>
            <p:cNvSpPr/>
            <p:nvPr/>
          </p:nvSpPr>
          <p:spPr>
            <a:xfrm rot="17751742" flipH="1">
              <a:off x="3658294" y="478463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F45DD59-9CB2-41D6-AD01-6BFA97E42094}"/>
                </a:ext>
              </a:extLst>
            </p:cNvPr>
            <p:cNvSpPr/>
            <p:nvPr/>
          </p:nvSpPr>
          <p:spPr>
            <a:xfrm flipH="1">
              <a:off x="4328449" y="4724355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98AEC32A-2C26-4979-9B5F-A399757A0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8091" y="4565775"/>
              <a:ext cx="818993" cy="476250"/>
            </a:xfrm>
            <a:prstGeom prst="rect">
              <a:avLst/>
            </a:prstGeom>
          </p:spPr>
        </p:pic>
        <p:pic>
          <p:nvPicPr>
            <p:cNvPr id="116" name="Picture 11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B6AC97F3-FA11-484D-B5C5-585A149C3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83599" y="4979438"/>
              <a:ext cx="818993" cy="476250"/>
            </a:xfrm>
            <a:prstGeom prst="rect">
              <a:avLst/>
            </a:prstGeom>
          </p:spPr>
        </p:pic>
        <p:pic>
          <p:nvPicPr>
            <p:cNvPr id="117" name="Picture 116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BAB253EB-69C4-474F-B3BB-474929D9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60311" y="4359316"/>
              <a:ext cx="818993" cy="476250"/>
            </a:xfrm>
            <a:prstGeom prst="rect">
              <a:avLst/>
            </a:prstGeom>
          </p:spPr>
        </p:pic>
        <p:pic>
          <p:nvPicPr>
            <p:cNvPr id="118" name="Picture 11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8EDBDD1-F2F3-413E-940C-36F2E35E2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73360" y="4391279"/>
              <a:ext cx="818993" cy="476250"/>
            </a:xfrm>
            <a:prstGeom prst="rect">
              <a:avLst/>
            </a:prstGeom>
          </p:spPr>
        </p:pic>
        <p:pic>
          <p:nvPicPr>
            <p:cNvPr id="119" name="Picture 11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04F08581-85E6-4F14-8F1A-8EF19F3D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2423" y="5357198"/>
              <a:ext cx="818993" cy="476250"/>
            </a:xfrm>
            <a:prstGeom prst="rect">
              <a:avLst/>
            </a:prstGeom>
          </p:spPr>
        </p:pic>
        <p:pic>
          <p:nvPicPr>
            <p:cNvPr id="120" name="Picture 119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99B74ADA-1B42-40F8-BA91-EC4E2E18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2198" y="5913727"/>
              <a:ext cx="818993" cy="476250"/>
            </a:xfrm>
            <a:prstGeom prst="rect">
              <a:avLst/>
            </a:prstGeom>
          </p:spPr>
        </p:pic>
        <p:pic>
          <p:nvPicPr>
            <p:cNvPr id="121" name="Picture 12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56E0433B-1E61-4A6E-919A-18A1458FB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80118" y="5755632"/>
              <a:ext cx="818993" cy="476250"/>
            </a:xfrm>
            <a:prstGeom prst="rect">
              <a:avLst/>
            </a:prstGeom>
          </p:spPr>
        </p:pic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C669165-22E8-40A9-B5BB-1A821669156B}"/>
                </a:ext>
              </a:extLst>
            </p:cNvPr>
            <p:cNvSpPr/>
            <p:nvPr/>
          </p:nvSpPr>
          <p:spPr>
            <a:xfrm flipH="1">
              <a:off x="3907521" y="4786266"/>
              <a:ext cx="285750" cy="170558"/>
            </a:xfrm>
            <a:custGeom>
              <a:avLst/>
              <a:gdLst>
                <a:gd name="connsiteX0" fmla="*/ 0 w 285750"/>
                <a:gd name="connsiteY0" fmla="*/ 161925 h 170558"/>
                <a:gd name="connsiteX1" fmla="*/ 171450 w 285750"/>
                <a:gd name="connsiteY1" fmla="*/ 152400 h 170558"/>
                <a:gd name="connsiteX2" fmla="*/ 285750 w 285750"/>
                <a:gd name="connsiteY2" fmla="*/ 0 h 17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70558">
                  <a:moveTo>
                    <a:pt x="0" y="161925"/>
                  </a:moveTo>
                  <a:cubicBezTo>
                    <a:pt x="61912" y="170656"/>
                    <a:pt x="123825" y="179387"/>
                    <a:pt x="171450" y="152400"/>
                  </a:cubicBezTo>
                  <a:cubicBezTo>
                    <a:pt x="219075" y="125413"/>
                    <a:pt x="252412" y="62706"/>
                    <a:pt x="2857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516CED-EEFC-4FDE-BF06-908F8C0EEF5D}"/>
                </a:ext>
              </a:extLst>
            </p:cNvPr>
            <p:cNvSpPr/>
            <p:nvPr/>
          </p:nvSpPr>
          <p:spPr>
            <a:xfrm flipH="1">
              <a:off x="3164571" y="4406345"/>
              <a:ext cx="457200" cy="189421"/>
            </a:xfrm>
            <a:custGeom>
              <a:avLst/>
              <a:gdLst>
                <a:gd name="connsiteX0" fmla="*/ 0 w 457200"/>
                <a:gd name="connsiteY0" fmla="*/ 189421 h 189421"/>
                <a:gd name="connsiteX1" fmla="*/ 171450 w 457200"/>
                <a:gd name="connsiteY1" fmla="*/ 8446 h 189421"/>
                <a:gd name="connsiteX2" fmla="*/ 457200 w 457200"/>
                <a:gd name="connsiteY2" fmla="*/ 46546 h 18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89421">
                  <a:moveTo>
                    <a:pt x="0" y="189421"/>
                  </a:moveTo>
                  <a:cubicBezTo>
                    <a:pt x="47625" y="110839"/>
                    <a:pt x="95250" y="32258"/>
                    <a:pt x="171450" y="8446"/>
                  </a:cubicBezTo>
                  <a:cubicBezTo>
                    <a:pt x="247650" y="-15366"/>
                    <a:pt x="352425" y="15590"/>
                    <a:pt x="457200" y="46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A1705F-B64F-4DDD-83B5-C06EB68D4C44}"/>
                </a:ext>
              </a:extLst>
            </p:cNvPr>
            <p:cNvSpPr/>
            <p:nvPr/>
          </p:nvSpPr>
          <p:spPr>
            <a:xfrm flipH="1">
              <a:off x="2373996" y="4729116"/>
              <a:ext cx="428625" cy="126804"/>
            </a:xfrm>
            <a:custGeom>
              <a:avLst/>
              <a:gdLst>
                <a:gd name="connsiteX0" fmla="*/ 0 w 428625"/>
                <a:gd name="connsiteY0" fmla="*/ 0 h 126804"/>
                <a:gd name="connsiteX1" fmla="*/ 219075 w 428625"/>
                <a:gd name="connsiteY1" fmla="*/ 123825 h 126804"/>
                <a:gd name="connsiteX2" fmla="*/ 428625 w 428625"/>
                <a:gd name="connsiteY2" fmla="*/ 76200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26804">
                  <a:moveTo>
                    <a:pt x="0" y="0"/>
                  </a:moveTo>
                  <a:cubicBezTo>
                    <a:pt x="73819" y="55562"/>
                    <a:pt x="147638" y="111125"/>
                    <a:pt x="219075" y="123825"/>
                  </a:cubicBezTo>
                  <a:cubicBezTo>
                    <a:pt x="290512" y="136525"/>
                    <a:pt x="359568" y="106362"/>
                    <a:pt x="428625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C70F532-1459-4D90-A163-5A98BC8CDC22}"/>
                </a:ext>
              </a:extLst>
            </p:cNvPr>
            <p:cNvSpPr/>
            <p:nvPr/>
          </p:nvSpPr>
          <p:spPr>
            <a:xfrm flipH="1">
              <a:off x="3288396" y="5376816"/>
              <a:ext cx="269986" cy="56565"/>
            </a:xfrm>
            <a:custGeom>
              <a:avLst/>
              <a:gdLst>
                <a:gd name="connsiteX0" fmla="*/ 0 w 304800"/>
                <a:gd name="connsiteY0" fmla="*/ 57150 h 70620"/>
                <a:gd name="connsiteX1" fmla="*/ 180975 w 304800"/>
                <a:gd name="connsiteY1" fmla="*/ 66675 h 70620"/>
                <a:gd name="connsiteX2" fmla="*/ 304800 w 304800"/>
                <a:gd name="connsiteY2" fmla="*/ 0 h 7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70620">
                  <a:moveTo>
                    <a:pt x="0" y="57150"/>
                  </a:moveTo>
                  <a:cubicBezTo>
                    <a:pt x="65087" y="66675"/>
                    <a:pt x="130175" y="76200"/>
                    <a:pt x="180975" y="66675"/>
                  </a:cubicBezTo>
                  <a:cubicBezTo>
                    <a:pt x="231775" y="57150"/>
                    <a:pt x="268287" y="28575"/>
                    <a:pt x="3048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D5125F3-C93E-4D64-BE20-8DB074F03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3737" y="5512130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EA7347-7FE6-4D60-A73A-C05FF87797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2482" y="5088999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EED9920-E8C8-40C5-ADE5-57129898C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780" y="3185203"/>
              <a:ext cx="0" cy="1539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9D26FCB-6EF3-4762-9CE0-BD9AF1E733B7}"/>
                </a:ext>
              </a:extLst>
            </p:cNvPr>
            <p:cNvSpPr/>
            <p:nvPr/>
          </p:nvSpPr>
          <p:spPr>
            <a:xfrm flipH="1">
              <a:off x="4865504" y="4700541"/>
              <a:ext cx="120207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20F628D-CDB3-440F-A06B-A0EB8783BEC0}"/>
                </a:ext>
              </a:extLst>
            </p:cNvPr>
            <p:cNvSpPr/>
            <p:nvPr/>
          </p:nvSpPr>
          <p:spPr>
            <a:xfrm rot="17751742" flipH="1">
              <a:off x="2495654" y="557448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C309A46-8B5E-468F-BB58-801DDD59D6FE}"/>
                </a:ext>
              </a:extLst>
            </p:cNvPr>
            <p:cNvSpPr/>
            <p:nvPr/>
          </p:nvSpPr>
          <p:spPr>
            <a:xfrm rot="17751742" flipH="1">
              <a:off x="3067072" y="5183085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F79A084-2A8B-4059-9BBB-7E3E547D4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5139" y="5500195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CD40B00-B00D-4960-A48B-3C660807B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314" y="5077064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00E763B-036F-490F-A11C-F800CB6CB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7825" y="3489746"/>
              <a:ext cx="0" cy="122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2BF71F-7E26-4C59-A865-2A798DF0FC1E}"/>
                </a:ext>
              </a:extLst>
            </p:cNvPr>
            <p:cNvSpPr/>
            <p:nvPr/>
          </p:nvSpPr>
          <p:spPr>
            <a:xfrm>
              <a:off x="4241623" y="4688606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6757564-BE61-4B9A-B872-CA2ECFA06741}"/>
                </a:ext>
              </a:extLst>
            </p:cNvPr>
            <p:cNvSpPr/>
            <p:nvPr/>
          </p:nvSpPr>
          <p:spPr>
            <a:xfrm flipH="1">
              <a:off x="2148571" y="6049916"/>
              <a:ext cx="273050" cy="115951"/>
            </a:xfrm>
            <a:custGeom>
              <a:avLst/>
              <a:gdLst>
                <a:gd name="connsiteX0" fmla="*/ 0 w 273050"/>
                <a:gd name="connsiteY0" fmla="*/ 57150 h 115951"/>
                <a:gd name="connsiteX1" fmla="*/ 133350 w 273050"/>
                <a:gd name="connsiteY1" fmla="*/ 114300 h 115951"/>
                <a:gd name="connsiteX2" fmla="*/ 273050 w 273050"/>
                <a:gd name="connsiteY2" fmla="*/ 0 h 11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" h="115951">
                  <a:moveTo>
                    <a:pt x="0" y="57150"/>
                  </a:moveTo>
                  <a:cubicBezTo>
                    <a:pt x="43921" y="90487"/>
                    <a:pt x="87842" y="123825"/>
                    <a:pt x="133350" y="114300"/>
                  </a:cubicBezTo>
                  <a:cubicBezTo>
                    <a:pt x="178858" y="104775"/>
                    <a:pt x="225954" y="52387"/>
                    <a:pt x="2730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iamond 136">
              <a:extLst>
                <a:ext uri="{FF2B5EF4-FFF2-40B4-BE49-F238E27FC236}">
                  <a16:creationId xmlns:a16="http://schemas.microsoft.com/office/drawing/2014/main" id="{0E8EFC03-9B53-44F7-907D-9D37E34932FE}"/>
                </a:ext>
              </a:extLst>
            </p:cNvPr>
            <p:cNvSpPr/>
            <p:nvPr/>
          </p:nvSpPr>
          <p:spPr>
            <a:xfrm flipH="1">
              <a:off x="5345281" y="5660677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Diamond 137">
              <a:extLst>
                <a:ext uri="{FF2B5EF4-FFF2-40B4-BE49-F238E27FC236}">
                  <a16:creationId xmlns:a16="http://schemas.microsoft.com/office/drawing/2014/main" id="{8045DFCB-796A-4349-BB70-DC48196A4F87}"/>
                </a:ext>
              </a:extLst>
            </p:cNvPr>
            <p:cNvSpPr/>
            <p:nvPr/>
          </p:nvSpPr>
          <p:spPr>
            <a:xfrm flipH="1">
              <a:off x="5955525" y="5864134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Diamond 138">
              <a:extLst>
                <a:ext uri="{FF2B5EF4-FFF2-40B4-BE49-F238E27FC236}">
                  <a16:creationId xmlns:a16="http://schemas.microsoft.com/office/drawing/2014/main" id="{8B318F00-4610-4582-8B78-FDDEA4569DCB}"/>
                </a:ext>
              </a:extLst>
            </p:cNvPr>
            <p:cNvSpPr/>
            <p:nvPr/>
          </p:nvSpPr>
          <p:spPr>
            <a:xfrm flipH="1">
              <a:off x="6360289" y="6262518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Diamond 139">
              <a:extLst>
                <a:ext uri="{FF2B5EF4-FFF2-40B4-BE49-F238E27FC236}">
                  <a16:creationId xmlns:a16="http://schemas.microsoft.com/office/drawing/2014/main" id="{1AF4A150-CA9C-45E9-B64E-6081AC35DC53}"/>
                </a:ext>
              </a:extLst>
            </p:cNvPr>
            <p:cNvSpPr/>
            <p:nvPr/>
          </p:nvSpPr>
          <p:spPr>
            <a:xfrm flipH="1">
              <a:off x="4138265" y="4871545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Diamond 140">
              <a:extLst>
                <a:ext uri="{FF2B5EF4-FFF2-40B4-BE49-F238E27FC236}">
                  <a16:creationId xmlns:a16="http://schemas.microsoft.com/office/drawing/2014/main" id="{A8334F3F-4A12-47D9-8E85-F1AF3C41A189}"/>
                </a:ext>
              </a:extLst>
            </p:cNvPr>
            <p:cNvSpPr/>
            <p:nvPr/>
          </p:nvSpPr>
          <p:spPr>
            <a:xfrm flipH="1">
              <a:off x="3514830" y="5361361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852DB545-79FE-472B-87A8-730102BCEC97}"/>
                </a:ext>
              </a:extLst>
            </p:cNvPr>
            <p:cNvSpPr/>
            <p:nvPr/>
          </p:nvSpPr>
          <p:spPr>
            <a:xfrm flipH="1">
              <a:off x="2360738" y="6046254"/>
              <a:ext cx="122831" cy="122831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3C2CE32-B340-425C-8509-68EAF2F3092D}"/>
                </a:ext>
              </a:extLst>
            </p:cNvPr>
            <p:cNvSpPr/>
            <p:nvPr/>
          </p:nvSpPr>
          <p:spPr>
            <a:xfrm flipH="1">
              <a:off x="4504421" y="5478144"/>
              <a:ext cx="215900" cy="32022"/>
            </a:xfrm>
            <a:custGeom>
              <a:avLst/>
              <a:gdLst>
                <a:gd name="connsiteX0" fmla="*/ 0 w 215900"/>
                <a:gd name="connsiteY0" fmla="*/ 32022 h 32022"/>
                <a:gd name="connsiteX1" fmla="*/ 88900 w 215900"/>
                <a:gd name="connsiteY1" fmla="*/ 272 h 32022"/>
                <a:gd name="connsiteX2" fmla="*/ 215900 w 215900"/>
                <a:gd name="connsiteY2" fmla="*/ 19322 h 3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32022">
                  <a:moveTo>
                    <a:pt x="0" y="32022"/>
                  </a:moveTo>
                  <a:cubicBezTo>
                    <a:pt x="26458" y="17205"/>
                    <a:pt x="52917" y="2389"/>
                    <a:pt x="88900" y="272"/>
                  </a:cubicBezTo>
                  <a:cubicBezTo>
                    <a:pt x="124883" y="-1845"/>
                    <a:pt x="170391" y="8738"/>
                    <a:pt x="215900" y="1932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2295FB4-8019-4F2A-A0B3-3AB46670F3A4}"/>
                </a:ext>
              </a:extLst>
            </p:cNvPr>
            <p:cNvSpPr/>
            <p:nvPr/>
          </p:nvSpPr>
          <p:spPr>
            <a:xfrm rot="19544172" flipH="1">
              <a:off x="4072162" y="536815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6D87B22-C6AB-4E97-9DB5-C2A5602F79A4}"/>
                </a:ext>
              </a:extLst>
            </p:cNvPr>
            <p:cNvSpPr/>
            <p:nvPr/>
          </p:nvSpPr>
          <p:spPr>
            <a:xfrm rot="19544172" flipH="1">
              <a:off x="3747816" y="5589487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DD21DC2-5A67-4684-BC59-F3B6693B46C9}"/>
                </a:ext>
              </a:extLst>
            </p:cNvPr>
            <p:cNvSpPr/>
            <p:nvPr/>
          </p:nvSpPr>
          <p:spPr>
            <a:xfrm rot="19544172" flipH="1">
              <a:off x="3443431" y="579820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9751773-9395-4C75-88C4-B7CD0229182C}"/>
                </a:ext>
              </a:extLst>
            </p:cNvPr>
            <p:cNvSpPr/>
            <p:nvPr/>
          </p:nvSpPr>
          <p:spPr>
            <a:xfrm rot="19544172" flipH="1">
              <a:off x="3125611" y="601341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202441-527E-4229-97CA-93AC044BF9C8}"/>
                </a:ext>
              </a:extLst>
            </p:cNvPr>
            <p:cNvSpPr/>
            <p:nvPr/>
          </p:nvSpPr>
          <p:spPr>
            <a:xfrm rot="19544172" flipH="1">
              <a:off x="2800311" y="622924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D364CD5-AF34-4C6A-B206-DE62D273EDD0}"/>
                </a:ext>
              </a:extLst>
            </p:cNvPr>
            <p:cNvSpPr/>
            <p:nvPr/>
          </p:nvSpPr>
          <p:spPr>
            <a:xfrm rot="19544172" flipH="1">
              <a:off x="2464586" y="644218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B87C229-539B-4521-85EE-5A6C585FD50D}"/>
                </a:ext>
              </a:extLst>
            </p:cNvPr>
            <p:cNvSpPr/>
            <p:nvPr/>
          </p:nvSpPr>
          <p:spPr>
            <a:xfrm rot="19544172" flipH="1">
              <a:off x="2122021" y="667047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CFC77E4-42EE-4341-A098-504083E1B49A}"/>
                </a:ext>
              </a:extLst>
            </p:cNvPr>
            <p:cNvSpPr/>
            <p:nvPr/>
          </p:nvSpPr>
          <p:spPr>
            <a:xfrm rot="16200000" flipH="1">
              <a:off x="4493918" y="483470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67C57C1-1565-4523-9916-8A955589C6F1}"/>
                </a:ext>
              </a:extLst>
            </p:cNvPr>
            <p:cNvSpPr/>
            <p:nvPr/>
          </p:nvSpPr>
          <p:spPr>
            <a:xfrm rot="16200000" flipH="1">
              <a:off x="4493918" y="444092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B76F392-99AD-435C-A4D4-E592EE75F43F}"/>
                </a:ext>
              </a:extLst>
            </p:cNvPr>
            <p:cNvSpPr/>
            <p:nvPr/>
          </p:nvSpPr>
          <p:spPr>
            <a:xfrm rot="16200000" flipH="1">
              <a:off x="4496917" y="403482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48E6D38-3800-4509-92A1-EEFCCD3F2899}"/>
                </a:ext>
              </a:extLst>
            </p:cNvPr>
            <p:cNvSpPr/>
            <p:nvPr/>
          </p:nvSpPr>
          <p:spPr>
            <a:xfrm flipH="1">
              <a:off x="1284971" y="6138816"/>
              <a:ext cx="400050" cy="129867"/>
            </a:xfrm>
            <a:custGeom>
              <a:avLst/>
              <a:gdLst>
                <a:gd name="connsiteX0" fmla="*/ 0 w 400050"/>
                <a:gd name="connsiteY0" fmla="*/ 0 h 129867"/>
                <a:gd name="connsiteX1" fmla="*/ 165100 w 400050"/>
                <a:gd name="connsiteY1" fmla="*/ 127000 h 129867"/>
                <a:gd name="connsiteX2" fmla="*/ 400050 w 400050"/>
                <a:gd name="connsiteY2" fmla="*/ 76200 h 1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29867">
                  <a:moveTo>
                    <a:pt x="0" y="0"/>
                  </a:moveTo>
                  <a:cubicBezTo>
                    <a:pt x="49212" y="57150"/>
                    <a:pt x="98425" y="114300"/>
                    <a:pt x="165100" y="127000"/>
                  </a:cubicBezTo>
                  <a:cubicBezTo>
                    <a:pt x="231775" y="139700"/>
                    <a:pt x="315912" y="107950"/>
                    <a:pt x="400050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F1BEC2B-75CC-487D-9F6E-AB26EDF4619B}"/>
                </a:ext>
              </a:extLst>
            </p:cNvPr>
            <p:cNvSpPr/>
            <p:nvPr/>
          </p:nvSpPr>
          <p:spPr>
            <a:xfrm flipH="1">
              <a:off x="796691" y="5719716"/>
              <a:ext cx="151730" cy="285750"/>
            </a:xfrm>
            <a:custGeom>
              <a:avLst/>
              <a:gdLst>
                <a:gd name="connsiteX0" fmla="*/ 0 w 151730"/>
                <a:gd name="connsiteY0" fmla="*/ 0 h 285750"/>
                <a:gd name="connsiteX1" fmla="*/ 146050 w 151730"/>
                <a:gd name="connsiteY1" fmla="*/ 114300 h 285750"/>
                <a:gd name="connsiteX2" fmla="*/ 107950 w 15173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" h="285750">
                  <a:moveTo>
                    <a:pt x="0" y="0"/>
                  </a:moveTo>
                  <a:cubicBezTo>
                    <a:pt x="64029" y="33337"/>
                    <a:pt x="128058" y="66675"/>
                    <a:pt x="146050" y="114300"/>
                  </a:cubicBezTo>
                  <a:cubicBezTo>
                    <a:pt x="164042" y="161925"/>
                    <a:pt x="135996" y="223837"/>
                    <a:pt x="107950" y="2857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2AFF11E-581F-4DB1-9659-62D3077BEEF5}"/>
                </a:ext>
              </a:extLst>
            </p:cNvPr>
            <p:cNvSpPr/>
            <p:nvPr/>
          </p:nvSpPr>
          <p:spPr>
            <a:xfrm rot="16200000" flipH="1">
              <a:off x="4488368" y="364376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D88E823-A6DD-4AE1-958F-409F1C0B5229}"/>
                </a:ext>
              </a:extLst>
            </p:cNvPr>
            <p:cNvSpPr/>
            <p:nvPr/>
          </p:nvSpPr>
          <p:spPr>
            <a:xfrm rot="16200000" flipH="1">
              <a:off x="4488368" y="327176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D755C71-15FE-4A17-80EB-E005D0596FAD}"/>
                </a:ext>
              </a:extLst>
            </p:cNvPr>
            <p:cNvSpPr/>
            <p:nvPr/>
          </p:nvSpPr>
          <p:spPr>
            <a:xfrm>
              <a:off x="4080241" y="2951583"/>
              <a:ext cx="347727" cy="538163"/>
            </a:xfrm>
            <a:custGeom>
              <a:avLst/>
              <a:gdLst>
                <a:gd name="connsiteX0" fmla="*/ 0 w 347727"/>
                <a:gd name="connsiteY0" fmla="*/ 0 h 538163"/>
                <a:gd name="connsiteX1" fmla="*/ 290512 w 347727"/>
                <a:gd name="connsiteY1" fmla="*/ 219075 h 538163"/>
                <a:gd name="connsiteX2" fmla="*/ 347662 w 347727"/>
                <a:gd name="connsiteY2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727" h="538163">
                  <a:moveTo>
                    <a:pt x="0" y="0"/>
                  </a:moveTo>
                  <a:cubicBezTo>
                    <a:pt x="116284" y="64690"/>
                    <a:pt x="232568" y="129381"/>
                    <a:pt x="290512" y="219075"/>
                  </a:cubicBezTo>
                  <a:cubicBezTo>
                    <a:pt x="348456" y="308769"/>
                    <a:pt x="348059" y="423466"/>
                    <a:pt x="347662" y="53816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246B204-F936-43F0-B15C-A49890FA49BA}"/>
                </a:ext>
              </a:extLst>
            </p:cNvPr>
            <p:cNvSpPr/>
            <p:nvPr/>
          </p:nvSpPr>
          <p:spPr>
            <a:xfrm>
              <a:off x="4518704" y="2647040"/>
              <a:ext cx="347727" cy="538163"/>
            </a:xfrm>
            <a:custGeom>
              <a:avLst/>
              <a:gdLst>
                <a:gd name="connsiteX0" fmla="*/ 0 w 347727"/>
                <a:gd name="connsiteY0" fmla="*/ 0 h 538163"/>
                <a:gd name="connsiteX1" fmla="*/ 290512 w 347727"/>
                <a:gd name="connsiteY1" fmla="*/ 219075 h 538163"/>
                <a:gd name="connsiteX2" fmla="*/ 347662 w 347727"/>
                <a:gd name="connsiteY2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727" h="538163">
                  <a:moveTo>
                    <a:pt x="0" y="0"/>
                  </a:moveTo>
                  <a:cubicBezTo>
                    <a:pt x="116284" y="64690"/>
                    <a:pt x="232568" y="129381"/>
                    <a:pt x="290512" y="219075"/>
                  </a:cubicBezTo>
                  <a:cubicBezTo>
                    <a:pt x="348456" y="308769"/>
                    <a:pt x="348059" y="423466"/>
                    <a:pt x="347662" y="53816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D42E37B8-996B-4BCC-92D9-3A1A4D9C89AE}"/>
                </a:ext>
              </a:extLst>
            </p:cNvPr>
            <p:cNvSpPr/>
            <p:nvPr/>
          </p:nvSpPr>
          <p:spPr>
            <a:xfrm rot="8273631">
              <a:off x="4527154" y="2859573"/>
              <a:ext cx="331318" cy="234123"/>
            </a:xfrm>
            <a:prstGeom prst="triangle">
              <a:avLst>
                <a:gd name="adj" fmla="val 1986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EFCECE33-6CC2-4555-A72B-359D0FFCDFE3}"/>
                </a:ext>
              </a:extLst>
            </p:cNvPr>
            <p:cNvSpPr/>
            <p:nvPr/>
          </p:nvSpPr>
          <p:spPr>
            <a:xfrm rot="10562604">
              <a:off x="4275984" y="3024651"/>
              <a:ext cx="331318" cy="364034"/>
            </a:xfrm>
            <a:prstGeom prst="triangle">
              <a:avLst>
                <a:gd name="adj" fmla="val 1986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 descr="A picture containing chair, table, man, standing&#10;&#10;Description automatically generated">
              <a:extLst>
                <a:ext uri="{FF2B5EF4-FFF2-40B4-BE49-F238E27FC236}">
                  <a16:creationId xmlns:a16="http://schemas.microsoft.com/office/drawing/2014/main" id="{D9EBCB25-3129-4748-B828-C424111E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994" y="3168893"/>
              <a:ext cx="1596654" cy="1596654"/>
            </a:xfrm>
            <a:prstGeom prst="rect">
              <a:avLst/>
            </a:prstGeom>
          </p:spPr>
        </p:pic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43AFB0B-FF2E-4CDB-BE21-4DC79B78D8A5}"/>
                </a:ext>
              </a:extLst>
            </p:cNvPr>
            <p:cNvSpPr/>
            <p:nvPr/>
          </p:nvSpPr>
          <p:spPr>
            <a:xfrm>
              <a:off x="4340134" y="3717199"/>
              <a:ext cx="1628775" cy="1127686"/>
            </a:xfrm>
            <a:custGeom>
              <a:avLst/>
              <a:gdLst>
                <a:gd name="connsiteX0" fmla="*/ 0 w 1628775"/>
                <a:gd name="connsiteY0" fmla="*/ 1028700 h 1127686"/>
                <a:gd name="connsiteX1" fmla="*/ 1047750 w 1628775"/>
                <a:gd name="connsiteY1" fmla="*/ 1028700 h 1127686"/>
                <a:gd name="connsiteX2" fmla="*/ 1628775 w 1628775"/>
                <a:gd name="connsiteY2" fmla="*/ 0 h 112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8775" h="1127686">
                  <a:moveTo>
                    <a:pt x="0" y="1028700"/>
                  </a:moveTo>
                  <a:cubicBezTo>
                    <a:pt x="388143" y="1114425"/>
                    <a:pt x="776287" y="1200150"/>
                    <a:pt x="1047750" y="1028700"/>
                  </a:cubicBezTo>
                  <a:cubicBezTo>
                    <a:pt x="1319213" y="857250"/>
                    <a:pt x="1473994" y="428625"/>
                    <a:pt x="1628775" y="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0AB244F-449D-431E-9AAB-FB2C32BCAA56}"/>
                </a:ext>
              </a:extLst>
            </p:cNvPr>
            <p:cNvSpPr/>
            <p:nvPr/>
          </p:nvSpPr>
          <p:spPr>
            <a:xfrm>
              <a:off x="4330609" y="2240824"/>
              <a:ext cx="1504950" cy="1485900"/>
            </a:xfrm>
            <a:custGeom>
              <a:avLst/>
              <a:gdLst>
                <a:gd name="connsiteX0" fmla="*/ 0 w 1504950"/>
                <a:gd name="connsiteY0" fmla="*/ 0 h 1485900"/>
                <a:gd name="connsiteX1" fmla="*/ 628650 w 1504950"/>
                <a:gd name="connsiteY1" fmla="*/ 1143000 h 1485900"/>
                <a:gd name="connsiteX2" fmla="*/ 1504950 w 1504950"/>
                <a:gd name="connsiteY2" fmla="*/ 148590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950" h="1485900">
                  <a:moveTo>
                    <a:pt x="0" y="0"/>
                  </a:moveTo>
                  <a:cubicBezTo>
                    <a:pt x="188912" y="447675"/>
                    <a:pt x="377825" y="895350"/>
                    <a:pt x="628650" y="1143000"/>
                  </a:cubicBezTo>
                  <a:cubicBezTo>
                    <a:pt x="879475" y="1390650"/>
                    <a:pt x="1192212" y="1438275"/>
                    <a:pt x="1504950" y="148590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81FDE35-F0DD-4C49-8911-7FC7BC9238EF}"/>
                </a:ext>
              </a:extLst>
            </p:cNvPr>
            <p:cNvGrpSpPr/>
            <p:nvPr/>
          </p:nvGrpSpPr>
          <p:grpSpPr>
            <a:xfrm>
              <a:off x="-2564638" y="-423133"/>
              <a:ext cx="10292303" cy="8226596"/>
              <a:chOff x="11036245" y="-272685"/>
              <a:chExt cx="10292303" cy="8226596"/>
            </a:xfrm>
          </p:grpSpPr>
          <p:pic>
            <p:nvPicPr>
              <p:cNvPr id="166" name="Picture 165" descr="A house in the background&#10;&#10;Description automatically generated">
                <a:extLst>
                  <a:ext uri="{FF2B5EF4-FFF2-40B4-BE49-F238E27FC236}">
                    <a16:creationId xmlns:a16="http://schemas.microsoft.com/office/drawing/2014/main" id="{3077F15B-5FF2-4373-B9E8-037BFDC5B7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8483" y="4766400"/>
                <a:ext cx="818993" cy="476250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25E7784-6C3E-4C2D-B923-FDC07B4D7AFF}"/>
                  </a:ext>
                </a:extLst>
              </p:cNvPr>
              <p:cNvSpPr txBox="1"/>
              <p:nvPr/>
            </p:nvSpPr>
            <p:spPr>
              <a:xfrm>
                <a:off x="11954309" y="4786377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Residence</a:t>
                </a:r>
              </a:p>
            </p:txBody>
          </p:sp>
          <p:pic>
            <p:nvPicPr>
              <p:cNvPr id="168" name="Picture 167" descr="A picture containing chair, table, man, standing&#10;&#10;Description automatically generated">
                <a:extLst>
                  <a:ext uri="{FF2B5EF4-FFF2-40B4-BE49-F238E27FC236}">
                    <a16:creationId xmlns:a16="http://schemas.microsoft.com/office/drawing/2014/main" id="{CBDEF58C-15F0-4C3D-BA28-7B5BAEEC4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3124" y="4002815"/>
                <a:ext cx="689710" cy="689710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C531C6A-5710-47A7-A6AD-ACE462001994}"/>
                  </a:ext>
                </a:extLst>
              </p:cNvPr>
              <p:cNvSpPr txBox="1"/>
              <p:nvPr/>
            </p:nvSpPr>
            <p:spPr>
              <a:xfrm>
                <a:off x="11954309" y="4199135"/>
                <a:ext cx="117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Substation</a:t>
                </a:r>
              </a:p>
            </p:txBody>
          </p:sp>
          <p:sp>
            <p:nvSpPr>
              <p:cNvPr id="170" name="Diamond 169">
                <a:extLst>
                  <a:ext uri="{FF2B5EF4-FFF2-40B4-BE49-F238E27FC236}">
                    <a16:creationId xmlns:a16="http://schemas.microsoft.com/office/drawing/2014/main" id="{1947666F-7C01-4EF7-9EA7-5E0E58CE4234}"/>
                  </a:ext>
                </a:extLst>
              </p:cNvPr>
              <p:cNvSpPr/>
              <p:nvPr/>
            </p:nvSpPr>
            <p:spPr>
              <a:xfrm>
                <a:off x="11492986" y="5416309"/>
                <a:ext cx="296788" cy="296788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11121AE-DCF9-4688-804D-AE0FB9ACC7F8}"/>
                  </a:ext>
                </a:extLst>
              </p:cNvPr>
              <p:cNvSpPr txBox="1"/>
              <p:nvPr/>
            </p:nvSpPr>
            <p:spPr>
              <a:xfrm>
                <a:off x="11992494" y="5377858"/>
                <a:ext cx="1857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Local transformer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390EF45-A111-48CF-A6C6-2E7898B7F16E}"/>
                  </a:ext>
                </a:extLst>
              </p:cNvPr>
              <p:cNvGrpSpPr/>
              <p:nvPr/>
            </p:nvGrpSpPr>
            <p:grpSpPr>
              <a:xfrm flipH="1">
                <a:off x="11458429" y="5949803"/>
                <a:ext cx="379100" cy="476251"/>
                <a:chOff x="5047295" y="1930420"/>
                <a:chExt cx="379100" cy="476251"/>
              </a:xfrm>
            </p:grpSpPr>
            <p:sp>
              <p:nvSpPr>
                <p:cNvPr id="179" name="Cylinder 178">
                  <a:extLst>
                    <a:ext uri="{FF2B5EF4-FFF2-40B4-BE49-F238E27FC236}">
                      <a16:creationId xmlns:a16="http://schemas.microsoft.com/office/drawing/2014/main" id="{6E5522AA-182E-45C2-9A1E-8780997D45D8}"/>
                    </a:ext>
                  </a:extLst>
                </p:cNvPr>
                <p:cNvSpPr/>
                <p:nvPr/>
              </p:nvSpPr>
              <p:spPr>
                <a:xfrm>
                  <a:off x="5191125" y="1930421"/>
                  <a:ext cx="57150" cy="476250"/>
                </a:xfrm>
                <a:prstGeom prst="can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Cylinder 179">
                  <a:extLst>
                    <a:ext uri="{FF2B5EF4-FFF2-40B4-BE49-F238E27FC236}">
                      <a16:creationId xmlns:a16="http://schemas.microsoft.com/office/drawing/2014/main" id="{322D5F24-028F-4371-815D-40FCF1680D1C}"/>
                    </a:ext>
                  </a:extLst>
                </p:cNvPr>
                <p:cNvSpPr/>
                <p:nvPr/>
              </p:nvSpPr>
              <p:spPr>
                <a:xfrm rot="17579891">
                  <a:off x="5213985" y="1763730"/>
                  <a:ext cx="45719" cy="379100"/>
                </a:xfrm>
                <a:prstGeom prst="can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4B665CA-345F-4B20-8033-18CDF73698E4}"/>
                  </a:ext>
                </a:extLst>
              </p:cNvPr>
              <p:cNvSpPr txBox="1"/>
              <p:nvPr/>
            </p:nvSpPr>
            <p:spPr>
              <a:xfrm>
                <a:off x="11992494" y="5969339"/>
                <a:ext cx="1759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Distribution pole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A4BFAD7-ED3C-4F02-BEB1-4F14A16FC402}"/>
                  </a:ext>
                </a:extLst>
              </p:cNvPr>
              <p:cNvSpPr/>
              <p:nvPr/>
            </p:nvSpPr>
            <p:spPr>
              <a:xfrm>
                <a:off x="11288046" y="6626669"/>
                <a:ext cx="618636" cy="369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6D343CE-4A4A-47D0-A7FA-27EAF064F7F6}"/>
                  </a:ext>
                </a:extLst>
              </p:cNvPr>
              <p:cNvSpPr/>
              <p:nvPr/>
            </p:nvSpPr>
            <p:spPr>
              <a:xfrm>
                <a:off x="11374784" y="6766103"/>
                <a:ext cx="177173" cy="6868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079C5AF-7E7C-4366-9F6B-7CA546E6584F}"/>
                  </a:ext>
                </a:extLst>
              </p:cNvPr>
              <p:cNvSpPr/>
              <p:nvPr/>
            </p:nvSpPr>
            <p:spPr>
              <a:xfrm>
                <a:off x="11645454" y="6766103"/>
                <a:ext cx="177173" cy="6868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19E2DC0-75F2-4026-9E9B-D975B3CFEBAB}"/>
                  </a:ext>
                </a:extLst>
              </p:cNvPr>
              <p:cNvSpPr txBox="1"/>
              <p:nvPr/>
            </p:nvSpPr>
            <p:spPr>
              <a:xfrm>
                <a:off x="11990036" y="6610236"/>
                <a:ext cx="1494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Road network</a:t>
                </a: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1344B177-DED0-47E2-9228-64A561ED1BB1}"/>
                  </a:ext>
                </a:extLst>
              </p:cNvPr>
              <p:cNvSpPr/>
              <p:nvPr/>
            </p:nvSpPr>
            <p:spPr>
              <a:xfrm>
                <a:off x="11036245" y="-272685"/>
                <a:ext cx="10292303" cy="822659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F3FB85FD-74E6-47F4-B005-E1F818A9B8E6}"/>
              </a:ext>
            </a:extLst>
          </p:cNvPr>
          <p:cNvGrpSpPr/>
          <p:nvPr/>
        </p:nvGrpSpPr>
        <p:grpSpPr>
          <a:xfrm>
            <a:off x="4892460" y="-1616869"/>
            <a:ext cx="10639373" cy="10680283"/>
            <a:chOff x="4628534" y="-1606524"/>
            <a:chExt cx="10639373" cy="10680283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AC1BFD6-EBB2-4DFE-A5B0-CDC3DA4703C7}"/>
                </a:ext>
              </a:extLst>
            </p:cNvPr>
            <p:cNvSpPr/>
            <p:nvPr/>
          </p:nvSpPr>
          <p:spPr>
            <a:xfrm>
              <a:off x="13591310" y="3807745"/>
              <a:ext cx="627308" cy="6273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127A1E66-C00D-4656-A9B3-6EC305BFC491}"/>
                </a:ext>
              </a:extLst>
            </p:cNvPr>
            <p:cNvGrpSpPr/>
            <p:nvPr/>
          </p:nvGrpSpPr>
          <p:grpSpPr>
            <a:xfrm>
              <a:off x="4628534" y="-1606524"/>
              <a:ext cx="10639373" cy="10680283"/>
              <a:chOff x="7184857" y="1239633"/>
              <a:chExt cx="10639373" cy="10680283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3CC2750-C20C-4351-98DB-B261BD52B75D}"/>
                  </a:ext>
                </a:extLst>
              </p:cNvPr>
              <p:cNvCxnSpPr>
                <a:cxnSpLocks/>
                <a:stCxn id="270" idx="7"/>
                <a:endCxn id="316" idx="3"/>
              </p:cNvCxnSpPr>
              <p:nvPr/>
            </p:nvCxnSpPr>
            <p:spPr>
              <a:xfrm flipV="1">
                <a:off x="8282005" y="3582901"/>
                <a:ext cx="458525" cy="42783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388303DB-ABC3-4892-9E82-7FE1407F018C}"/>
                  </a:ext>
                </a:extLst>
              </p:cNvPr>
              <p:cNvSpPr/>
              <p:nvPr/>
            </p:nvSpPr>
            <p:spPr>
              <a:xfrm>
                <a:off x="9216076" y="2735238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9707113-96A0-4CD4-8049-E9842948A17B}"/>
                  </a:ext>
                </a:extLst>
              </p:cNvPr>
              <p:cNvSpPr/>
              <p:nvPr/>
            </p:nvSpPr>
            <p:spPr>
              <a:xfrm>
                <a:off x="7934341" y="395108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8860689C-C703-4FD4-923E-91B78F4E2E40}"/>
                  </a:ext>
                </a:extLst>
              </p:cNvPr>
              <p:cNvSpPr/>
              <p:nvPr/>
            </p:nvSpPr>
            <p:spPr>
              <a:xfrm>
                <a:off x="8704442" y="420036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0A715483-E8FD-4FA1-AA90-10B789C44BF4}"/>
                  </a:ext>
                </a:extLst>
              </p:cNvPr>
              <p:cNvCxnSpPr>
                <a:cxnSpLocks/>
                <a:stCxn id="270" idx="6"/>
                <a:endCxn id="280" idx="1"/>
              </p:cNvCxnSpPr>
              <p:nvPr/>
            </p:nvCxnSpPr>
            <p:spPr>
              <a:xfrm>
                <a:off x="8341655" y="4154743"/>
                <a:ext cx="406743" cy="895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163DFF2E-02D4-4D11-911E-D2469D482955}"/>
                  </a:ext>
                </a:extLst>
              </p:cNvPr>
              <p:cNvSpPr/>
              <p:nvPr/>
            </p:nvSpPr>
            <p:spPr>
              <a:xfrm>
                <a:off x="8680880" y="323523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332CD572-1F93-4595-BC02-776DE46511B0}"/>
                  </a:ext>
                </a:extLst>
              </p:cNvPr>
              <p:cNvSpPr/>
              <p:nvPr/>
            </p:nvSpPr>
            <p:spPr>
              <a:xfrm>
                <a:off x="9726619" y="2202572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357B26E-98A0-43CC-B9DC-03D96EDCCD38}"/>
                  </a:ext>
                </a:extLst>
              </p:cNvPr>
              <p:cNvCxnSpPr>
                <a:cxnSpLocks/>
                <a:stCxn id="316" idx="7"/>
                <a:endCxn id="267" idx="3"/>
              </p:cNvCxnSpPr>
              <p:nvPr/>
            </p:nvCxnSpPr>
            <p:spPr>
              <a:xfrm flipV="1">
                <a:off x="9028544" y="3052447"/>
                <a:ext cx="241956" cy="2424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663B5C6A-45FA-451A-9184-87514122532F}"/>
                  </a:ext>
                </a:extLst>
              </p:cNvPr>
              <p:cNvCxnSpPr>
                <a:cxnSpLocks/>
                <a:stCxn id="267" idx="7"/>
                <a:endCxn id="322" idx="3"/>
              </p:cNvCxnSpPr>
              <p:nvPr/>
            </p:nvCxnSpPr>
            <p:spPr>
              <a:xfrm flipV="1">
                <a:off x="9533285" y="2550236"/>
                <a:ext cx="252984" cy="2394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15B50181-E9A9-4302-B18F-BDEF50F9CACB}"/>
                  </a:ext>
                </a:extLst>
              </p:cNvPr>
              <p:cNvSpPr/>
              <p:nvPr/>
            </p:nvSpPr>
            <p:spPr>
              <a:xfrm>
                <a:off x="10347394" y="1635515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56181530-8E25-454B-98FD-5A683AC791DC}"/>
                  </a:ext>
                </a:extLst>
              </p:cNvPr>
              <p:cNvCxnSpPr>
                <a:cxnSpLocks/>
                <a:stCxn id="322" idx="7"/>
                <a:endCxn id="335" idx="3"/>
              </p:cNvCxnSpPr>
              <p:nvPr/>
            </p:nvCxnSpPr>
            <p:spPr>
              <a:xfrm flipV="1">
                <a:off x="10074283" y="1952724"/>
                <a:ext cx="327535" cy="30949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FC188457-41F6-4880-964A-BDEA19EAE787}"/>
                  </a:ext>
                </a:extLst>
              </p:cNvPr>
              <p:cNvSpPr/>
              <p:nvPr/>
            </p:nvSpPr>
            <p:spPr>
              <a:xfrm>
                <a:off x="10890741" y="2211354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B342508B-CC5D-4450-B07E-B75FE63BEFF1}"/>
                  </a:ext>
                </a:extLst>
              </p:cNvPr>
              <p:cNvCxnSpPr>
                <a:cxnSpLocks/>
                <a:stCxn id="342" idx="1"/>
                <a:endCxn id="335" idx="5"/>
              </p:cNvCxnSpPr>
              <p:nvPr/>
            </p:nvCxnSpPr>
            <p:spPr>
              <a:xfrm flipH="1" flipV="1">
                <a:off x="10664603" y="1952724"/>
                <a:ext cx="285788" cy="3182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64BD6AE0-C609-4412-AC18-544EE9E9BAC4}"/>
                  </a:ext>
                </a:extLst>
              </p:cNvPr>
              <p:cNvSpPr/>
              <p:nvPr/>
            </p:nvSpPr>
            <p:spPr>
              <a:xfrm>
                <a:off x="11515680" y="2851419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FD36AFA8-8B50-46DC-88FE-25C3475670FA}"/>
                  </a:ext>
                </a:extLst>
              </p:cNvPr>
              <p:cNvCxnSpPr>
                <a:cxnSpLocks/>
                <a:stCxn id="349" idx="1"/>
                <a:endCxn id="342" idx="5"/>
              </p:cNvCxnSpPr>
              <p:nvPr/>
            </p:nvCxnSpPr>
            <p:spPr>
              <a:xfrm flipH="1" flipV="1">
                <a:off x="11238405" y="2559018"/>
                <a:ext cx="331699" cy="34682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8FD193F6-7F67-4E51-878C-4A5653D4A389}"/>
                  </a:ext>
                </a:extLst>
              </p:cNvPr>
              <p:cNvSpPr/>
              <p:nvPr/>
            </p:nvSpPr>
            <p:spPr>
              <a:xfrm>
                <a:off x="12052986" y="342064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48476F1-6926-441B-AF01-406B6798B4F8}"/>
                  </a:ext>
                </a:extLst>
              </p:cNvPr>
              <p:cNvCxnSpPr>
                <a:cxnSpLocks/>
                <a:stCxn id="357" idx="1"/>
                <a:endCxn id="349" idx="5"/>
              </p:cNvCxnSpPr>
              <p:nvPr/>
            </p:nvCxnSpPr>
            <p:spPr>
              <a:xfrm flipH="1" flipV="1">
                <a:off x="11832889" y="3168628"/>
                <a:ext cx="279747" cy="31166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2102AAA4-EC2E-4280-95A6-C7F912752CC8}"/>
                  </a:ext>
                </a:extLst>
              </p:cNvPr>
              <p:cNvSpPr/>
              <p:nvPr/>
            </p:nvSpPr>
            <p:spPr>
              <a:xfrm>
                <a:off x="12633280" y="403421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98259FF-1442-4B3E-A2BC-21024DFBC704}"/>
                  </a:ext>
                </a:extLst>
              </p:cNvPr>
              <p:cNvCxnSpPr>
                <a:cxnSpLocks/>
                <a:stCxn id="364" idx="1"/>
                <a:endCxn id="357" idx="5"/>
              </p:cNvCxnSpPr>
              <p:nvPr/>
            </p:nvCxnSpPr>
            <p:spPr>
              <a:xfrm flipH="1" flipV="1">
                <a:off x="12400650" y="3768311"/>
                <a:ext cx="287054" cy="3203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D2B42AFF-9822-4D60-ABF9-2EAB81EF4E91}"/>
                  </a:ext>
                </a:extLst>
              </p:cNvPr>
              <p:cNvCxnSpPr>
                <a:cxnSpLocks/>
                <a:stCxn id="372" idx="1"/>
                <a:endCxn id="364" idx="5"/>
              </p:cNvCxnSpPr>
              <p:nvPr/>
            </p:nvCxnSpPr>
            <p:spPr>
              <a:xfrm flipH="1" flipV="1">
                <a:off x="12950489" y="4351422"/>
                <a:ext cx="316078" cy="3365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62AE0685-75E2-4A56-934B-EB90BF4707D8}"/>
                  </a:ext>
                </a:extLst>
              </p:cNvPr>
              <p:cNvSpPr/>
              <p:nvPr/>
            </p:nvSpPr>
            <p:spPr>
              <a:xfrm>
                <a:off x="13212143" y="4633552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A95CE268-04CC-414F-A2F7-593A59AFD153}"/>
                  </a:ext>
                </a:extLst>
              </p:cNvPr>
              <p:cNvSpPr/>
              <p:nvPr/>
            </p:nvSpPr>
            <p:spPr>
              <a:xfrm>
                <a:off x="14364284" y="5787807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6E6E6717-7676-4F2B-9F56-66151FBDEA60}"/>
                  </a:ext>
                </a:extLst>
              </p:cNvPr>
              <p:cNvSpPr/>
              <p:nvPr/>
            </p:nvSpPr>
            <p:spPr>
              <a:xfrm>
                <a:off x="13757329" y="518557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9636233B-291A-4D76-9BA7-EA39D16E9CA1}"/>
                  </a:ext>
                </a:extLst>
              </p:cNvPr>
              <p:cNvCxnSpPr>
                <a:cxnSpLocks/>
                <a:stCxn id="380" idx="1"/>
                <a:endCxn id="372" idx="5"/>
              </p:cNvCxnSpPr>
              <p:nvPr/>
            </p:nvCxnSpPr>
            <p:spPr>
              <a:xfrm flipH="1" flipV="1">
                <a:off x="13529352" y="4950761"/>
                <a:ext cx="287627" cy="2944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BCA8A98-BBCE-433C-985E-5D8E8AB87901}"/>
                  </a:ext>
                </a:extLst>
              </p:cNvPr>
              <p:cNvCxnSpPr>
                <a:cxnSpLocks/>
                <a:stCxn id="377" idx="1"/>
                <a:endCxn id="380" idx="5"/>
              </p:cNvCxnSpPr>
              <p:nvPr/>
            </p:nvCxnSpPr>
            <p:spPr>
              <a:xfrm flipH="1" flipV="1">
                <a:off x="14104993" y="5533240"/>
                <a:ext cx="313715" cy="30899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D4AECE8E-3FE3-4A19-A458-83B3260CCC42}"/>
                  </a:ext>
                </a:extLst>
              </p:cNvPr>
              <p:cNvSpPr/>
              <p:nvPr/>
            </p:nvSpPr>
            <p:spPr>
              <a:xfrm>
                <a:off x="8911814" y="4682554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A49A278C-EC60-47C2-8D63-C3B8734BDC19}"/>
                  </a:ext>
                </a:extLst>
              </p:cNvPr>
              <p:cNvSpPr/>
              <p:nvPr/>
            </p:nvSpPr>
            <p:spPr>
              <a:xfrm>
                <a:off x="8266511" y="486127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7FCE4158-B310-463A-BECB-AAA7A52773D8}"/>
                  </a:ext>
                </a:extLst>
              </p:cNvPr>
              <p:cNvSpPr/>
              <p:nvPr/>
            </p:nvSpPr>
            <p:spPr>
              <a:xfrm>
                <a:off x="8258996" y="2982888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0231EB0E-3706-4A8A-AB61-29F75C91CFCE}"/>
                  </a:ext>
                </a:extLst>
              </p:cNvPr>
              <p:cNvSpPr/>
              <p:nvPr/>
            </p:nvSpPr>
            <p:spPr>
              <a:xfrm>
                <a:off x="7636549" y="288716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6B54AD83-FD0F-45C3-A380-F2A38F0F39E4}"/>
                  </a:ext>
                </a:extLst>
              </p:cNvPr>
              <p:cNvSpPr/>
              <p:nvPr/>
            </p:nvSpPr>
            <p:spPr>
              <a:xfrm>
                <a:off x="8077176" y="238904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D610C977-058E-4867-87F4-BC8964951217}"/>
                  </a:ext>
                </a:extLst>
              </p:cNvPr>
              <p:cNvSpPr/>
              <p:nvPr/>
            </p:nvSpPr>
            <p:spPr>
              <a:xfrm>
                <a:off x="10249733" y="2792319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B8B0DF48-2BF7-4845-8811-71C4F6B24314}"/>
                  </a:ext>
                </a:extLst>
              </p:cNvPr>
              <p:cNvCxnSpPr>
                <a:cxnSpLocks/>
                <a:stCxn id="280" idx="5"/>
                <a:endCxn id="389" idx="0"/>
              </p:cNvCxnSpPr>
              <p:nvPr/>
            </p:nvCxnSpPr>
            <p:spPr>
              <a:xfrm>
                <a:off x="8960633" y="4456557"/>
                <a:ext cx="101255" cy="22599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B51AB7B-D6AD-441F-B540-37D0F9595318}"/>
                  </a:ext>
                </a:extLst>
              </p:cNvPr>
              <p:cNvCxnSpPr>
                <a:cxnSpLocks/>
                <a:stCxn id="390" idx="6"/>
                <a:endCxn id="389" idx="3"/>
              </p:cNvCxnSpPr>
              <p:nvPr/>
            </p:nvCxnSpPr>
            <p:spPr>
              <a:xfrm flipV="1">
                <a:off x="8566658" y="4938745"/>
                <a:ext cx="389112" cy="72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E3D44264-10EA-47A8-8D01-30ACD9802BB9}"/>
                  </a:ext>
                </a:extLst>
              </p:cNvPr>
              <p:cNvCxnSpPr>
                <a:cxnSpLocks/>
                <a:stCxn id="391" idx="5"/>
                <a:endCxn id="316" idx="1"/>
              </p:cNvCxnSpPr>
              <p:nvPr/>
            </p:nvCxnSpPr>
            <p:spPr>
              <a:xfrm>
                <a:off x="8515187" y="3239079"/>
                <a:ext cx="225343" cy="558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03A4E74B-456E-4FE5-93AA-89FB803AF1CD}"/>
                  </a:ext>
                </a:extLst>
              </p:cNvPr>
              <p:cNvCxnSpPr>
                <a:cxnSpLocks/>
                <a:stCxn id="392" idx="5"/>
                <a:endCxn id="391" idx="2"/>
              </p:cNvCxnSpPr>
              <p:nvPr/>
            </p:nvCxnSpPr>
            <p:spPr>
              <a:xfrm flipV="1">
                <a:off x="7892740" y="3132962"/>
                <a:ext cx="366256" cy="103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C1EC8A-90A1-4235-A95E-C200B93485DD}"/>
                  </a:ext>
                </a:extLst>
              </p:cNvPr>
              <p:cNvCxnSpPr>
                <a:cxnSpLocks/>
                <a:stCxn id="392" idx="7"/>
                <a:endCxn id="393" idx="3"/>
              </p:cNvCxnSpPr>
              <p:nvPr/>
            </p:nvCxnSpPr>
            <p:spPr>
              <a:xfrm flipV="1">
                <a:off x="7892740" y="2645237"/>
                <a:ext cx="228392" cy="28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55134987-0D83-467B-A6E4-6EDE9A8CF316}"/>
                  </a:ext>
                </a:extLst>
              </p:cNvPr>
              <p:cNvCxnSpPr>
                <a:cxnSpLocks/>
                <a:stCxn id="322" idx="5"/>
                <a:endCxn id="394" idx="1"/>
              </p:cNvCxnSpPr>
              <p:nvPr/>
            </p:nvCxnSpPr>
            <p:spPr>
              <a:xfrm>
                <a:off x="10074283" y="2550236"/>
                <a:ext cx="219406" cy="2860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93445CD-7A5C-4AB7-A14E-B2DA95D7011A}"/>
                  </a:ext>
                </a:extLst>
              </p:cNvPr>
              <p:cNvSpPr/>
              <p:nvPr/>
            </p:nvSpPr>
            <p:spPr>
              <a:xfrm>
                <a:off x="11177254" y="177410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1A776CA3-958D-4F80-844C-EFAE77ED15AD}"/>
                  </a:ext>
                </a:extLst>
              </p:cNvPr>
              <p:cNvSpPr/>
              <p:nvPr/>
            </p:nvSpPr>
            <p:spPr>
              <a:xfrm>
                <a:off x="11365606" y="128238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419597B6-D931-40B9-8633-49B2823FF041}"/>
                  </a:ext>
                </a:extLst>
              </p:cNvPr>
              <p:cNvSpPr/>
              <p:nvPr/>
            </p:nvSpPr>
            <p:spPr>
              <a:xfrm>
                <a:off x="12037066" y="1239633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A347988D-F9B1-415D-AE45-ED45F781475A}"/>
                  </a:ext>
                </a:extLst>
              </p:cNvPr>
              <p:cNvCxnSpPr>
                <a:cxnSpLocks/>
                <a:stCxn id="342" idx="0"/>
                <a:endCxn id="425" idx="3"/>
              </p:cNvCxnSpPr>
              <p:nvPr/>
            </p:nvCxnSpPr>
            <p:spPr>
              <a:xfrm flipV="1">
                <a:off x="11094398" y="2030296"/>
                <a:ext cx="126812" cy="1810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13366551-EBD5-4A05-A078-85650790D05C}"/>
                  </a:ext>
                </a:extLst>
              </p:cNvPr>
              <p:cNvCxnSpPr>
                <a:cxnSpLocks/>
                <a:stCxn id="425" idx="0"/>
                <a:endCxn id="426" idx="3"/>
              </p:cNvCxnSpPr>
              <p:nvPr/>
            </p:nvCxnSpPr>
            <p:spPr>
              <a:xfrm flipV="1">
                <a:off x="11327328" y="1538576"/>
                <a:ext cx="82234" cy="2355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B2AD227-3999-4071-A4ED-BC3A4224307E}"/>
                  </a:ext>
                </a:extLst>
              </p:cNvPr>
              <p:cNvCxnSpPr>
                <a:cxnSpLocks/>
                <a:stCxn id="426" idx="7"/>
                <a:endCxn id="427" idx="2"/>
              </p:cNvCxnSpPr>
              <p:nvPr/>
            </p:nvCxnSpPr>
            <p:spPr>
              <a:xfrm>
                <a:off x="11621797" y="1326341"/>
                <a:ext cx="415269" cy="633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B82D1D9B-5CB6-4525-B43F-13E47640F2A2}"/>
                  </a:ext>
                </a:extLst>
              </p:cNvPr>
              <p:cNvSpPr/>
              <p:nvPr/>
            </p:nvSpPr>
            <p:spPr>
              <a:xfrm>
                <a:off x="12644986" y="300350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2D3F0E5A-39CA-4A96-AAA6-828A23543ED3}"/>
                  </a:ext>
                </a:extLst>
              </p:cNvPr>
              <p:cNvCxnSpPr>
                <a:cxnSpLocks/>
                <a:stCxn id="357" idx="7"/>
                <a:endCxn id="438" idx="3"/>
              </p:cNvCxnSpPr>
              <p:nvPr/>
            </p:nvCxnSpPr>
            <p:spPr>
              <a:xfrm flipV="1">
                <a:off x="12400650" y="3259692"/>
                <a:ext cx="288292" cy="220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3231BBF7-29DD-464D-9AEE-BB22A2B2C504}"/>
                  </a:ext>
                </a:extLst>
              </p:cNvPr>
              <p:cNvSpPr/>
              <p:nvPr/>
            </p:nvSpPr>
            <p:spPr>
              <a:xfrm>
                <a:off x="14361471" y="478081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400E3959-A776-45E4-A6E3-3EA81DA0070F}"/>
                  </a:ext>
                </a:extLst>
              </p:cNvPr>
              <p:cNvSpPr/>
              <p:nvPr/>
            </p:nvSpPr>
            <p:spPr>
              <a:xfrm>
                <a:off x="15048582" y="5086327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274CAD9D-2B54-4E42-AD1B-1F170D9B563D}"/>
                  </a:ext>
                </a:extLst>
              </p:cNvPr>
              <p:cNvSpPr/>
              <p:nvPr/>
            </p:nvSpPr>
            <p:spPr>
              <a:xfrm>
                <a:off x="15207468" y="4499862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7F4FD511-AD68-4F6A-9B42-9AADBB4DAED4}"/>
                  </a:ext>
                </a:extLst>
              </p:cNvPr>
              <p:cNvCxnSpPr>
                <a:cxnSpLocks/>
                <a:stCxn id="380" idx="7"/>
                <a:endCxn id="444" idx="3"/>
              </p:cNvCxnSpPr>
              <p:nvPr/>
            </p:nvCxnSpPr>
            <p:spPr>
              <a:xfrm flipV="1">
                <a:off x="14104993" y="5037007"/>
                <a:ext cx="300434" cy="2082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86287D5A-38F4-45BB-ACEE-9A492B596A61}"/>
                  </a:ext>
                </a:extLst>
              </p:cNvPr>
              <p:cNvCxnSpPr>
                <a:cxnSpLocks/>
                <a:stCxn id="444" idx="6"/>
                <a:endCxn id="445" idx="1"/>
              </p:cNvCxnSpPr>
              <p:nvPr/>
            </p:nvCxnSpPr>
            <p:spPr>
              <a:xfrm>
                <a:off x="14661618" y="4930890"/>
                <a:ext cx="430920" cy="1993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7E4A8C9F-C3AE-44ED-905E-CBA571E42308}"/>
                  </a:ext>
                </a:extLst>
              </p:cNvPr>
              <p:cNvCxnSpPr>
                <a:cxnSpLocks/>
                <a:stCxn id="446" idx="4"/>
                <a:endCxn id="445" idx="7"/>
              </p:cNvCxnSpPr>
              <p:nvPr/>
            </p:nvCxnSpPr>
            <p:spPr>
              <a:xfrm flipH="1">
                <a:off x="15304773" y="4800009"/>
                <a:ext cx="52769" cy="3302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9EDCDF43-9454-46A9-9C61-5B56D06C359E}"/>
                  </a:ext>
                </a:extLst>
              </p:cNvPr>
              <p:cNvSpPr/>
              <p:nvPr/>
            </p:nvSpPr>
            <p:spPr>
              <a:xfrm>
                <a:off x="7184857" y="470927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B486DAEC-57B2-4BF1-B47A-99D819B4B5F0}"/>
                  </a:ext>
                </a:extLst>
              </p:cNvPr>
              <p:cNvCxnSpPr>
                <a:cxnSpLocks/>
                <a:stCxn id="324" idx="7"/>
                <a:endCxn id="270" idx="3"/>
              </p:cNvCxnSpPr>
              <p:nvPr/>
            </p:nvCxnSpPr>
            <p:spPr>
              <a:xfrm flipV="1">
                <a:off x="7502066" y="4298750"/>
                <a:ext cx="491925" cy="46494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9FF03D6-859D-443D-B523-4E24D456C543}"/>
                  </a:ext>
                </a:extLst>
              </p:cNvPr>
              <p:cNvSpPr/>
              <p:nvPr/>
            </p:nvSpPr>
            <p:spPr>
              <a:xfrm>
                <a:off x="10316115" y="1154828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AF730562-2F21-4C97-B28D-F4B40AB72F0D}"/>
                  </a:ext>
                </a:extLst>
              </p:cNvPr>
              <p:cNvCxnSpPr>
                <a:cxnSpLocks/>
                <a:stCxn id="328" idx="7"/>
                <a:endCxn id="482" idx="5"/>
              </p:cNvCxnSpPr>
              <p:nvPr/>
            </p:nvCxnSpPr>
            <p:spPr>
              <a:xfrm flipV="1">
                <a:off x="10633324" y="11215389"/>
                <a:ext cx="350829" cy="38731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613AD10E-67B1-4423-9D7B-7B38406ACC2A}"/>
                  </a:ext>
                </a:extLst>
              </p:cNvPr>
              <p:cNvSpPr/>
              <p:nvPr/>
            </p:nvSpPr>
            <p:spPr>
              <a:xfrm>
                <a:off x="17452597" y="1032116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9B3C8644-D7D4-4F12-B4AF-758A96CC65CD}"/>
                </a:ext>
              </a:extLst>
            </p:cNvPr>
            <p:cNvGrpSpPr/>
            <p:nvPr/>
          </p:nvGrpSpPr>
          <p:grpSpPr>
            <a:xfrm flipH="1">
              <a:off x="7025208" y="4075625"/>
              <a:ext cx="7925490" cy="4353257"/>
              <a:chOff x="7582125" y="1239633"/>
              <a:chExt cx="7925490" cy="4353257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659E2692-2435-4153-9531-1EF1E0E601D8}"/>
                  </a:ext>
                </a:extLst>
              </p:cNvPr>
              <p:cNvCxnSpPr>
                <a:cxnSpLocks/>
                <a:stCxn id="462" idx="7"/>
                <a:endCxn id="465" idx="3"/>
              </p:cNvCxnSpPr>
              <p:nvPr/>
            </p:nvCxnSpPr>
            <p:spPr>
              <a:xfrm flipV="1">
                <a:off x="8282005" y="3582901"/>
                <a:ext cx="458525" cy="42783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A6C5F851-41F4-4CD0-A23D-8C778C948E73}"/>
                  </a:ext>
                </a:extLst>
              </p:cNvPr>
              <p:cNvSpPr/>
              <p:nvPr/>
            </p:nvSpPr>
            <p:spPr>
              <a:xfrm>
                <a:off x="9216076" y="2735238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BB7A5B11-561E-4727-BD42-76E23C5B5EBB}"/>
                  </a:ext>
                </a:extLst>
              </p:cNvPr>
              <p:cNvSpPr/>
              <p:nvPr/>
            </p:nvSpPr>
            <p:spPr>
              <a:xfrm>
                <a:off x="7934341" y="395108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30151BF4-0C46-4B70-AA38-D948A9D22AE0}"/>
                  </a:ext>
                </a:extLst>
              </p:cNvPr>
              <p:cNvSpPr/>
              <p:nvPr/>
            </p:nvSpPr>
            <p:spPr>
              <a:xfrm>
                <a:off x="8704442" y="420036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23D35F4-4C62-4D16-972F-0DADA23BB842}"/>
                  </a:ext>
                </a:extLst>
              </p:cNvPr>
              <p:cNvCxnSpPr>
                <a:cxnSpLocks/>
                <a:stCxn id="462" idx="6"/>
                <a:endCxn id="463" idx="1"/>
              </p:cNvCxnSpPr>
              <p:nvPr/>
            </p:nvCxnSpPr>
            <p:spPr>
              <a:xfrm>
                <a:off x="8341655" y="4154743"/>
                <a:ext cx="406743" cy="895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66975563-607B-4505-9EAA-60FE26C7A764}"/>
                  </a:ext>
                </a:extLst>
              </p:cNvPr>
              <p:cNvSpPr/>
              <p:nvPr/>
            </p:nvSpPr>
            <p:spPr>
              <a:xfrm>
                <a:off x="8680880" y="323523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ABBBFD34-5020-4BC1-BF13-B7FBA6FCAE9F}"/>
                  </a:ext>
                </a:extLst>
              </p:cNvPr>
              <p:cNvSpPr/>
              <p:nvPr/>
            </p:nvSpPr>
            <p:spPr>
              <a:xfrm>
                <a:off x="9726619" y="2202572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3F3DB65F-3434-46E2-98D1-88F54F943500}"/>
                  </a:ext>
                </a:extLst>
              </p:cNvPr>
              <p:cNvCxnSpPr>
                <a:cxnSpLocks/>
                <a:stCxn id="465" idx="7"/>
                <a:endCxn id="461" idx="3"/>
              </p:cNvCxnSpPr>
              <p:nvPr/>
            </p:nvCxnSpPr>
            <p:spPr>
              <a:xfrm flipV="1">
                <a:off x="9028544" y="3052447"/>
                <a:ext cx="241956" cy="2424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8AFF64D-FCB4-45FF-AF23-13A5A9035194}"/>
                  </a:ext>
                </a:extLst>
              </p:cNvPr>
              <p:cNvCxnSpPr>
                <a:cxnSpLocks/>
                <a:stCxn id="461" idx="7"/>
                <a:endCxn id="466" idx="3"/>
              </p:cNvCxnSpPr>
              <p:nvPr/>
            </p:nvCxnSpPr>
            <p:spPr>
              <a:xfrm flipV="1">
                <a:off x="9533285" y="2550236"/>
                <a:ext cx="252984" cy="2394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BCB5A574-EC34-419D-8F1B-2AAE5364A90A}"/>
                  </a:ext>
                </a:extLst>
              </p:cNvPr>
              <p:cNvSpPr/>
              <p:nvPr/>
            </p:nvSpPr>
            <p:spPr>
              <a:xfrm>
                <a:off x="10347394" y="1635515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7C9B9649-6BB3-4B28-8A95-015873E1EE00}"/>
                  </a:ext>
                </a:extLst>
              </p:cNvPr>
              <p:cNvCxnSpPr>
                <a:cxnSpLocks/>
                <a:stCxn id="466" idx="7"/>
                <a:endCxn id="469" idx="3"/>
              </p:cNvCxnSpPr>
              <p:nvPr/>
            </p:nvCxnSpPr>
            <p:spPr>
              <a:xfrm flipV="1">
                <a:off x="10074283" y="1952724"/>
                <a:ext cx="327535" cy="30949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D228CDFB-F3BB-4E14-9FFD-8E13BE222E48}"/>
                  </a:ext>
                </a:extLst>
              </p:cNvPr>
              <p:cNvSpPr/>
              <p:nvPr/>
            </p:nvSpPr>
            <p:spPr>
              <a:xfrm>
                <a:off x="10890741" y="2211354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5CE2AEF-BED0-4500-96E8-3BDF698A3880}"/>
                  </a:ext>
                </a:extLst>
              </p:cNvPr>
              <p:cNvCxnSpPr>
                <a:cxnSpLocks/>
                <a:stCxn id="471" idx="1"/>
                <a:endCxn id="469" idx="5"/>
              </p:cNvCxnSpPr>
              <p:nvPr/>
            </p:nvCxnSpPr>
            <p:spPr>
              <a:xfrm flipH="1" flipV="1">
                <a:off x="10664603" y="1952724"/>
                <a:ext cx="285788" cy="3182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5C5CB659-E5D6-4465-BCD6-E3AAF0CD885D}"/>
                  </a:ext>
                </a:extLst>
              </p:cNvPr>
              <p:cNvSpPr/>
              <p:nvPr/>
            </p:nvSpPr>
            <p:spPr>
              <a:xfrm>
                <a:off x="11515680" y="2851419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9E484E-9415-4092-9FE5-92351F389FD1}"/>
                  </a:ext>
                </a:extLst>
              </p:cNvPr>
              <p:cNvCxnSpPr>
                <a:cxnSpLocks/>
                <a:stCxn id="473" idx="1"/>
                <a:endCxn id="471" idx="5"/>
              </p:cNvCxnSpPr>
              <p:nvPr/>
            </p:nvCxnSpPr>
            <p:spPr>
              <a:xfrm flipH="1" flipV="1">
                <a:off x="11238405" y="2559018"/>
                <a:ext cx="331699" cy="34682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7829E40E-B61B-4B22-B904-896D1FCBA239}"/>
                  </a:ext>
                </a:extLst>
              </p:cNvPr>
              <p:cNvSpPr/>
              <p:nvPr/>
            </p:nvSpPr>
            <p:spPr>
              <a:xfrm>
                <a:off x="12052986" y="342064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44A6AC0-3DA2-42E5-BE80-776648DDDD7D}"/>
                  </a:ext>
                </a:extLst>
              </p:cNvPr>
              <p:cNvCxnSpPr>
                <a:cxnSpLocks/>
                <a:stCxn id="475" idx="1"/>
                <a:endCxn id="473" idx="5"/>
              </p:cNvCxnSpPr>
              <p:nvPr/>
            </p:nvCxnSpPr>
            <p:spPr>
              <a:xfrm flipH="1" flipV="1">
                <a:off x="11832889" y="3168628"/>
                <a:ext cx="279747" cy="31166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AB354B2B-FA37-4E89-A035-4AF1E96A4779}"/>
                  </a:ext>
                </a:extLst>
              </p:cNvPr>
              <p:cNvSpPr/>
              <p:nvPr/>
            </p:nvSpPr>
            <p:spPr>
              <a:xfrm>
                <a:off x="12633280" y="403421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5C626B73-C071-439D-8924-7F8D1B083A18}"/>
                  </a:ext>
                </a:extLst>
              </p:cNvPr>
              <p:cNvCxnSpPr>
                <a:cxnSpLocks/>
                <a:stCxn id="477" idx="1"/>
                <a:endCxn id="475" idx="5"/>
              </p:cNvCxnSpPr>
              <p:nvPr/>
            </p:nvCxnSpPr>
            <p:spPr>
              <a:xfrm flipH="1" flipV="1">
                <a:off x="12400650" y="3768311"/>
                <a:ext cx="287054" cy="3203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AA0908B9-820E-470B-98E4-F976EADE5F32}"/>
                  </a:ext>
                </a:extLst>
              </p:cNvPr>
              <p:cNvCxnSpPr>
                <a:cxnSpLocks/>
                <a:stCxn id="480" idx="1"/>
                <a:endCxn id="477" idx="5"/>
              </p:cNvCxnSpPr>
              <p:nvPr/>
            </p:nvCxnSpPr>
            <p:spPr>
              <a:xfrm flipH="1" flipV="1">
                <a:off x="12950489" y="4351422"/>
                <a:ext cx="316078" cy="3365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1340117E-831A-41E9-9E67-B9A5EF8D7FA7}"/>
                  </a:ext>
                </a:extLst>
              </p:cNvPr>
              <p:cNvSpPr/>
              <p:nvPr/>
            </p:nvSpPr>
            <p:spPr>
              <a:xfrm>
                <a:off x="13212143" y="4633552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8308B312-C528-4B5A-BDFE-30812B0573B3}"/>
                  </a:ext>
                </a:extLst>
              </p:cNvPr>
              <p:cNvSpPr/>
              <p:nvPr/>
            </p:nvSpPr>
            <p:spPr>
              <a:xfrm>
                <a:off x="13757329" y="518557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6E37E9D-D3CF-46C4-816B-6469971EE0F0}"/>
                  </a:ext>
                </a:extLst>
              </p:cNvPr>
              <p:cNvCxnSpPr>
                <a:cxnSpLocks/>
                <a:stCxn id="482" idx="1"/>
                <a:endCxn id="480" idx="5"/>
              </p:cNvCxnSpPr>
              <p:nvPr/>
            </p:nvCxnSpPr>
            <p:spPr>
              <a:xfrm flipH="1" flipV="1">
                <a:off x="13529352" y="4950761"/>
                <a:ext cx="287627" cy="2944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A467295C-2896-42B9-B74D-42F7DA20FBB0}"/>
                  </a:ext>
                </a:extLst>
              </p:cNvPr>
              <p:cNvSpPr/>
              <p:nvPr/>
            </p:nvSpPr>
            <p:spPr>
              <a:xfrm>
                <a:off x="8911814" y="4682554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9537BB6-1914-4CDA-936D-7A88943B0DF4}"/>
                  </a:ext>
                </a:extLst>
              </p:cNvPr>
              <p:cNvSpPr/>
              <p:nvPr/>
            </p:nvSpPr>
            <p:spPr>
              <a:xfrm>
                <a:off x="8266511" y="486127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68150619-A50D-4A2F-A0AD-3921183AA14C}"/>
                  </a:ext>
                </a:extLst>
              </p:cNvPr>
              <p:cNvSpPr/>
              <p:nvPr/>
            </p:nvSpPr>
            <p:spPr>
              <a:xfrm>
                <a:off x="8258996" y="2982888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807DAA40-B12F-48A3-8A60-182FA1264F1F}"/>
                  </a:ext>
                </a:extLst>
              </p:cNvPr>
              <p:cNvSpPr/>
              <p:nvPr/>
            </p:nvSpPr>
            <p:spPr>
              <a:xfrm>
                <a:off x="7636549" y="288716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785EFAF3-CEC8-45D7-B7E8-6DC2C8BA853A}"/>
                  </a:ext>
                </a:extLst>
              </p:cNvPr>
              <p:cNvSpPr/>
              <p:nvPr/>
            </p:nvSpPr>
            <p:spPr>
              <a:xfrm>
                <a:off x="8077176" y="238904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64B2E89F-8CA6-4937-B658-09B59AC70C89}"/>
                  </a:ext>
                </a:extLst>
              </p:cNvPr>
              <p:cNvSpPr/>
              <p:nvPr/>
            </p:nvSpPr>
            <p:spPr>
              <a:xfrm>
                <a:off x="10249733" y="2792319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E26D8728-3D91-4704-AF15-DCD0A4381B27}"/>
                  </a:ext>
                </a:extLst>
              </p:cNvPr>
              <p:cNvCxnSpPr>
                <a:cxnSpLocks/>
                <a:stCxn id="463" idx="5"/>
                <a:endCxn id="485" idx="0"/>
              </p:cNvCxnSpPr>
              <p:nvPr/>
            </p:nvCxnSpPr>
            <p:spPr>
              <a:xfrm>
                <a:off x="8960633" y="4456557"/>
                <a:ext cx="101255" cy="22599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00B02576-6B50-497C-B8DC-6B73159B5704}"/>
                  </a:ext>
                </a:extLst>
              </p:cNvPr>
              <p:cNvCxnSpPr>
                <a:cxnSpLocks/>
                <a:stCxn id="486" idx="6"/>
                <a:endCxn id="485" idx="3"/>
              </p:cNvCxnSpPr>
              <p:nvPr/>
            </p:nvCxnSpPr>
            <p:spPr>
              <a:xfrm flipV="1">
                <a:off x="8566658" y="4938745"/>
                <a:ext cx="389112" cy="72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82A035-1962-4CB1-A18B-03633C6CAA92}"/>
                  </a:ext>
                </a:extLst>
              </p:cNvPr>
              <p:cNvCxnSpPr>
                <a:cxnSpLocks/>
                <a:stCxn id="487" idx="5"/>
                <a:endCxn id="465" idx="1"/>
              </p:cNvCxnSpPr>
              <p:nvPr/>
            </p:nvCxnSpPr>
            <p:spPr>
              <a:xfrm>
                <a:off x="8515187" y="3239079"/>
                <a:ext cx="225343" cy="558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C9D1F9E6-250B-45E6-8F35-AD73B7EE92FE}"/>
                  </a:ext>
                </a:extLst>
              </p:cNvPr>
              <p:cNvCxnSpPr>
                <a:cxnSpLocks/>
                <a:stCxn id="488" idx="5"/>
                <a:endCxn id="487" idx="2"/>
              </p:cNvCxnSpPr>
              <p:nvPr/>
            </p:nvCxnSpPr>
            <p:spPr>
              <a:xfrm flipV="1">
                <a:off x="7892740" y="3132962"/>
                <a:ext cx="366256" cy="103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76B842F3-FADB-4CF0-9C25-CF12B669EB96}"/>
                  </a:ext>
                </a:extLst>
              </p:cNvPr>
              <p:cNvCxnSpPr>
                <a:cxnSpLocks/>
                <a:stCxn id="488" idx="7"/>
                <a:endCxn id="489" idx="3"/>
              </p:cNvCxnSpPr>
              <p:nvPr/>
            </p:nvCxnSpPr>
            <p:spPr>
              <a:xfrm flipV="1">
                <a:off x="7892740" y="2645237"/>
                <a:ext cx="228392" cy="28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B3516C53-1787-4458-A724-FC816B6D9414}"/>
                  </a:ext>
                </a:extLst>
              </p:cNvPr>
              <p:cNvCxnSpPr>
                <a:cxnSpLocks/>
                <a:stCxn id="466" idx="5"/>
                <a:endCxn id="490" idx="1"/>
              </p:cNvCxnSpPr>
              <p:nvPr/>
            </p:nvCxnSpPr>
            <p:spPr>
              <a:xfrm>
                <a:off x="10074283" y="2550236"/>
                <a:ext cx="219406" cy="2860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C0D44275-880F-49D4-92FE-4CA8A3A9F578}"/>
                  </a:ext>
                </a:extLst>
              </p:cNvPr>
              <p:cNvSpPr/>
              <p:nvPr/>
            </p:nvSpPr>
            <p:spPr>
              <a:xfrm>
                <a:off x="11177254" y="177410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C74E5E7C-B0CA-45F8-8780-1F071EA6FBDF}"/>
                  </a:ext>
                </a:extLst>
              </p:cNvPr>
              <p:cNvSpPr/>
              <p:nvPr/>
            </p:nvSpPr>
            <p:spPr>
              <a:xfrm>
                <a:off x="11365606" y="128238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A3FED973-79F6-4998-B2B2-9CC74D1C4067}"/>
                  </a:ext>
                </a:extLst>
              </p:cNvPr>
              <p:cNvSpPr/>
              <p:nvPr/>
            </p:nvSpPr>
            <p:spPr>
              <a:xfrm>
                <a:off x="12037066" y="1239633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782B7D3B-9B57-4867-A75E-65A7C17E8E1C}"/>
                  </a:ext>
                </a:extLst>
              </p:cNvPr>
              <p:cNvCxnSpPr>
                <a:cxnSpLocks/>
                <a:stCxn id="471" idx="0"/>
                <a:endCxn id="497" idx="3"/>
              </p:cNvCxnSpPr>
              <p:nvPr/>
            </p:nvCxnSpPr>
            <p:spPr>
              <a:xfrm flipV="1">
                <a:off x="11094398" y="2030296"/>
                <a:ext cx="126812" cy="1810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29F26E44-CAA6-4242-AD13-1711E6D8D725}"/>
                  </a:ext>
                </a:extLst>
              </p:cNvPr>
              <p:cNvCxnSpPr>
                <a:cxnSpLocks/>
                <a:stCxn id="497" idx="0"/>
                <a:endCxn id="498" idx="3"/>
              </p:cNvCxnSpPr>
              <p:nvPr/>
            </p:nvCxnSpPr>
            <p:spPr>
              <a:xfrm flipV="1">
                <a:off x="11327328" y="1538576"/>
                <a:ext cx="82234" cy="2355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FD09D80-ACC8-4A58-BA8A-E2E44C3D6778}"/>
                  </a:ext>
                </a:extLst>
              </p:cNvPr>
              <p:cNvCxnSpPr>
                <a:cxnSpLocks/>
                <a:stCxn id="498" idx="7"/>
                <a:endCxn id="499" idx="2"/>
              </p:cNvCxnSpPr>
              <p:nvPr/>
            </p:nvCxnSpPr>
            <p:spPr>
              <a:xfrm>
                <a:off x="11621797" y="1326341"/>
                <a:ext cx="415269" cy="633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B25119FE-D4C4-4F83-8EE0-6C1E252CA362}"/>
                  </a:ext>
                </a:extLst>
              </p:cNvPr>
              <p:cNvSpPr/>
              <p:nvPr/>
            </p:nvSpPr>
            <p:spPr>
              <a:xfrm>
                <a:off x="12644986" y="300350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3090F8E-5550-45B6-A879-5AE23716D416}"/>
                  </a:ext>
                </a:extLst>
              </p:cNvPr>
              <p:cNvCxnSpPr>
                <a:cxnSpLocks/>
                <a:stCxn id="475" idx="7"/>
                <a:endCxn id="503" idx="3"/>
              </p:cNvCxnSpPr>
              <p:nvPr/>
            </p:nvCxnSpPr>
            <p:spPr>
              <a:xfrm flipV="1">
                <a:off x="12400650" y="3259692"/>
                <a:ext cx="288292" cy="220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A084071E-255A-41BA-AED6-B425914AF1E6}"/>
                  </a:ext>
                </a:extLst>
              </p:cNvPr>
              <p:cNvSpPr/>
              <p:nvPr/>
            </p:nvSpPr>
            <p:spPr>
              <a:xfrm>
                <a:off x="14361471" y="478081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D1F4CE2A-5F06-40BA-9AA8-E3073689B372}"/>
                  </a:ext>
                </a:extLst>
              </p:cNvPr>
              <p:cNvSpPr/>
              <p:nvPr/>
            </p:nvSpPr>
            <p:spPr>
              <a:xfrm>
                <a:off x="15048582" y="5086327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ADE1CB87-ABD6-4FB4-9A1D-A4ECECA6D5EA}"/>
                  </a:ext>
                </a:extLst>
              </p:cNvPr>
              <p:cNvSpPr/>
              <p:nvPr/>
            </p:nvSpPr>
            <p:spPr>
              <a:xfrm>
                <a:off x="15207468" y="4499862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F0A9A628-C752-40CD-9289-8F62A39DFC29}"/>
                  </a:ext>
                </a:extLst>
              </p:cNvPr>
              <p:cNvCxnSpPr>
                <a:cxnSpLocks/>
                <a:stCxn id="482" idx="7"/>
                <a:endCxn id="505" idx="3"/>
              </p:cNvCxnSpPr>
              <p:nvPr/>
            </p:nvCxnSpPr>
            <p:spPr>
              <a:xfrm flipV="1">
                <a:off x="14104993" y="5037007"/>
                <a:ext cx="300434" cy="2082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45D4E40C-10D5-486D-A6F1-BDDC0C8C9544}"/>
                  </a:ext>
                </a:extLst>
              </p:cNvPr>
              <p:cNvCxnSpPr>
                <a:cxnSpLocks/>
                <a:stCxn id="505" idx="6"/>
                <a:endCxn id="506" idx="1"/>
              </p:cNvCxnSpPr>
              <p:nvPr/>
            </p:nvCxnSpPr>
            <p:spPr>
              <a:xfrm>
                <a:off x="14661618" y="4930890"/>
                <a:ext cx="430920" cy="1993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E97FBE0-AD59-46FB-82EB-AB44E6F297AE}"/>
                  </a:ext>
                </a:extLst>
              </p:cNvPr>
              <p:cNvCxnSpPr>
                <a:cxnSpLocks/>
                <a:stCxn id="507" idx="4"/>
                <a:endCxn id="506" idx="7"/>
              </p:cNvCxnSpPr>
              <p:nvPr/>
            </p:nvCxnSpPr>
            <p:spPr>
              <a:xfrm flipH="1">
                <a:off x="15304773" y="4800009"/>
                <a:ext cx="52769" cy="3302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291A050-426A-4B42-9DC3-8FFA66E5FEED}"/>
                  </a:ext>
                </a:extLst>
              </p:cNvPr>
              <p:cNvCxnSpPr>
                <a:cxnSpLocks/>
                <a:stCxn id="326" idx="1"/>
                <a:endCxn id="462" idx="3"/>
              </p:cNvCxnSpPr>
              <p:nvPr/>
            </p:nvCxnSpPr>
            <p:spPr>
              <a:xfrm flipV="1">
                <a:off x="7582125" y="4298750"/>
                <a:ext cx="411866" cy="39468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72105F5B-D79B-4209-90DF-99A4C4DCEA84}"/>
                </a:ext>
              </a:extLst>
            </p:cNvPr>
            <p:cNvCxnSpPr>
              <a:cxnSpLocks/>
              <a:stCxn id="218" idx="1"/>
              <a:endCxn id="377" idx="5"/>
            </p:cNvCxnSpPr>
            <p:nvPr/>
          </p:nvCxnSpPr>
          <p:spPr>
            <a:xfrm flipH="1" flipV="1">
              <a:off x="12125170" y="3258859"/>
              <a:ext cx="1558007" cy="640753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098ED621-0E45-44B2-838B-86699F3F230A}"/>
                </a:ext>
              </a:extLst>
            </p:cNvPr>
            <p:cNvCxnSpPr>
              <a:cxnSpLocks/>
              <a:stCxn id="218" idx="2"/>
              <a:endCxn id="469" idx="1"/>
            </p:cNvCxnSpPr>
            <p:nvPr/>
          </p:nvCxnSpPr>
          <p:spPr>
            <a:xfrm flipH="1">
              <a:off x="12131005" y="4121399"/>
              <a:ext cx="1460305" cy="4045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77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2B4C616-FCBA-42E1-8060-FAC27B080E98}"/>
              </a:ext>
            </a:extLst>
          </p:cNvPr>
          <p:cNvSpPr/>
          <p:nvPr/>
        </p:nvSpPr>
        <p:spPr>
          <a:xfrm>
            <a:off x="4370833" y="3194768"/>
            <a:ext cx="275829" cy="2758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CB271C-2D96-495A-B374-74F09B3CF908}"/>
              </a:ext>
            </a:extLst>
          </p:cNvPr>
          <p:cNvCxnSpPr>
            <a:cxnSpLocks/>
            <a:stCxn id="59" idx="7"/>
            <a:endCxn id="62" idx="3"/>
          </p:cNvCxnSpPr>
          <p:nvPr/>
        </p:nvCxnSpPr>
        <p:spPr>
          <a:xfrm flipV="1">
            <a:off x="912296" y="1844441"/>
            <a:ext cx="201615" cy="188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E83A599-76D7-4E1F-A755-7631A016230E}"/>
              </a:ext>
            </a:extLst>
          </p:cNvPr>
          <p:cNvSpPr/>
          <p:nvPr/>
        </p:nvSpPr>
        <p:spPr>
          <a:xfrm>
            <a:off x="1323009" y="1471721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0EF5F4-050A-425F-88FC-636DD5ACF80F}"/>
              </a:ext>
            </a:extLst>
          </p:cNvPr>
          <p:cNvSpPr/>
          <p:nvPr/>
        </p:nvSpPr>
        <p:spPr>
          <a:xfrm>
            <a:off x="759427" y="2006333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5D6B5A6-E12D-4B27-A36C-1660C8136CBB}"/>
              </a:ext>
            </a:extLst>
          </p:cNvPr>
          <p:cNvSpPr/>
          <p:nvPr/>
        </p:nvSpPr>
        <p:spPr>
          <a:xfrm>
            <a:off x="1087682" y="1691572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C4AF38-1EA1-4623-A187-330E313F45EE}"/>
              </a:ext>
            </a:extLst>
          </p:cNvPr>
          <p:cNvSpPr/>
          <p:nvPr/>
        </p:nvSpPr>
        <p:spPr>
          <a:xfrm>
            <a:off x="1547496" y="1237507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F3AB83-DD0E-4405-88BD-206E2CFFF216}"/>
              </a:ext>
            </a:extLst>
          </p:cNvPr>
          <p:cNvCxnSpPr>
            <a:cxnSpLocks/>
            <a:stCxn id="62" idx="7"/>
            <a:endCxn id="58" idx="3"/>
          </p:cNvCxnSpPr>
          <p:nvPr/>
        </p:nvCxnSpPr>
        <p:spPr>
          <a:xfrm flipV="1">
            <a:off x="1240551" y="1611199"/>
            <a:ext cx="106389" cy="106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84D3B9-03E3-4647-A91E-5FBD8A63C255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1462487" y="1390376"/>
            <a:ext cx="111238" cy="105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4F06469-23A8-49F3-90B4-1A9AA24F6DAA}"/>
              </a:ext>
            </a:extLst>
          </p:cNvPr>
          <p:cNvSpPr/>
          <p:nvPr/>
        </p:nvSpPr>
        <p:spPr>
          <a:xfrm>
            <a:off x="1820453" y="988170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04BB53-6F9D-4942-A838-3274400142BB}"/>
              </a:ext>
            </a:extLst>
          </p:cNvPr>
          <p:cNvCxnSpPr>
            <a:cxnSpLocks/>
            <a:stCxn id="63" idx="7"/>
            <a:endCxn id="66" idx="3"/>
          </p:cNvCxnSpPr>
          <p:nvPr/>
        </p:nvCxnSpPr>
        <p:spPr>
          <a:xfrm flipV="1">
            <a:off x="1700365" y="1127648"/>
            <a:ext cx="144018" cy="136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156952D-0C0A-44CF-A1C8-ECA52B18BAEF}"/>
              </a:ext>
            </a:extLst>
          </p:cNvPr>
          <p:cNvSpPr/>
          <p:nvPr/>
        </p:nvSpPr>
        <p:spPr>
          <a:xfrm>
            <a:off x="2059364" y="1241368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CCB11A-81A1-46C3-89DB-F462A7646154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1959930" y="1127648"/>
            <a:ext cx="125662" cy="139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070FFAB-89CD-498F-9FE6-D2C0CA845F29}"/>
              </a:ext>
            </a:extLst>
          </p:cNvPr>
          <p:cNvSpPr/>
          <p:nvPr/>
        </p:nvSpPr>
        <p:spPr>
          <a:xfrm>
            <a:off x="2334151" y="1522807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32EE88-0F67-4BF4-9FB7-7FDB06248FD4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2212232" y="1394237"/>
            <a:ext cx="145849" cy="152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C4C8AB7-4926-4042-95C9-F639F234A358}"/>
              </a:ext>
            </a:extLst>
          </p:cNvPr>
          <p:cNvSpPr/>
          <p:nvPr/>
        </p:nvSpPr>
        <p:spPr>
          <a:xfrm>
            <a:off x="2570406" y="1773098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2DB894-43BB-4794-B8E9-A4A737FF9834}"/>
              </a:ext>
            </a:extLst>
          </p:cNvPr>
          <p:cNvCxnSpPr>
            <a:cxnSpLocks/>
            <a:stCxn id="72" idx="1"/>
            <a:endCxn id="70" idx="5"/>
          </p:cNvCxnSpPr>
          <p:nvPr/>
        </p:nvCxnSpPr>
        <p:spPr>
          <a:xfrm flipH="1" flipV="1">
            <a:off x="2473629" y="1662284"/>
            <a:ext cx="123005" cy="137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51E0E7D-3CF9-46A6-B23D-229B979AD749}"/>
              </a:ext>
            </a:extLst>
          </p:cNvPr>
          <p:cNvSpPr/>
          <p:nvPr/>
        </p:nvSpPr>
        <p:spPr>
          <a:xfrm>
            <a:off x="2825562" y="2042884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68C012-4E70-4629-AF77-FC6E15927499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2723274" y="1925966"/>
            <a:ext cx="126218" cy="140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DDFA7A-13F6-42BE-A98A-FA99014FF141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2965040" y="2182362"/>
            <a:ext cx="138980" cy="147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0636F43-BDB6-45D9-B6E0-C56A9E6AF32D}"/>
              </a:ext>
            </a:extLst>
          </p:cNvPr>
          <p:cNvSpPr/>
          <p:nvPr/>
        </p:nvSpPr>
        <p:spPr>
          <a:xfrm>
            <a:off x="3080090" y="2306415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E410A90-B8F3-4268-9E1A-F9D1B1305EFC}"/>
              </a:ext>
            </a:extLst>
          </p:cNvPr>
          <p:cNvSpPr/>
          <p:nvPr/>
        </p:nvSpPr>
        <p:spPr>
          <a:xfrm>
            <a:off x="3586689" y="2813944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0082961-7109-4577-9B74-76347B49D1ED}"/>
              </a:ext>
            </a:extLst>
          </p:cNvPr>
          <p:cNvSpPr/>
          <p:nvPr/>
        </p:nvSpPr>
        <p:spPr>
          <a:xfrm>
            <a:off x="3319810" y="2549141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DFECE8B-8785-4C22-B9FB-C52D3AFB4C03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3219568" y="2445893"/>
            <a:ext cx="126470" cy="129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9B8D34-8858-48B4-8765-F11CA6DAF151}"/>
              </a:ext>
            </a:extLst>
          </p:cNvPr>
          <p:cNvCxnSpPr>
            <a:cxnSpLocks/>
            <a:stCxn id="78" idx="1"/>
            <a:endCxn id="79" idx="5"/>
          </p:cNvCxnSpPr>
          <p:nvPr/>
        </p:nvCxnSpPr>
        <p:spPr>
          <a:xfrm flipH="1" flipV="1">
            <a:off x="3472678" y="2702010"/>
            <a:ext cx="137941" cy="135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75F634-3BEA-41EC-B5C6-877B68340B47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H="1" flipV="1">
            <a:off x="4459206" y="4342897"/>
            <a:ext cx="201615" cy="188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54C2BB-C45A-4B12-99B3-9837C24BBAAB}"/>
              </a:ext>
            </a:extLst>
          </p:cNvPr>
          <p:cNvSpPr/>
          <p:nvPr/>
        </p:nvSpPr>
        <p:spPr>
          <a:xfrm flipH="1">
            <a:off x="4086699" y="3970177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EDA144-BEB6-4FDD-A255-35F50597364D}"/>
              </a:ext>
            </a:extLst>
          </p:cNvPr>
          <p:cNvSpPr/>
          <p:nvPr/>
        </p:nvSpPr>
        <p:spPr>
          <a:xfrm flipH="1">
            <a:off x="4634592" y="4504789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C8D1B7-CDF8-4DFA-81CA-C2F6403E1544}"/>
              </a:ext>
            </a:extLst>
          </p:cNvPr>
          <p:cNvSpPr/>
          <p:nvPr/>
        </p:nvSpPr>
        <p:spPr>
          <a:xfrm flipH="1">
            <a:off x="4306337" y="4190028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269389-7389-45ED-8ED1-21017EBB13D4}"/>
              </a:ext>
            </a:extLst>
          </p:cNvPr>
          <p:cNvSpPr/>
          <p:nvPr/>
        </p:nvSpPr>
        <p:spPr>
          <a:xfrm flipH="1">
            <a:off x="3846523" y="3735962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D7E7F8-ECE2-4F1E-84DA-39488BF47104}"/>
              </a:ext>
            </a:extLst>
          </p:cNvPr>
          <p:cNvCxnSpPr>
            <a:cxnSpLocks/>
            <a:stCxn id="13" idx="7"/>
            <a:endCxn id="9" idx="3"/>
          </p:cNvCxnSpPr>
          <p:nvPr/>
        </p:nvCxnSpPr>
        <p:spPr>
          <a:xfrm flipH="1" flipV="1">
            <a:off x="4226176" y="4109655"/>
            <a:ext cx="106389" cy="106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7A0D8C-B0EE-47FD-A3D6-5E6D7BE78913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H="1" flipV="1">
            <a:off x="3999391" y="3888831"/>
            <a:ext cx="111238" cy="105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A30B07A-517D-4F08-A9B5-610F855D89D6}"/>
              </a:ext>
            </a:extLst>
          </p:cNvPr>
          <p:cNvSpPr/>
          <p:nvPr/>
        </p:nvSpPr>
        <p:spPr>
          <a:xfrm flipH="1">
            <a:off x="3589255" y="3486626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A68FAA-EFFC-4483-AC88-430742618EF2}"/>
              </a:ext>
            </a:extLst>
          </p:cNvPr>
          <p:cNvCxnSpPr>
            <a:cxnSpLocks/>
            <a:stCxn id="14" idx="7"/>
            <a:endCxn id="17" idx="3"/>
          </p:cNvCxnSpPr>
          <p:nvPr/>
        </p:nvCxnSpPr>
        <p:spPr>
          <a:xfrm flipH="1" flipV="1">
            <a:off x="3728733" y="3626104"/>
            <a:ext cx="144018" cy="136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96C969F-4559-44CE-826A-C309B784E965}"/>
              </a:ext>
            </a:extLst>
          </p:cNvPr>
          <p:cNvSpPr/>
          <p:nvPr/>
        </p:nvSpPr>
        <p:spPr>
          <a:xfrm flipH="1">
            <a:off x="3334655" y="3739824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1F6464-24CA-4F63-ADC3-8331D346BE99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V="1">
            <a:off x="3487524" y="3626104"/>
            <a:ext cx="125662" cy="139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7677277-E69D-4B16-B4CD-4BF7D9065649}"/>
              </a:ext>
            </a:extLst>
          </p:cNvPr>
          <p:cNvSpPr/>
          <p:nvPr/>
        </p:nvSpPr>
        <p:spPr>
          <a:xfrm flipH="1">
            <a:off x="3075557" y="4021262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45FC03-F5D3-49ED-909E-7171C5CE26E7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V="1">
            <a:off x="3215035" y="3892693"/>
            <a:ext cx="145849" cy="152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AAFFBB-34D0-4771-9A6E-03A22E392230}"/>
              </a:ext>
            </a:extLst>
          </p:cNvPr>
          <p:cNvSpPr/>
          <p:nvPr/>
        </p:nvSpPr>
        <p:spPr>
          <a:xfrm flipH="1">
            <a:off x="2823613" y="4271553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950ED2-14D7-4DB6-8336-4B9A99BADF75}"/>
              </a:ext>
            </a:extLst>
          </p:cNvPr>
          <p:cNvCxnSpPr>
            <a:cxnSpLocks/>
            <a:stCxn id="23" idx="1"/>
            <a:endCxn id="21" idx="5"/>
          </p:cNvCxnSpPr>
          <p:nvPr/>
        </p:nvCxnSpPr>
        <p:spPr>
          <a:xfrm flipV="1">
            <a:off x="2976482" y="4160740"/>
            <a:ext cx="123005" cy="137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3BAA9D-1473-4F34-9CBA-C028708038FE}"/>
              </a:ext>
            </a:extLst>
          </p:cNvPr>
          <p:cNvSpPr/>
          <p:nvPr/>
        </p:nvSpPr>
        <p:spPr>
          <a:xfrm flipH="1">
            <a:off x="2584145" y="4541340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9F4BBB-9981-4194-940C-5ACB4E734A0E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V="1">
            <a:off x="2723623" y="4424422"/>
            <a:ext cx="126218" cy="140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FE7307-8525-4192-8E21-25468E1F2B69}"/>
              </a:ext>
            </a:extLst>
          </p:cNvPr>
          <p:cNvCxnSpPr>
            <a:cxnSpLocks/>
            <a:stCxn id="28" idx="1"/>
            <a:endCxn id="25" idx="5"/>
          </p:cNvCxnSpPr>
          <p:nvPr/>
        </p:nvCxnSpPr>
        <p:spPr>
          <a:xfrm flipV="1">
            <a:off x="2469095" y="4680817"/>
            <a:ext cx="138980" cy="147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8537A2-142A-450D-9158-3468CD4E0CFA}"/>
              </a:ext>
            </a:extLst>
          </p:cNvPr>
          <p:cNvSpPr/>
          <p:nvPr/>
        </p:nvSpPr>
        <p:spPr>
          <a:xfrm flipH="1">
            <a:off x="2329618" y="4804871"/>
            <a:ext cx="163408" cy="1634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959F09-CBDA-44C5-B707-699F89BB45E0}"/>
              </a:ext>
            </a:extLst>
          </p:cNvPr>
          <p:cNvSpPr/>
          <p:nvPr/>
        </p:nvSpPr>
        <p:spPr>
          <a:xfrm flipH="1">
            <a:off x="2074209" y="5047597"/>
            <a:ext cx="179097" cy="1790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402BC5-ACD4-4F63-BF05-683E164747DA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>
          <a:xfrm flipV="1">
            <a:off x="2227078" y="4944348"/>
            <a:ext cx="126470" cy="129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EDC96B-DEEA-4A14-82D2-67E5799D3F0F}"/>
              </a:ext>
            </a:extLst>
          </p:cNvPr>
          <p:cNvCxnSpPr>
            <a:cxnSpLocks/>
            <a:stCxn id="3" idx="1"/>
            <a:endCxn id="78" idx="5"/>
          </p:cNvCxnSpPr>
          <p:nvPr/>
        </p:nvCxnSpPr>
        <p:spPr>
          <a:xfrm flipH="1" flipV="1">
            <a:off x="3726167" y="2953422"/>
            <a:ext cx="685060" cy="281741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6A445F-9262-4188-A8A9-0DAAEB77D389}"/>
              </a:ext>
            </a:extLst>
          </p:cNvPr>
          <p:cNvCxnSpPr>
            <a:cxnSpLocks/>
            <a:stCxn id="3" idx="2"/>
            <a:endCxn id="17" idx="1"/>
          </p:cNvCxnSpPr>
          <p:nvPr/>
        </p:nvCxnSpPr>
        <p:spPr>
          <a:xfrm flipH="1">
            <a:off x="3728733" y="3332683"/>
            <a:ext cx="642100" cy="177874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CB207DB-C106-4817-AB19-B86A2FBD621C}"/>
              </a:ext>
            </a:extLst>
          </p:cNvPr>
          <p:cNvGrpSpPr/>
          <p:nvPr/>
        </p:nvGrpSpPr>
        <p:grpSpPr>
          <a:xfrm>
            <a:off x="6217191" y="806199"/>
            <a:ext cx="4664586" cy="4649918"/>
            <a:chOff x="4628534" y="-1606524"/>
            <a:chExt cx="10713973" cy="10680283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44B8A3B-1E0D-4A8D-9FC8-68F084D552BC}"/>
                </a:ext>
              </a:extLst>
            </p:cNvPr>
            <p:cNvSpPr/>
            <p:nvPr/>
          </p:nvSpPr>
          <p:spPr>
            <a:xfrm>
              <a:off x="13591310" y="3807745"/>
              <a:ext cx="627308" cy="6273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3851B60-FF8A-49AA-97F6-39886E1E030E}"/>
                </a:ext>
              </a:extLst>
            </p:cNvPr>
            <p:cNvGrpSpPr/>
            <p:nvPr/>
          </p:nvGrpSpPr>
          <p:grpSpPr>
            <a:xfrm>
              <a:off x="4628534" y="-1606524"/>
              <a:ext cx="10713973" cy="10680283"/>
              <a:chOff x="7184857" y="1239633"/>
              <a:chExt cx="10713973" cy="10680283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7A00B5A0-743F-4B2B-87F2-C7964862717B}"/>
                  </a:ext>
                </a:extLst>
              </p:cNvPr>
              <p:cNvCxnSpPr>
                <a:cxnSpLocks/>
                <a:stCxn id="275" idx="7"/>
                <a:endCxn id="278" idx="3"/>
              </p:cNvCxnSpPr>
              <p:nvPr/>
            </p:nvCxnSpPr>
            <p:spPr>
              <a:xfrm flipV="1">
                <a:off x="8282005" y="3582901"/>
                <a:ext cx="458525" cy="42783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5C11AF0-158A-499D-A764-6D61E1BE8240}"/>
                  </a:ext>
                </a:extLst>
              </p:cNvPr>
              <p:cNvSpPr/>
              <p:nvPr/>
            </p:nvSpPr>
            <p:spPr>
              <a:xfrm>
                <a:off x="9216076" y="2735238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0B2DF1A-D01C-4FD1-922E-99309E352874}"/>
                  </a:ext>
                </a:extLst>
              </p:cNvPr>
              <p:cNvSpPr/>
              <p:nvPr/>
            </p:nvSpPr>
            <p:spPr>
              <a:xfrm>
                <a:off x="7934341" y="395108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77DD3D3A-93B7-46E4-A0FF-F856B506ACA9}"/>
                  </a:ext>
                </a:extLst>
              </p:cNvPr>
              <p:cNvSpPr/>
              <p:nvPr/>
            </p:nvSpPr>
            <p:spPr>
              <a:xfrm>
                <a:off x="8704442" y="420036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24405B71-A1AB-4FCB-BCD0-5D08EFDBB847}"/>
                  </a:ext>
                </a:extLst>
              </p:cNvPr>
              <p:cNvCxnSpPr>
                <a:cxnSpLocks/>
                <a:stCxn id="275" idx="6"/>
                <a:endCxn id="276" idx="1"/>
              </p:cNvCxnSpPr>
              <p:nvPr/>
            </p:nvCxnSpPr>
            <p:spPr>
              <a:xfrm>
                <a:off x="8341655" y="4154743"/>
                <a:ext cx="406743" cy="895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B9100CC-F1BF-45A1-A5BF-C7E47131AEA8}"/>
                  </a:ext>
                </a:extLst>
              </p:cNvPr>
              <p:cNvSpPr/>
              <p:nvPr/>
            </p:nvSpPr>
            <p:spPr>
              <a:xfrm>
                <a:off x="8680880" y="323523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D2CFEA02-541E-4578-868D-9A7D1ECD2275}"/>
                  </a:ext>
                </a:extLst>
              </p:cNvPr>
              <p:cNvSpPr/>
              <p:nvPr/>
            </p:nvSpPr>
            <p:spPr>
              <a:xfrm>
                <a:off x="9726619" y="2202572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D69B1640-D5C1-43A1-94CD-6A51BDC61117}"/>
                  </a:ext>
                </a:extLst>
              </p:cNvPr>
              <p:cNvCxnSpPr>
                <a:cxnSpLocks/>
                <a:stCxn id="278" idx="7"/>
                <a:endCxn id="274" idx="3"/>
              </p:cNvCxnSpPr>
              <p:nvPr/>
            </p:nvCxnSpPr>
            <p:spPr>
              <a:xfrm flipV="1">
                <a:off x="9028544" y="3052447"/>
                <a:ext cx="241956" cy="2424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E22AA4EA-4870-4554-82FD-9DA3A6518CA3}"/>
                  </a:ext>
                </a:extLst>
              </p:cNvPr>
              <p:cNvCxnSpPr>
                <a:cxnSpLocks/>
                <a:stCxn id="274" idx="7"/>
                <a:endCxn id="279" idx="3"/>
              </p:cNvCxnSpPr>
              <p:nvPr/>
            </p:nvCxnSpPr>
            <p:spPr>
              <a:xfrm flipV="1">
                <a:off x="9533285" y="2550236"/>
                <a:ext cx="252984" cy="2394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34EAE64-CE34-45B9-B9AF-CD9424B6C8EE}"/>
                  </a:ext>
                </a:extLst>
              </p:cNvPr>
              <p:cNvSpPr/>
              <p:nvPr/>
            </p:nvSpPr>
            <p:spPr>
              <a:xfrm>
                <a:off x="10347394" y="1635515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B3E5B3E7-5F3E-4221-84AE-2C7EFC465EE9}"/>
                  </a:ext>
                </a:extLst>
              </p:cNvPr>
              <p:cNvCxnSpPr>
                <a:cxnSpLocks/>
                <a:stCxn id="279" idx="7"/>
                <a:endCxn id="282" idx="3"/>
              </p:cNvCxnSpPr>
              <p:nvPr/>
            </p:nvCxnSpPr>
            <p:spPr>
              <a:xfrm flipV="1">
                <a:off x="10074283" y="1952724"/>
                <a:ext cx="327535" cy="30949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39F2AE34-5865-459D-B5C6-A3FE4E36D4A9}"/>
                  </a:ext>
                </a:extLst>
              </p:cNvPr>
              <p:cNvSpPr/>
              <p:nvPr/>
            </p:nvSpPr>
            <p:spPr>
              <a:xfrm>
                <a:off x="10890741" y="2211354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F47DD551-299A-436D-B330-EE218A9EE99F}"/>
                  </a:ext>
                </a:extLst>
              </p:cNvPr>
              <p:cNvCxnSpPr>
                <a:cxnSpLocks/>
                <a:stCxn id="284" idx="1"/>
                <a:endCxn id="282" idx="5"/>
              </p:cNvCxnSpPr>
              <p:nvPr/>
            </p:nvCxnSpPr>
            <p:spPr>
              <a:xfrm flipH="1" flipV="1">
                <a:off x="10664603" y="1952724"/>
                <a:ext cx="285788" cy="3182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9EA8CE0C-2AD9-47D4-AF00-AB5DC28510D7}"/>
                  </a:ext>
                </a:extLst>
              </p:cNvPr>
              <p:cNvSpPr/>
              <p:nvPr/>
            </p:nvSpPr>
            <p:spPr>
              <a:xfrm>
                <a:off x="11515680" y="2851419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F1080A54-0E3C-4831-A087-F1421BAAD3FF}"/>
                  </a:ext>
                </a:extLst>
              </p:cNvPr>
              <p:cNvCxnSpPr>
                <a:cxnSpLocks/>
                <a:stCxn id="286" idx="1"/>
                <a:endCxn id="284" idx="5"/>
              </p:cNvCxnSpPr>
              <p:nvPr/>
            </p:nvCxnSpPr>
            <p:spPr>
              <a:xfrm flipH="1" flipV="1">
                <a:off x="11238405" y="2559018"/>
                <a:ext cx="331699" cy="34682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196D4B25-2F6E-4DC5-9550-30B10033EB1E}"/>
                  </a:ext>
                </a:extLst>
              </p:cNvPr>
              <p:cNvSpPr/>
              <p:nvPr/>
            </p:nvSpPr>
            <p:spPr>
              <a:xfrm>
                <a:off x="12052986" y="342064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A8C68161-5290-43F3-BF1B-D08347D94004}"/>
                  </a:ext>
                </a:extLst>
              </p:cNvPr>
              <p:cNvCxnSpPr>
                <a:cxnSpLocks/>
                <a:stCxn id="288" idx="1"/>
                <a:endCxn id="286" idx="5"/>
              </p:cNvCxnSpPr>
              <p:nvPr/>
            </p:nvCxnSpPr>
            <p:spPr>
              <a:xfrm flipH="1" flipV="1">
                <a:off x="11832889" y="3168628"/>
                <a:ext cx="279747" cy="31166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07A62CF4-1E78-44E5-AEDE-ED52F9E8EBA7}"/>
                  </a:ext>
                </a:extLst>
              </p:cNvPr>
              <p:cNvSpPr/>
              <p:nvPr/>
            </p:nvSpPr>
            <p:spPr>
              <a:xfrm>
                <a:off x="12633280" y="403421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1BAE0B7-4213-46E1-BF11-9E4188B81F87}"/>
                  </a:ext>
                </a:extLst>
              </p:cNvPr>
              <p:cNvCxnSpPr>
                <a:cxnSpLocks/>
                <a:stCxn id="290" idx="1"/>
                <a:endCxn id="288" idx="5"/>
              </p:cNvCxnSpPr>
              <p:nvPr/>
            </p:nvCxnSpPr>
            <p:spPr>
              <a:xfrm flipH="1" flipV="1">
                <a:off x="12400650" y="3768311"/>
                <a:ext cx="287054" cy="3203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0ABA98CD-4986-4982-A199-D9833CF4CE67}"/>
                  </a:ext>
                </a:extLst>
              </p:cNvPr>
              <p:cNvCxnSpPr>
                <a:cxnSpLocks/>
                <a:stCxn id="293" idx="1"/>
                <a:endCxn id="290" idx="5"/>
              </p:cNvCxnSpPr>
              <p:nvPr/>
            </p:nvCxnSpPr>
            <p:spPr>
              <a:xfrm flipH="1" flipV="1">
                <a:off x="12950489" y="4351422"/>
                <a:ext cx="316078" cy="3365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92E1FE9E-0894-4368-82C0-0CA3E6008110}"/>
                  </a:ext>
                </a:extLst>
              </p:cNvPr>
              <p:cNvSpPr/>
              <p:nvPr/>
            </p:nvSpPr>
            <p:spPr>
              <a:xfrm>
                <a:off x="13212143" y="4633552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6401FCAD-FADF-4E50-9C66-DD23481F9DB5}"/>
                  </a:ext>
                </a:extLst>
              </p:cNvPr>
              <p:cNvSpPr/>
              <p:nvPr/>
            </p:nvSpPr>
            <p:spPr>
              <a:xfrm>
                <a:off x="14364284" y="5787807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829A9C3-0C5A-4E7B-83BC-608221F162BF}"/>
                  </a:ext>
                </a:extLst>
              </p:cNvPr>
              <p:cNvSpPr/>
              <p:nvPr/>
            </p:nvSpPr>
            <p:spPr>
              <a:xfrm>
                <a:off x="13757329" y="518557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F48F0072-C152-43BE-A6CB-D36CA08AAEE1}"/>
                  </a:ext>
                </a:extLst>
              </p:cNvPr>
              <p:cNvCxnSpPr>
                <a:cxnSpLocks/>
                <a:stCxn id="295" idx="1"/>
                <a:endCxn id="293" idx="5"/>
              </p:cNvCxnSpPr>
              <p:nvPr/>
            </p:nvCxnSpPr>
            <p:spPr>
              <a:xfrm flipH="1" flipV="1">
                <a:off x="13529352" y="4950761"/>
                <a:ext cx="287627" cy="2944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240782D4-AD74-4D3E-9AB7-467E6AB3F391}"/>
                  </a:ext>
                </a:extLst>
              </p:cNvPr>
              <p:cNvCxnSpPr>
                <a:cxnSpLocks/>
                <a:stCxn id="294" idx="1"/>
                <a:endCxn id="295" idx="5"/>
              </p:cNvCxnSpPr>
              <p:nvPr/>
            </p:nvCxnSpPr>
            <p:spPr>
              <a:xfrm flipH="1" flipV="1">
                <a:off x="14104993" y="5533240"/>
                <a:ext cx="313715" cy="30899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651A2DCA-04F1-44AB-96B7-1B4F6EABF6F5}"/>
                  </a:ext>
                </a:extLst>
              </p:cNvPr>
              <p:cNvSpPr/>
              <p:nvPr/>
            </p:nvSpPr>
            <p:spPr>
              <a:xfrm>
                <a:off x="8911814" y="4682554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769014A4-895B-4043-9D32-0505C494E229}"/>
                  </a:ext>
                </a:extLst>
              </p:cNvPr>
              <p:cNvSpPr/>
              <p:nvPr/>
            </p:nvSpPr>
            <p:spPr>
              <a:xfrm>
                <a:off x="8266511" y="486127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6644562F-F440-48EA-8FCC-8EFA824B67DA}"/>
                  </a:ext>
                </a:extLst>
              </p:cNvPr>
              <p:cNvSpPr/>
              <p:nvPr/>
            </p:nvSpPr>
            <p:spPr>
              <a:xfrm>
                <a:off x="8258996" y="2982888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DC427BAB-586B-4E22-90E4-7E00392B6ABD}"/>
                  </a:ext>
                </a:extLst>
              </p:cNvPr>
              <p:cNvSpPr/>
              <p:nvPr/>
            </p:nvSpPr>
            <p:spPr>
              <a:xfrm>
                <a:off x="7636549" y="288716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2AD5DBC-A62F-42E2-9132-FE4F3755887D}"/>
                  </a:ext>
                </a:extLst>
              </p:cNvPr>
              <p:cNvSpPr/>
              <p:nvPr/>
            </p:nvSpPr>
            <p:spPr>
              <a:xfrm>
                <a:off x="8077176" y="238904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298BF66E-611F-4DB9-80E2-1E63685F8A49}"/>
                  </a:ext>
                </a:extLst>
              </p:cNvPr>
              <p:cNvSpPr/>
              <p:nvPr/>
            </p:nvSpPr>
            <p:spPr>
              <a:xfrm>
                <a:off x="10249733" y="2792319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AA28216C-FD1E-4B48-8459-84F3386820D9}"/>
                  </a:ext>
                </a:extLst>
              </p:cNvPr>
              <p:cNvCxnSpPr>
                <a:cxnSpLocks/>
                <a:stCxn id="276" idx="5"/>
                <a:endCxn id="298" idx="0"/>
              </p:cNvCxnSpPr>
              <p:nvPr/>
            </p:nvCxnSpPr>
            <p:spPr>
              <a:xfrm>
                <a:off x="8960633" y="4456557"/>
                <a:ext cx="101255" cy="22599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48140E59-88ED-4F75-BA7A-CF5696F93E3A}"/>
                  </a:ext>
                </a:extLst>
              </p:cNvPr>
              <p:cNvCxnSpPr>
                <a:cxnSpLocks/>
                <a:stCxn id="299" idx="6"/>
                <a:endCxn id="298" idx="3"/>
              </p:cNvCxnSpPr>
              <p:nvPr/>
            </p:nvCxnSpPr>
            <p:spPr>
              <a:xfrm flipV="1">
                <a:off x="8566658" y="4938745"/>
                <a:ext cx="389112" cy="72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5F474AEC-89C4-4283-959D-E205D753534B}"/>
                  </a:ext>
                </a:extLst>
              </p:cNvPr>
              <p:cNvCxnSpPr>
                <a:cxnSpLocks/>
                <a:stCxn id="300" idx="5"/>
                <a:endCxn id="278" idx="1"/>
              </p:cNvCxnSpPr>
              <p:nvPr/>
            </p:nvCxnSpPr>
            <p:spPr>
              <a:xfrm>
                <a:off x="8515187" y="3239079"/>
                <a:ext cx="225343" cy="558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C3839144-A66B-4CB4-8E18-66F9E93CDD7C}"/>
                  </a:ext>
                </a:extLst>
              </p:cNvPr>
              <p:cNvCxnSpPr>
                <a:cxnSpLocks/>
                <a:stCxn id="301" idx="5"/>
                <a:endCxn id="300" idx="2"/>
              </p:cNvCxnSpPr>
              <p:nvPr/>
            </p:nvCxnSpPr>
            <p:spPr>
              <a:xfrm flipV="1">
                <a:off x="7892740" y="3132962"/>
                <a:ext cx="366256" cy="103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70D73232-8934-4EAD-BCDA-85D85111E809}"/>
                  </a:ext>
                </a:extLst>
              </p:cNvPr>
              <p:cNvCxnSpPr>
                <a:cxnSpLocks/>
                <a:stCxn id="301" idx="7"/>
                <a:endCxn id="302" idx="3"/>
              </p:cNvCxnSpPr>
              <p:nvPr/>
            </p:nvCxnSpPr>
            <p:spPr>
              <a:xfrm flipV="1">
                <a:off x="7892740" y="2645237"/>
                <a:ext cx="228392" cy="28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6658EE5-9A57-4C0A-B166-A991AD0A5199}"/>
                  </a:ext>
                </a:extLst>
              </p:cNvPr>
              <p:cNvCxnSpPr>
                <a:cxnSpLocks/>
                <a:stCxn id="279" idx="5"/>
                <a:endCxn id="303" idx="1"/>
              </p:cNvCxnSpPr>
              <p:nvPr/>
            </p:nvCxnSpPr>
            <p:spPr>
              <a:xfrm>
                <a:off x="10074283" y="2550236"/>
                <a:ext cx="219406" cy="2860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0957B662-A2DD-4F2C-B71C-ABDF84C04BA1}"/>
                  </a:ext>
                </a:extLst>
              </p:cNvPr>
              <p:cNvSpPr/>
              <p:nvPr/>
            </p:nvSpPr>
            <p:spPr>
              <a:xfrm>
                <a:off x="11177254" y="177410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C45F4EA0-E155-411A-99A1-62233C417DA0}"/>
                  </a:ext>
                </a:extLst>
              </p:cNvPr>
              <p:cNvSpPr/>
              <p:nvPr/>
            </p:nvSpPr>
            <p:spPr>
              <a:xfrm>
                <a:off x="11365606" y="128238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8082D15B-E43F-44D4-8F15-C25A8EE01CEE}"/>
                  </a:ext>
                </a:extLst>
              </p:cNvPr>
              <p:cNvSpPr/>
              <p:nvPr/>
            </p:nvSpPr>
            <p:spPr>
              <a:xfrm>
                <a:off x="12037066" y="1239633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A2A5977-171B-473E-8D0E-9146D15D37B2}"/>
                  </a:ext>
                </a:extLst>
              </p:cNvPr>
              <p:cNvCxnSpPr>
                <a:cxnSpLocks/>
                <a:stCxn id="284" idx="0"/>
                <a:endCxn id="310" idx="3"/>
              </p:cNvCxnSpPr>
              <p:nvPr/>
            </p:nvCxnSpPr>
            <p:spPr>
              <a:xfrm flipV="1">
                <a:off x="11094398" y="2030296"/>
                <a:ext cx="126812" cy="1810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A36FA20-DEB7-4275-907A-91157DF2C33C}"/>
                  </a:ext>
                </a:extLst>
              </p:cNvPr>
              <p:cNvCxnSpPr>
                <a:cxnSpLocks/>
                <a:stCxn id="310" idx="0"/>
                <a:endCxn id="311" idx="3"/>
              </p:cNvCxnSpPr>
              <p:nvPr/>
            </p:nvCxnSpPr>
            <p:spPr>
              <a:xfrm flipV="1">
                <a:off x="11327328" y="1538576"/>
                <a:ext cx="82234" cy="2355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0F838ACE-3B75-4D5E-970C-E9A6B1BB5FB8}"/>
                  </a:ext>
                </a:extLst>
              </p:cNvPr>
              <p:cNvCxnSpPr>
                <a:cxnSpLocks/>
                <a:stCxn id="311" idx="7"/>
                <a:endCxn id="312" idx="2"/>
              </p:cNvCxnSpPr>
              <p:nvPr/>
            </p:nvCxnSpPr>
            <p:spPr>
              <a:xfrm>
                <a:off x="11621797" y="1326341"/>
                <a:ext cx="415269" cy="633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19CDFBF4-248B-4F31-8494-ED08F392D99A}"/>
                  </a:ext>
                </a:extLst>
              </p:cNvPr>
              <p:cNvSpPr/>
              <p:nvPr/>
            </p:nvSpPr>
            <p:spPr>
              <a:xfrm>
                <a:off x="12644986" y="300350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B6688006-5683-45F3-8EBE-8F9986704987}"/>
                  </a:ext>
                </a:extLst>
              </p:cNvPr>
              <p:cNvCxnSpPr>
                <a:cxnSpLocks/>
                <a:stCxn id="288" idx="7"/>
                <a:endCxn id="316" idx="3"/>
              </p:cNvCxnSpPr>
              <p:nvPr/>
            </p:nvCxnSpPr>
            <p:spPr>
              <a:xfrm flipV="1">
                <a:off x="12400650" y="3259692"/>
                <a:ext cx="288292" cy="220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F8793886-C1D0-4FB4-9AB5-FAC6B426EE90}"/>
                  </a:ext>
                </a:extLst>
              </p:cNvPr>
              <p:cNvSpPr/>
              <p:nvPr/>
            </p:nvSpPr>
            <p:spPr>
              <a:xfrm>
                <a:off x="14361471" y="478081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7CD71A55-0C76-4422-9BFF-6C4754C676C4}"/>
                  </a:ext>
                </a:extLst>
              </p:cNvPr>
              <p:cNvSpPr/>
              <p:nvPr/>
            </p:nvSpPr>
            <p:spPr>
              <a:xfrm>
                <a:off x="15048582" y="5086327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6D13CBBF-ED5C-4EF7-BF1F-0ED813280AF1}"/>
                  </a:ext>
                </a:extLst>
              </p:cNvPr>
              <p:cNvSpPr/>
              <p:nvPr/>
            </p:nvSpPr>
            <p:spPr>
              <a:xfrm>
                <a:off x="15207468" y="4499862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D2612F4B-9193-449A-BA63-B7E2F6F2AA2F}"/>
                  </a:ext>
                </a:extLst>
              </p:cNvPr>
              <p:cNvCxnSpPr>
                <a:cxnSpLocks/>
                <a:stCxn id="295" idx="7"/>
                <a:endCxn id="318" idx="3"/>
              </p:cNvCxnSpPr>
              <p:nvPr/>
            </p:nvCxnSpPr>
            <p:spPr>
              <a:xfrm flipV="1">
                <a:off x="14104993" y="5037007"/>
                <a:ext cx="300434" cy="2082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4FE6A075-34A5-4C85-A9F7-22E2E6FE9DF7}"/>
                  </a:ext>
                </a:extLst>
              </p:cNvPr>
              <p:cNvCxnSpPr>
                <a:cxnSpLocks/>
                <a:stCxn id="318" idx="6"/>
                <a:endCxn id="319" idx="1"/>
              </p:cNvCxnSpPr>
              <p:nvPr/>
            </p:nvCxnSpPr>
            <p:spPr>
              <a:xfrm>
                <a:off x="14661618" y="4930890"/>
                <a:ext cx="430920" cy="1993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BAF9A6E0-6C2D-4FAB-9107-BD4CDB409238}"/>
                  </a:ext>
                </a:extLst>
              </p:cNvPr>
              <p:cNvCxnSpPr>
                <a:cxnSpLocks/>
                <a:stCxn id="320" idx="4"/>
                <a:endCxn id="319" idx="7"/>
              </p:cNvCxnSpPr>
              <p:nvPr/>
            </p:nvCxnSpPr>
            <p:spPr>
              <a:xfrm flipH="1">
                <a:off x="15304773" y="4800009"/>
                <a:ext cx="52769" cy="3302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500D52F2-E1E4-42A3-8D10-0158246841F4}"/>
                  </a:ext>
                </a:extLst>
              </p:cNvPr>
              <p:cNvSpPr/>
              <p:nvPr/>
            </p:nvSpPr>
            <p:spPr>
              <a:xfrm>
                <a:off x="7184857" y="470927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1DD90231-E069-4EF1-B25E-92124D68BD75}"/>
                  </a:ext>
                </a:extLst>
              </p:cNvPr>
              <p:cNvCxnSpPr>
                <a:cxnSpLocks/>
                <a:stCxn id="324" idx="7"/>
                <a:endCxn id="275" idx="3"/>
              </p:cNvCxnSpPr>
              <p:nvPr/>
            </p:nvCxnSpPr>
            <p:spPr>
              <a:xfrm flipV="1">
                <a:off x="7502066" y="4298750"/>
                <a:ext cx="491925" cy="46494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32DEDAFD-D89F-431F-91D9-6C8141A1BC70}"/>
                  </a:ext>
                </a:extLst>
              </p:cNvPr>
              <p:cNvSpPr/>
              <p:nvPr/>
            </p:nvSpPr>
            <p:spPr>
              <a:xfrm>
                <a:off x="10316115" y="1154828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3F55C07E-B7BC-4D78-A124-143874899232}"/>
                  </a:ext>
                </a:extLst>
              </p:cNvPr>
              <p:cNvCxnSpPr>
                <a:cxnSpLocks/>
                <a:stCxn id="326" idx="7"/>
                <a:endCxn id="245" idx="5"/>
              </p:cNvCxnSpPr>
              <p:nvPr/>
            </p:nvCxnSpPr>
            <p:spPr>
              <a:xfrm flipV="1">
                <a:off x="10633324" y="11215389"/>
                <a:ext cx="350829" cy="38731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A7E69C5-FF97-4FDB-8746-D0D466E361F8}"/>
                  </a:ext>
                </a:extLst>
              </p:cNvPr>
              <p:cNvCxnSpPr>
                <a:cxnSpLocks/>
                <a:stCxn id="233" idx="0"/>
                <a:endCxn id="294" idx="4"/>
              </p:cNvCxnSpPr>
              <p:nvPr/>
            </p:nvCxnSpPr>
            <p:spPr>
              <a:xfrm flipH="1" flipV="1">
                <a:off x="14550100" y="6159439"/>
                <a:ext cx="5834" cy="115822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1109F16-DDEE-49A3-95EE-EB450DE7AEAB}"/>
                  </a:ext>
                </a:extLst>
              </p:cNvPr>
              <p:cNvSpPr/>
              <p:nvPr/>
            </p:nvSpPr>
            <p:spPr>
              <a:xfrm>
                <a:off x="17527198" y="10357607"/>
                <a:ext cx="371632" cy="3716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00FA888-2EEE-49E4-A69C-7F21E34CC7FC}"/>
                  </a:ext>
                </a:extLst>
              </p:cNvPr>
              <p:cNvCxnSpPr>
                <a:cxnSpLocks/>
                <a:stCxn id="163" idx="1"/>
                <a:endCxn id="226" idx="3"/>
              </p:cNvCxnSpPr>
              <p:nvPr/>
            </p:nvCxnSpPr>
            <p:spPr>
              <a:xfrm flipH="1" flipV="1">
                <a:off x="17095156" y="9980898"/>
                <a:ext cx="486467" cy="43113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27BB5AAF-D853-480F-AC7F-4A36880EDE56}"/>
                </a:ext>
              </a:extLst>
            </p:cNvPr>
            <p:cNvGrpSpPr/>
            <p:nvPr/>
          </p:nvGrpSpPr>
          <p:grpSpPr>
            <a:xfrm flipH="1">
              <a:off x="7025208" y="4075625"/>
              <a:ext cx="7871066" cy="4353257"/>
              <a:chOff x="7636549" y="1239633"/>
              <a:chExt cx="7871066" cy="4353257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FF0A955C-0D36-4C9C-BDB7-F4EDF2A0AF38}"/>
                  </a:ext>
                </a:extLst>
              </p:cNvPr>
              <p:cNvCxnSpPr>
                <a:cxnSpLocks/>
                <a:stCxn id="226" idx="7"/>
                <a:endCxn id="229" idx="3"/>
              </p:cNvCxnSpPr>
              <p:nvPr/>
            </p:nvCxnSpPr>
            <p:spPr>
              <a:xfrm flipV="1">
                <a:off x="8282005" y="3582901"/>
                <a:ext cx="458525" cy="42783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BF2F935-3B43-41F6-938B-38FEA434C05F}"/>
                  </a:ext>
                </a:extLst>
              </p:cNvPr>
              <p:cNvSpPr/>
              <p:nvPr/>
            </p:nvSpPr>
            <p:spPr>
              <a:xfrm>
                <a:off x="9216076" y="2735238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BD7F28C-8547-4E54-97ED-F1D340CEC712}"/>
                  </a:ext>
                </a:extLst>
              </p:cNvPr>
              <p:cNvSpPr/>
              <p:nvPr/>
            </p:nvSpPr>
            <p:spPr>
              <a:xfrm>
                <a:off x="7934341" y="395108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231B19F-A2A9-4B73-848B-64E4BD50307A}"/>
                  </a:ext>
                </a:extLst>
              </p:cNvPr>
              <p:cNvSpPr/>
              <p:nvPr/>
            </p:nvSpPr>
            <p:spPr>
              <a:xfrm>
                <a:off x="8704442" y="420036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816BC86-6A00-4392-BF01-660FFF745981}"/>
                  </a:ext>
                </a:extLst>
              </p:cNvPr>
              <p:cNvCxnSpPr>
                <a:cxnSpLocks/>
                <a:stCxn id="226" idx="6"/>
                <a:endCxn id="227" idx="1"/>
              </p:cNvCxnSpPr>
              <p:nvPr/>
            </p:nvCxnSpPr>
            <p:spPr>
              <a:xfrm>
                <a:off x="8341655" y="4154743"/>
                <a:ext cx="406743" cy="8957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764045E-29FB-4744-9C7A-948CE845A555}"/>
                  </a:ext>
                </a:extLst>
              </p:cNvPr>
              <p:cNvSpPr/>
              <p:nvPr/>
            </p:nvSpPr>
            <p:spPr>
              <a:xfrm>
                <a:off x="8680880" y="323523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74F303D4-21D0-451F-AB7A-C3908E16CB7E}"/>
                  </a:ext>
                </a:extLst>
              </p:cNvPr>
              <p:cNvSpPr/>
              <p:nvPr/>
            </p:nvSpPr>
            <p:spPr>
              <a:xfrm>
                <a:off x="9726619" y="2202572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FE1B23D-F2D1-483F-BC21-595588FC8C05}"/>
                  </a:ext>
                </a:extLst>
              </p:cNvPr>
              <p:cNvCxnSpPr>
                <a:cxnSpLocks/>
                <a:stCxn id="229" idx="7"/>
                <a:endCxn id="225" idx="3"/>
              </p:cNvCxnSpPr>
              <p:nvPr/>
            </p:nvCxnSpPr>
            <p:spPr>
              <a:xfrm flipV="1">
                <a:off x="9028544" y="3052447"/>
                <a:ext cx="241956" cy="2424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14F27A6-A897-4F3E-A61A-AB850D29B794}"/>
                  </a:ext>
                </a:extLst>
              </p:cNvPr>
              <p:cNvCxnSpPr>
                <a:cxnSpLocks/>
                <a:stCxn id="225" idx="7"/>
                <a:endCxn id="230" idx="3"/>
              </p:cNvCxnSpPr>
              <p:nvPr/>
            </p:nvCxnSpPr>
            <p:spPr>
              <a:xfrm flipV="1">
                <a:off x="9533285" y="2550236"/>
                <a:ext cx="252984" cy="2394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D59B456-D8DF-4D81-8956-91DC9A19D40F}"/>
                  </a:ext>
                </a:extLst>
              </p:cNvPr>
              <p:cNvSpPr/>
              <p:nvPr/>
            </p:nvSpPr>
            <p:spPr>
              <a:xfrm>
                <a:off x="10347394" y="1635515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DD3387B-94C2-4E76-99AA-46DB235A07F3}"/>
                  </a:ext>
                </a:extLst>
              </p:cNvPr>
              <p:cNvCxnSpPr>
                <a:cxnSpLocks/>
                <a:stCxn id="230" idx="7"/>
                <a:endCxn id="233" idx="3"/>
              </p:cNvCxnSpPr>
              <p:nvPr/>
            </p:nvCxnSpPr>
            <p:spPr>
              <a:xfrm flipV="1">
                <a:off x="10074283" y="1952724"/>
                <a:ext cx="327535" cy="30949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D5151298-B2D7-4F54-80D4-55EE59A075B2}"/>
                  </a:ext>
                </a:extLst>
              </p:cNvPr>
              <p:cNvSpPr/>
              <p:nvPr/>
            </p:nvSpPr>
            <p:spPr>
              <a:xfrm>
                <a:off x="10890741" y="2211354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EF22E166-5AC9-499C-8D22-AC6227B326C4}"/>
                  </a:ext>
                </a:extLst>
              </p:cNvPr>
              <p:cNvCxnSpPr>
                <a:cxnSpLocks/>
                <a:stCxn id="235" idx="1"/>
                <a:endCxn id="233" idx="5"/>
              </p:cNvCxnSpPr>
              <p:nvPr/>
            </p:nvCxnSpPr>
            <p:spPr>
              <a:xfrm flipH="1" flipV="1">
                <a:off x="10664603" y="1952724"/>
                <a:ext cx="285788" cy="3182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9026D6C-4957-4C78-8C8A-50539759D490}"/>
                  </a:ext>
                </a:extLst>
              </p:cNvPr>
              <p:cNvSpPr/>
              <p:nvPr/>
            </p:nvSpPr>
            <p:spPr>
              <a:xfrm>
                <a:off x="11515680" y="2851419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BB89A5C-5BE4-4B61-8E06-542F79927226}"/>
                  </a:ext>
                </a:extLst>
              </p:cNvPr>
              <p:cNvCxnSpPr>
                <a:cxnSpLocks/>
                <a:stCxn id="237" idx="1"/>
                <a:endCxn id="235" idx="5"/>
              </p:cNvCxnSpPr>
              <p:nvPr/>
            </p:nvCxnSpPr>
            <p:spPr>
              <a:xfrm flipH="1" flipV="1">
                <a:off x="11238405" y="2559018"/>
                <a:ext cx="331699" cy="34682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1F234C04-8F61-4211-BB85-F2888BF6F100}"/>
                  </a:ext>
                </a:extLst>
              </p:cNvPr>
              <p:cNvSpPr/>
              <p:nvPr/>
            </p:nvSpPr>
            <p:spPr>
              <a:xfrm>
                <a:off x="12052986" y="3420647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0FB89A4-B766-43D0-8DE3-2A7F7E3ECA57}"/>
                  </a:ext>
                </a:extLst>
              </p:cNvPr>
              <p:cNvCxnSpPr>
                <a:cxnSpLocks/>
                <a:stCxn id="239" idx="1"/>
                <a:endCxn id="237" idx="5"/>
              </p:cNvCxnSpPr>
              <p:nvPr/>
            </p:nvCxnSpPr>
            <p:spPr>
              <a:xfrm flipH="1" flipV="1">
                <a:off x="11832889" y="3168628"/>
                <a:ext cx="279747" cy="31166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DD537437-EBC6-4459-9C7B-ED59B1192870}"/>
                  </a:ext>
                </a:extLst>
              </p:cNvPr>
              <p:cNvSpPr/>
              <p:nvPr/>
            </p:nvSpPr>
            <p:spPr>
              <a:xfrm>
                <a:off x="12633280" y="403421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ABA08B9-F5E7-49EA-91A3-01BEE9D24CC5}"/>
                  </a:ext>
                </a:extLst>
              </p:cNvPr>
              <p:cNvCxnSpPr>
                <a:cxnSpLocks/>
                <a:stCxn id="241" idx="1"/>
                <a:endCxn id="239" idx="5"/>
              </p:cNvCxnSpPr>
              <p:nvPr/>
            </p:nvCxnSpPr>
            <p:spPr>
              <a:xfrm flipH="1" flipV="1">
                <a:off x="12400650" y="3768311"/>
                <a:ext cx="287054" cy="3203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032686C9-BA46-4E4F-9250-7AF2E32C37AA}"/>
                  </a:ext>
                </a:extLst>
              </p:cNvPr>
              <p:cNvCxnSpPr>
                <a:cxnSpLocks/>
                <a:stCxn id="244" idx="1"/>
                <a:endCxn id="241" idx="5"/>
              </p:cNvCxnSpPr>
              <p:nvPr/>
            </p:nvCxnSpPr>
            <p:spPr>
              <a:xfrm flipH="1" flipV="1">
                <a:off x="12950489" y="4351422"/>
                <a:ext cx="316078" cy="3365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EB0CAFF-38F4-453D-A756-BDD8E56F864B}"/>
                  </a:ext>
                </a:extLst>
              </p:cNvPr>
              <p:cNvSpPr/>
              <p:nvPr/>
            </p:nvSpPr>
            <p:spPr>
              <a:xfrm>
                <a:off x="13212143" y="4633552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D951956-594D-4075-AC63-9C97855358F7}"/>
                  </a:ext>
                </a:extLst>
              </p:cNvPr>
              <p:cNvSpPr/>
              <p:nvPr/>
            </p:nvSpPr>
            <p:spPr>
              <a:xfrm>
                <a:off x="13757329" y="5185576"/>
                <a:ext cx="407314" cy="4073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DF623C47-BE32-446A-9BAD-0DB18ACFB2DB}"/>
                  </a:ext>
                </a:extLst>
              </p:cNvPr>
              <p:cNvCxnSpPr>
                <a:cxnSpLocks/>
                <a:stCxn id="245" idx="1"/>
                <a:endCxn id="244" idx="5"/>
              </p:cNvCxnSpPr>
              <p:nvPr/>
            </p:nvCxnSpPr>
            <p:spPr>
              <a:xfrm flipH="1" flipV="1">
                <a:off x="13529352" y="4950761"/>
                <a:ext cx="287627" cy="2944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59AE4409-2E22-4840-9A99-2CE9D307D41F}"/>
                  </a:ext>
                </a:extLst>
              </p:cNvPr>
              <p:cNvSpPr/>
              <p:nvPr/>
            </p:nvSpPr>
            <p:spPr>
              <a:xfrm>
                <a:off x="8911814" y="4682554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36278745-44AB-4E30-BDDC-372AF2CD3F32}"/>
                  </a:ext>
                </a:extLst>
              </p:cNvPr>
              <p:cNvSpPr/>
              <p:nvPr/>
            </p:nvSpPr>
            <p:spPr>
              <a:xfrm>
                <a:off x="8266511" y="486127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4690D3C-BB14-4607-B441-7E43FB234714}"/>
                  </a:ext>
                </a:extLst>
              </p:cNvPr>
              <p:cNvSpPr/>
              <p:nvPr/>
            </p:nvSpPr>
            <p:spPr>
              <a:xfrm>
                <a:off x="8258996" y="2982888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3A8BBF02-D674-4CCB-B8CB-91C366124E64}"/>
                  </a:ext>
                </a:extLst>
              </p:cNvPr>
              <p:cNvSpPr/>
              <p:nvPr/>
            </p:nvSpPr>
            <p:spPr>
              <a:xfrm>
                <a:off x="7636549" y="288716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C444BEA7-8B6A-4C46-95A0-3E735947D4DC}"/>
                  </a:ext>
                </a:extLst>
              </p:cNvPr>
              <p:cNvSpPr/>
              <p:nvPr/>
            </p:nvSpPr>
            <p:spPr>
              <a:xfrm>
                <a:off x="8077176" y="238904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EE855A7D-6D8C-401E-B029-EFAC4873D9A5}"/>
                  </a:ext>
                </a:extLst>
              </p:cNvPr>
              <p:cNvSpPr/>
              <p:nvPr/>
            </p:nvSpPr>
            <p:spPr>
              <a:xfrm>
                <a:off x="10249733" y="2792319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BFE8A5D-40E0-4F8B-AF96-E739D2A2F19F}"/>
                  </a:ext>
                </a:extLst>
              </p:cNvPr>
              <p:cNvCxnSpPr>
                <a:cxnSpLocks/>
                <a:stCxn id="227" idx="5"/>
                <a:endCxn id="247" idx="0"/>
              </p:cNvCxnSpPr>
              <p:nvPr/>
            </p:nvCxnSpPr>
            <p:spPr>
              <a:xfrm>
                <a:off x="8960633" y="4456557"/>
                <a:ext cx="101255" cy="22599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8CFF1B40-3333-4F73-98C1-CF59A02D0F70}"/>
                  </a:ext>
                </a:extLst>
              </p:cNvPr>
              <p:cNvCxnSpPr>
                <a:cxnSpLocks/>
                <a:stCxn id="248" idx="6"/>
                <a:endCxn id="247" idx="3"/>
              </p:cNvCxnSpPr>
              <p:nvPr/>
            </p:nvCxnSpPr>
            <p:spPr>
              <a:xfrm flipV="1">
                <a:off x="8566658" y="4938745"/>
                <a:ext cx="389112" cy="72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8921C36-75A2-4AA1-A873-A35235399F3C}"/>
                  </a:ext>
                </a:extLst>
              </p:cNvPr>
              <p:cNvCxnSpPr>
                <a:cxnSpLocks/>
                <a:stCxn id="249" idx="5"/>
                <a:endCxn id="229" idx="1"/>
              </p:cNvCxnSpPr>
              <p:nvPr/>
            </p:nvCxnSpPr>
            <p:spPr>
              <a:xfrm>
                <a:off x="8515187" y="3239079"/>
                <a:ext cx="225343" cy="558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766534F-A4E6-46F0-B7EE-1FEEAC97CC9F}"/>
                  </a:ext>
                </a:extLst>
              </p:cNvPr>
              <p:cNvCxnSpPr>
                <a:cxnSpLocks/>
                <a:stCxn id="250" idx="5"/>
                <a:endCxn id="249" idx="2"/>
              </p:cNvCxnSpPr>
              <p:nvPr/>
            </p:nvCxnSpPr>
            <p:spPr>
              <a:xfrm flipV="1">
                <a:off x="7892740" y="3132962"/>
                <a:ext cx="366256" cy="103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D68C49E-C8D0-4B91-A7EA-C4C79699A0BD}"/>
                  </a:ext>
                </a:extLst>
              </p:cNvPr>
              <p:cNvCxnSpPr>
                <a:cxnSpLocks/>
                <a:stCxn id="250" idx="7"/>
                <a:endCxn id="251" idx="3"/>
              </p:cNvCxnSpPr>
              <p:nvPr/>
            </p:nvCxnSpPr>
            <p:spPr>
              <a:xfrm flipV="1">
                <a:off x="7892740" y="2645237"/>
                <a:ext cx="228392" cy="28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E81BDE20-C948-4E7D-8E9C-7617D29673C8}"/>
                  </a:ext>
                </a:extLst>
              </p:cNvPr>
              <p:cNvCxnSpPr>
                <a:cxnSpLocks/>
                <a:stCxn id="230" idx="5"/>
                <a:endCxn id="252" idx="1"/>
              </p:cNvCxnSpPr>
              <p:nvPr/>
            </p:nvCxnSpPr>
            <p:spPr>
              <a:xfrm>
                <a:off x="10074283" y="2550236"/>
                <a:ext cx="219406" cy="2860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3924F34-90F3-4B01-B84F-DF866452B587}"/>
                  </a:ext>
                </a:extLst>
              </p:cNvPr>
              <p:cNvSpPr/>
              <p:nvPr/>
            </p:nvSpPr>
            <p:spPr>
              <a:xfrm>
                <a:off x="11177254" y="177410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28FCFC04-B74C-4D7C-A971-638048C48B11}"/>
                  </a:ext>
                </a:extLst>
              </p:cNvPr>
              <p:cNvSpPr/>
              <p:nvPr/>
            </p:nvSpPr>
            <p:spPr>
              <a:xfrm>
                <a:off x="11365606" y="128238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082AAE3F-FAD8-48A7-9345-5DD80E725BA1}"/>
                  </a:ext>
                </a:extLst>
              </p:cNvPr>
              <p:cNvSpPr/>
              <p:nvPr/>
            </p:nvSpPr>
            <p:spPr>
              <a:xfrm>
                <a:off x="12037066" y="1239633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78DA25C3-773C-4075-93A0-7638C2F63EDA}"/>
                  </a:ext>
                </a:extLst>
              </p:cNvPr>
              <p:cNvCxnSpPr>
                <a:cxnSpLocks/>
                <a:stCxn id="235" idx="0"/>
                <a:endCxn id="259" idx="3"/>
              </p:cNvCxnSpPr>
              <p:nvPr/>
            </p:nvCxnSpPr>
            <p:spPr>
              <a:xfrm flipV="1">
                <a:off x="11094398" y="2030296"/>
                <a:ext cx="126812" cy="1810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A8377466-CFF4-40B5-97A9-A3675B70DA41}"/>
                  </a:ext>
                </a:extLst>
              </p:cNvPr>
              <p:cNvCxnSpPr>
                <a:cxnSpLocks/>
                <a:stCxn id="259" idx="0"/>
                <a:endCxn id="260" idx="3"/>
              </p:cNvCxnSpPr>
              <p:nvPr/>
            </p:nvCxnSpPr>
            <p:spPr>
              <a:xfrm flipV="1">
                <a:off x="11327328" y="1538576"/>
                <a:ext cx="82234" cy="2355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D6C4B33C-B418-469F-AA99-00CC2BEE99E3}"/>
                  </a:ext>
                </a:extLst>
              </p:cNvPr>
              <p:cNvCxnSpPr>
                <a:cxnSpLocks/>
                <a:stCxn id="260" idx="7"/>
                <a:endCxn id="261" idx="2"/>
              </p:cNvCxnSpPr>
              <p:nvPr/>
            </p:nvCxnSpPr>
            <p:spPr>
              <a:xfrm>
                <a:off x="11621797" y="1326341"/>
                <a:ext cx="415269" cy="633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D90FA57-17D8-4A8C-B614-DD611028D306}"/>
                  </a:ext>
                </a:extLst>
              </p:cNvPr>
              <p:cNvSpPr/>
              <p:nvPr/>
            </p:nvSpPr>
            <p:spPr>
              <a:xfrm>
                <a:off x="12644986" y="300350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0E55A0A-4D3E-4712-8F58-73173D9F0222}"/>
                  </a:ext>
                </a:extLst>
              </p:cNvPr>
              <p:cNvCxnSpPr>
                <a:cxnSpLocks/>
                <a:stCxn id="239" idx="7"/>
                <a:endCxn id="265" idx="3"/>
              </p:cNvCxnSpPr>
              <p:nvPr/>
            </p:nvCxnSpPr>
            <p:spPr>
              <a:xfrm flipV="1">
                <a:off x="12400650" y="3259692"/>
                <a:ext cx="288292" cy="2206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280593F-F756-437F-AA02-B7AE34D4D53E}"/>
                  </a:ext>
                </a:extLst>
              </p:cNvPr>
              <p:cNvSpPr/>
              <p:nvPr/>
            </p:nvSpPr>
            <p:spPr>
              <a:xfrm>
                <a:off x="14361471" y="478081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16EAC99D-074D-4AAC-AC8C-F132EEED94AE}"/>
                  </a:ext>
                </a:extLst>
              </p:cNvPr>
              <p:cNvSpPr/>
              <p:nvPr/>
            </p:nvSpPr>
            <p:spPr>
              <a:xfrm>
                <a:off x="15048582" y="5086327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08CB953C-ED0D-4579-A6E7-062FB57091EA}"/>
                  </a:ext>
                </a:extLst>
              </p:cNvPr>
              <p:cNvSpPr/>
              <p:nvPr/>
            </p:nvSpPr>
            <p:spPr>
              <a:xfrm>
                <a:off x="15207468" y="4499862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2A10B4-0B5E-4430-AFA6-0FBAAE125554}"/>
                  </a:ext>
                </a:extLst>
              </p:cNvPr>
              <p:cNvCxnSpPr>
                <a:cxnSpLocks/>
                <a:stCxn id="245" idx="7"/>
                <a:endCxn id="267" idx="3"/>
              </p:cNvCxnSpPr>
              <p:nvPr/>
            </p:nvCxnSpPr>
            <p:spPr>
              <a:xfrm flipV="1">
                <a:off x="14104993" y="5037007"/>
                <a:ext cx="300434" cy="2082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BB63A097-BE1C-456F-A8B3-DFB772371CE8}"/>
                  </a:ext>
                </a:extLst>
              </p:cNvPr>
              <p:cNvCxnSpPr>
                <a:cxnSpLocks/>
                <a:stCxn id="267" idx="6"/>
                <a:endCxn id="268" idx="1"/>
              </p:cNvCxnSpPr>
              <p:nvPr/>
            </p:nvCxnSpPr>
            <p:spPr>
              <a:xfrm>
                <a:off x="14661618" y="4930890"/>
                <a:ext cx="430920" cy="1993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57BB6C-4CE1-4F72-A0D0-A2FAA798F2C4}"/>
                  </a:ext>
                </a:extLst>
              </p:cNvPr>
              <p:cNvCxnSpPr>
                <a:cxnSpLocks/>
                <a:stCxn id="269" idx="4"/>
                <a:endCxn id="268" idx="7"/>
              </p:cNvCxnSpPr>
              <p:nvPr/>
            </p:nvCxnSpPr>
            <p:spPr>
              <a:xfrm flipH="1">
                <a:off x="15304773" y="4800009"/>
                <a:ext cx="52769" cy="3302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781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81DF498-728E-4C9B-9376-6D29D33DE5C0}"/>
              </a:ext>
            </a:extLst>
          </p:cNvPr>
          <p:cNvGrpSpPr/>
          <p:nvPr/>
        </p:nvGrpSpPr>
        <p:grpSpPr>
          <a:xfrm>
            <a:off x="123364" y="321826"/>
            <a:ext cx="3009784" cy="4961374"/>
            <a:chOff x="123364" y="321826"/>
            <a:chExt cx="3009784" cy="49613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A65BB9F9-93EF-4AC6-BBF2-AF602EEB7692}"/>
                    </a:ext>
                  </a:extLst>
                </p:cNvPr>
                <p:cNvSpPr/>
                <p:nvPr/>
              </p:nvSpPr>
              <p:spPr>
                <a:xfrm>
                  <a:off x="414136" y="321826"/>
                  <a:ext cx="2428240" cy="7112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Parameter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θ</m:t>
                      </m:r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A65BB9F9-93EF-4AC6-BBF2-AF602EEB7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36" y="321826"/>
                  <a:ext cx="2428240" cy="711200"/>
                </a:xfrm>
                <a:prstGeom prst="roundRect">
                  <a:avLst/>
                </a:prstGeom>
                <a:blipFill>
                  <a:blip r:embed="rId2"/>
                  <a:stretch>
                    <a:fillRect b="-11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766B23B-CFB7-4DB3-A8AC-5648E84647EF}"/>
                    </a:ext>
                  </a:extLst>
                </p:cNvPr>
                <p:cNvSpPr/>
                <p:nvPr/>
              </p:nvSpPr>
              <p:spPr>
                <a:xfrm>
                  <a:off x="414136" y="1784866"/>
                  <a:ext cx="2428240" cy="1085334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Unique network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𝒢</m:t>
                      </m:r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766B23B-CFB7-4DB3-A8AC-5648E84647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36" y="1784866"/>
                  <a:ext cx="2428240" cy="1085334"/>
                </a:xfrm>
                <a:prstGeom prst="roundRect">
                  <a:avLst/>
                </a:prstGeom>
                <a:blipFill>
                  <a:blip r:embed="rId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1AFAD2ED-E0C8-4962-A311-4EDA9F0DF7A8}"/>
                    </a:ext>
                  </a:extLst>
                </p:cNvPr>
                <p:cNvSpPr/>
                <p:nvPr/>
              </p:nvSpPr>
              <p:spPr>
                <a:xfrm>
                  <a:off x="123364" y="3759200"/>
                  <a:ext cx="3009784" cy="1524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800" dirty="0"/>
                    <a:t>:Distribution of graph attribute</a:t>
                  </a: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1AFAD2ED-E0C8-4962-A311-4EDA9F0DF7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64" y="3759200"/>
                  <a:ext cx="3009784" cy="15240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43224738-BF05-4DEB-97A9-7A8D83213FD8}"/>
                </a:ext>
              </a:extLst>
            </p:cNvPr>
            <p:cNvSpPr/>
            <p:nvPr/>
          </p:nvSpPr>
          <p:spPr>
            <a:xfrm>
              <a:off x="1379336" y="1117600"/>
              <a:ext cx="497840" cy="54864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DFFFBD0-FEB0-46BC-9060-9AF34D9129AA}"/>
                </a:ext>
              </a:extLst>
            </p:cNvPr>
            <p:cNvSpPr/>
            <p:nvPr/>
          </p:nvSpPr>
          <p:spPr>
            <a:xfrm>
              <a:off x="1379336" y="3073400"/>
              <a:ext cx="497840" cy="54864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12AF239B-2D0F-4983-B416-398EC4359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84" y="321826"/>
            <a:ext cx="3866786" cy="3657600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11D685C-1AE3-4BBD-80B3-795CE87086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2" y="458986"/>
            <a:ext cx="3538958" cy="3383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23E0E6-635C-4EC7-9CF3-09F7D5A916DC}"/>
                  </a:ext>
                </a:extLst>
              </p:cNvPr>
              <p:cNvSpPr txBox="1"/>
              <p:nvPr/>
            </p:nvSpPr>
            <p:spPr>
              <a:xfrm>
                <a:off x="3434080" y="4247813"/>
                <a:ext cx="81178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Given a distribution of graph attribute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we may want to find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sz="2800" dirty="0"/>
                  <a:t> generating the network.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23E0E6-635C-4EC7-9CF3-09F7D5A9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80" y="4247813"/>
                <a:ext cx="8117840" cy="954107"/>
              </a:xfrm>
              <a:prstGeom prst="rect">
                <a:avLst/>
              </a:prstGeom>
              <a:blipFill>
                <a:blip r:embed="rId7"/>
                <a:stretch>
                  <a:fillRect l="-1502" t="-6410" r="-97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B43F2-03D0-4B75-A661-0728F21F7178}"/>
                  </a:ext>
                </a:extLst>
              </p:cNvPr>
              <p:cNvSpPr txBox="1"/>
              <p:nvPr/>
            </p:nvSpPr>
            <p:spPr>
              <a:xfrm>
                <a:off x="574156" y="5392500"/>
                <a:ext cx="109777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Evaluate the distance statistic for distribution of a generated network with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B43F2-03D0-4B75-A661-0728F21F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6" y="5392500"/>
                <a:ext cx="10977764" cy="1384995"/>
              </a:xfrm>
              <a:prstGeom prst="rect">
                <a:avLst/>
              </a:prstGeom>
              <a:blipFill>
                <a:blip r:embed="rId8"/>
                <a:stretch>
                  <a:fillRect l="-999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7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EBBCD7-307B-4BB3-B585-946ED3848969}"/>
              </a:ext>
            </a:extLst>
          </p:cNvPr>
          <p:cNvGrpSpPr/>
          <p:nvPr/>
        </p:nvGrpSpPr>
        <p:grpSpPr>
          <a:xfrm>
            <a:off x="594780" y="895489"/>
            <a:ext cx="5015572" cy="5067022"/>
            <a:chOff x="4628534" y="-1606524"/>
            <a:chExt cx="10571837" cy="106802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D7A4DEE-6D01-4BDA-AA42-144B1A67D333}"/>
                </a:ext>
              </a:extLst>
            </p:cNvPr>
            <p:cNvGrpSpPr/>
            <p:nvPr/>
          </p:nvGrpSpPr>
          <p:grpSpPr>
            <a:xfrm>
              <a:off x="4628534" y="-1606524"/>
              <a:ext cx="8322758" cy="10680283"/>
              <a:chOff x="7184857" y="1239633"/>
              <a:chExt cx="8322758" cy="1068028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C71755D-817B-497A-940A-0D06798EF96D}"/>
                  </a:ext>
                </a:extLst>
              </p:cNvPr>
              <p:cNvSpPr/>
              <p:nvPr/>
            </p:nvSpPr>
            <p:spPr>
              <a:xfrm>
                <a:off x="9216076" y="2735238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AB93077-2167-45CA-908C-A3DB638A2AF0}"/>
                  </a:ext>
                </a:extLst>
              </p:cNvPr>
              <p:cNvSpPr/>
              <p:nvPr/>
            </p:nvSpPr>
            <p:spPr>
              <a:xfrm>
                <a:off x="8704442" y="420036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334A11A-D7DF-47B5-843D-CCDD53310FC6}"/>
                  </a:ext>
                </a:extLst>
              </p:cNvPr>
              <p:cNvCxnSpPr>
                <a:cxnSpLocks/>
                <a:stCxn id="58" idx="7"/>
                <a:endCxn id="66" idx="3"/>
              </p:cNvCxnSpPr>
              <p:nvPr/>
            </p:nvCxnSpPr>
            <p:spPr>
              <a:xfrm flipV="1">
                <a:off x="9533286" y="1952724"/>
                <a:ext cx="868531" cy="8369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AE2C46A-F96E-4C76-9922-C3B9021172DF}"/>
                  </a:ext>
                </a:extLst>
              </p:cNvPr>
              <p:cNvSpPr/>
              <p:nvPr/>
            </p:nvSpPr>
            <p:spPr>
              <a:xfrm>
                <a:off x="10347394" y="1635515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D73F369-BD07-4146-B3AA-D78425042999}"/>
                  </a:ext>
                </a:extLst>
              </p:cNvPr>
              <p:cNvCxnSpPr>
                <a:cxnSpLocks/>
                <a:stCxn id="70" idx="1"/>
                <a:endCxn id="66" idx="5"/>
              </p:cNvCxnSpPr>
              <p:nvPr/>
            </p:nvCxnSpPr>
            <p:spPr>
              <a:xfrm flipH="1" flipV="1">
                <a:off x="10664603" y="1952724"/>
                <a:ext cx="905499" cy="95311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C643AB4-B3DD-4D9E-A520-B7D08FDCAABF}"/>
                  </a:ext>
                </a:extLst>
              </p:cNvPr>
              <p:cNvSpPr/>
              <p:nvPr/>
            </p:nvSpPr>
            <p:spPr>
              <a:xfrm>
                <a:off x="11515680" y="2851419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0521266-6139-41F5-AF10-D6C66625B2C5}"/>
                  </a:ext>
                </a:extLst>
              </p:cNvPr>
              <p:cNvCxnSpPr>
                <a:cxnSpLocks/>
                <a:stCxn id="74" idx="1"/>
                <a:endCxn id="70" idx="5"/>
              </p:cNvCxnSpPr>
              <p:nvPr/>
            </p:nvCxnSpPr>
            <p:spPr>
              <a:xfrm flipH="1" flipV="1">
                <a:off x="11832889" y="3168629"/>
                <a:ext cx="854815" cy="92000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C028E8-34F3-4718-82FF-6E8CD43EC34D}"/>
                  </a:ext>
                </a:extLst>
              </p:cNvPr>
              <p:cNvSpPr/>
              <p:nvPr/>
            </p:nvSpPr>
            <p:spPr>
              <a:xfrm>
                <a:off x="12633280" y="403421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BA2BE8F-268E-4E31-AD43-3776A6EC2304}"/>
                  </a:ext>
                </a:extLst>
              </p:cNvPr>
              <p:cNvCxnSpPr>
                <a:cxnSpLocks/>
                <a:stCxn id="77" idx="1"/>
                <a:endCxn id="74" idx="5"/>
              </p:cNvCxnSpPr>
              <p:nvPr/>
            </p:nvCxnSpPr>
            <p:spPr>
              <a:xfrm flipH="1" flipV="1">
                <a:off x="12950489" y="4351422"/>
                <a:ext cx="316078" cy="3365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FD72344-D3A4-4604-A524-BE0560AF0CF8}"/>
                  </a:ext>
                </a:extLst>
              </p:cNvPr>
              <p:cNvSpPr/>
              <p:nvPr/>
            </p:nvSpPr>
            <p:spPr>
              <a:xfrm>
                <a:off x="13212143" y="4633552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3377B78-0AF8-42EA-9949-1F38DF21C2E5}"/>
                  </a:ext>
                </a:extLst>
              </p:cNvPr>
              <p:cNvSpPr/>
              <p:nvPr/>
            </p:nvSpPr>
            <p:spPr>
              <a:xfrm>
                <a:off x="14364284" y="5787807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AEEDCF3-EC77-4B36-A7C0-16D8B669AE02}"/>
                  </a:ext>
                </a:extLst>
              </p:cNvPr>
              <p:cNvCxnSpPr>
                <a:cxnSpLocks/>
                <a:stCxn id="78" idx="1"/>
                <a:endCxn id="77" idx="5"/>
              </p:cNvCxnSpPr>
              <p:nvPr/>
            </p:nvCxnSpPr>
            <p:spPr>
              <a:xfrm flipH="1" flipV="1">
                <a:off x="13529352" y="4950761"/>
                <a:ext cx="889356" cy="89147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978183F-F3B9-45DA-B894-B403033253C0}"/>
                  </a:ext>
                </a:extLst>
              </p:cNvPr>
              <p:cNvSpPr/>
              <p:nvPr/>
            </p:nvSpPr>
            <p:spPr>
              <a:xfrm>
                <a:off x="8911814" y="4682554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6FD3AC1-A9C6-4CA0-A5CC-22651128EA5A}"/>
                  </a:ext>
                </a:extLst>
              </p:cNvPr>
              <p:cNvSpPr/>
              <p:nvPr/>
            </p:nvSpPr>
            <p:spPr>
              <a:xfrm>
                <a:off x="8266511" y="486127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C04F04D-FF55-4405-B53B-4016AED13B97}"/>
                  </a:ext>
                </a:extLst>
              </p:cNvPr>
              <p:cNvSpPr/>
              <p:nvPr/>
            </p:nvSpPr>
            <p:spPr>
              <a:xfrm>
                <a:off x="8258996" y="2982888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0467DF2-AEA3-487F-8927-7D7E29331626}"/>
                  </a:ext>
                </a:extLst>
              </p:cNvPr>
              <p:cNvSpPr/>
              <p:nvPr/>
            </p:nvSpPr>
            <p:spPr>
              <a:xfrm>
                <a:off x="7636549" y="288716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46DA0AD-DB2C-4B66-A16D-DABA9AA450B7}"/>
                  </a:ext>
                </a:extLst>
              </p:cNvPr>
              <p:cNvSpPr/>
              <p:nvPr/>
            </p:nvSpPr>
            <p:spPr>
              <a:xfrm>
                <a:off x="8077176" y="238904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466FE34-3065-42DC-B046-2C0F7F49CEB6}"/>
                  </a:ext>
                </a:extLst>
              </p:cNvPr>
              <p:cNvSpPr/>
              <p:nvPr/>
            </p:nvSpPr>
            <p:spPr>
              <a:xfrm>
                <a:off x="10249733" y="2792319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195478F-8306-439D-B493-FED2E3DA837D}"/>
                  </a:ext>
                </a:extLst>
              </p:cNvPr>
              <p:cNvSpPr/>
              <p:nvPr/>
            </p:nvSpPr>
            <p:spPr>
              <a:xfrm>
                <a:off x="11177254" y="177410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02F3CF1-3835-4B2F-98E6-380811B42F26}"/>
                  </a:ext>
                </a:extLst>
              </p:cNvPr>
              <p:cNvSpPr/>
              <p:nvPr/>
            </p:nvSpPr>
            <p:spPr>
              <a:xfrm>
                <a:off x="11365606" y="128238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42611BF-7B9D-4728-9F63-DBC0BCA8B83F}"/>
                  </a:ext>
                </a:extLst>
              </p:cNvPr>
              <p:cNvSpPr/>
              <p:nvPr/>
            </p:nvSpPr>
            <p:spPr>
              <a:xfrm>
                <a:off x="12037066" y="1239633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73C068F-08D7-4058-8688-0CEF1BB9DE71}"/>
                  </a:ext>
                </a:extLst>
              </p:cNvPr>
              <p:cNvSpPr/>
              <p:nvPr/>
            </p:nvSpPr>
            <p:spPr>
              <a:xfrm>
                <a:off x="12644986" y="300350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B7F8A2-99F6-442F-948C-96D1050D6D9B}"/>
                  </a:ext>
                </a:extLst>
              </p:cNvPr>
              <p:cNvSpPr/>
              <p:nvPr/>
            </p:nvSpPr>
            <p:spPr>
              <a:xfrm>
                <a:off x="14361471" y="478081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DAA6D8D-B8FC-46F9-96DA-02B37A212A2F}"/>
                  </a:ext>
                </a:extLst>
              </p:cNvPr>
              <p:cNvSpPr/>
              <p:nvPr/>
            </p:nvSpPr>
            <p:spPr>
              <a:xfrm>
                <a:off x="15048582" y="5086327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7AF194B-87D2-4C69-AEAE-4402E4577F26}"/>
                  </a:ext>
                </a:extLst>
              </p:cNvPr>
              <p:cNvSpPr/>
              <p:nvPr/>
            </p:nvSpPr>
            <p:spPr>
              <a:xfrm>
                <a:off x="15207468" y="4499862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55E2E1F-2F68-4260-8492-17966A81F256}"/>
                  </a:ext>
                </a:extLst>
              </p:cNvPr>
              <p:cNvSpPr/>
              <p:nvPr/>
            </p:nvSpPr>
            <p:spPr>
              <a:xfrm>
                <a:off x="7184857" y="470927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8A17D5E-677B-4D0C-8C04-9E42B90F5651}"/>
                  </a:ext>
                </a:extLst>
              </p:cNvPr>
              <p:cNvCxnSpPr>
                <a:cxnSpLocks/>
                <a:stCxn id="108" idx="7"/>
                <a:endCxn id="58" idx="3"/>
              </p:cNvCxnSpPr>
              <p:nvPr/>
            </p:nvCxnSpPr>
            <p:spPr>
              <a:xfrm flipV="1">
                <a:off x="7502067" y="3052447"/>
                <a:ext cx="1768434" cy="171124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0066AF6-40A3-44B4-A210-0FAD6038C65E}"/>
                  </a:ext>
                </a:extLst>
              </p:cNvPr>
              <p:cNvSpPr/>
              <p:nvPr/>
            </p:nvSpPr>
            <p:spPr>
              <a:xfrm>
                <a:off x="10316115" y="1154828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D888799-919E-4810-99DD-D632FCB843CD}"/>
                  </a:ext>
                </a:extLst>
              </p:cNvPr>
              <p:cNvCxnSpPr>
                <a:cxnSpLocks/>
                <a:stCxn id="110" idx="7"/>
                <a:endCxn id="28" idx="5"/>
              </p:cNvCxnSpPr>
              <p:nvPr/>
            </p:nvCxnSpPr>
            <p:spPr>
              <a:xfrm flipV="1">
                <a:off x="10633325" y="10632911"/>
                <a:ext cx="926468" cy="96979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DD7F2F4-D8FF-469F-81B8-F76CE177B9EF}"/>
                  </a:ext>
                </a:extLst>
              </p:cNvPr>
              <p:cNvCxnSpPr>
                <a:cxnSpLocks/>
                <a:stCxn id="17" idx="0"/>
                <a:endCxn id="78" idx="4"/>
              </p:cNvCxnSpPr>
              <p:nvPr/>
            </p:nvCxnSpPr>
            <p:spPr>
              <a:xfrm flipH="1" flipV="1">
                <a:off x="14550101" y="6159441"/>
                <a:ext cx="5832" cy="115822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468E3F-BECF-49E8-A37C-776690493655}"/>
                </a:ext>
              </a:extLst>
            </p:cNvPr>
            <p:cNvGrpSpPr/>
            <p:nvPr/>
          </p:nvGrpSpPr>
          <p:grpSpPr>
            <a:xfrm flipH="1">
              <a:off x="7025208" y="4075625"/>
              <a:ext cx="8175163" cy="4146841"/>
              <a:chOff x="7332452" y="1239633"/>
              <a:chExt cx="8175163" cy="414684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AEC494E-95A6-42B0-889C-43C8B893D63A}"/>
                  </a:ext>
                </a:extLst>
              </p:cNvPr>
              <p:cNvCxnSpPr>
                <a:cxnSpLocks/>
                <a:stCxn id="234" idx="7"/>
                <a:endCxn id="9" idx="3"/>
              </p:cNvCxnSpPr>
              <p:nvPr/>
            </p:nvCxnSpPr>
            <p:spPr>
              <a:xfrm flipV="1">
                <a:off x="7649662" y="3052447"/>
                <a:ext cx="1620837" cy="158110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0FA1AD6-975C-4AC0-8FC1-285F42262909}"/>
                  </a:ext>
                </a:extLst>
              </p:cNvPr>
              <p:cNvSpPr/>
              <p:nvPr/>
            </p:nvSpPr>
            <p:spPr>
              <a:xfrm>
                <a:off x="9216076" y="2735238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D04A-61DC-44FB-8A62-3B3C3B8E4C21}"/>
                  </a:ext>
                </a:extLst>
              </p:cNvPr>
              <p:cNvSpPr/>
              <p:nvPr/>
            </p:nvSpPr>
            <p:spPr>
              <a:xfrm>
                <a:off x="8704442" y="420036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72CB69-6288-4136-A3AD-1ACCED802CC9}"/>
                  </a:ext>
                </a:extLst>
              </p:cNvPr>
              <p:cNvSpPr/>
              <p:nvPr/>
            </p:nvSpPr>
            <p:spPr>
              <a:xfrm>
                <a:off x="10347394" y="1635515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B7C0F8F-10D8-469D-9147-982207879678}"/>
                  </a:ext>
                </a:extLst>
              </p:cNvPr>
              <p:cNvCxnSpPr>
                <a:cxnSpLocks/>
                <a:stCxn id="9" idx="7"/>
                <a:endCxn id="17" idx="3"/>
              </p:cNvCxnSpPr>
              <p:nvPr/>
            </p:nvCxnSpPr>
            <p:spPr>
              <a:xfrm flipV="1">
                <a:off x="9533285" y="1952724"/>
                <a:ext cx="868533" cy="8369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DB8424C-1FBF-40EB-831A-B098BE0D25B8}"/>
                  </a:ext>
                </a:extLst>
              </p:cNvPr>
              <p:cNvCxnSpPr>
                <a:cxnSpLocks/>
                <a:stCxn id="21" idx="1"/>
                <a:endCxn id="17" idx="5"/>
              </p:cNvCxnSpPr>
              <p:nvPr/>
            </p:nvCxnSpPr>
            <p:spPr>
              <a:xfrm flipH="1" flipV="1">
                <a:off x="10664603" y="1952724"/>
                <a:ext cx="905499" cy="95311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C5EED2-A9C1-40FC-9A7B-86834CB88D62}"/>
                  </a:ext>
                </a:extLst>
              </p:cNvPr>
              <p:cNvSpPr/>
              <p:nvPr/>
            </p:nvSpPr>
            <p:spPr>
              <a:xfrm>
                <a:off x="11515680" y="2851419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AA8E9CE-F071-4AAE-8803-0914853D1741}"/>
                  </a:ext>
                </a:extLst>
              </p:cNvPr>
              <p:cNvCxnSpPr>
                <a:cxnSpLocks/>
                <a:stCxn id="25" idx="1"/>
                <a:endCxn id="21" idx="5"/>
              </p:cNvCxnSpPr>
              <p:nvPr/>
            </p:nvCxnSpPr>
            <p:spPr>
              <a:xfrm flipH="1" flipV="1">
                <a:off x="11832889" y="3168629"/>
                <a:ext cx="854815" cy="92000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346685-16C4-4C27-9709-444231FCDECC}"/>
                  </a:ext>
                </a:extLst>
              </p:cNvPr>
              <p:cNvSpPr/>
              <p:nvPr/>
            </p:nvSpPr>
            <p:spPr>
              <a:xfrm>
                <a:off x="12633280" y="4034213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562DD2C-71F1-427F-B50B-798B44D60943}"/>
                  </a:ext>
                </a:extLst>
              </p:cNvPr>
              <p:cNvCxnSpPr>
                <a:cxnSpLocks/>
                <a:stCxn id="28" idx="1"/>
                <a:endCxn id="25" idx="5"/>
              </p:cNvCxnSpPr>
              <p:nvPr/>
            </p:nvCxnSpPr>
            <p:spPr>
              <a:xfrm flipH="1" flipV="1">
                <a:off x="12950489" y="4351422"/>
                <a:ext cx="316078" cy="3365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8A7489F-27F1-4D38-9838-8E353BC82EF3}"/>
                  </a:ext>
                </a:extLst>
              </p:cNvPr>
              <p:cNvSpPr/>
              <p:nvPr/>
            </p:nvSpPr>
            <p:spPr>
              <a:xfrm>
                <a:off x="13212143" y="4633552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AB7D5E7-AB0D-4137-A95F-E95C3975360E}"/>
                  </a:ext>
                </a:extLst>
              </p:cNvPr>
              <p:cNvSpPr/>
              <p:nvPr/>
            </p:nvSpPr>
            <p:spPr>
              <a:xfrm>
                <a:off x="8911814" y="4682554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E6DBAAE-07BD-4675-A55A-80D3F32126B0}"/>
                  </a:ext>
                </a:extLst>
              </p:cNvPr>
              <p:cNvSpPr/>
              <p:nvPr/>
            </p:nvSpPr>
            <p:spPr>
              <a:xfrm>
                <a:off x="8266511" y="486127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F81E77B-DB5F-46FD-B3B0-E2B13E543C1B}"/>
                  </a:ext>
                </a:extLst>
              </p:cNvPr>
              <p:cNvSpPr/>
              <p:nvPr/>
            </p:nvSpPr>
            <p:spPr>
              <a:xfrm>
                <a:off x="8258996" y="2982888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74C19CD-0A4E-4B8D-894A-E4352E9E4AC9}"/>
                  </a:ext>
                </a:extLst>
              </p:cNvPr>
              <p:cNvSpPr/>
              <p:nvPr/>
            </p:nvSpPr>
            <p:spPr>
              <a:xfrm>
                <a:off x="7636549" y="288716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2139168-0BD0-4E8D-8757-A465F4372CFF}"/>
                  </a:ext>
                </a:extLst>
              </p:cNvPr>
              <p:cNvSpPr/>
              <p:nvPr/>
            </p:nvSpPr>
            <p:spPr>
              <a:xfrm>
                <a:off x="8077176" y="238904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8571734-4BCC-4F6B-8430-BBB266DB815C}"/>
                  </a:ext>
                </a:extLst>
              </p:cNvPr>
              <p:cNvSpPr/>
              <p:nvPr/>
            </p:nvSpPr>
            <p:spPr>
              <a:xfrm>
                <a:off x="10249733" y="2792319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01D1010-9A71-47C3-97AA-45924948D130}"/>
                  </a:ext>
                </a:extLst>
              </p:cNvPr>
              <p:cNvSpPr/>
              <p:nvPr/>
            </p:nvSpPr>
            <p:spPr>
              <a:xfrm>
                <a:off x="11177254" y="177410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1BE383-9D89-4171-A4A1-3030D65A6A4F}"/>
                  </a:ext>
                </a:extLst>
              </p:cNvPr>
              <p:cNvSpPr/>
              <p:nvPr/>
            </p:nvSpPr>
            <p:spPr>
              <a:xfrm>
                <a:off x="11365606" y="1282385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BC2AFDE-F992-462A-92A1-6C5DCB423582}"/>
                  </a:ext>
                </a:extLst>
              </p:cNvPr>
              <p:cNvSpPr/>
              <p:nvPr/>
            </p:nvSpPr>
            <p:spPr>
              <a:xfrm>
                <a:off x="12037066" y="1239633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2225296-21D5-4C6B-9BC3-48D1BDA87F7A}"/>
                  </a:ext>
                </a:extLst>
              </p:cNvPr>
              <p:cNvSpPr/>
              <p:nvPr/>
            </p:nvSpPr>
            <p:spPr>
              <a:xfrm>
                <a:off x="12644986" y="3003501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F39C49B-0E7B-4775-A72F-54C5F4507FF8}"/>
                  </a:ext>
                </a:extLst>
              </p:cNvPr>
              <p:cNvSpPr/>
              <p:nvPr/>
            </p:nvSpPr>
            <p:spPr>
              <a:xfrm>
                <a:off x="14361471" y="4780816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94C17C2-EA5F-4652-8AFF-D771C8669D33}"/>
                  </a:ext>
                </a:extLst>
              </p:cNvPr>
              <p:cNvSpPr/>
              <p:nvPr/>
            </p:nvSpPr>
            <p:spPr>
              <a:xfrm>
                <a:off x="15048582" y="5086327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107F265-F2A3-45A5-B98A-8B06682B434E}"/>
                  </a:ext>
                </a:extLst>
              </p:cNvPr>
              <p:cNvSpPr/>
              <p:nvPr/>
            </p:nvSpPr>
            <p:spPr>
              <a:xfrm>
                <a:off x="15207468" y="4499862"/>
                <a:ext cx="300147" cy="3001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582C30B5-75D4-40F5-8F28-619BAA0034BA}"/>
                  </a:ext>
                </a:extLst>
              </p:cNvPr>
              <p:cNvSpPr/>
              <p:nvPr/>
            </p:nvSpPr>
            <p:spPr>
              <a:xfrm>
                <a:off x="7332452" y="4579129"/>
                <a:ext cx="371633" cy="3716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681F18E-5732-416F-900B-D1E9B734B5B5}"/>
              </a:ext>
            </a:extLst>
          </p:cNvPr>
          <p:cNvGrpSpPr/>
          <p:nvPr/>
        </p:nvGrpSpPr>
        <p:grpSpPr>
          <a:xfrm>
            <a:off x="6011116" y="895489"/>
            <a:ext cx="5012571" cy="5067022"/>
            <a:chOff x="6011116" y="895489"/>
            <a:chExt cx="5012571" cy="5067022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21A8F243-5244-43A2-A03E-8C552603CCAC}"/>
                </a:ext>
              </a:extLst>
            </p:cNvPr>
            <p:cNvGrpSpPr/>
            <p:nvPr/>
          </p:nvGrpSpPr>
          <p:grpSpPr>
            <a:xfrm>
              <a:off x="6011116" y="895489"/>
              <a:ext cx="5012571" cy="5067022"/>
              <a:chOff x="6011116" y="895489"/>
              <a:chExt cx="5012571" cy="5067022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85E60CEB-FC64-4912-8A5F-D606E3050E0E}"/>
                  </a:ext>
                </a:extLst>
              </p:cNvPr>
              <p:cNvGrpSpPr/>
              <p:nvPr/>
            </p:nvGrpSpPr>
            <p:grpSpPr>
              <a:xfrm>
                <a:off x="6011116" y="895489"/>
                <a:ext cx="4871300" cy="5067022"/>
                <a:chOff x="4628534" y="-1606524"/>
                <a:chExt cx="10267740" cy="10680283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9F2F7EB-EBA2-4166-9516-9883264B6120}"/>
                    </a:ext>
                  </a:extLst>
                </p:cNvPr>
                <p:cNvGrpSpPr/>
                <p:nvPr/>
              </p:nvGrpSpPr>
              <p:grpSpPr>
                <a:xfrm>
                  <a:off x="4628534" y="-1606524"/>
                  <a:ext cx="8322758" cy="10680283"/>
                  <a:chOff x="7184857" y="1239633"/>
                  <a:chExt cx="8322758" cy="10680283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0739A252-5847-4472-A0B2-5BF0DA6CE3D4}"/>
                      </a:ext>
                    </a:extLst>
                  </p:cNvPr>
                  <p:cNvCxnSpPr>
                    <a:cxnSpLocks/>
                    <a:stCxn id="167" idx="7"/>
                    <a:endCxn id="170" idx="3"/>
                  </p:cNvCxnSpPr>
                  <p:nvPr/>
                </p:nvCxnSpPr>
                <p:spPr>
                  <a:xfrm flipV="1">
                    <a:off x="8282005" y="3582901"/>
                    <a:ext cx="458525" cy="42783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9268A324-F642-4CC7-84EC-BF8BA462AE67}"/>
                      </a:ext>
                    </a:extLst>
                  </p:cNvPr>
                  <p:cNvSpPr/>
                  <p:nvPr/>
                </p:nvSpPr>
                <p:spPr>
                  <a:xfrm>
                    <a:off x="9216076" y="2735238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2915FE95-B793-4731-8CE2-875D1C9481CD}"/>
                      </a:ext>
                    </a:extLst>
                  </p:cNvPr>
                  <p:cNvSpPr/>
                  <p:nvPr/>
                </p:nvSpPr>
                <p:spPr>
                  <a:xfrm>
                    <a:off x="7934341" y="3951086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108C822A-B67F-4501-A6A3-E64D522C1F6C}"/>
                      </a:ext>
                    </a:extLst>
                  </p:cNvPr>
                  <p:cNvSpPr/>
                  <p:nvPr/>
                </p:nvSpPr>
                <p:spPr>
                  <a:xfrm>
                    <a:off x="8704442" y="4200366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6AC7D8F6-EBD0-42F9-9897-6EBEBF14211F}"/>
                      </a:ext>
                    </a:extLst>
                  </p:cNvPr>
                  <p:cNvCxnSpPr>
                    <a:cxnSpLocks/>
                    <a:stCxn id="167" idx="6"/>
                    <a:endCxn id="168" idx="1"/>
                  </p:cNvCxnSpPr>
                  <p:nvPr/>
                </p:nvCxnSpPr>
                <p:spPr>
                  <a:xfrm>
                    <a:off x="8341655" y="4154743"/>
                    <a:ext cx="406743" cy="8957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DC7841AC-079E-4B87-A231-0FD328159F6E}"/>
                      </a:ext>
                    </a:extLst>
                  </p:cNvPr>
                  <p:cNvSpPr/>
                  <p:nvPr/>
                </p:nvSpPr>
                <p:spPr>
                  <a:xfrm>
                    <a:off x="8680880" y="3235237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78F289F8-7CA5-4209-BF86-745A6097633E}"/>
                      </a:ext>
                    </a:extLst>
                  </p:cNvPr>
                  <p:cNvSpPr/>
                  <p:nvPr/>
                </p:nvSpPr>
                <p:spPr>
                  <a:xfrm>
                    <a:off x="9726619" y="2202572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F971C0F6-8FAF-418F-BB28-B046CF3F081A}"/>
                      </a:ext>
                    </a:extLst>
                  </p:cNvPr>
                  <p:cNvCxnSpPr>
                    <a:cxnSpLocks/>
                    <a:stCxn id="170" idx="7"/>
                    <a:endCxn id="166" idx="3"/>
                  </p:cNvCxnSpPr>
                  <p:nvPr/>
                </p:nvCxnSpPr>
                <p:spPr>
                  <a:xfrm flipV="1">
                    <a:off x="9028544" y="3052447"/>
                    <a:ext cx="241956" cy="2424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F204BF5E-46C5-4C77-94BC-3CF12B97D22D}"/>
                      </a:ext>
                    </a:extLst>
                  </p:cNvPr>
                  <p:cNvCxnSpPr>
                    <a:cxnSpLocks/>
                    <a:stCxn id="166" idx="7"/>
                    <a:endCxn id="171" idx="3"/>
                  </p:cNvCxnSpPr>
                  <p:nvPr/>
                </p:nvCxnSpPr>
                <p:spPr>
                  <a:xfrm flipV="1">
                    <a:off x="9533285" y="2550236"/>
                    <a:ext cx="252984" cy="2394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DA9C3BB3-AD62-456C-A8A6-86B31AE82E38}"/>
                      </a:ext>
                    </a:extLst>
                  </p:cNvPr>
                  <p:cNvSpPr/>
                  <p:nvPr/>
                </p:nvSpPr>
                <p:spPr>
                  <a:xfrm>
                    <a:off x="10347394" y="1635515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FE31B845-AAAA-4A8B-92A7-466289BE0BF6}"/>
                      </a:ext>
                    </a:extLst>
                  </p:cNvPr>
                  <p:cNvCxnSpPr>
                    <a:cxnSpLocks/>
                    <a:stCxn id="171" idx="7"/>
                    <a:endCxn id="174" idx="3"/>
                  </p:cNvCxnSpPr>
                  <p:nvPr/>
                </p:nvCxnSpPr>
                <p:spPr>
                  <a:xfrm flipV="1">
                    <a:off x="10074283" y="1952724"/>
                    <a:ext cx="327535" cy="30949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9D1D8107-D918-475C-B7ED-39801C59AB34}"/>
                      </a:ext>
                    </a:extLst>
                  </p:cNvPr>
                  <p:cNvSpPr/>
                  <p:nvPr/>
                </p:nvSpPr>
                <p:spPr>
                  <a:xfrm>
                    <a:off x="10890741" y="2211354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0E9DC792-D0C9-461A-94C2-7A38FCA46559}"/>
                      </a:ext>
                    </a:extLst>
                  </p:cNvPr>
                  <p:cNvCxnSpPr>
                    <a:cxnSpLocks/>
                    <a:stCxn id="176" idx="1"/>
                    <a:endCxn id="174" idx="5"/>
                  </p:cNvCxnSpPr>
                  <p:nvPr/>
                </p:nvCxnSpPr>
                <p:spPr>
                  <a:xfrm flipH="1" flipV="1">
                    <a:off x="10664603" y="1952724"/>
                    <a:ext cx="285788" cy="31828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BA11465B-C712-4FCB-AC29-23EADB189EBA}"/>
                      </a:ext>
                    </a:extLst>
                  </p:cNvPr>
                  <p:cNvSpPr/>
                  <p:nvPr/>
                </p:nvSpPr>
                <p:spPr>
                  <a:xfrm>
                    <a:off x="11515680" y="2851419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3889B530-CD59-40A0-9FB2-1815270347DD}"/>
                      </a:ext>
                    </a:extLst>
                  </p:cNvPr>
                  <p:cNvCxnSpPr>
                    <a:cxnSpLocks/>
                    <a:stCxn id="178" idx="1"/>
                    <a:endCxn id="176" idx="5"/>
                  </p:cNvCxnSpPr>
                  <p:nvPr/>
                </p:nvCxnSpPr>
                <p:spPr>
                  <a:xfrm flipH="1" flipV="1">
                    <a:off x="11238405" y="2559018"/>
                    <a:ext cx="331699" cy="3468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A58EEFE3-04C5-4DB9-9212-8EAC6CC6081E}"/>
                      </a:ext>
                    </a:extLst>
                  </p:cNvPr>
                  <p:cNvSpPr/>
                  <p:nvPr/>
                </p:nvSpPr>
                <p:spPr>
                  <a:xfrm>
                    <a:off x="12052986" y="3420647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38C5F2E6-F6D4-4768-9E83-960F4F4E43E2}"/>
                      </a:ext>
                    </a:extLst>
                  </p:cNvPr>
                  <p:cNvCxnSpPr>
                    <a:cxnSpLocks/>
                    <a:stCxn id="180" idx="1"/>
                    <a:endCxn id="178" idx="5"/>
                  </p:cNvCxnSpPr>
                  <p:nvPr/>
                </p:nvCxnSpPr>
                <p:spPr>
                  <a:xfrm flipH="1" flipV="1">
                    <a:off x="11832889" y="3168628"/>
                    <a:ext cx="279747" cy="31166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3A8616AB-020F-4F10-ADE7-A86C40CCD438}"/>
                      </a:ext>
                    </a:extLst>
                  </p:cNvPr>
                  <p:cNvSpPr/>
                  <p:nvPr/>
                </p:nvSpPr>
                <p:spPr>
                  <a:xfrm>
                    <a:off x="12633280" y="4034213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9F06A4D2-C3C3-4176-8928-382E7899292C}"/>
                      </a:ext>
                    </a:extLst>
                  </p:cNvPr>
                  <p:cNvCxnSpPr>
                    <a:cxnSpLocks/>
                    <a:stCxn id="182" idx="1"/>
                    <a:endCxn id="180" idx="5"/>
                  </p:cNvCxnSpPr>
                  <p:nvPr/>
                </p:nvCxnSpPr>
                <p:spPr>
                  <a:xfrm flipH="1" flipV="1">
                    <a:off x="12400650" y="3768311"/>
                    <a:ext cx="287054" cy="3203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02E719A2-3A5A-46E2-8193-225F09EAABBA}"/>
                      </a:ext>
                    </a:extLst>
                  </p:cNvPr>
                  <p:cNvCxnSpPr>
                    <a:cxnSpLocks/>
                    <a:stCxn id="185" idx="1"/>
                    <a:endCxn id="182" idx="5"/>
                  </p:cNvCxnSpPr>
                  <p:nvPr/>
                </p:nvCxnSpPr>
                <p:spPr>
                  <a:xfrm flipH="1" flipV="1">
                    <a:off x="12950489" y="4351422"/>
                    <a:ext cx="316078" cy="3365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B7E2AD6-971B-4F25-9701-EC1A48825AB4}"/>
                      </a:ext>
                    </a:extLst>
                  </p:cNvPr>
                  <p:cNvSpPr/>
                  <p:nvPr/>
                </p:nvSpPr>
                <p:spPr>
                  <a:xfrm>
                    <a:off x="13212143" y="4633552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8654B72D-62B5-4F85-9478-8AC9DDA22F6B}"/>
                      </a:ext>
                    </a:extLst>
                  </p:cNvPr>
                  <p:cNvSpPr/>
                  <p:nvPr/>
                </p:nvSpPr>
                <p:spPr>
                  <a:xfrm>
                    <a:off x="14364284" y="5787807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98CF5B36-243D-4E96-AE02-15480C5ECA18}"/>
                      </a:ext>
                    </a:extLst>
                  </p:cNvPr>
                  <p:cNvSpPr/>
                  <p:nvPr/>
                </p:nvSpPr>
                <p:spPr>
                  <a:xfrm>
                    <a:off x="13757329" y="5185576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3AC44B28-E4B0-41F6-86EE-11A014CA5ADC}"/>
                      </a:ext>
                    </a:extLst>
                  </p:cNvPr>
                  <p:cNvCxnSpPr>
                    <a:cxnSpLocks/>
                    <a:stCxn id="187" idx="1"/>
                    <a:endCxn id="185" idx="5"/>
                  </p:cNvCxnSpPr>
                  <p:nvPr/>
                </p:nvCxnSpPr>
                <p:spPr>
                  <a:xfrm flipH="1" flipV="1">
                    <a:off x="13529352" y="4950761"/>
                    <a:ext cx="287627" cy="29446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4C4AAAE5-E0F3-4A06-84A4-91681E9523A6}"/>
                      </a:ext>
                    </a:extLst>
                  </p:cNvPr>
                  <p:cNvCxnSpPr>
                    <a:cxnSpLocks/>
                    <a:stCxn id="186" idx="1"/>
                    <a:endCxn id="187" idx="5"/>
                  </p:cNvCxnSpPr>
                  <p:nvPr/>
                </p:nvCxnSpPr>
                <p:spPr>
                  <a:xfrm flipH="1" flipV="1">
                    <a:off x="14104993" y="5533240"/>
                    <a:ext cx="313715" cy="30899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E71D0B1B-560E-4A9D-8605-931BFBD3C37D}"/>
                      </a:ext>
                    </a:extLst>
                  </p:cNvPr>
                  <p:cNvSpPr/>
                  <p:nvPr/>
                </p:nvSpPr>
                <p:spPr>
                  <a:xfrm>
                    <a:off x="8911814" y="4682554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8C826D03-AF52-4344-B058-AE6722BBCA52}"/>
                      </a:ext>
                    </a:extLst>
                  </p:cNvPr>
                  <p:cNvSpPr/>
                  <p:nvPr/>
                </p:nvSpPr>
                <p:spPr>
                  <a:xfrm>
                    <a:off x="8266511" y="4861276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96C5D1DE-43D2-4D6E-85F8-6059C901EBA5}"/>
                      </a:ext>
                    </a:extLst>
                  </p:cNvPr>
                  <p:cNvSpPr/>
                  <p:nvPr/>
                </p:nvSpPr>
                <p:spPr>
                  <a:xfrm>
                    <a:off x="8258996" y="2982888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DA88A74D-706B-4A26-8FF6-4E6F35D6E504}"/>
                      </a:ext>
                    </a:extLst>
                  </p:cNvPr>
                  <p:cNvSpPr/>
                  <p:nvPr/>
                </p:nvSpPr>
                <p:spPr>
                  <a:xfrm>
                    <a:off x="7636549" y="2887161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9B6572CB-F6D3-43C8-B314-ADD90C2B35E2}"/>
                      </a:ext>
                    </a:extLst>
                  </p:cNvPr>
                  <p:cNvSpPr/>
                  <p:nvPr/>
                </p:nvSpPr>
                <p:spPr>
                  <a:xfrm>
                    <a:off x="8077176" y="2389046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0A346346-0A32-4150-8461-C3088EA188E4}"/>
                      </a:ext>
                    </a:extLst>
                  </p:cNvPr>
                  <p:cNvSpPr/>
                  <p:nvPr/>
                </p:nvSpPr>
                <p:spPr>
                  <a:xfrm>
                    <a:off x="10249733" y="2792319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BC54C03C-CE9A-4801-B518-EF2890377199}"/>
                      </a:ext>
                    </a:extLst>
                  </p:cNvPr>
                  <p:cNvCxnSpPr>
                    <a:cxnSpLocks/>
                    <a:stCxn id="168" idx="5"/>
                    <a:endCxn id="190" idx="0"/>
                  </p:cNvCxnSpPr>
                  <p:nvPr/>
                </p:nvCxnSpPr>
                <p:spPr>
                  <a:xfrm>
                    <a:off x="8960633" y="4456557"/>
                    <a:ext cx="101255" cy="22599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173ACA04-60F6-4B08-B326-C7BCCF330883}"/>
                      </a:ext>
                    </a:extLst>
                  </p:cNvPr>
                  <p:cNvCxnSpPr>
                    <a:cxnSpLocks/>
                    <a:stCxn id="191" idx="6"/>
                    <a:endCxn id="190" idx="3"/>
                  </p:cNvCxnSpPr>
                  <p:nvPr/>
                </p:nvCxnSpPr>
                <p:spPr>
                  <a:xfrm flipV="1">
                    <a:off x="8566658" y="4938745"/>
                    <a:ext cx="389112" cy="7260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C74C9954-E804-4BD7-ABE1-BCFA364D8684}"/>
                      </a:ext>
                    </a:extLst>
                  </p:cNvPr>
                  <p:cNvCxnSpPr>
                    <a:cxnSpLocks/>
                    <a:stCxn id="192" idx="5"/>
                    <a:endCxn id="170" idx="1"/>
                  </p:cNvCxnSpPr>
                  <p:nvPr/>
                </p:nvCxnSpPr>
                <p:spPr>
                  <a:xfrm>
                    <a:off x="8515187" y="3239079"/>
                    <a:ext cx="225343" cy="5580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20B7DA3F-B222-40EA-9D57-2481FA02DA1E}"/>
                      </a:ext>
                    </a:extLst>
                  </p:cNvPr>
                  <p:cNvCxnSpPr>
                    <a:cxnSpLocks/>
                    <a:stCxn id="193" idx="5"/>
                    <a:endCxn id="192" idx="2"/>
                  </p:cNvCxnSpPr>
                  <p:nvPr/>
                </p:nvCxnSpPr>
                <p:spPr>
                  <a:xfrm flipV="1">
                    <a:off x="7892740" y="3132962"/>
                    <a:ext cx="366256" cy="1039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4D0C0466-E6D6-4A69-991E-98E5BB0F413C}"/>
                      </a:ext>
                    </a:extLst>
                  </p:cNvPr>
                  <p:cNvCxnSpPr>
                    <a:cxnSpLocks/>
                    <a:stCxn id="193" idx="7"/>
                    <a:endCxn id="194" idx="3"/>
                  </p:cNvCxnSpPr>
                  <p:nvPr/>
                </p:nvCxnSpPr>
                <p:spPr>
                  <a:xfrm flipV="1">
                    <a:off x="7892740" y="2645237"/>
                    <a:ext cx="228392" cy="28588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0853BCC9-5032-4B8E-B418-78DD1B712733}"/>
                      </a:ext>
                    </a:extLst>
                  </p:cNvPr>
                  <p:cNvCxnSpPr>
                    <a:cxnSpLocks/>
                    <a:stCxn id="171" idx="5"/>
                    <a:endCxn id="195" idx="1"/>
                  </p:cNvCxnSpPr>
                  <p:nvPr/>
                </p:nvCxnSpPr>
                <p:spPr>
                  <a:xfrm>
                    <a:off x="10074283" y="2550236"/>
                    <a:ext cx="219406" cy="28603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368D6789-8BE9-455B-80EB-D06F56EC40B1}"/>
                      </a:ext>
                    </a:extLst>
                  </p:cNvPr>
                  <p:cNvSpPr/>
                  <p:nvPr/>
                </p:nvSpPr>
                <p:spPr>
                  <a:xfrm>
                    <a:off x="11177254" y="1774105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7B46267F-B381-4E02-958F-B7AB7C1C2FE3}"/>
                      </a:ext>
                    </a:extLst>
                  </p:cNvPr>
                  <p:cNvSpPr/>
                  <p:nvPr/>
                </p:nvSpPr>
                <p:spPr>
                  <a:xfrm>
                    <a:off x="11365606" y="1282385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9A35659D-B82E-4843-8076-18D8B746418E}"/>
                      </a:ext>
                    </a:extLst>
                  </p:cNvPr>
                  <p:cNvSpPr/>
                  <p:nvPr/>
                </p:nvSpPr>
                <p:spPr>
                  <a:xfrm>
                    <a:off x="12037066" y="1239633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3A27695F-8A2C-4EAF-A38C-044B6E51BC4D}"/>
                      </a:ext>
                    </a:extLst>
                  </p:cNvPr>
                  <p:cNvCxnSpPr>
                    <a:cxnSpLocks/>
                    <a:stCxn id="176" idx="0"/>
                    <a:endCxn id="202" idx="3"/>
                  </p:cNvCxnSpPr>
                  <p:nvPr/>
                </p:nvCxnSpPr>
                <p:spPr>
                  <a:xfrm flipV="1">
                    <a:off x="11094398" y="2030296"/>
                    <a:ext cx="126812" cy="18105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118034BA-050F-497F-9671-3C020562F1CF}"/>
                      </a:ext>
                    </a:extLst>
                  </p:cNvPr>
                  <p:cNvCxnSpPr>
                    <a:cxnSpLocks/>
                    <a:stCxn id="202" idx="0"/>
                    <a:endCxn id="203" idx="3"/>
                  </p:cNvCxnSpPr>
                  <p:nvPr/>
                </p:nvCxnSpPr>
                <p:spPr>
                  <a:xfrm flipV="1">
                    <a:off x="11327328" y="1538576"/>
                    <a:ext cx="82234" cy="2355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BBF6CD4B-E135-427A-86A0-BF63A16F20CB}"/>
                      </a:ext>
                    </a:extLst>
                  </p:cNvPr>
                  <p:cNvCxnSpPr>
                    <a:cxnSpLocks/>
                    <a:stCxn id="203" idx="7"/>
                    <a:endCxn id="204" idx="2"/>
                  </p:cNvCxnSpPr>
                  <p:nvPr/>
                </p:nvCxnSpPr>
                <p:spPr>
                  <a:xfrm>
                    <a:off x="11621797" y="1326341"/>
                    <a:ext cx="415269" cy="6336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364A2955-C5B0-4298-B7C7-6E1CB3DC6F8D}"/>
                      </a:ext>
                    </a:extLst>
                  </p:cNvPr>
                  <p:cNvSpPr/>
                  <p:nvPr/>
                </p:nvSpPr>
                <p:spPr>
                  <a:xfrm>
                    <a:off x="12644986" y="3003501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03659177-DBFD-4111-9A42-62C7FCBF6810}"/>
                      </a:ext>
                    </a:extLst>
                  </p:cNvPr>
                  <p:cNvCxnSpPr>
                    <a:cxnSpLocks/>
                    <a:stCxn id="180" idx="7"/>
                    <a:endCxn id="208" idx="3"/>
                  </p:cNvCxnSpPr>
                  <p:nvPr/>
                </p:nvCxnSpPr>
                <p:spPr>
                  <a:xfrm flipV="1">
                    <a:off x="12400650" y="3259692"/>
                    <a:ext cx="288292" cy="22060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74DAC1C7-6598-4B94-9FF7-0CEE1686A1AF}"/>
                      </a:ext>
                    </a:extLst>
                  </p:cNvPr>
                  <p:cNvSpPr/>
                  <p:nvPr/>
                </p:nvSpPr>
                <p:spPr>
                  <a:xfrm>
                    <a:off x="14361471" y="4780816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BC98F1A5-6494-44B7-B23F-F7D823069C94}"/>
                      </a:ext>
                    </a:extLst>
                  </p:cNvPr>
                  <p:cNvSpPr/>
                  <p:nvPr/>
                </p:nvSpPr>
                <p:spPr>
                  <a:xfrm>
                    <a:off x="15048582" y="5086327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111419DA-41F2-40A8-8157-15E2A58BD6EA}"/>
                      </a:ext>
                    </a:extLst>
                  </p:cNvPr>
                  <p:cNvSpPr/>
                  <p:nvPr/>
                </p:nvSpPr>
                <p:spPr>
                  <a:xfrm>
                    <a:off x="15207468" y="4499862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3619A8CE-674C-4908-8AFF-2FD92D4FCF4E}"/>
                      </a:ext>
                    </a:extLst>
                  </p:cNvPr>
                  <p:cNvCxnSpPr>
                    <a:cxnSpLocks/>
                    <a:stCxn id="187" idx="7"/>
                    <a:endCxn id="210" idx="3"/>
                  </p:cNvCxnSpPr>
                  <p:nvPr/>
                </p:nvCxnSpPr>
                <p:spPr>
                  <a:xfrm flipV="1">
                    <a:off x="14104993" y="5037007"/>
                    <a:ext cx="300434" cy="20821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8A652A0F-E989-4BA3-A044-594E9E76378A}"/>
                      </a:ext>
                    </a:extLst>
                  </p:cNvPr>
                  <p:cNvCxnSpPr>
                    <a:cxnSpLocks/>
                    <a:stCxn id="210" idx="6"/>
                    <a:endCxn id="211" idx="1"/>
                  </p:cNvCxnSpPr>
                  <p:nvPr/>
                </p:nvCxnSpPr>
                <p:spPr>
                  <a:xfrm>
                    <a:off x="14661618" y="4930890"/>
                    <a:ext cx="430920" cy="19939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B02CF800-87CB-4AC1-B2F3-7F423B91F20D}"/>
                      </a:ext>
                    </a:extLst>
                  </p:cNvPr>
                  <p:cNvCxnSpPr>
                    <a:cxnSpLocks/>
                    <a:stCxn id="212" idx="4"/>
                    <a:endCxn id="211" idx="7"/>
                  </p:cNvCxnSpPr>
                  <p:nvPr/>
                </p:nvCxnSpPr>
                <p:spPr>
                  <a:xfrm flipH="1">
                    <a:off x="15304773" y="4800009"/>
                    <a:ext cx="52769" cy="33027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634441F3-6055-4EDC-A7B6-9B880692788E}"/>
                      </a:ext>
                    </a:extLst>
                  </p:cNvPr>
                  <p:cNvSpPr/>
                  <p:nvPr/>
                </p:nvSpPr>
                <p:spPr>
                  <a:xfrm>
                    <a:off x="7184857" y="4709273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D6A9CE61-3534-472C-B2BB-91DA8DF1FB86}"/>
                      </a:ext>
                    </a:extLst>
                  </p:cNvPr>
                  <p:cNvCxnSpPr>
                    <a:cxnSpLocks/>
                    <a:stCxn id="216" idx="7"/>
                    <a:endCxn id="167" idx="3"/>
                  </p:cNvCxnSpPr>
                  <p:nvPr/>
                </p:nvCxnSpPr>
                <p:spPr>
                  <a:xfrm flipV="1">
                    <a:off x="7502066" y="4298750"/>
                    <a:ext cx="491925" cy="46494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5DEE2201-2C70-4E1F-9B50-3948DF692ACF}"/>
                      </a:ext>
                    </a:extLst>
                  </p:cNvPr>
                  <p:cNvSpPr/>
                  <p:nvPr/>
                </p:nvSpPr>
                <p:spPr>
                  <a:xfrm>
                    <a:off x="10316115" y="11548283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147276FE-D419-482D-9C5C-B647E5E69001}"/>
                      </a:ext>
                    </a:extLst>
                  </p:cNvPr>
                  <p:cNvCxnSpPr>
                    <a:cxnSpLocks/>
                    <a:stCxn id="218" idx="7"/>
                    <a:endCxn id="137" idx="5"/>
                  </p:cNvCxnSpPr>
                  <p:nvPr/>
                </p:nvCxnSpPr>
                <p:spPr>
                  <a:xfrm flipV="1">
                    <a:off x="10633324" y="11215389"/>
                    <a:ext cx="350829" cy="38731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23BAA53F-016D-40A4-9125-73ABF200B831}"/>
                    </a:ext>
                  </a:extLst>
                </p:cNvPr>
                <p:cNvGrpSpPr/>
                <p:nvPr/>
              </p:nvGrpSpPr>
              <p:grpSpPr>
                <a:xfrm flipH="1">
                  <a:off x="7025208" y="4075625"/>
                  <a:ext cx="7871066" cy="4353257"/>
                  <a:chOff x="7636549" y="1239633"/>
                  <a:chExt cx="7871066" cy="4353257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B5243BFF-1C5A-4DE3-B56C-1D7E2BD03C21}"/>
                      </a:ext>
                    </a:extLst>
                  </p:cNvPr>
                  <p:cNvCxnSpPr>
                    <a:cxnSpLocks/>
                    <a:stCxn id="118" idx="7"/>
                    <a:endCxn id="121" idx="3"/>
                  </p:cNvCxnSpPr>
                  <p:nvPr/>
                </p:nvCxnSpPr>
                <p:spPr>
                  <a:xfrm flipV="1">
                    <a:off x="8282005" y="3582901"/>
                    <a:ext cx="458525" cy="42783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E520DB08-4053-4610-B97C-1CCEB291320F}"/>
                      </a:ext>
                    </a:extLst>
                  </p:cNvPr>
                  <p:cNvSpPr/>
                  <p:nvPr/>
                </p:nvSpPr>
                <p:spPr>
                  <a:xfrm>
                    <a:off x="9216076" y="2735238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0F3A0380-CDCF-429C-8B13-F06203A1B991}"/>
                      </a:ext>
                    </a:extLst>
                  </p:cNvPr>
                  <p:cNvSpPr/>
                  <p:nvPr/>
                </p:nvSpPr>
                <p:spPr>
                  <a:xfrm>
                    <a:off x="7934341" y="3951086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2D769A9E-99E3-486C-A864-9D937FC4C0D7}"/>
                      </a:ext>
                    </a:extLst>
                  </p:cNvPr>
                  <p:cNvSpPr/>
                  <p:nvPr/>
                </p:nvSpPr>
                <p:spPr>
                  <a:xfrm>
                    <a:off x="8704442" y="4200366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2893356F-9985-4923-8C99-8701F0F90378}"/>
                      </a:ext>
                    </a:extLst>
                  </p:cNvPr>
                  <p:cNvCxnSpPr>
                    <a:cxnSpLocks/>
                    <a:stCxn id="118" idx="6"/>
                    <a:endCxn id="119" idx="1"/>
                  </p:cNvCxnSpPr>
                  <p:nvPr/>
                </p:nvCxnSpPr>
                <p:spPr>
                  <a:xfrm>
                    <a:off x="8341655" y="4154743"/>
                    <a:ext cx="406743" cy="8957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3C9B54AF-EC0D-48B5-AEC3-051E64CE545A}"/>
                      </a:ext>
                    </a:extLst>
                  </p:cNvPr>
                  <p:cNvSpPr/>
                  <p:nvPr/>
                </p:nvSpPr>
                <p:spPr>
                  <a:xfrm>
                    <a:off x="8680880" y="3235237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A9235B15-AD3C-4454-B9B4-4A97D3160B3B}"/>
                      </a:ext>
                    </a:extLst>
                  </p:cNvPr>
                  <p:cNvSpPr/>
                  <p:nvPr/>
                </p:nvSpPr>
                <p:spPr>
                  <a:xfrm>
                    <a:off x="9726619" y="2202572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6A790C51-6B26-45B0-BCF3-BF43413378C9}"/>
                      </a:ext>
                    </a:extLst>
                  </p:cNvPr>
                  <p:cNvCxnSpPr>
                    <a:cxnSpLocks/>
                    <a:stCxn id="121" idx="7"/>
                    <a:endCxn id="117" idx="3"/>
                  </p:cNvCxnSpPr>
                  <p:nvPr/>
                </p:nvCxnSpPr>
                <p:spPr>
                  <a:xfrm flipV="1">
                    <a:off x="9028544" y="3052447"/>
                    <a:ext cx="241956" cy="2424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2BD496AF-B421-4320-91B3-AB8E9559A437}"/>
                      </a:ext>
                    </a:extLst>
                  </p:cNvPr>
                  <p:cNvCxnSpPr>
                    <a:cxnSpLocks/>
                    <a:stCxn id="117" idx="7"/>
                    <a:endCxn id="122" idx="3"/>
                  </p:cNvCxnSpPr>
                  <p:nvPr/>
                </p:nvCxnSpPr>
                <p:spPr>
                  <a:xfrm flipV="1">
                    <a:off x="9533285" y="2550236"/>
                    <a:ext cx="252984" cy="2394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98421D5E-6527-457E-8B34-AD0863952042}"/>
                      </a:ext>
                    </a:extLst>
                  </p:cNvPr>
                  <p:cNvSpPr/>
                  <p:nvPr/>
                </p:nvSpPr>
                <p:spPr>
                  <a:xfrm>
                    <a:off x="10347394" y="1635515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8B96C42A-0B34-44D8-A392-4AD0A8680ABA}"/>
                      </a:ext>
                    </a:extLst>
                  </p:cNvPr>
                  <p:cNvCxnSpPr>
                    <a:cxnSpLocks/>
                    <a:stCxn id="122" idx="7"/>
                    <a:endCxn id="125" idx="3"/>
                  </p:cNvCxnSpPr>
                  <p:nvPr/>
                </p:nvCxnSpPr>
                <p:spPr>
                  <a:xfrm flipV="1">
                    <a:off x="10074283" y="1952724"/>
                    <a:ext cx="327535" cy="30949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BA062A51-E112-411D-AEE4-D0CC3B863147}"/>
                      </a:ext>
                    </a:extLst>
                  </p:cNvPr>
                  <p:cNvSpPr/>
                  <p:nvPr/>
                </p:nvSpPr>
                <p:spPr>
                  <a:xfrm>
                    <a:off x="10890741" y="2211354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DADA9C4A-DD45-4149-AD41-3AB5B8DF739B}"/>
                      </a:ext>
                    </a:extLst>
                  </p:cNvPr>
                  <p:cNvCxnSpPr>
                    <a:cxnSpLocks/>
                    <a:stCxn id="127" idx="1"/>
                    <a:endCxn id="125" idx="5"/>
                  </p:cNvCxnSpPr>
                  <p:nvPr/>
                </p:nvCxnSpPr>
                <p:spPr>
                  <a:xfrm flipH="1" flipV="1">
                    <a:off x="10664603" y="1952724"/>
                    <a:ext cx="285788" cy="31828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143F8919-5E4E-4625-B439-13C349372ACC}"/>
                      </a:ext>
                    </a:extLst>
                  </p:cNvPr>
                  <p:cNvSpPr/>
                  <p:nvPr/>
                </p:nvSpPr>
                <p:spPr>
                  <a:xfrm>
                    <a:off x="11515680" y="2851419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D726B92B-2156-447B-B54D-058A63C954D7}"/>
                      </a:ext>
                    </a:extLst>
                  </p:cNvPr>
                  <p:cNvCxnSpPr>
                    <a:cxnSpLocks/>
                    <a:stCxn id="129" idx="1"/>
                    <a:endCxn id="127" idx="5"/>
                  </p:cNvCxnSpPr>
                  <p:nvPr/>
                </p:nvCxnSpPr>
                <p:spPr>
                  <a:xfrm flipH="1" flipV="1">
                    <a:off x="11238405" y="2559018"/>
                    <a:ext cx="331699" cy="3468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FDEE0998-8F61-416D-8F47-8C193F66E4F6}"/>
                      </a:ext>
                    </a:extLst>
                  </p:cNvPr>
                  <p:cNvSpPr/>
                  <p:nvPr/>
                </p:nvSpPr>
                <p:spPr>
                  <a:xfrm>
                    <a:off x="12052986" y="3420647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B8A1CF41-FB57-4765-B1C8-1051865DEACF}"/>
                      </a:ext>
                    </a:extLst>
                  </p:cNvPr>
                  <p:cNvCxnSpPr>
                    <a:cxnSpLocks/>
                    <a:stCxn id="131" idx="1"/>
                    <a:endCxn id="129" idx="5"/>
                  </p:cNvCxnSpPr>
                  <p:nvPr/>
                </p:nvCxnSpPr>
                <p:spPr>
                  <a:xfrm flipH="1" flipV="1">
                    <a:off x="11832889" y="3168628"/>
                    <a:ext cx="279747" cy="31166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084267AB-F84A-4F50-B7C4-99511C6D85C5}"/>
                      </a:ext>
                    </a:extLst>
                  </p:cNvPr>
                  <p:cNvSpPr/>
                  <p:nvPr/>
                </p:nvSpPr>
                <p:spPr>
                  <a:xfrm>
                    <a:off x="12633280" y="4034213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F7D28DB-21E3-4BE2-BF9D-C69C98214E04}"/>
                      </a:ext>
                    </a:extLst>
                  </p:cNvPr>
                  <p:cNvCxnSpPr>
                    <a:cxnSpLocks/>
                    <a:stCxn id="133" idx="1"/>
                    <a:endCxn id="131" idx="5"/>
                  </p:cNvCxnSpPr>
                  <p:nvPr/>
                </p:nvCxnSpPr>
                <p:spPr>
                  <a:xfrm flipH="1" flipV="1">
                    <a:off x="12400650" y="3768311"/>
                    <a:ext cx="287054" cy="3203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3CFDBBC-2637-4220-B574-B94C23A6503C}"/>
                      </a:ext>
                    </a:extLst>
                  </p:cNvPr>
                  <p:cNvCxnSpPr>
                    <a:cxnSpLocks/>
                    <a:stCxn id="136" idx="1"/>
                    <a:endCxn id="133" idx="5"/>
                  </p:cNvCxnSpPr>
                  <p:nvPr/>
                </p:nvCxnSpPr>
                <p:spPr>
                  <a:xfrm flipH="1" flipV="1">
                    <a:off x="12950489" y="4351422"/>
                    <a:ext cx="316078" cy="3365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90BB9658-E708-488E-9B9D-0CAC170465B8}"/>
                      </a:ext>
                    </a:extLst>
                  </p:cNvPr>
                  <p:cNvSpPr/>
                  <p:nvPr/>
                </p:nvSpPr>
                <p:spPr>
                  <a:xfrm>
                    <a:off x="13212143" y="4633552"/>
                    <a:ext cx="371633" cy="3716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B3209FB7-8AD0-44DF-BBB5-038C301A0EEE}"/>
                      </a:ext>
                    </a:extLst>
                  </p:cNvPr>
                  <p:cNvSpPr/>
                  <p:nvPr/>
                </p:nvSpPr>
                <p:spPr>
                  <a:xfrm>
                    <a:off x="13757329" y="5185576"/>
                    <a:ext cx="407314" cy="407314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DDC8B30-21F0-4A7E-9174-8413DB5ECF5F}"/>
                      </a:ext>
                    </a:extLst>
                  </p:cNvPr>
                  <p:cNvCxnSpPr>
                    <a:cxnSpLocks/>
                    <a:stCxn id="137" idx="1"/>
                    <a:endCxn id="136" idx="5"/>
                  </p:cNvCxnSpPr>
                  <p:nvPr/>
                </p:nvCxnSpPr>
                <p:spPr>
                  <a:xfrm flipH="1" flipV="1">
                    <a:off x="13529352" y="4950761"/>
                    <a:ext cx="287627" cy="29446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F0D4916D-E958-4411-B36C-B4F0D5568FE9}"/>
                      </a:ext>
                    </a:extLst>
                  </p:cNvPr>
                  <p:cNvSpPr/>
                  <p:nvPr/>
                </p:nvSpPr>
                <p:spPr>
                  <a:xfrm>
                    <a:off x="8911814" y="4682554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21AD2EAE-E14D-4822-9D92-6930C4370B1C}"/>
                      </a:ext>
                    </a:extLst>
                  </p:cNvPr>
                  <p:cNvSpPr/>
                  <p:nvPr/>
                </p:nvSpPr>
                <p:spPr>
                  <a:xfrm>
                    <a:off x="8266511" y="4861276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F147680F-2BE3-4432-B093-AAC2F336CDF9}"/>
                      </a:ext>
                    </a:extLst>
                  </p:cNvPr>
                  <p:cNvSpPr/>
                  <p:nvPr/>
                </p:nvSpPr>
                <p:spPr>
                  <a:xfrm>
                    <a:off x="8258996" y="2982888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F506C69B-5D8B-46CF-8DD3-CDE152312D51}"/>
                      </a:ext>
                    </a:extLst>
                  </p:cNvPr>
                  <p:cNvSpPr/>
                  <p:nvPr/>
                </p:nvSpPr>
                <p:spPr>
                  <a:xfrm>
                    <a:off x="7636549" y="2887161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FB03CAC8-BE29-44BA-BD98-3933A1C17FEA}"/>
                      </a:ext>
                    </a:extLst>
                  </p:cNvPr>
                  <p:cNvSpPr/>
                  <p:nvPr/>
                </p:nvSpPr>
                <p:spPr>
                  <a:xfrm>
                    <a:off x="8077176" y="2389046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C2DFA6BC-5C19-4EA1-A314-56FD36CDF105}"/>
                      </a:ext>
                    </a:extLst>
                  </p:cNvPr>
                  <p:cNvSpPr/>
                  <p:nvPr/>
                </p:nvSpPr>
                <p:spPr>
                  <a:xfrm>
                    <a:off x="10249733" y="2792319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F44A22AC-7EB3-4B38-B8DB-232FBD8E115D}"/>
                      </a:ext>
                    </a:extLst>
                  </p:cNvPr>
                  <p:cNvCxnSpPr>
                    <a:cxnSpLocks/>
                    <a:stCxn id="119" idx="5"/>
                    <a:endCxn id="139" idx="0"/>
                  </p:cNvCxnSpPr>
                  <p:nvPr/>
                </p:nvCxnSpPr>
                <p:spPr>
                  <a:xfrm>
                    <a:off x="8960633" y="4456557"/>
                    <a:ext cx="101255" cy="22599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CBB2F057-F95E-461A-A9AB-C6F5961BBC92}"/>
                      </a:ext>
                    </a:extLst>
                  </p:cNvPr>
                  <p:cNvCxnSpPr>
                    <a:cxnSpLocks/>
                    <a:stCxn id="140" idx="6"/>
                    <a:endCxn id="139" idx="3"/>
                  </p:cNvCxnSpPr>
                  <p:nvPr/>
                </p:nvCxnSpPr>
                <p:spPr>
                  <a:xfrm flipV="1">
                    <a:off x="8566658" y="4938745"/>
                    <a:ext cx="389112" cy="7260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278C115D-82FF-4EF0-BB33-E5ACF767D552}"/>
                      </a:ext>
                    </a:extLst>
                  </p:cNvPr>
                  <p:cNvCxnSpPr>
                    <a:cxnSpLocks/>
                    <a:stCxn id="141" idx="5"/>
                    <a:endCxn id="121" idx="1"/>
                  </p:cNvCxnSpPr>
                  <p:nvPr/>
                </p:nvCxnSpPr>
                <p:spPr>
                  <a:xfrm>
                    <a:off x="8515187" y="3239079"/>
                    <a:ext cx="225343" cy="5580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F7605B99-6096-421E-A84F-6ACBD4523433}"/>
                      </a:ext>
                    </a:extLst>
                  </p:cNvPr>
                  <p:cNvCxnSpPr>
                    <a:cxnSpLocks/>
                    <a:stCxn id="142" idx="5"/>
                    <a:endCxn id="141" idx="2"/>
                  </p:cNvCxnSpPr>
                  <p:nvPr/>
                </p:nvCxnSpPr>
                <p:spPr>
                  <a:xfrm flipV="1">
                    <a:off x="7892740" y="3132962"/>
                    <a:ext cx="366256" cy="1039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F34B7A41-9EE4-41B2-9326-C601D461DB76}"/>
                      </a:ext>
                    </a:extLst>
                  </p:cNvPr>
                  <p:cNvCxnSpPr>
                    <a:cxnSpLocks/>
                    <a:stCxn id="142" idx="7"/>
                    <a:endCxn id="143" idx="3"/>
                  </p:cNvCxnSpPr>
                  <p:nvPr/>
                </p:nvCxnSpPr>
                <p:spPr>
                  <a:xfrm flipV="1">
                    <a:off x="7892740" y="2645237"/>
                    <a:ext cx="228392" cy="28588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BD712371-8215-4D82-B733-ED71488B8090}"/>
                      </a:ext>
                    </a:extLst>
                  </p:cNvPr>
                  <p:cNvCxnSpPr>
                    <a:cxnSpLocks/>
                    <a:stCxn id="122" idx="5"/>
                    <a:endCxn id="144" idx="1"/>
                  </p:cNvCxnSpPr>
                  <p:nvPr/>
                </p:nvCxnSpPr>
                <p:spPr>
                  <a:xfrm>
                    <a:off x="10074283" y="2550236"/>
                    <a:ext cx="219406" cy="28603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17FB7CE1-77A8-4F5D-B41A-CCC2A3701BA5}"/>
                      </a:ext>
                    </a:extLst>
                  </p:cNvPr>
                  <p:cNvSpPr/>
                  <p:nvPr/>
                </p:nvSpPr>
                <p:spPr>
                  <a:xfrm>
                    <a:off x="11177254" y="1774105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9CB5108A-02E1-4160-BE73-06590E0AE6AA}"/>
                      </a:ext>
                    </a:extLst>
                  </p:cNvPr>
                  <p:cNvSpPr/>
                  <p:nvPr/>
                </p:nvSpPr>
                <p:spPr>
                  <a:xfrm>
                    <a:off x="11365606" y="1282385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DAE7DAF6-A10A-4615-A55B-E006399C72CA}"/>
                      </a:ext>
                    </a:extLst>
                  </p:cNvPr>
                  <p:cNvSpPr/>
                  <p:nvPr/>
                </p:nvSpPr>
                <p:spPr>
                  <a:xfrm>
                    <a:off x="12037066" y="1239633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17919986-CC53-4D35-A272-01CF676D0F79}"/>
                      </a:ext>
                    </a:extLst>
                  </p:cNvPr>
                  <p:cNvCxnSpPr>
                    <a:cxnSpLocks/>
                    <a:stCxn id="127" idx="0"/>
                    <a:endCxn id="151" idx="3"/>
                  </p:cNvCxnSpPr>
                  <p:nvPr/>
                </p:nvCxnSpPr>
                <p:spPr>
                  <a:xfrm flipV="1">
                    <a:off x="11094398" y="2030296"/>
                    <a:ext cx="126812" cy="18105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A1AAE644-BA88-46EB-A3C4-EE1EAC548A06}"/>
                      </a:ext>
                    </a:extLst>
                  </p:cNvPr>
                  <p:cNvCxnSpPr>
                    <a:cxnSpLocks/>
                    <a:stCxn id="151" idx="0"/>
                    <a:endCxn id="152" idx="3"/>
                  </p:cNvCxnSpPr>
                  <p:nvPr/>
                </p:nvCxnSpPr>
                <p:spPr>
                  <a:xfrm flipV="1">
                    <a:off x="11327328" y="1538576"/>
                    <a:ext cx="82234" cy="2355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64A4E1EE-8BE9-49F6-ADF2-5B4F86E25B36}"/>
                      </a:ext>
                    </a:extLst>
                  </p:cNvPr>
                  <p:cNvCxnSpPr>
                    <a:cxnSpLocks/>
                    <a:stCxn id="152" idx="7"/>
                    <a:endCxn id="153" idx="2"/>
                  </p:cNvCxnSpPr>
                  <p:nvPr/>
                </p:nvCxnSpPr>
                <p:spPr>
                  <a:xfrm>
                    <a:off x="11621797" y="1326341"/>
                    <a:ext cx="415269" cy="6336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BA158F68-8ABF-48E7-B9BB-D9FE24A9B5B8}"/>
                      </a:ext>
                    </a:extLst>
                  </p:cNvPr>
                  <p:cNvSpPr/>
                  <p:nvPr/>
                </p:nvSpPr>
                <p:spPr>
                  <a:xfrm>
                    <a:off x="12644986" y="3003501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4986B739-D222-4B2B-91B4-9A560C9546D1}"/>
                      </a:ext>
                    </a:extLst>
                  </p:cNvPr>
                  <p:cNvCxnSpPr>
                    <a:cxnSpLocks/>
                    <a:stCxn id="131" idx="7"/>
                    <a:endCxn id="157" idx="3"/>
                  </p:cNvCxnSpPr>
                  <p:nvPr/>
                </p:nvCxnSpPr>
                <p:spPr>
                  <a:xfrm flipV="1">
                    <a:off x="12400650" y="3259692"/>
                    <a:ext cx="288292" cy="22060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EDD7BCA4-CC1C-441E-8925-53010C4260D5}"/>
                      </a:ext>
                    </a:extLst>
                  </p:cNvPr>
                  <p:cNvSpPr/>
                  <p:nvPr/>
                </p:nvSpPr>
                <p:spPr>
                  <a:xfrm>
                    <a:off x="14361471" y="4780816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790BA7DB-6976-4A8E-BFD5-F8D5DB8C663D}"/>
                      </a:ext>
                    </a:extLst>
                  </p:cNvPr>
                  <p:cNvSpPr/>
                  <p:nvPr/>
                </p:nvSpPr>
                <p:spPr>
                  <a:xfrm>
                    <a:off x="15048582" y="5086327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0F2A12FC-D6FA-4C19-9D2C-F7E09A3BF648}"/>
                      </a:ext>
                    </a:extLst>
                  </p:cNvPr>
                  <p:cNvSpPr/>
                  <p:nvPr/>
                </p:nvSpPr>
                <p:spPr>
                  <a:xfrm>
                    <a:off x="15207468" y="4499862"/>
                    <a:ext cx="300147" cy="30014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A0D17C4E-751E-4267-819D-D05C8D272805}"/>
                      </a:ext>
                    </a:extLst>
                  </p:cNvPr>
                  <p:cNvCxnSpPr>
                    <a:cxnSpLocks/>
                    <a:stCxn id="137" idx="7"/>
                    <a:endCxn id="159" idx="3"/>
                  </p:cNvCxnSpPr>
                  <p:nvPr/>
                </p:nvCxnSpPr>
                <p:spPr>
                  <a:xfrm flipV="1">
                    <a:off x="14104993" y="5037007"/>
                    <a:ext cx="300434" cy="20821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BB9C2ABE-1D20-4F13-AEE4-36AF6EDBD78D}"/>
                      </a:ext>
                    </a:extLst>
                  </p:cNvPr>
                  <p:cNvCxnSpPr>
                    <a:cxnSpLocks/>
                    <a:stCxn id="159" idx="6"/>
                    <a:endCxn id="160" idx="1"/>
                  </p:cNvCxnSpPr>
                  <p:nvPr/>
                </p:nvCxnSpPr>
                <p:spPr>
                  <a:xfrm>
                    <a:off x="14661618" y="4930890"/>
                    <a:ext cx="430920" cy="19939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6FCBA27F-DD7A-47BD-9B37-EC56B192DA3D}"/>
                      </a:ext>
                    </a:extLst>
                  </p:cNvPr>
                  <p:cNvCxnSpPr>
                    <a:cxnSpLocks/>
                    <a:stCxn id="161" idx="4"/>
                    <a:endCxn id="160" idx="7"/>
                  </p:cNvCxnSpPr>
                  <p:nvPr/>
                </p:nvCxnSpPr>
                <p:spPr>
                  <a:xfrm flipH="1">
                    <a:off x="15304773" y="4800009"/>
                    <a:ext cx="52769" cy="33027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4C785E30-3F6C-4742-BC55-B6345F378B8D}"/>
                      </a:ext>
                    </a:extLst>
                  </p:cNvPr>
                  <p:cNvCxnSpPr>
                    <a:cxnSpLocks/>
                    <a:stCxn id="296" idx="7"/>
                    <a:endCxn id="118" idx="3"/>
                  </p:cNvCxnSpPr>
                  <p:nvPr/>
                </p:nvCxnSpPr>
                <p:spPr>
                  <a:xfrm flipV="1">
                    <a:off x="7655987" y="4298752"/>
                    <a:ext cx="338003" cy="33472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143A489E-4B64-4F85-8E0A-7FD94C75E0AA}"/>
                  </a:ext>
                </a:extLst>
              </p:cNvPr>
              <p:cNvSpPr/>
              <p:nvPr/>
            </p:nvSpPr>
            <p:spPr>
              <a:xfrm flipH="1">
                <a:off x="10847374" y="5175570"/>
                <a:ext cx="176313" cy="1763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758142B-3E0E-4953-879C-FF6E7FEDC655}"/>
                </a:ext>
              </a:extLst>
            </p:cNvPr>
            <p:cNvCxnSpPr>
              <a:cxnSpLocks/>
              <a:stCxn id="125" idx="0"/>
              <a:endCxn id="186" idx="4"/>
            </p:cNvCxnSpPr>
            <p:nvPr/>
          </p:nvCxnSpPr>
          <p:spPr>
            <a:xfrm flipH="1" flipV="1">
              <a:off x="9505392" y="3229582"/>
              <a:ext cx="2767" cy="54949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35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116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Meyur, Rounak</dc:creator>
  <cp:lastModifiedBy>Meyur, Rounak</cp:lastModifiedBy>
  <cp:revision>39</cp:revision>
  <dcterms:created xsi:type="dcterms:W3CDTF">2020-02-12T23:23:49Z</dcterms:created>
  <dcterms:modified xsi:type="dcterms:W3CDTF">2020-03-04T02:41:10Z</dcterms:modified>
</cp:coreProperties>
</file>