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
  </p:notesMasterIdLst>
  <p:sldIdLst>
    <p:sldId id="256" r:id="rId2"/>
  </p:sldIdLst>
  <p:sldSz cx="40233600" cy="40233600"/>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26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FA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FBDF75-E6A4-4030-AE13-30286DAD4B9A}" v="13" dt="2024-05-06T12:49:06.101"/>
    <p1510:client id="{334FF6CA-36EB-431C-BCED-29F03C5C62EF}" v="98" dt="2024-05-06T13:05:11.492"/>
    <p1510:client id="{3A7EBCE1-57B1-4AA9-B076-4C6AD335F11D}" v="2507" dt="2024-05-06T13:25:14.568"/>
    <p1510:client id="{4ECF34B0-9C3C-4F68-A84D-522B746E0B2F}" v="399" dt="2024-05-05T13:26:25.586"/>
    <p1510:client id="{4F47D843-D5A0-41E7-B23D-412CEEAAB31B}" v="17" dt="2024-05-06T12:12:47.739"/>
    <p1510:client id="{D2F0ED3A-8CA9-441F-AB2A-0D75CC250149}" v="64" dt="2024-05-06T13:10:16.931"/>
    <p1510:client id="{D64FA6DF-C7D8-4FD4-92D0-96188CC992EA}" v="107" vWet="108" dt="2024-05-06T12:16:56.441"/>
    <p1510:client id="{E89ED321-1B68-4BF8-A305-C74590605E58}" v="32" vWet="33" dt="2024-05-06T13:14:29.929"/>
    <p1510:client id="{FDCFB86F-5ABF-43F7-8D18-AC70A8218522}" v="1" dt="2024-05-06T13:11:43.631"/>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2672"/>
        <p:guide pos="12672"/>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334FF6CA-36EB-431C-BCED-29F03C5C62EF}"/>
    <pc:docChg chg="modSld">
      <pc:chgData name="Guest User" userId="" providerId="Windows Live" clId="Web-{334FF6CA-36EB-431C-BCED-29F03C5C62EF}" dt="2024-05-06T13:05:11.492" v="96" actId="1076"/>
      <pc:docMkLst>
        <pc:docMk/>
      </pc:docMkLst>
      <pc:sldChg chg="addSp delSp modSp">
        <pc:chgData name="Guest User" userId="" providerId="Windows Live" clId="Web-{334FF6CA-36EB-431C-BCED-29F03C5C62EF}" dt="2024-05-06T13:05:11.492" v="96" actId="1076"/>
        <pc:sldMkLst>
          <pc:docMk/>
          <pc:sldMk cId="2251251862" sldId="256"/>
        </pc:sldMkLst>
        <pc:spChg chg="mod">
          <ac:chgData name="Guest User" userId="" providerId="Windows Live" clId="Web-{334FF6CA-36EB-431C-BCED-29F03C5C62EF}" dt="2024-05-06T13:00:38.863" v="83" actId="20577"/>
          <ac:spMkLst>
            <pc:docMk/>
            <pc:sldMk cId="2251251862" sldId="256"/>
            <ac:spMk id="2" creationId="{F96B4714-E203-46ED-9EC6-0A786F85C313}"/>
          </ac:spMkLst>
        </pc:spChg>
        <pc:picChg chg="del mod">
          <ac:chgData name="Guest User" userId="" providerId="Windows Live" clId="Web-{334FF6CA-36EB-431C-BCED-29F03C5C62EF}" dt="2024-05-06T13:04:30.944" v="84"/>
          <ac:picMkLst>
            <pc:docMk/>
            <pc:sldMk cId="2251251862" sldId="256"/>
            <ac:picMk id="6" creationId="{B43546DE-AAAA-FDA1-F343-5F655EB36F4F}"/>
          </ac:picMkLst>
        </pc:picChg>
        <pc:picChg chg="add mod">
          <ac:chgData name="Guest User" userId="" providerId="Windows Live" clId="Web-{334FF6CA-36EB-431C-BCED-29F03C5C62EF}" dt="2024-05-06T13:05:11.492" v="96" actId="1076"/>
          <ac:picMkLst>
            <pc:docMk/>
            <pc:sldMk cId="2251251862" sldId="256"/>
            <ac:picMk id="22" creationId="{3BB013F7-7996-347E-4446-8F4758DB9E4E}"/>
          </ac:picMkLst>
        </pc:picChg>
      </pc:sldChg>
    </pc:docChg>
  </pc:docChgLst>
  <pc:docChgLst>
    <pc:chgData name="Guest User" providerId="Windows Live" clId="Web-{4F47D843-D5A0-41E7-B23D-412CEEAAB31B}"/>
    <pc:docChg chg="modSld">
      <pc:chgData name="Guest User" userId="" providerId="Windows Live" clId="Web-{4F47D843-D5A0-41E7-B23D-412CEEAAB31B}" dt="2024-05-06T12:12:47.739" v="14"/>
      <pc:docMkLst>
        <pc:docMk/>
      </pc:docMkLst>
      <pc:sldChg chg="addSp delSp modSp">
        <pc:chgData name="Guest User" userId="" providerId="Windows Live" clId="Web-{4F47D843-D5A0-41E7-B23D-412CEEAAB31B}" dt="2024-05-06T12:12:47.739" v="14"/>
        <pc:sldMkLst>
          <pc:docMk/>
          <pc:sldMk cId="2251251862" sldId="256"/>
        </pc:sldMkLst>
        <pc:spChg chg="add del mod">
          <ac:chgData name="Guest User" userId="" providerId="Windows Live" clId="Web-{4F47D843-D5A0-41E7-B23D-412CEEAAB31B}" dt="2024-05-06T12:12:47.739" v="14"/>
          <ac:spMkLst>
            <pc:docMk/>
            <pc:sldMk cId="2251251862" sldId="256"/>
            <ac:spMk id="6" creationId="{8A77BCDB-7C45-AC94-8D86-536CE547A545}"/>
          </ac:spMkLst>
        </pc:spChg>
        <pc:spChg chg="mod">
          <ac:chgData name="Guest User" userId="" providerId="Windows Live" clId="Web-{4F47D843-D5A0-41E7-B23D-412CEEAAB31B}" dt="2024-05-06T11:52:55.639" v="9" actId="20577"/>
          <ac:spMkLst>
            <pc:docMk/>
            <pc:sldMk cId="2251251862" sldId="256"/>
            <ac:spMk id="10" creationId="{B5B3AF7D-4C4B-A929-1959-9F8DDF6AB280}"/>
          </ac:spMkLst>
        </pc:spChg>
        <pc:spChg chg="add del">
          <ac:chgData name="Guest User" userId="" providerId="Windows Live" clId="Web-{4F47D843-D5A0-41E7-B23D-412CEEAAB31B}" dt="2024-05-06T11:20:28.359" v="1"/>
          <ac:spMkLst>
            <pc:docMk/>
            <pc:sldMk cId="2251251862" sldId="256"/>
            <ac:spMk id="38" creationId="{3E6F7697-C72E-4955-B736-A42649C206C2}"/>
          </ac:spMkLst>
        </pc:spChg>
        <pc:picChg chg="add mod">
          <ac:chgData name="Guest User" userId="" providerId="Windows Live" clId="Web-{4F47D843-D5A0-41E7-B23D-412CEEAAB31B}" dt="2024-05-06T11:27:40.463" v="2"/>
          <ac:picMkLst>
            <pc:docMk/>
            <pc:sldMk cId="2251251862" sldId="256"/>
            <ac:picMk id="7" creationId="{BC49CB93-DC86-95A4-714A-4BD0C15A3226}"/>
          </ac:picMkLst>
        </pc:picChg>
      </pc:sldChg>
    </pc:docChg>
  </pc:docChgLst>
  <pc:docChgLst>
    <pc:chgData name="Guest User" providerId="Windows Live" clId="Web-{E89ED321-1B68-4BF8-A305-C74590605E58}"/>
    <pc:docChg chg="modSld">
      <pc:chgData name="Guest User" userId="" providerId="Windows Live" clId="Web-{E89ED321-1B68-4BF8-A305-C74590605E58}" dt="2024-05-06T13:14:27.898" v="26" actId="20577"/>
      <pc:docMkLst>
        <pc:docMk/>
      </pc:docMkLst>
      <pc:sldChg chg="addSp modSp">
        <pc:chgData name="Guest User" userId="" providerId="Windows Live" clId="Web-{E89ED321-1B68-4BF8-A305-C74590605E58}" dt="2024-05-06T13:14:27.898" v="26" actId="20577"/>
        <pc:sldMkLst>
          <pc:docMk/>
          <pc:sldMk cId="2251251862" sldId="256"/>
        </pc:sldMkLst>
        <pc:spChg chg="mod">
          <ac:chgData name="Guest User" userId="" providerId="Windows Live" clId="Web-{E89ED321-1B68-4BF8-A305-C74590605E58}" dt="2024-05-06T13:14:27.898" v="26" actId="20577"/>
          <ac:spMkLst>
            <pc:docMk/>
            <pc:sldMk cId="2251251862" sldId="256"/>
            <ac:spMk id="51" creationId="{00000000-0000-0000-0000-000000000000}"/>
          </ac:spMkLst>
        </pc:spChg>
        <pc:spChg chg="mod">
          <ac:chgData name="Guest User" userId="" providerId="Windows Live" clId="Web-{E89ED321-1B68-4BF8-A305-C74590605E58}" dt="2024-05-06T13:13:03.645" v="19" actId="1076"/>
          <ac:spMkLst>
            <pc:docMk/>
            <pc:sldMk cId="2251251862" sldId="256"/>
            <ac:spMk id="52" creationId="{00000000-0000-0000-0000-000000000000}"/>
          </ac:spMkLst>
        </pc:spChg>
        <pc:picChg chg="mod">
          <ac:chgData name="Guest User" userId="" providerId="Windows Live" clId="Web-{E89ED321-1B68-4BF8-A305-C74590605E58}" dt="2024-05-06T13:14:07.600" v="22" actId="1076"/>
          <ac:picMkLst>
            <pc:docMk/>
            <pc:sldMk cId="2251251862" sldId="256"/>
            <ac:picMk id="17" creationId="{B1553EA8-4125-732D-59E5-D41BD5DD56FC}"/>
          </ac:picMkLst>
        </pc:picChg>
        <pc:picChg chg="add mod">
          <ac:chgData name="Guest User" userId="" providerId="Windows Live" clId="Web-{E89ED321-1B68-4BF8-A305-C74590605E58}" dt="2024-05-06T13:00:26.822" v="0"/>
          <ac:picMkLst>
            <pc:docMk/>
            <pc:sldMk cId="2251251862" sldId="256"/>
            <ac:picMk id="19" creationId="{36D6D0CE-2AD0-1591-FFF5-BF3F73F8D537}"/>
          </ac:picMkLst>
        </pc:picChg>
        <pc:picChg chg="add mod">
          <ac:chgData name="Guest User" userId="" providerId="Windows Live" clId="Web-{E89ED321-1B68-4BF8-A305-C74590605E58}" dt="2024-05-06T13:13:25.130" v="21" actId="1076"/>
          <ac:picMkLst>
            <pc:docMk/>
            <pc:sldMk cId="2251251862" sldId="256"/>
            <ac:picMk id="23" creationId="{3738B081-090D-ED5C-6308-8578BABB213E}"/>
          </ac:picMkLst>
        </pc:picChg>
        <pc:picChg chg="mod">
          <ac:chgData name="Guest User" userId="" providerId="Windows Live" clId="Web-{E89ED321-1B68-4BF8-A305-C74590605E58}" dt="2024-05-06T13:12:37.785" v="15" actId="1076"/>
          <ac:picMkLst>
            <pc:docMk/>
            <pc:sldMk cId="2251251862" sldId="256"/>
            <ac:picMk id="1026" creationId="{D3DE37E3-8198-44C4-EA2C-BBD79182CFD5}"/>
          </ac:picMkLst>
        </pc:picChg>
        <pc:picChg chg="mod">
          <ac:chgData name="Guest User" userId="" providerId="Windows Live" clId="Web-{E89ED321-1B68-4BF8-A305-C74590605E58}" dt="2024-05-06T13:12:56.145" v="18" actId="1076"/>
          <ac:picMkLst>
            <pc:docMk/>
            <pc:sldMk cId="2251251862" sldId="256"/>
            <ac:picMk id="1028" creationId="{30D733F1-41C8-541E-745C-D40B5E74B0C6}"/>
          </ac:picMkLst>
        </pc:picChg>
      </pc:sldChg>
    </pc:docChg>
  </pc:docChgLst>
  <pc:docChgLst>
    <pc:chgData name="Guest User" providerId="Windows Live" clId="Web-{B9324945-8D8A-426C-8443-8253481C152F}"/>
    <pc:docChg chg="modSld">
      <pc:chgData name="Guest User" userId="" providerId="Windows Live" clId="Web-{B9324945-8D8A-426C-8443-8253481C152F}" dt="2024-05-05T11:01:26.884" v="18" actId="20577"/>
      <pc:docMkLst>
        <pc:docMk/>
      </pc:docMkLst>
      <pc:sldChg chg="addSp delSp modSp">
        <pc:chgData name="Guest User" userId="" providerId="Windows Live" clId="Web-{B9324945-8D8A-426C-8443-8253481C152F}" dt="2024-05-05T11:01:26.884" v="18" actId="20577"/>
        <pc:sldMkLst>
          <pc:docMk/>
          <pc:sldMk cId="2251251862" sldId="256"/>
        </pc:sldMkLst>
        <pc:spChg chg="add del mod topLvl">
          <ac:chgData name="Guest User" userId="" providerId="Windows Live" clId="Web-{B9324945-8D8A-426C-8443-8253481C152F}" dt="2024-05-05T11:01:26.884" v="18" actId="20577"/>
          <ac:spMkLst>
            <pc:docMk/>
            <pc:sldMk cId="2251251862" sldId="256"/>
            <ac:spMk id="2" creationId="{F96B4714-E203-46ED-9EC6-0A786F85C313}"/>
          </ac:spMkLst>
        </pc:spChg>
        <pc:grpChg chg="add del mod">
          <ac:chgData name="Guest User" userId="" providerId="Windows Live" clId="Web-{B9324945-8D8A-426C-8443-8253481C152F}" dt="2024-05-05T11:01:24.884" v="16" actId="1076"/>
          <ac:grpSpMkLst>
            <pc:docMk/>
            <pc:sldMk cId="2251251862" sldId="256"/>
            <ac:grpSpMk id="18" creationId="{28D7809B-9954-4916-9182-14CE8D5F9ED6}"/>
          </ac:grpSpMkLst>
        </pc:grpChg>
        <pc:picChg chg="add del mod topLvl">
          <ac:chgData name="Guest User" userId="" providerId="Windows Live" clId="Web-{B9324945-8D8A-426C-8443-8253481C152F}" dt="2024-05-05T10:54:21.518" v="14"/>
          <ac:picMkLst>
            <pc:docMk/>
            <pc:sldMk cId="2251251862" sldId="256"/>
            <ac:picMk id="17" creationId="{6078523A-694E-4FA6-BD61-2770A7259128}"/>
          </ac:picMkLst>
        </pc:picChg>
        <pc:cxnChg chg="del">
          <ac:chgData name="Guest User" userId="" providerId="Windows Live" clId="Web-{B9324945-8D8A-426C-8443-8253481C152F}" dt="2024-05-05T10:49:14.483" v="0"/>
          <ac:cxnSpMkLst>
            <pc:docMk/>
            <pc:sldMk cId="2251251862" sldId="256"/>
            <ac:cxnSpMk id="6" creationId="{D5528D8E-5F92-4635-8923-CC6F17D361F7}"/>
          </ac:cxnSpMkLst>
        </pc:cxnChg>
        <pc:cxnChg chg="del">
          <ac:chgData name="Guest User" userId="" providerId="Windows Live" clId="Web-{B9324945-8D8A-426C-8443-8253481C152F}" dt="2024-05-05T10:49:17.623" v="1"/>
          <ac:cxnSpMkLst>
            <pc:docMk/>
            <pc:sldMk cId="2251251862" sldId="256"/>
            <ac:cxnSpMk id="32" creationId="{6EA69B56-214E-4450-B369-B9D139B0CAED}"/>
          </ac:cxnSpMkLst>
        </pc:cxnChg>
        <pc:cxnChg chg="del">
          <ac:chgData name="Guest User" userId="" providerId="Windows Live" clId="Web-{B9324945-8D8A-426C-8443-8253481C152F}" dt="2024-05-05T10:49:22.108" v="2"/>
          <ac:cxnSpMkLst>
            <pc:docMk/>
            <pc:sldMk cId="2251251862" sldId="256"/>
            <ac:cxnSpMk id="33" creationId="{951ECBD6-946E-4A83-9B0E-E6C9322F05C8}"/>
          </ac:cxnSpMkLst>
        </pc:cxnChg>
      </pc:sldChg>
    </pc:docChg>
  </pc:docChgLst>
  <pc:docChgLst>
    <pc:chgData name="Guest User" providerId="Windows Live" clId="Web-{0DFBDF75-E6A4-4030-AE13-30286DAD4B9A}"/>
    <pc:docChg chg="modSld">
      <pc:chgData name="Guest User" userId="" providerId="Windows Live" clId="Web-{0DFBDF75-E6A4-4030-AE13-30286DAD4B9A}" dt="2024-05-06T12:49:06.101" v="10" actId="1076"/>
      <pc:docMkLst>
        <pc:docMk/>
      </pc:docMkLst>
      <pc:sldChg chg="addSp delSp modSp">
        <pc:chgData name="Guest User" userId="" providerId="Windows Live" clId="Web-{0DFBDF75-E6A4-4030-AE13-30286DAD4B9A}" dt="2024-05-06T12:49:06.101" v="10" actId="1076"/>
        <pc:sldMkLst>
          <pc:docMk/>
          <pc:sldMk cId="2251251862" sldId="256"/>
        </pc:sldMkLst>
        <pc:picChg chg="add mod">
          <ac:chgData name="Guest User" userId="" providerId="Windows Live" clId="Web-{0DFBDF75-E6A4-4030-AE13-30286DAD4B9A}" dt="2024-05-06T12:49:06.101" v="10" actId="1076"/>
          <ac:picMkLst>
            <pc:docMk/>
            <pc:sldMk cId="2251251862" sldId="256"/>
            <ac:picMk id="6" creationId="{B43546DE-AAAA-FDA1-F343-5F655EB36F4F}"/>
          </ac:picMkLst>
        </pc:picChg>
        <pc:picChg chg="del">
          <ac:chgData name="Guest User" userId="" providerId="Windows Live" clId="Web-{0DFBDF75-E6A4-4030-AE13-30286DAD4B9A}" dt="2024-05-06T12:44:20.686" v="0"/>
          <ac:picMkLst>
            <pc:docMk/>
            <pc:sldMk cId="2251251862" sldId="256"/>
            <ac:picMk id="16" creationId="{437A88D9-C7FE-D765-A88D-7D8552BF0244}"/>
          </ac:picMkLst>
        </pc:picChg>
        <pc:picChg chg="add mod">
          <ac:chgData name="Guest User" userId="" providerId="Windows Live" clId="Web-{0DFBDF75-E6A4-4030-AE13-30286DAD4B9A}" dt="2024-05-06T12:48:41.584" v="8" actId="1076"/>
          <ac:picMkLst>
            <pc:docMk/>
            <pc:sldMk cId="2251251862" sldId="256"/>
            <ac:picMk id="17" creationId="{B1553EA8-4125-732D-59E5-D41BD5DD56FC}"/>
          </ac:picMkLst>
        </pc:picChg>
      </pc:sldChg>
    </pc:docChg>
  </pc:docChgLst>
  <pc:docChgLst>
    <pc:chgData name="Rounak Parsai" userId="eca50c451d514423" providerId="LiveId" clId="{3A7EBCE1-57B1-4AA9-B076-4C6AD335F11D}"/>
    <pc:docChg chg="undo custSel modSld">
      <pc:chgData name="Rounak Parsai" userId="eca50c451d514423" providerId="LiveId" clId="{3A7EBCE1-57B1-4AA9-B076-4C6AD335F11D}" dt="2024-05-06T13:25:14.568" v="4092" actId="1076"/>
      <pc:docMkLst>
        <pc:docMk/>
      </pc:docMkLst>
      <pc:sldChg chg="addSp delSp modSp mod">
        <pc:chgData name="Rounak Parsai" userId="eca50c451d514423" providerId="LiveId" clId="{3A7EBCE1-57B1-4AA9-B076-4C6AD335F11D}" dt="2024-05-06T13:25:14.568" v="4092" actId="1076"/>
        <pc:sldMkLst>
          <pc:docMk/>
          <pc:sldMk cId="2251251862" sldId="256"/>
        </pc:sldMkLst>
        <pc:spChg chg="mod">
          <ac:chgData name="Rounak Parsai" userId="eca50c451d514423" providerId="LiveId" clId="{3A7EBCE1-57B1-4AA9-B076-4C6AD335F11D}" dt="2024-05-06T13:25:06.522" v="4091" actId="1076"/>
          <ac:spMkLst>
            <pc:docMk/>
            <pc:sldMk cId="2251251862" sldId="256"/>
            <ac:spMk id="2" creationId="{F96B4714-E203-46ED-9EC6-0A786F85C313}"/>
          </ac:spMkLst>
        </pc:spChg>
        <pc:spChg chg="mod">
          <ac:chgData name="Rounak Parsai" userId="eca50c451d514423" providerId="LiveId" clId="{3A7EBCE1-57B1-4AA9-B076-4C6AD335F11D}" dt="2024-05-06T13:24:26.628" v="4089" actId="1076"/>
          <ac:spMkLst>
            <pc:docMk/>
            <pc:sldMk cId="2251251862" sldId="256"/>
            <ac:spMk id="4" creationId="{00000000-0000-0000-0000-000000000000}"/>
          </ac:spMkLst>
        </pc:spChg>
        <pc:spChg chg="mod">
          <ac:chgData name="Rounak Parsai" userId="eca50c451d514423" providerId="LiveId" clId="{3A7EBCE1-57B1-4AA9-B076-4C6AD335F11D}" dt="2024-05-05T11:07:08.970" v="205" actId="1076"/>
          <ac:spMkLst>
            <pc:docMk/>
            <pc:sldMk cId="2251251862" sldId="256"/>
            <ac:spMk id="5" creationId="{00000000-0000-0000-0000-000000000000}"/>
          </ac:spMkLst>
        </pc:spChg>
        <pc:spChg chg="mod">
          <ac:chgData name="Rounak Parsai" userId="eca50c451d514423" providerId="LiveId" clId="{3A7EBCE1-57B1-4AA9-B076-4C6AD335F11D}" dt="2024-05-06T11:42:15.337" v="2920" actId="21"/>
          <ac:spMkLst>
            <pc:docMk/>
            <pc:sldMk cId="2251251862" sldId="256"/>
            <ac:spMk id="6" creationId="{8A77BCDB-7C45-AC94-8D86-536CE547A545}"/>
          </ac:spMkLst>
        </pc:spChg>
        <pc:spChg chg="add mod">
          <ac:chgData name="Rounak Parsai" userId="eca50c451d514423" providerId="LiveId" clId="{3A7EBCE1-57B1-4AA9-B076-4C6AD335F11D}" dt="2024-05-05T10:46:33.319" v="110" actId="20577"/>
          <ac:spMkLst>
            <pc:docMk/>
            <pc:sldMk cId="2251251862" sldId="256"/>
            <ac:spMk id="8" creationId="{0092814F-1A87-18B1-6401-D0D9888B0693}"/>
          </ac:spMkLst>
        </pc:spChg>
        <pc:spChg chg="add mod">
          <ac:chgData name="Rounak Parsai" userId="eca50c451d514423" providerId="LiveId" clId="{3A7EBCE1-57B1-4AA9-B076-4C6AD335F11D}" dt="2024-05-05T11:05:30.679" v="204" actId="1076"/>
          <ac:spMkLst>
            <pc:docMk/>
            <pc:sldMk cId="2251251862" sldId="256"/>
            <ac:spMk id="9" creationId="{D789E000-8466-E138-C4A8-61C250FE17AB}"/>
          </ac:spMkLst>
        </pc:spChg>
        <pc:spChg chg="add mod">
          <ac:chgData name="Rounak Parsai" userId="eca50c451d514423" providerId="LiveId" clId="{3A7EBCE1-57B1-4AA9-B076-4C6AD335F11D}" dt="2024-05-05T19:40:29.790" v="313" actId="767"/>
          <ac:spMkLst>
            <pc:docMk/>
            <pc:sldMk cId="2251251862" sldId="256"/>
            <ac:spMk id="10" creationId="{5D675F06-53B3-5DEA-5DB2-7FDEE0DB7BFF}"/>
          </ac:spMkLst>
        </pc:spChg>
        <pc:spChg chg="add mod">
          <ac:chgData name="Rounak Parsai" userId="eca50c451d514423" providerId="LiveId" clId="{3A7EBCE1-57B1-4AA9-B076-4C6AD335F11D}" dt="2024-05-06T12:29:01.025" v="3653" actId="404"/>
          <ac:spMkLst>
            <pc:docMk/>
            <pc:sldMk cId="2251251862" sldId="256"/>
            <ac:spMk id="10" creationId="{B5B3AF7D-4C4B-A929-1959-9F8DDF6AB280}"/>
          </ac:spMkLst>
        </pc:spChg>
        <pc:spChg chg="add mod">
          <ac:chgData name="Rounak Parsai" userId="eca50c451d514423" providerId="LiveId" clId="{3A7EBCE1-57B1-4AA9-B076-4C6AD335F11D}" dt="2024-05-06T12:45:51.565" v="3747" actId="1076"/>
          <ac:spMkLst>
            <pc:docMk/>
            <pc:sldMk cId="2251251862" sldId="256"/>
            <ac:spMk id="11" creationId="{0BBCFFE9-FF36-22AA-32C9-65CCA4611A7E}"/>
          </ac:spMkLst>
        </pc:spChg>
        <pc:spChg chg="add">
          <ac:chgData name="Rounak Parsai" userId="eca50c451d514423" providerId="LiveId" clId="{3A7EBCE1-57B1-4AA9-B076-4C6AD335F11D}" dt="2024-05-05T19:08:08.218" v="258"/>
          <ac:spMkLst>
            <pc:docMk/>
            <pc:sldMk cId="2251251862" sldId="256"/>
            <ac:spMk id="11" creationId="{6C297B04-5854-03EF-AC22-5A67B4650EE2}"/>
          </ac:spMkLst>
        </pc:spChg>
        <pc:spChg chg="mod">
          <ac:chgData name="Rounak Parsai" userId="eca50c451d514423" providerId="LiveId" clId="{3A7EBCE1-57B1-4AA9-B076-4C6AD335F11D}" dt="2024-05-06T12:52:29.409" v="3770" actId="20577"/>
          <ac:spMkLst>
            <pc:docMk/>
            <pc:sldMk cId="2251251862" sldId="256"/>
            <ac:spMk id="12" creationId="{00000000-0000-0000-0000-000000000000}"/>
          </ac:spMkLst>
        </pc:spChg>
        <pc:spChg chg="mod">
          <ac:chgData name="Rounak Parsai" userId="eca50c451d514423" providerId="LiveId" clId="{3A7EBCE1-57B1-4AA9-B076-4C6AD335F11D}" dt="2024-05-06T11:26:56.557" v="2797" actId="20577"/>
          <ac:spMkLst>
            <pc:docMk/>
            <pc:sldMk cId="2251251862" sldId="256"/>
            <ac:spMk id="13" creationId="{00000000-0000-0000-0000-000000000000}"/>
          </ac:spMkLst>
        </pc:spChg>
        <pc:spChg chg="mod">
          <ac:chgData name="Rounak Parsai" userId="eca50c451d514423" providerId="LiveId" clId="{3A7EBCE1-57B1-4AA9-B076-4C6AD335F11D}" dt="2024-05-06T12:53:22.016" v="3774" actId="1076"/>
          <ac:spMkLst>
            <pc:docMk/>
            <pc:sldMk cId="2251251862" sldId="256"/>
            <ac:spMk id="14" creationId="{00000000-0000-0000-0000-000000000000}"/>
          </ac:spMkLst>
        </pc:spChg>
        <pc:spChg chg="mod">
          <ac:chgData name="Rounak Parsai" userId="eca50c451d514423" providerId="LiveId" clId="{3A7EBCE1-57B1-4AA9-B076-4C6AD335F11D}" dt="2024-05-06T12:36:44.178" v="3713" actId="1076"/>
          <ac:spMkLst>
            <pc:docMk/>
            <pc:sldMk cId="2251251862" sldId="256"/>
            <ac:spMk id="15" creationId="{00000000-0000-0000-0000-000000000000}"/>
          </ac:spMkLst>
        </pc:spChg>
        <pc:spChg chg="add mod">
          <ac:chgData name="Rounak Parsai" userId="eca50c451d514423" providerId="LiveId" clId="{3A7EBCE1-57B1-4AA9-B076-4C6AD335F11D}" dt="2024-05-06T12:52:37.421" v="3771" actId="1076"/>
          <ac:spMkLst>
            <pc:docMk/>
            <pc:sldMk cId="2251251862" sldId="256"/>
            <ac:spMk id="16" creationId="{5E83C449-7E9C-FA3D-A76B-6F3C24AF9056}"/>
          </ac:spMkLst>
        </pc:spChg>
        <pc:spChg chg="add">
          <ac:chgData name="Rounak Parsai" userId="eca50c451d514423" providerId="LiveId" clId="{3A7EBCE1-57B1-4AA9-B076-4C6AD335F11D}" dt="2024-05-05T19:08:24.693" v="261"/>
          <ac:spMkLst>
            <pc:docMk/>
            <pc:sldMk cId="2251251862" sldId="256"/>
            <ac:spMk id="16" creationId="{C84E18B7-8F4D-CEDC-BD02-E7E9F775A251}"/>
          </ac:spMkLst>
        </pc:spChg>
        <pc:spChg chg="add del mod">
          <ac:chgData name="Rounak Parsai" userId="eca50c451d514423" providerId="LiveId" clId="{3A7EBCE1-57B1-4AA9-B076-4C6AD335F11D}" dt="2024-05-06T12:21:14.896" v="3450"/>
          <ac:spMkLst>
            <pc:docMk/>
            <pc:sldMk cId="2251251862" sldId="256"/>
            <ac:spMk id="17" creationId="{5011DFF8-26D9-0BFF-5F96-16625097E966}"/>
          </ac:spMkLst>
        </pc:spChg>
        <pc:spChg chg="add mod">
          <ac:chgData name="Rounak Parsai" userId="eca50c451d514423" providerId="LiveId" clId="{3A7EBCE1-57B1-4AA9-B076-4C6AD335F11D}" dt="2024-05-06T12:45:58.626" v="3748" actId="1076"/>
          <ac:spMkLst>
            <pc:docMk/>
            <pc:sldMk cId="2251251862" sldId="256"/>
            <ac:spMk id="18" creationId="{B9EBB010-EA9F-1EDA-B0CF-068A3243CC36}"/>
          </ac:spMkLst>
        </pc:spChg>
        <pc:spChg chg="add mod">
          <ac:chgData name="Rounak Parsai" userId="eca50c451d514423" providerId="LiveId" clId="{3A7EBCE1-57B1-4AA9-B076-4C6AD335F11D}" dt="2024-05-05T19:09:05.618" v="263"/>
          <ac:spMkLst>
            <pc:docMk/>
            <pc:sldMk cId="2251251862" sldId="256"/>
            <ac:spMk id="19" creationId="{797186CC-DE87-E082-AFA3-E2D474EF95DB}"/>
          </ac:spMkLst>
        </pc:spChg>
        <pc:spChg chg="add mod">
          <ac:chgData name="Rounak Parsai" userId="eca50c451d514423" providerId="LiveId" clId="{3A7EBCE1-57B1-4AA9-B076-4C6AD335F11D}" dt="2024-05-06T13:19:39.778" v="4079" actId="1076"/>
          <ac:spMkLst>
            <pc:docMk/>
            <pc:sldMk cId="2251251862" sldId="256"/>
            <ac:spMk id="19" creationId="{7B35585C-14AE-D69E-22CF-D381F33D99C0}"/>
          </ac:spMkLst>
        </pc:spChg>
        <pc:spChg chg="add del mod">
          <ac:chgData name="Rounak Parsai" userId="eca50c451d514423" providerId="LiveId" clId="{3A7EBCE1-57B1-4AA9-B076-4C6AD335F11D}" dt="2024-05-06T12:20:52.666" v="3446" actId="478"/>
          <ac:spMkLst>
            <pc:docMk/>
            <pc:sldMk cId="2251251862" sldId="256"/>
            <ac:spMk id="19" creationId="{911AC49F-8D79-1C7C-762A-E0EBBCDFCA6D}"/>
          </ac:spMkLst>
        </pc:spChg>
        <pc:spChg chg="add del mod">
          <ac:chgData name="Rounak Parsai" userId="eca50c451d514423" providerId="LiveId" clId="{3A7EBCE1-57B1-4AA9-B076-4C6AD335F11D}" dt="2024-05-05T19:10:11.638" v="273"/>
          <ac:spMkLst>
            <pc:docMk/>
            <pc:sldMk cId="2251251862" sldId="256"/>
            <ac:spMk id="20" creationId="{AC7143E3-DE30-8618-864F-140400673E3F}"/>
          </ac:spMkLst>
        </pc:spChg>
        <pc:spChg chg="add mod">
          <ac:chgData name="Rounak Parsai" userId="eca50c451d514423" providerId="LiveId" clId="{3A7EBCE1-57B1-4AA9-B076-4C6AD335F11D}" dt="2024-05-05T19:34:24.474" v="294" actId="14100"/>
          <ac:spMkLst>
            <pc:docMk/>
            <pc:sldMk cId="2251251862" sldId="256"/>
            <ac:spMk id="21" creationId="{E2375712-3340-AC94-330A-7342BB9DC64A}"/>
          </ac:spMkLst>
        </pc:spChg>
        <pc:spChg chg="add del mod">
          <ac:chgData name="Rounak Parsai" userId="eca50c451d514423" providerId="LiveId" clId="{3A7EBCE1-57B1-4AA9-B076-4C6AD335F11D}" dt="2024-05-06T12:33:18.403" v="3687"/>
          <ac:spMkLst>
            <pc:docMk/>
            <pc:sldMk cId="2251251862" sldId="256"/>
            <ac:spMk id="22" creationId="{8160458A-89F5-01A0-6FBB-8609914379D2}"/>
          </ac:spMkLst>
        </pc:spChg>
        <pc:spChg chg="add mod">
          <ac:chgData name="Rounak Parsai" userId="eca50c451d514423" providerId="LiveId" clId="{3A7EBCE1-57B1-4AA9-B076-4C6AD335F11D}" dt="2024-05-06T13:20:55.657" v="4083" actId="1076"/>
          <ac:spMkLst>
            <pc:docMk/>
            <pc:sldMk cId="2251251862" sldId="256"/>
            <ac:spMk id="22" creationId="{C577323E-A0B6-52B8-0A44-135C920F2C55}"/>
          </ac:spMkLst>
        </pc:spChg>
        <pc:spChg chg="add mod">
          <ac:chgData name="Rounak Parsai" userId="eca50c451d514423" providerId="LiveId" clId="{3A7EBCE1-57B1-4AA9-B076-4C6AD335F11D}" dt="2024-05-06T12:32:52.830" v="3672"/>
          <ac:spMkLst>
            <pc:docMk/>
            <pc:sldMk cId="2251251862" sldId="256"/>
            <ac:spMk id="23" creationId="{8160458A-89F5-01A0-6FBB-8609914379D2}"/>
          </ac:spMkLst>
        </pc:spChg>
        <pc:spChg chg="mod">
          <ac:chgData name="Rounak Parsai" userId="eca50c451d514423" providerId="LiveId" clId="{3A7EBCE1-57B1-4AA9-B076-4C6AD335F11D}" dt="2024-05-06T12:29:21.266" v="3654" actId="404"/>
          <ac:spMkLst>
            <pc:docMk/>
            <pc:sldMk cId="2251251862" sldId="256"/>
            <ac:spMk id="24" creationId="{00000000-0000-0000-0000-000000000000}"/>
          </ac:spMkLst>
        </pc:spChg>
        <pc:spChg chg="del mod">
          <ac:chgData name="Rounak Parsai" userId="eca50c451d514423" providerId="LiveId" clId="{3A7EBCE1-57B1-4AA9-B076-4C6AD335F11D}" dt="2024-05-06T11:36:44.588" v="2890" actId="21"/>
          <ac:spMkLst>
            <pc:docMk/>
            <pc:sldMk cId="2251251862" sldId="256"/>
            <ac:spMk id="26" creationId="{00000000-0000-0000-0000-000000000000}"/>
          </ac:spMkLst>
        </pc:spChg>
        <pc:spChg chg="mod">
          <ac:chgData name="Rounak Parsai" userId="eca50c451d514423" providerId="LiveId" clId="{3A7EBCE1-57B1-4AA9-B076-4C6AD335F11D}" dt="2024-05-06T12:27:53.652" v="3645" actId="1076"/>
          <ac:spMkLst>
            <pc:docMk/>
            <pc:sldMk cId="2251251862" sldId="256"/>
            <ac:spMk id="27" creationId="{00000000-0000-0000-0000-000000000000}"/>
          </ac:spMkLst>
        </pc:spChg>
        <pc:spChg chg="add mod">
          <ac:chgData name="Rounak Parsai" userId="eca50c451d514423" providerId="LiveId" clId="{3A7EBCE1-57B1-4AA9-B076-4C6AD335F11D}" dt="2024-05-06T12:45:42.849" v="3746" actId="1076"/>
          <ac:spMkLst>
            <pc:docMk/>
            <pc:sldMk cId="2251251862" sldId="256"/>
            <ac:spMk id="28" creationId="{806E633B-6991-D7C9-8689-B0BCD904CC6D}"/>
          </ac:spMkLst>
        </pc:spChg>
        <pc:spChg chg="del">
          <ac:chgData name="Rounak Parsai" userId="eca50c451d514423" providerId="LiveId" clId="{3A7EBCE1-57B1-4AA9-B076-4C6AD335F11D}" dt="2024-05-05T10:35:37.502" v="74" actId="21"/>
          <ac:spMkLst>
            <pc:docMk/>
            <pc:sldMk cId="2251251862" sldId="256"/>
            <ac:spMk id="30" creationId="{00000000-0000-0000-0000-000000000000}"/>
          </ac:spMkLst>
        </pc:spChg>
        <pc:spChg chg="del">
          <ac:chgData name="Rounak Parsai" userId="eca50c451d514423" providerId="LiveId" clId="{3A7EBCE1-57B1-4AA9-B076-4C6AD335F11D}" dt="2024-05-05T10:37:58.728" v="84" actId="21"/>
          <ac:spMkLst>
            <pc:docMk/>
            <pc:sldMk cId="2251251862" sldId="256"/>
            <ac:spMk id="31" creationId="{00000000-0000-0000-0000-000000000000}"/>
          </ac:spMkLst>
        </pc:spChg>
        <pc:spChg chg="mod">
          <ac:chgData name="Rounak Parsai" userId="eca50c451d514423" providerId="LiveId" clId="{3A7EBCE1-57B1-4AA9-B076-4C6AD335F11D}" dt="2024-05-05T19:36:07.378" v="299" actId="1076"/>
          <ac:spMkLst>
            <pc:docMk/>
            <pc:sldMk cId="2251251862" sldId="256"/>
            <ac:spMk id="34" creationId="{00000000-0000-0000-0000-000000000000}"/>
          </ac:spMkLst>
        </pc:spChg>
        <pc:spChg chg="mod">
          <ac:chgData name="Rounak Parsai" userId="eca50c451d514423" providerId="LiveId" clId="{3A7EBCE1-57B1-4AA9-B076-4C6AD335F11D}" dt="2024-05-06T12:52:49.223" v="3772" actId="1076"/>
          <ac:spMkLst>
            <pc:docMk/>
            <pc:sldMk cId="2251251862" sldId="256"/>
            <ac:spMk id="36" creationId="{00000000-0000-0000-0000-000000000000}"/>
          </ac:spMkLst>
        </pc:spChg>
        <pc:spChg chg="mod">
          <ac:chgData name="Rounak Parsai" userId="eca50c451d514423" providerId="LiveId" clId="{3A7EBCE1-57B1-4AA9-B076-4C6AD335F11D}" dt="2024-05-06T13:15:05.507" v="3902" actId="113"/>
          <ac:spMkLst>
            <pc:docMk/>
            <pc:sldMk cId="2251251862" sldId="256"/>
            <ac:spMk id="38" creationId="{3E6F7697-C72E-4955-B736-A42649C206C2}"/>
          </ac:spMkLst>
        </pc:spChg>
        <pc:spChg chg="mod">
          <ac:chgData name="Rounak Parsai" userId="eca50c451d514423" providerId="LiveId" clId="{3A7EBCE1-57B1-4AA9-B076-4C6AD335F11D}" dt="2024-05-06T12:36:34.415" v="3711" actId="1076"/>
          <ac:spMkLst>
            <pc:docMk/>
            <pc:sldMk cId="2251251862" sldId="256"/>
            <ac:spMk id="45" creationId="{00000000-0000-0000-0000-000000000000}"/>
          </ac:spMkLst>
        </pc:spChg>
        <pc:spChg chg="mod">
          <ac:chgData name="Rounak Parsai" userId="eca50c451d514423" providerId="LiveId" clId="{3A7EBCE1-57B1-4AA9-B076-4C6AD335F11D}" dt="2024-05-06T13:18:00.299" v="4025" actId="20577"/>
          <ac:spMkLst>
            <pc:docMk/>
            <pc:sldMk cId="2251251862" sldId="256"/>
            <ac:spMk id="51" creationId="{00000000-0000-0000-0000-000000000000}"/>
          </ac:spMkLst>
        </pc:spChg>
        <pc:spChg chg="mod">
          <ac:chgData name="Rounak Parsai" userId="eca50c451d514423" providerId="LiveId" clId="{3A7EBCE1-57B1-4AA9-B076-4C6AD335F11D}" dt="2024-05-06T13:19:55.196" v="4082" actId="1076"/>
          <ac:spMkLst>
            <pc:docMk/>
            <pc:sldMk cId="2251251862" sldId="256"/>
            <ac:spMk id="52" creationId="{00000000-0000-0000-0000-000000000000}"/>
          </ac:spMkLst>
        </pc:spChg>
        <pc:spChg chg="del mod">
          <ac:chgData name="Rounak Parsai" userId="eca50c451d514423" providerId="LiveId" clId="{3A7EBCE1-57B1-4AA9-B076-4C6AD335F11D}" dt="2024-05-05T19:37:03.364" v="304" actId="21"/>
          <ac:spMkLst>
            <pc:docMk/>
            <pc:sldMk cId="2251251862" sldId="256"/>
            <ac:spMk id="53" creationId="{00000000-0000-0000-0000-000000000000}"/>
          </ac:spMkLst>
        </pc:spChg>
        <pc:grpChg chg="mod">
          <ac:chgData name="Rounak Parsai" userId="eca50c451d514423" providerId="LiveId" clId="{3A7EBCE1-57B1-4AA9-B076-4C6AD335F11D}" dt="2024-05-05T10:54:29.322" v="187" actId="1076"/>
          <ac:grpSpMkLst>
            <pc:docMk/>
            <pc:sldMk cId="2251251862" sldId="256"/>
            <ac:grpSpMk id="18" creationId="{28D7809B-9954-4916-9182-14CE8D5F9ED6}"/>
          </ac:grpSpMkLst>
        </pc:grpChg>
        <pc:graphicFrameChg chg="del">
          <ac:chgData name="Rounak Parsai" userId="eca50c451d514423" providerId="LiveId" clId="{3A7EBCE1-57B1-4AA9-B076-4C6AD335F11D}" dt="2024-05-06T06:50:51.305" v="2166" actId="21"/>
          <ac:graphicFrameMkLst>
            <pc:docMk/>
            <pc:sldMk cId="2251251862" sldId="256"/>
            <ac:graphicFrameMk id="7" creationId="{BDE82497-42F6-495D-8190-57BD5FE8396B}"/>
          </ac:graphicFrameMkLst>
        </pc:graphicFrameChg>
        <pc:graphicFrameChg chg="add del mod modGraphic">
          <ac:chgData name="Rounak Parsai" userId="eca50c451d514423" providerId="LiveId" clId="{3A7EBCE1-57B1-4AA9-B076-4C6AD335F11D}" dt="2024-05-06T08:36:34.954" v="2483" actId="21"/>
          <ac:graphicFrameMkLst>
            <pc:docMk/>
            <pc:sldMk cId="2251251862" sldId="256"/>
            <ac:graphicFrameMk id="19" creationId="{AD419E0A-F3E8-20BA-5CAF-3D28A8847A31}"/>
          </ac:graphicFrameMkLst>
        </pc:graphicFrameChg>
        <pc:graphicFrameChg chg="add mod modGraphic">
          <ac:chgData name="Rounak Parsai" userId="eca50c451d514423" providerId="LiveId" clId="{3A7EBCE1-57B1-4AA9-B076-4C6AD335F11D}" dt="2024-05-06T08:46:40.915" v="2558" actId="14734"/>
          <ac:graphicFrameMkLst>
            <pc:docMk/>
            <pc:sldMk cId="2251251862" sldId="256"/>
            <ac:graphicFrameMk id="20" creationId="{60D2890E-909A-02F3-73D9-FA25A6AB3C2B}"/>
          </ac:graphicFrameMkLst>
        </pc:graphicFrameChg>
        <pc:graphicFrameChg chg="del mod">
          <ac:chgData name="Rounak Parsai" userId="eca50c451d514423" providerId="LiveId" clId="{3A7EBCE1-57B1-4AA9-B076-4C6AD335F11D}" dt="2024-05-05T19:36:54.745" v="303" actId="21"/>
          <ac:graphicFrameMkLst>
            <pc:docMk/>
            <pc:sldMk cId="2251251862" sldId="256"/>
            <ac:graphicFrameMk id="44" creationId="{00000000-0000-0000-0000-000000000000}"/>
          </ac:graphicFrameMkLst>
        </pc:graphicFrameChg>
        <pc:picChg chg="add mod">
          <ac:chgData name="Rounak Parsai" userId="eca50c451d514423" providerId="LiveId" clId="{3A7EBCE1-57B1-4AA9-B076-4C6AD335F11D}" dt="2024-05-05T10:58:20.290" v="191" actId="1076"/>
          <ac:picMkLst>
            <pc:docMk/>
            <pc:sldMk cId="2251251862" sldId="256"/>
            <ac:picMk id="3" creationId="{4CD0004E-4D2D-F507-3F15-552190570D9C}"/>
          </ac:picMkLst>
        </pc:picChg>
        <pc:picChg chg="add del mod">
          <ac:chgData name="Rounak Parsai" userId="eca50c451d514423" providerId="LiveId" clId="{3A7EBCE1-57B1-4AA9-B076-4C6AD335F11D}" dt="2024-05-06T11:17:46.756" v="2618" actId="21"/>
          <ac:picMkLst>
            <pc:docMk/>
            <pc:sldMk cId="2251251862" sldId="256"/>
            <ac:picMk id="6" creationId="{00000000-0000-0000-0000-000000000000}"/>
          </ac:picMkLst>
        </pc:picChg>
        <pc:picChg chg="mod">
          <ac:chgData name="Rounak Parsai" userId="eca50c451d514423" providerId="LiveId" clId="{3A7EBCE1-57B1-4AA9-B076-4C6AD335F11D}" dt="2024-05-06T13:25:14.568" v="4092" actId="1076"/>
          <ac:picMkLst>
            <pc:docMk/>
            <pc:sldMk cId="2251251862" sldId="256"/>
            <ac:picMk id="6" creationId="{91E6C028-5C6D-14EE-E2A3-43F7A3EB78E1}"/>
          </ac:picMkLst>
        </pc:picChg>
        <pc:picChg chg="del">
          <ac:chgData name="Rounak Parsai" userId="eca50c451d514423" providerId="LiveId" clId="{3A7EBCE1-57B1-4AA9-B076-4C6AD335F11D}" dt="2024-05-05T21:54:10.572" v="332" actId="21"/>
          <ac:picMkLst>
            <pc:docMk/>
            <pc:sldMk cId="2251251862" sldId="256"/>
            <ac:picMk id="6" creationId="{EF756E32-3E0B-1335-CF53-9C9D6BADDD46}"/>
          </ac:picMkLst>
        </pc:picChg>
        <pc:picChg chg="mod">
          <ac:chgData name="Rounak Parsai" userId="eca50c451d514423" providerId="LiveId" clId="{3A7EBCE1-57B1-4AA9-B076-4C6AD335F11D}" dt="2024-05-06T11:28:47.350" v="2803" actId="1076"/>
          <ac:picMkLst>
            <pc:docMk/>
            <pc:sldMk cId="2251251862" sldId="256"/>
            <ac:picMk id="7" creationId="{BC49CB93-DC86-95A4-714A-4BD0C15A3226}"/>
          </ac:picMkLst>
        </pc:picChg>
        <pc:picChg chg="add mod">
          <ac:chgData name="Rounak Parsai" userId="eca50c451d514423" providerId="LiveId" clId="{3A7EBCE1-57B1-4AA9-B076-4C6AD335F11D}" dt="2024-05-06T02:39:24.990" v="340" actId="1076"/>
          <ac:picMkLst>
            <pc:docMk/>
            <pc:sldMk cId="2251251862" sldId="256"/>
            <ac:picMk id="16" creationId="{437A88D9-C7FE-D765-A88D-7D8552BF0244}"/>
          </ac:picMkLst>
        </pc:picChg>
        <pc:picChg chg="mod">
          <ac:chgData name="Rounak Parsai" userId="eca50c451d514423" providerId="LiveId" clId="{3A7EBCE1-57B1-4AA9-B076-4C6AD335F11D}" dt="2024-05-06T13:21:00.903" v="4085" actId="1076"/>
          <ac:picMkLst>
            <pc:docMk/>
            <pc:sldMk cId="2251251862" sldId="256"/>
            <ac:picMk id="17" creationId="{B1553EA8-4125-732D-59E5-D41BD5DD56FC}"/>
          </ac:picMkLst>
        </pc:picChg>
        <pc:picChg chg="add del mod">
          <ac:chgData name="Rounak Parsai" userId="eca50c451d514423" providerId="LiveId" clId="{3A7EBCE1-57B1-4AA9-B076-4C6AD335F11D}" dt="2024-05-06T06:55:29.822" v="2328" actId="21"/>
          <ac:picMkLst>
            <pc:docMk/>
            <pc:sldMk cId="2251251862" sldId="256"/>
            <ac:picMk id="18" creationId="{D03B8981-8597-3E16-2237-B22696898DAD}"/>
          </ac:picMkLst>
        </pc:picChg>
        <pc:picChg chg="del mod">
          <ac:chgData name="Rounak Parsai" userId="eca50c451d514423" providerId="LiveId" clId="{3A7EBCE1-57B1-4AA9-B076-4C6AD335F11D}" dt="2024-05-06T13:04:53.762" v="3839" actId="21"/>
          <ac:picMkLst>
            <pc:docMk/>
            <pc:sldMk cId="2251251862" sldId="256"/>
            <ac:picMk id="19" creationId="{36D6D0CE-2AD0-1591-FFF5-BF3F73F8D537}"/>
          </ac:picMkLst>
        </pc:picChg>
        <pc:picChg chg="mod">
          <ac:chgData name="Rounak Parsai" userId="eca50c451d514423" providerId="LiveId" clId="{3A7EBCE1-57B1-4AA9-B076-4C6AD335F11D}" dt="2024-05-06T13:16:05.690" v="3913" actId="1076"/>
          <ac:picMkLst>
            <pc:docMk/>
            <pc:sldMk cId="2251251862" sldId="256"/>
            <ac:picMk id="23" creationId="{3738B081-090D-ED5C-6308-8578BABB213E}"/>
          </ac:picMkLst>
        </pc:picChg>
        <pc:picChg chg="add del mod">
          <ac:chgData name="Rounak Parsai" userId="eca50c451d514423" providerId="LiveId" clId="{3A7EBCE1-57B1-4AA9-B076-4C6AD335F11D}" dt="2024-05-06T13:08:04.541" v="3851" actId="21"/>
          <ac:picMkLst>
            <pc:docMk/>
            <pc:sldMk cId="2251251862" sldId="256"/>
            <ac:picMk id="26" creationId="{075FF13C-922A-10A5-66D1-0346BBF67BBF}"/>
          </ac:picMkLst>
        </pc:picChg>
        <pc:picChg chg="del">
          <ac:chgData name="Rounak Parsai" userId="eca50c451d514423" providerId="LiveId" clId="{3A7EBCE1-57B1-4AA9-B076-4C6AD335F11D}" dt="2024-05-06T11:17:40.047" v="2616" actId="21"/>
          <ac:picMkLst>
            <pc:docMk/>
            <pc:sldMk cId="2251251862" sldId="256"/>
            <ac:picMk id="49" creationId="{00000000-0000-0000-0000-000000000000}"/>
          </ac:picMkLst>
        </pc:picChg>
        <pc:picChg chg="del">
          <ac:chgData name="Rounak Parsai" userId="eca50c451d514423" providerId="LiveId" clId="{3A7EBCE1-57B1-4AA9-B076-4C6AD335F11D}" dt="2024-05-06T11:19:13.790" v="2673" actId="21"/>
          <ac:picMkLst>
            <pc:docMk/>
            <pc:sldMk cId="2251251862" sldId="256"/>
            <ac:picMk id="50" creationId="{00000000-0000-0000-0000-000000000000}"/>
          </ac:picMkLst>
        </pc:picChg>
        <pc:picChg chg="add mod">
          <ac:chgData name="Rounak Parsai" userId="eca50c451d514423" providerId="LiveId" clId="{3A7EBCE1-57B1-4AA9-B076-4C6AD335F11D}" dt="2024-05-06T13:15:48.957" v="3909" actId="1076"/>
          <ac:picMkLst>
            <pc:docMk/>
            <pc:sldMk cId="2251251862" sldId="256"/>
            <ac:picMk id="1026" creationId="{D3DE37E3-8198-44C4-EA2C-BBD79182CFD5}"/>
          </ac:picMkLst>
        </pc:picChg>
        <pc:picChg chg="add mod">
          <ac:chgData name="Rounak Parsai" userId="eca50c451d514423" providerId="LiveId" clId="{3A7EBCE1-57B1-4AA9-B076-4C6AD335F11D}" dt="2024-05-06T13:19:49.607" v="4081" actId="1076"/>
          <ac:picMkLst>
            <pc:docMk/>
            <pc:sldMk cId="2251251862" sldId="256"/>
            <ac:picMk id="1028" creationId="{30D733F1-41C8-541E-745C-D40B5E74B0C6}"/>
          </ac:picMkLst>
        </pc:picChg>
      </pc:sldChg>
    </pc:docChg>
  </pc:docChgLst>
  <pc:docChgLst>
    <pc:chgData name="Guest User" providerId="Windows Live" clId="Web-{FDCFB86F-5ABF-43F7-8D18-AC70A8218522}"/>
    <pc:docChg chg="modSld">
      <pc:chgData name="Guest User" userId="" providerId="Windows Live" clId="Web-{FDCFB86F-5ABF-43F7-8D18-AC70A8218522}" dt="2024-05-06T13:11:43.631" v="0" actId="14100"/>
      <pc:docMkLst>
        <pc:docMk/>
      </pc:docMkLst>
      <pc:sldChg chg="modSp">
        <pc:chgData name="Guest User" userId="" providerId="Windows Live" clId="Web-{FDCFB86F-5ABF-43F7-8D18-AC70A8218522}" dt="2024-05-06T13:11:43.631" v="0" actId="14100"/>
        <pc:sldMkLst>
          <pc:docMk/>
          <pc:sldMk cId="2251251862" sldId="256"/>
        </pc:sldMkLst>
        <pc:picChg chg="mod">
          <ac:chgData name="Guest User" userId="" providerId="Windows Live" clId="Web-{FDCFB86F-5ABF-43F7-8D18-AC70A8218522}" dt="2024-05-06T13:11:43.631" v="0" actId="14100"/>
          <ac:picMkLst>
            <pc:docMk/>
            <pc:sldMk cId="2251251862" sldId="256"/>
            <ac:picMk id="17" creationId="{B1553EA8-4125-732D-59E5-D41BD5DD56FC}"/>
          </ac:picMkLst>
        </pc:picChg>
      </pc:sldChg>
    </pc:docChg>
  </pc:docChgLst>
  <pc:docChgLst>
    <pc:chgData name="Guest User" providerId="Windows Live" clId="Web-{D2F0ED3A-8CA9-441F-AB2A-0D75CC250149}"/>
    <pc:docChg chg="modSld">
      <pc:chgData name="Guest User" userId="" providerId="Windows Live" clId="Web-{D2F0ED3A-8CA9-441F-AB2A-0D75CC250149}" dt="2024-05-06T13:10:16.931" v="63" actId="20577"/>
      <pc:docMkLst>
        <pc:docMk/>
      </pc:docMkLst>
      <pc:sldChg chg="addSp delSp modSp">
        <pc:chgData name="Guest User" userId="" providerId="Windows Live" clId="Web-{D2F0ED3A-8CA9-441F-AB2A-0D75CC250149}" dt="2024-05-06T13:10:16.931" v="63" actId="20577"/>
        <pc:sldMkLst>
          <pc:docMk/>
          <pc:sldMk cId="2251251862" sldId="256"/>
        </pc:sldMkLst>
        <pc:spChg chg="mod">
          <ac:chgData name="Guest User" userId="" providerId="Windows Live" clId="Web-{D2F0ED3A-8CA9-441F-AB2A-0D75CC250149}" dt="2024-05-06T13:10:16.931" v="63" actId="20577"/>
          <ac:spMkLst>
            <pc:docMk/>
            <pc:sldMk cId="2251251862" sldId="256"/>
            <ac:spMk id="2" creationId="{F96B4714-E203-46ED-9EC6-0A786F85C313}"/>
          </ac:spMkLst>
        </pc:spChg>
        <pc:picChg chg="add mod">
          <ac:chgData name="Guest User" userId="" providerId="Windows Live" clId="Web-{D2F0ED3A-8CA9-441F-AB2A-0D75CC250149}" dt="2024-05-06T13:09:08.646" v="30" actId="14100"/>
          <ac:picMkLst>
            <pc:docMk/>
            <pc:sldMk cId="2251251862" sldId="256"/>
            <ac:picMk id="6" creationId="{91E6C028-5C6D-14EE-E2A3-43F7A3EB78E1}"/>
          </ac:picMkLst>
        </pc:picChg>
        <pc:picChg chg="del">
          <ac:chgData name="Guest User" userId="" providerId="Windows Live" clId="Web-{D2F0ED3A-8CA9-441F-AB2A-0D75CC250149}" dt="2024-05-06T13:07:24.423" v="0"/>
          <ac:picMkLst>
            <pc:docMk/>
            <pc:sldMk cId="2251251862" sldId="256"/>
            <ac:picMk id="22" creationId="{3BB013F7-7996-347E-4446-8F4758DB9E4E}"/>
          </ac:picMkLst>
        </pc:picChg>
      </pc:sldChg>
    </pc:docChg>
  </pc:docChgLst>
  <pc:docChgLst>
    <pc:chgData name="Guest User" providerId="Windows Live" clId="Web-{D64FA6DF-C7D8-4FD4-92D0-96188CC992EA}"/>
    <pc:docChg chg="modSld">
      <pc:chgData name="Guest User" userId="" providerId="Windows Live" clId="Web-{D64FA6DF-C7D8-4FD4-92D0-96188CC992EA}" dt="2024-05-06T12:16:54.613" v="72" actId="20577"/>
      <pc:docMkLst>
        <pc:docMk/>
      </pc:docMkLst>
      <pc:sldChg chg="modSp">
        <pc:chgData name="Guest User" userId="" providerId="Windows Live" clId="Web-{D64FA6DF-C7D8-4FD4-92D0-96188CC992EA}" dt="2024-05-06T12:16:54.613" v="72" actId="20577"/>
        <pc:sldMkLst>
          <pc:docMk/>
          <pc:sldMk cId="2251251862" sldId="256"/>
        </pc:sldMkLst>
        <pc:spChg chg="mod">
          <ac:chgData name="Guest User" userId="" providerId="Windows Live" clId="Web-{D64FA6DF-C7D8-4FD4-92D0-96188CC992EA}" dt="2024-05-06T11:49:35.866" v="24" actId="20577"/>
          <ac:spMkLst>
            <pc:docMk/>
            <pc:sldMk cId="2251251862" sldId="256"/>
            <ac:spMk id="12" creationId="{00000000-0000-0000-0000-000000000000}"/>
          </ac:spMkLst>
        </pc:spChg>
        <pc:spChg chg="mod">
          <ac:chgData name="Guest User" userId="" providerId="Windows Live" clId="Web-{D64FA6DF-C7D8-4FD4-92D0-96188CC992EA}" dt="2024-05-06T12:16:54.613" v="72" actId="20577"/>
          <ac:spMkLst>
            <pc:docMk/>
            <pc:sldMk cId="2251251862" sldId="256"/>
            <ac:spMk id="18" creationId="{B9EBB010-EA9F-1EDA-B0CF-068A3243CC36}"/>
          </ac:spMkLst>
        </pc:spChg>
      </pc:sldChg>
    </pc:docChg>
  </pc:docChgLst>
  <pc:docChgLst>
    <pc:chgData name="Manish Meena" userId="592e874b7f2276d3" providerId="Windows Live" clId="Web-{4ECF34B0-9C3C-4F68-A84D-522B746E0B2F}"/>
    <pc:docChg chg="modSld">
      <pc:chgData name="Manish Meena" userId="592e874b7f2276d3" providerId="Windows Live" clId="Web-{4ECF34B0-9C3C-4F68-A84D-522B746E0B2F}" dt="2024-05-05T13:26:25.586" v="336" actId="20577"/>
      <pc:docMkLst>
        <pc:docMk/>
      </pc:docMkLst>
      <pc:sldChg chg="addSp delSp modSp">
        <pc:chgData name="Manish Meena" userId="592e874b7f2276d3" providerId="Windows Live" clId="Web-{4ECF34B0-9C3C-4F68-A84D-522B746E0B2F}" dt="2024-05-05T13:26:25.586" v="336" actId="20577"/>
        <pc:sldMkLst>
          <pc:docMk/>
          <pc:sldMk cId="2251251862" sldId="256"/>
        </pc:sldMkLst>
        <pc:spChg chg="mod topLvl">
          <ac:chgData name="Manish Meena" userId="592e874b7f2276d3" providerId="Windows Live" clId="Web-{4ECF34B0-9C3C-4F68-A84D-522B746E0B2F}" dt="2024-05-05T13:00:22.892" v="168" actId="20577"/>
          <ac:spMkLst>
            <pc:docMk/>
            <pc:sldMk cId="2251251862" sldId="256"/>
            <ac:spMk id="2" creationId="{F96B4714-E203-46ED-9EC6-0A786F85C313}"/>
          </ac:spMkLst>
        </pc:spChg>
        <pc:spChg chg="mod">
          <ac:chgData name="Manish Meena" userId="592e874b7f2276d3" providerId="Windows Live" clId="Web-{4ECF34B0-9C3C-4F68-A84D-522B746E0B2F}" dt="2024-05-05T13:03:57.005" v="171" actId="20577"/>
          <ac:spMkLst>
            <pc:docMk/>
            <pc:sldMk cId="2251251862" sldId="256"/>
            <ac:spMk id="4" creationId="{00000000-0000-0000-0000-000000000000}"/>
          </ac:spMkLst>
        </pc:spChg>
        <pc:spChg chg="add del mod">
          <ac:chgData name="Manish Meena" userId="592e874b7f2276d3" providerId="Windows Live" clId="Web-{4ECF34B0-9C3C-4F68-A84D-522B746E0B2F}" dt="2024-05-05T13:26:22.492" v="334"/>
          <ac:spMkLst>
            <pc:docMk/>
            <pc:sldMk cId="2251251862" sldId="256"/>
            <ac:spMk id="10" creationId="{045840AC-F561-ADA7-EB72-ADCD4DBDDB66}"/>
          </ac:spMkLst>
        </pc:spChg>
        <pc:spChg chg="mod">
          <ac:chgData name="Manish Meena" userId="592e874b7f2276d3" providerId="Windows Live" clId="Web-{4ECF34B0-9C3C-4F68-A84D-522B746E0B2F}" dt="2024-05-05T13:26:25.586" v="336" actId="20577"/>
          <ac:spMkLst>
            <pc:docMk/>
            <pc:sldMk cId="2251251862" sldId="256"/>
            <ac:spMk id="13" creationId="{00000000-0000-0000-0000-000000000000}"/>
          </ac:spMkLst>
        </pc:spChg>
        <pc:grpChg chg="del">
          <ac:chgData name="Manish Meena" userId="592e874b7f2276d3" providerId="Windows Live" clId="Web-{4ECF34B0-9C3C-4F68-A84D-522B746E0B2F}" dt="2024-05-05T12:23:51.469" v="0"/>
          <ac:grpSpMkLst>
            <pc:docMk/>
            <pc:sldMk cId="2251251862" sldId="256"/>
            <ac:grpSpMk id="18" creationId="{28D7809B-9954-4916-9182-14CE8D5F9ED6}"/>
          </ac:grpSpMkLst>
        </pc:grpChg>
        <pc:picChg chg="add mod">
          <ac:chgData name="Manish Meena" userId="592e874b7f2276d3" providerId="Windows Live" clId="Web-{4ECF34B0-9C3C-4F68-A84D-522B746E0B2F}" dt="2024-05-05T13:00:04.923" v="112" actId="1076"/>
          <ac:picMkLst>
            <pc:docMk/>
            <pc:sldMk cId="2251251862" sldId="256"/>
            <ac:picMk id="6" creationId="{EF756E32-3E0B-1335-CF53-9C9D6BADDD46}"/>
          </ac:picMkLst>
        </pc:picChg>
        <pc:picChg chg="del topLvl">
          <ac:chgData name="Manish Meena" userId="592e874b7f2276d3" providerId="Windows Live" clId="Web-{4ECF34B0-9C3C-4F68-A84D-522B746E0B2F}" dt="2024-05-05T12:23:51.469" v="0"/>
          <ac:picMkLst>
            <pc:docMk/>
            <pc:sldMk cId="2251251862" sldId="256"/>
            <ac:picMk id="17" creationId="{6078523A-694E-4FA6-BD61-2770A72591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C3024240-F615-4C29-8ADD-06EC356937A9}" type="datetimeFigureOut">
              <a:rPr lang="en-IN" smtClean="0"/>
              <a:t>06-05-2024</a:t>
            </a:fld>
            <a:endParaRPr lang="en-IN"/>
          </a:p>
        </p:txBody>
      </p:sp>
      <p:sp>
        <p:nvSpPr>
          <p:cNvPr id="4" name="Slide Image Placeholder 3"/>
          <p:cNvSpPr>
            <a:spLocks noGrp="1" noRot="1" noChangeAspect="1"/>
          </p:cNvSpPr>
          <p:nvPr>
            <p:ph type="sldImg" idx="2"/>
          </p:nvPr>
        </p:nvSpPr>
        <p:spPr>
          <a:xfrm>
            <a:off x="1933575" y="1162050"/>
            <a:ext cx="3136900" cy="313531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45A4991C-F735-4792-978A-96EF6D97D918}" type="slidenum">
              <a:rPr lang="en-IN" smtClean="0"/>
              <a:t>‹#›</a:t>
            </a:fld>
            <a:endParaRPr lang="en-IN"/>
          </a:p>
        </p:txBody>
      </p:sp>
    </p:spTree>
    <p:extLst>
      <p:ext uri="{BB962C8B-B14F-4D97-AF65-F5344CB8AC3E}">
        <p14:creationId xmlns:p14="http://schemas.microsoft.com/office/powerpoint/2010/main" val="244111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a:off x="395020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a:p>
        </p:txBody>
      </p:sp>
      <p:sp>
        <p:nvSpPr>
          <p:cNvPr id="16" name="Rectangle 15"/>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a:p>
        </p:txBody>
      </p:sp>
      <p:sp>
        <p:nvSpPr>
          <p:cNvPr id="17" name="Rectangle 16"/>
          <p:cNvSpPr/>
          <p:nvPr userDrawn="1"/>
        </p:nvSpPr>
        <p:spPr>
          <a:xfrm>
            <a:off x="0" y="0"/>
            <a:ext cx="40233600" cy="502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a:p>
        </p:txBody>
      </p:sp>
      <p:sp>
        <p:nvSpPr>
          <p:cNvPr id="18" name="Rectangle 17"/>
          <p:cNvSpPr/>
          <p:nvPr userDrawn="1"/>
        </p:nvSpPr>
        <p:spPr>
          <a:xfrm>
            <a:off x="0" y="35204400"/>
            <a:ext cx="40233600" cy="5029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endParaRPr lang="en-US"/>
          </a:p>
        </p:txBody>
      </p:sp>
      <p:sp>
        <p:nvSpPr>
          <p:cNvPr id="19" name="Instructions"/>
          <p:cNvSpPr/>
          <p:nvPr userDrawn="1"/>
        </p:nvSpPr>
        <p:spPr>
          <a:xfrm>
            <a:off x="-12573000" y="0"/>
            <a:ext cx="11734800" cy="4023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9535" tIns="209535" rIns="209535" bIns="20953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a:solidFill>
                  <a:srgbClr val="7F7F7F"/>
                </a:solidFill>
                <a:latin typeface="Calibri" pitchFamily="34" charset="0"/>
                <a:cs typeface="Calibri" panose="020F0502020204030204" pitchFamily="34" charset="0"/>
              </a:rPr>
              <a:t>Poster Print Size:</a:t>
            </a:r>
            <a:endParaRPr sz="8800">
              <a:solidFill>
                <a:srgbClr val="7F7F7F"/>
              </a:solidFill>
              <a:latin typeface="Calibri" pitchFamily="34" charset="0"/>
              <a:cs typeface="Calibri" panose="020F0502020204030204" pitchFamily="34" charset="0"/>
            </a:endParaRPr>
          </a:p>
          <a:p>
            <a:pPr lvl="0">
              <a:spcBef>
                <a:spcPts val="0"/>
              </a:spcBef>
              <a:spcAft>
                <a:spcPts val="2200"/>
              </a:spcAft>
            </a:pPr>
            <a:r>
              <a:rPr lang="en-US" sz="6000">
                <a:solidFill>
                  <a:srgbClr val="7F7F7F"/>
                </a:solidFill>
                <a:latin typeface="Calibri" pitchFamily="34" charset="0"/>
                <a:cs typeface="Calibri" panose="020F0502020204030204" pitchFamily="34" charset="0"/>
              </a:rPr>
              <a:t>This poster template is 44” high by 44” wide. It can be used to print any poster with a 1:1 aspect ratio.</a:t>
            </a:r>
          </a:p>
          <a:p>
            <a:pPr lvl="0">
              <a:spcBef>
                <a:spcPts val="0"/>
              </a:spcBef>
              <a:spcAft>
                <a:spcPts val="2200"/>
              </a:spcAft>
            </a:pPr>
            <a:r>
              <a:rPr lang="en-US" sz="8800">
                <a:solidFill>
                  <a:srgbClr val="7F7F7F"/>
                </a:solidFill>
                <a:latin typeface="Calibri" pitchFamily="34" charset="0"/>
                <a:cs typeface="Calibri" panose="020F0502020204030204" pitchFamily="34" charset="0"/>
              </a:rPr>
              <a:t>Placeholders</a:t>
            </a:r>
            <a:r>
              <a:rPr sz="8800">
                <a:solidFill>
                  <a:srgbClr val="7F7F7F"/>
                </a:solidFill>
                <a:latin typeface="Calibri" pitchFamily="34" charset="0"/>
                <a:cs typeface="Calibri" panose="020F0502020204030204" pitchFamily="34" charset="0"/>
              </a:rPr>
              <a:t>:</a:t>
            </a:r>
          </a:p>
          <a:p>
            <a:pPr lvl="0">
              <a:spcBef>
                <a:spcPts val="0"/>
              </a:spcBef>
              <a:spcAft>
                <a:spcPts val="2200"/>
              </a:spcAft>
            </a:pPr>
            <a:r>
              <a:rPr sz="6000">
                <a:solidFill>
                  <a:srgbClr val="7F7F7F"/>
                </a:solidFill>
                <a:latin typeface="Calibri" pitchFamily="34" charset="0"/>
                <a:cs typeface="Calibri" panose="020F0502020204030204" pitchFamily="34" charset="0"/>
              </a:rPr>
              <a:t>The </a:t>
            </a:r>
            <a:r>
              <a:rPr lang="en-US" sz="6000">
                <a:solidFill>
                  <a:srgbClr val="7F7F7F"/>
                </a:solidFill>
                <a:latin typeface="Calibri" pitchFamily="34" charset="0"/>
                <a:cs typeface="Calibri" panose="020F0502020204030204" pitchFamily="34" charset="0"/>
              </a:rPr>
              <a:t>various elements included</a:t>
            </a:r>
            <a:r>
              <a:rPr sz="6000">
                <a:solidFill>
                  <a:srgbClr val="7F7F7F"/>
                </a:solidFill>
                <a:latin typeface="Calibri" pitchFamily="34" charset="0"/>
                <a:cs typeface="Calibri" panose="020F0502020204030204" pitchFamily="34" charset="0"/>
              </a:rPr>
              <a:t> in this </a:t>
            </a:r>
            <a:r>
              <a:rPr lang="en-US" sz="6000">
                <a:solidFill>
                  <a:srgbClr val="7F7F7F"/>
                </a:solidFill>
                <a:latin typeface="Calibri" pitchFamily="34" charset="0"/>
                <a:cs typeface="Calibri" panose="020F0502020204030204" pitchFamily="34" charset="0"/>
              </a:rPr>
              <a:t>poster are ones</a:t>
            </a:r>
            <a:r>
              <a:rPr lang="en-US" sz="6000" baseline="0">
                <a:solidFill>
                  <a:srgbClr val="7F7F7F"/>
                </a:solidFill>
                <a:latin typeface="Calibri" pitchFamily="34" charset="0"/>
                <a:cs typeface="Calibri" panose="020F0502020204030204" pitchFamily="34" charset="0"/>
              </a:rPr>
              <a:t> we often see in medical, research, and scientific posters.</a:t>
            </a:r>
            <a:r>
              <a:rPr sz="6000">
                <a:solidFill>
                  <a:srgbClr val="7F7F7F"/>
                </a:solidFill>
                <a:latin typeface="Calibri" pitchFamily="34" charset="0"/>
                <a:cs typeface="Calibri" panose="020F0502020204030204" pitchFamily="34" charset="0"/>
              </a:rPr>
              <a:t> </a:t>
            </a:r>
            <a:r>
              <a:rPr lang="en-US" sz="6000">
                <a:solidFill>
                  <a:srgbClr val="7F7F7F"/>
                </a:solidFill>
                <a:latin typeface="Calibri" pitchFamily="34" charset="0"/>
                <a:cs typeface="Calibri" panose="020F0502020204030204" pitchFamily="34" charset="0"/>
              </a:rPr>
              <a:t>Feel</a:t>
            </a:r>
            <a:r>
              <a:rPr lang="en-US" sz="6000" baseline="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00"/>
              </a:spcAft>
            </a:pPr>
            <a:r>
              <a:rPr lang="en-US" sz="8800">
                <a:solidFill>
                  <a:srgbClr val="7F7F7F"/>
                </a:solidFill>
                <a:latin typeface="Calibri" pitchFamily="34" charset="0"/>
                <a:cs typeface="Calibri" panose="020F0502020204030204" pitchFamily="34" charset="0"/>
              </a:rPr>
              <a:t>Image</a:t>
            </a:r>
            <a:r>
              <a:rPr lang="en-US" sz="8800" baseline="0">
                <a:solidFill>
                  <a:srgbClr val="7F7F7F"/>
                </a:solidFill>
                <a:latin typeface="Calibri" pitchFamily="34" charset="0"/>
                <a:cs typeface="Calibri" panose="020F0502020204030204" pitchFamily="34" charset="0"/>
              </a:rPr>
              <a:t> Quality</a:t>
            </a:r>
            <a:r>
              <a:rPr lang="en-US" sz="8800">
                <a:solidFill>
                  <a:srgbClr val="7F7F7F"/>
                </a:solidFill>
                <a:latin typeface="Calibri" pitchFamily="34" charset="0"/>
                <a:cs typeface="Calibri" panose="020F0502020204030204" pitchFamily="34" charset="0"/>
              </a:rPr>
              <a:t>:</a:t>
            </a:r>
          </a:p>
          <a:p>
            <a:pPr lvl="0">
              <a:spcBef>
                <a:spcPts val="0"/>
              </a:spcBef>
              <a:spcAft>
                <a:spcPts val="2200"/>
              </a:spcAft>
            </a:pPr>
            <a:r>
              <a:rPr lang="en-US" sz="6000">
                <a:solidFill>
                  <a:srgbClr val="7F7F7F"/>
                </a:solidFill>
                <a:latin typeface="Calibri" pitchFamily="34" charset="0"/>
                <a:cs typeface="Calibri" panose="020F0502020204030204" pitchFamily="34" charset="0"/>
              </a:rPr>
              <a:t>You can place digital photos or logo art in your poster file by selecting the </a:t>
            </a:r>
            <a:r>
              <a:rPr lang="en-US" sz="6000" b="1">
                <a:solidFill>
                  <a:srgbClr val="7F7F7F"/>
                </a:solidFill>
                <a:latin typeface="Calibri" pitchFamily="34" charset="0"/>
                <a:cs typeface="Calibri" panose="020F0502020204030204" pitchFamily="34" charset="0"/>
              </a:rPr>
              <a:t>Insert, Picture</a:t>
            </a:r>
            <a:r>
              <a:rPr lang="en-US" sz="600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a:solidFill>
                  <a:srgbClr val="7F7F7F"/>
                </a:solidFill>
                <a:latin typeface="Calibri" pitchFamily="34" charset="0"/>
                <a:cs typeface="Calibri" panose="020F0502020204030204" pitchFamily="34" charset="0"/>
              </a:rPr>
              <a:t>150-200 pixels per inch in their final printed size</a:t>
            </a:r>
            <a:r>
              <a:rPr lang="en-US" sz="6000">
                <a:solidFill>
                  <a:srgbClr val="7F7F7F"/>
                </a:solidFill>
                <a:latin typeface="Calibri" pitchFamily="34" charset="0"/>
                <a:cs typeface="Calibri" panose="020F0502020204030204" pitchFamily="34" charset="0"/>
              </a:rPr>
              <a:t>. For instance, a 1600 x 1200 pixel</a:t>
            </a:r>
            <a:r>
              <a:rPr lang="en-US" sz="6000" baseline="0">
                <a:solidFill>
                  <a:srgbClr val="7F7F7F"/>
                </a:solidFill>
                <a:latin typeface="Calibri" pitchFamily="34" charset="0"/>
                <a:cs typeface="Calibri" panose="020F0502020204030204" pitchFamily="34" charset="0"/>
              </a:rPr>
              <a:t> photo will usually look fine up to </a:t>
            </a:r>
            <a:r>
              <a:rPr lang="en-US" sz="6000">
                <a:solidFill>
                  <a:srgbClr val="7F7F7F"/>
                </a:solidFill>
                <a:latin typeface="Calibri" pitchFamily="34" charset="0"/>
                <a:cs typeface="Calibri" panose="020F0502020204030204" pitchFamily="34" charset="0"/>
              </a:rPr>
              <a:t>8“-10” wide on your printed poster.</a:t>
            </a:r>
          </a:p>
          <a:p>
            <a:pPr lvl="0">
              <a:spcBef>
                <a:spcPts val="0"/>
              </a:spcBef>
              <a:spcAft>
                <a:spcPts val="2200"/>
              </a:spcAft>
            </a:pPr>
            <a:r>
              <a:rPr lang="en-US" sz="600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00"/>
              </a:spcAft>
            </a:pPr>
            <a:r>
              <a:rPr lang="en-US" sz="600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00"/>
              </a:spcAft>
            </a:pPr>
            <a:br>
              <a:rPr lang="en-US" sz="4400">
                <a:solidFill>
                  <a:srgbClr val="7F7F7F"/>
                </a:solidFill>
                <a:latin typeface="Calibri" pitchFamily="34" charset="0"/>
                <a:cs typeface="Calibri" panose="020F0502020204030204" pitchFamily="34" charset="0"/>
              </a:rPr>
            </a:br>
            <a:r>
              <a:rPr lang="en-US" sz="440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41071800" y="0"/>
            <a:ext cx="11734800" cy="402336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00"/>
                </a:spcAft>
              </a:pPr>
              <a:r>
                <a:rPr lang="en-US" sz="8800">
                  <a:solidFill>
                    <a:schemeClr val="bg1">
                      <a:lumMod val="50000"/>
                    </a:schemeClr>
                  </a:solidFill>
                  <a:latin typeface="Calibri" pitchFamily="34" charset="0"/>
                  <a:cs typeface="Calibri" panose="020F0502020204030204" pitchFamily="34" charset="0"/>
                </a:rPr>
                <a:t>Change</a:t>
              </a:r>
              <a:r>
                <a:rPr lang="en-US" sz="8800" baseline="0">
                  <a:solidFill>
                    <a:schemeClr val="bg1">
                      <a:lumMod val="50000"/>
                    </a:schemeClr>
                  </a:solidFill>
                  <a:latin typeface="Calibri" pitchFamily="34" charset="0"/>
                  <a:cs typeface="Calibri" panose="020F0502020204030204" pitchFamily="34" charset="0"/>
                </a:rPr>
                <a:t> Color Theme</a:t>
              </a:r>
              <a:r>
                <a:rPr lang="en-US" sz="8800">
                  <a:solidFill>
                    <a:schemeClr val="bg1">
                      <a:lumMod val="50000"/>
                    </a:schemeClr>
                  </a:solidFill>
                  <a:latin typeface="Calibri" pitchFamily="34" charset="0"/>
                  <a:cs typeface="Calibri" panose="020F0502020204030204" pitchFamily="34" charset="0"/>
                </a:rPr>
                <a:t>:</a:t>
              </a:r>
              <a:endParaRPr sz="880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00"/>
                </a:spcAft>
              </a:pPr>
              <a:r>
                <a:rPr lang="en-US" sz="6000" baseline="0">
                  <a:solidFill>
                    <a:schemeClr val="bg1">
                      <a:lumMod val="50000"/>
                    </a:schemeClr>
                  </a:solidFill>
                  <a:latin typeface="Calibri" pitchFamily="34" charset="0"/>
                  <a:cs typeface="Calibri" panose="020F0502020204030204" pitchFamily="34" charset="0"/>
                </a:rPr>
                <a:t>To change the color theme, select the </a:t>
              </a:r>
              <a:r>
                <a:rPr lang="en-US" sz="6000" b="1" baseline="0">
                  <a:solidFill>
                    <a:schemeClr val="bg1">
                      <a:lumMod val="50000"/>
                    </a:schemeClr>
                  </a:solidFill>
                  <a:latin typeface="Calibri" pitchFamily="34" charset="0"/>
                  <a:cs typeface="Calibri" panose="020F0502020204030204" pitchFamily="34" charset="0"/>
                </a:rPr>
                <a:t>Design</a:t>
              </a:r>
              <a:r>
                <a:rPr lang="en-US" sz="6000" baseline="0">
                  <a:solidFill>
                    <a:schemeClr val="bg1">
                      <a:lumMod val="50000"/>
                    </a:schemeClr>
                  </a:solidFill>
                  <a:latin typeface="Calibri" pitchFamily="34" charset="0"/>
                  <a:cs typeface="Calibri" panose="020F0502020204030204" pitchFamily="34" charset="0"/>
                </a:rPr>
                <a:t> tab, then select the </a:t>
              </a:r>
              <a:r>
                <a:rPr lang="en-US" sz="6000" b="1" baseline="0">
                  <a:solidFill>
                    <a:schemeClr val="bg1">
                      <a:lumMod val="50000"/>
                    </a:schemeClr>
                  </a:solidFill>
                  <a:latin typeface="Calibri" pitchFamily="34" charset="0"/>
                  <a:cs typeface="Calibri" panose="020F0502020204030204" pitchFamily="34" charset="0"/>
                </a:rPr>
                <a:t>Colors</a:t>
              </a:r>
              <a:r>
                <a:rPr lang="en-US" sz="6000" baseline="0">
                  <a:solidFill>
                    <a:schemeClr val="bg1">
                      <a:lumMod val="50000"/>
                    </a:schemeClr>
                  </a:solidFill>
                  <a:latin typeface="Calibri" pitchFamily="34" charset="0"/>
                  <a:cs typeface="Calibri" panose="020F0502020204030204" pitchFamily="34" charset="0"/>
                </a:rPr>
                <a:t> drop-down list.</a:t>
              </a:r>
            </a:p>
            <a:p>
              <a:pPr lvl="0">
                <a:spcBef>
                  <a:spcPts val="0"/>
                </a:spcBef>
                <a:spcAft>
                  <a:spcPts val="2200"/>
                </a:spcAft>
              </a:pPr>
              <a:endParaRPr lang="en-US" sz="6000" baseline="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endParaRPr lang="en-US" sz="6000" baseline="0">
                <a:solidFill>
                  <a:schemeClr val="bg1">
                    <a:lumMod val="50000"/>
                  </a:schemeClr>
                </a:solidFill>
                <a:latin typeface="Calibri" pitchFamily="34" charset="0"/>
                <a:cs typeface="Calibri" panose="020F0502020204030204" pitchFamily="34" charset="0"/>
              </a:endParaRPr>
            </a:p>
            <a:p>
              <a:pPr lvl="0">
                <a:spcBef>
                  <a:spcPts val="0"/>
                </a:spcBef>
                <a:spcAft>
                  <a:spcPts val="2200"/>
                </a:spcAft>
              </a:pPr>
              <a:r>
                <a:rPr lang="en-US" sz="6000" baseline="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00"/>
                </a:spcAft>
              </a:pPr>
              <a:r>
                <a:rPr lang="en-US" sz="880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00"/>
                </a:spcAft>
              </a:pPr>
              <a:r>
                <a:rPr lang="en-US" sz="6000">
                  <a:solidFill>
                    <a:schemeClr val="bg1">
                      <a:lumMod val="50000"/>
                    </a:schemeClr>
                  </a:solidFill>
                  <a:latin typeface="Calibri" pitchFamily="34" charset="0"/>
                  <a:cs typeface="Calibri" panose="020F0502020204030204" pitchFamily="34" charset="0"/>
                </a:rPr>
                <a:t>Once your poster file is ready, visit</a:t>
              </a:r>
              <a:r>
                <a:rPr lang="en-US" sz="6000" baseline="0">
                  <a:solidFill>
                    <a:schemeClr val="bg1">
                      <a:lumMod val="50000"/>
                    </a:schemeClr>
                  </a:solidFill>
                  <a:latin typeface="Calibri" pitchFamily="34" charset="0"/>
                  <a:cs typeface="Calibri" panose="020F0502020204030204" pitchFamily="34" charset="0"/>
                </a:rPr>
                <a:t> </a:t>
              </a:r>
              <a:r>
                <a:rPr lang="en-US" sz="6000" b="1" baseline="0">
                  <a:solidFill>
                    <a:schemeClr val="bg1">
                      <a:lumMod val="50000"/>
                    </a:schemeClr>
                  </a:solidFill>
                  <a:latin typeface="Calibri" pitchFamily="34" charset="0"/>
                  <a:cs typeface="Calibri" panose="020F0502020204030204" pitchFamily="34" charset="0"/>
                </a:rPr>
                <a:t>www.genigraphics.com</a:t>
              </a:r>
              <a:r>
                <a:rPr lang="en-US" sz="6000" baseline="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200"/>
                </a:spcAft>
              </a:pPr>
              <a:r>
                <a:rPr lang="en-US" sz="6000" baseline="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a:solidFill>
                    <a:schemeClr val="bg1">
                      <a:lumMod val="50000"/>
                    </a:schemeClr>
                  </a:solidFill>
                  <a:latin typeface="Calibri" pitchFamily="34" charset="0"/>
                  <a:cs typeface="Calibri" panose="020F0502020204030204" pitchFamily="34" charset="0"/>
                </a:rPr>
                <a:t>US and Canada:  1-800-790-4001</a:t>
              </a:r>
              <a:br>
                <a:rPr lang="en-US" sz="6000" baseline="0">
                  <a:solidFill>
                    <a:schemeClr val="bg1">
                      <a:lumMod val="50000"/>
                    </a:schemeClr>
                  </a:solidFill>
                  <a:latin typeface="Calibri" pitchFamily="34" charset="0"/>
                  <a:cs typeface="Calibri" panose="020F0502020204030204" pitchFamily="34" charset="0"/>
                </a:rPr>
              </a:br>
              <a:r>
                <a:rPr lang="en-US" sz="6000" baseline="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a:solidFill>
                    <a:schemeClr val="bg1">
                      <a:lumMod val="50000"/>
                    </a:schemeClr>
                  </a:solidFill>
                  <a:latin typeface="Calibri" pitchFamily="34" charset="0"/>
                  <a:cs typeface="Calibri" panose="020F0502020204030204" pitchFamily="34" charset="0"/>
                </a:rPr>
              </a:br>
              <a:r>
                <a:rPr lang="en-US" sz="440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47200" y="39928800"/>
            <a:ext cx="5297435" cy="185928"/>
          </a:xfrm>
          <a:prstGeom prst="rect">
            <a:avLst/>
          </a:prstGeom>
        </p:spPr>
      </p:pic>
    </p:spTree>
    <p:extLst>
      <p:ext uri="{BB962C8B-B14F-4D97-AF65-F5344CB8AC3E}">
        <p14:creationId xmlns:p14="http://schemas.microsoft.com/office/powerpoint/2010/main" val="388682623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2766060" y="2142070"/>
            <a:ext cx="34701480" cy="777663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2766060" y="10710333"/>
            <a:ext cx="34701480" cy="255278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2766060" y="37290589"/>
            <a:ext cx="9052560" cy="2142067"/>
          </a:xfrm>
          <a:prstGeom prst="rect">
            <a:avLst/>
          </a:prstGeom>
        </p:spPr>
        <p:txBody>
          <a:bodyPr vert="horz" lIns="91440" tIns="45720" rIns="91440" bIns="45720" rtlCol="0" anchor="ctr"/>
          <a:lstStyle>
            <a:lvl1pPr algn="l">
              <a:defRPr sz="3960">
                <a:solidFill>
                  <a:schemeClr val="tx1">
                    <a:tint val="75000"/>
                  </a:schemeClr>
                </a:solidFill>
              </a:defRPr>
            </a:lvl1pPr>
          </a:lstStyle>
          <a:p>
            <a:fld id="{985D6BDF-9D0E-4E2B-85B8-D8F4790360C9}" type="datetimeFigureOut">
              <a:rPr lang="en-US" smtClean="0"/>
              <a:t>5/6/2024</a:t>
            </a:fld>
            <a:endParaRPr lang="en-US"/>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3327380" y="37290589"/>
            <a:ext cx="13578840" cy="2142067"/>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28414980" y="37290589"/>
            <a:ext cx="9052560" cy="2142067"/>
          </a:xfrm>
          <a:prstGeom prst="rect">
            <a:avLst/>
          </a:prstGeom>
        </p:spPr>
        <p:txBody>
          <a:bodyPr vert="horz" lIns="91440" tIns="45720" rIns="91440" bIns="45720" rtlCol="0" anchor="ctr"/>
          <a:lstStyle>
            <a:lvl1pPr algn="r">
              <a:defRPr sz="3960">
                <a:solidFill>
                  <a:schemeClr val="tx1">
                    <a:tint val="75000"/>
                  </a:schemeClr>
                </a:solidFill>
              </a:defRPr>
            </a:lvl1pPr>
          </a:lstStyle>
          <a:p>
            <a:fld id="{FBB075EA-769C-4ECD-B48E-D6FCDC24F876}" type="slidenum">
              <a:rPr lang="en-US" smtClean="0"/>
              <a:t>‹#›</a:t>
            </a:fld>
            <a:endParaRPr lang="en-US"/>
          </a:p>
        </p:txBody>
      </p:sp>
    </p:spTree>
    <p:extLst>
      <p:ext uri="{BB962C8B-B14F-4D97-AF65-F5344CB8AC3E}">
        <p14:creationId xmlns:p14="http://schemas.microsoft.com/office/powerpoint/2010/main" val="1176515695"/>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4271/2013-01-0864" TargetMode="External"/><Relationship Id="rId3" Type="http://schemas.openxmlformats.org/officeDocument/2006/relationships/image" Target="../media/image3.png"/><Relationship Id="rId7" Type="http://schemas.openxmlformats.org/officeDocument/2006/relationships/hyperlink" Target="https://doi.org/10.1016/j.egyr.2022.05.112" TargetMode="External"/><Relationship Id="rId2" Type="http://schemas.openxmlformats.org/officeDocument/2006/relationships/hyperlink" Target="https://danieloverbey.blogspot.com/2021/11/the-vapor-compression-refrigeration.html" TargetMode="External"/><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9.png"/><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34378" y="145057"/>
            <a:ext cx="40233599" cy="186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67628" tIns="419070" rIns="167628" bIns="41907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a:solidFill>
                  <a:schemeClr val="accent3">
                    <a:lumMod val="20000"/>
                    <a:lumOff val="80000"/>
                  </a:schemeClr>
                </a:solidFill>
                <a:latin typeface="Baskerville Old Face"/>
              </a:rPr>
              <a:t>Study of Air Conditioning Unit Of Electrical Vehicles</a:t>
            </a:r>
          </a:p>
        </p:txBody>
      </p:sp>
      <p:sp>
        <p:nvSpPr>
          <p:cNvPr id="5" name="Text Box 123"/>
          <p:cNvSpPr txBox="1">
            <a:spLocks noChangeArrowheads="1"/>
          </p:cNvSpPr>
          <p:nvPr/>
        </p:nvSpPr>
        <p:spPr bwMode="auto">
          <a:xfrm>
            <a:off x="6160759" y="2300844"/>
            <a:ext cx="32426921" cy="103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7628" tIns="167628" rIns="167628" bIns="16762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a:solidFill>
                  <a:schemeClr val="bg1"/>
                </a:solidFill>
                <a:latin typeface="Baskerville Old Face" panose="02020602080505020303" pitchFamily="18" charset="0"/>
              </a:rPr>
              <a:t>Rounak Parsai (2022CH11445), Manish Meena (2022CH11035), Priyanshu (2022CH11465), Suyash Pankaj Gupta (2022CH11433)</a:t>
            </a:r>
          </a:p>
          <a:p>
            <a:pPr algn="ctr" eaLnBrk="1" hangingPunct="1"/>
            <a:endParaRPr lang="en-US" sz="4800">
              <a:solidFill>
                <a:schemeClr val="accent3">
                  <a:lumMod val="20000"/>
                  <a:lumOff val="80000"/>
                </a:schemeClr>
              </a:solidFill>
              <a:latin typeface="Baskerville Old Face" panose="02020602080505020303" pitchFamily="18" charset="0"/>
            </a:endParaRPr>
          </a:p>
        </p:txBody>
      </p:sp>
      <p:sp>
        <p:nvSpPr>
          <p:cNvPr id="24" name="TextBox 23"/>
          <p:cNvSpPr txBox="1"/>
          <p:nvPr/>
        </p:nvSpPr>
        <p:spPr>
          <a:xfrm>
            <a:off x="1258742" y="36930651"/>
            <a:ext cx="11704320" cy="1315739"/>
          </a:xfrm>
          <a:prstGeom prst="rect">
            <a:avLst/>
          </a:prstGeom>
          <a:solidFill>
            <a:schemeClr val="accent1">
              <a:lumMod val="40000"/>
              <a:lumOff val="60000"/>
            </a:schemeClr>
          </a:solidFill>
        </p:spPr>
        <p:txBody>
          <a:bodyPr wrap="square" lIns="83814" tIns="41907" rIns="83814" bIns="41907" rtlCol="0">
            <a:spAutoFit/>
          </a:bodyPr>
          <a:lstStyle/>
          <a:p>
            <a:pPr marL="285750" indent="-285750">
              <a:buFont typeface="Arial" panose="020B0604020202020204" pitchFamily="34" charset="0"/>
              <a:buChar char="•"/>
            </a:pPr>
            <a:r>
              <a:rPr lang="en-IN" sz="2000"/>
              <a:t>Priyanshu, Entry: 2022CH11465, Mail: ch1221465@iitd.ac.in, Phone: 6395159299 </a:t>
            </a:r>
          </a:p>
          <a:p>
            <a:pPr marL="285750" indent="-285750">
              <a:buFont typeface="Arial" panose="020B0604020202020204" pitchFamily="34" charset="0"/>
              <a:buChar char="•"/>
            </a:pPr>
            <a:r>
              <a:rPr lang="en-IN" sz="2000"/>
              <a:t>Rounak Parsai, Entry: 2022CH11445, Mail: ch1221445@iitd.ac.in, Phone: 6267530325</a:t>
            </a:r>
          </a:p>
          <a:p>
            <a:pPr marL="285750" indent="-285750">
              <a:buFont typeface="Arial" panose="020B0604020202020204" pitchFamily="34" charset="0"/>
              <a:buChar char="•"/>
            </a:pPr>
            <a:r>
              <a:rPr lang="en-IN" sz="2000"/>
              <a:t>Manish Meena, Entry: 2022CH11035, Mail: ch1221035@iitd.ac.in, Phone: 9680990691</a:t>
            </a:r>
          </a:p>
          <a:p>
            <a:pPr marL="285750" indent="-285750">
              <a:buFont typeface="Arial" panose="020B0604020202020204" pitchFamily="34" charset="0"/>
              <a:buChar char="•"/>
            </a:pPr>
            <a:r>
              <a:rPr lang="en-IN" sz="2000"/>
              <a:t>Suyash Gupta, Entry:2022CH11433, Mail: ch1221433@iitd.ac.in, Phone: 7385946795</a:t>
            </a:r>
            <a:endParaRPr lang="en-US" sz="2000"/>
          </a:p>
        </p:txBody>
      </p:sp>
      <p:sp>
        <p:nvSpPr>
          <p:cNvPr id="25" name="TextBox 24"/>
          <p:cNvSpPr txBox="1"/>
          <p:nvPr/>
        </p:nvSpPr>
        <p:spPr>
          <a:xfrm>
            <a:off x="1645920" y="35623502"/>
            <a:ext cx="2418782" cy="931024"/>
          </a:xfrm>
          <a:prstGeom prst="rect">
            <a:avLst/>
          </a:prstGeom>
          <a:noFill/>
        </p:spPr>
        <p:txBody>
          <a:bodyPr wrap="none" lIns="83814" tIns="41907" rIns="83814" bIns="41907" rtlCol="0">
            <a:spAutoFit/>
          </a:bodyPr>
          <a:lstStyle/>
          <a:p>
            <a:r>
              <a:rPr lang="en-US" sz="5400" b="1"/>
              <a:t>Contact</a:t>
            </a:r>
          </a:p>
        </p:txBody>
      </p:sp>
      <p:sp>
        <p:nvSpPr>
          <p:cNvPr id="27" name="TextBox 26"/>
          <p:cNvSpPr txBox="1"/>
          <p:nvPr/>
        </p:nvSpPr>
        <p:spPr>
          <a:xfrm>
            <a:off x="22374219" y="35623502"/>
            <a:ext cx="3382310" cy="931024"/>
          </a:xfrm>
          <a:prstGeom prst="rect">
            <a:avLst/>
          </a:prstGeom>
          <a:noFill/>
        </p:spPr>
        <p:txBody>
          <a:bodyPr wrap="none" lIns="83814" tIns="41907" rIns="83814" bIns="41907" rtlCol="0">
            <a:spAutoFit/>
          </a:bodyPr>
          <a:lstStyle/>
          <a:p>
            <a:r>
              <a:rPr lang="en-US" sz="5400" b="1"/>
              <a:t>References</a:t>
            </a:r>
          </a:p>
        </p:txBody>
      </p:sp>
      <p:sp>
        <p:nvSpPr>
          <p:cNvPr id="14" name="Text Box 193"/>
          <p:cNvSpPr txBox="1">
            <a:spLocks noChangeArrowheads="1"/>
          </p:cNvSpPr>
          <p:nvPr/>
        </p:nvSpPr>
        <p:spPr bwMode="auto">
          <a:xfrm>
            <a:off x="26936911" y="16551578"/>
            <a:ext cx="11704320" cy="10679822"/>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571500" eaLnBrk="1" hangingPunct="1">
              <a:buFont typeface="Arial" panose="020B0604020202020204" pitchFamily="34" charset="0"/>
              <a:buChar char="•"/>
            </a:pPr>
            <a:r>
              <a:rPr lang="en-US" sz="3200">
                <a:latin typeface="Calibri" pitchFamily="34" charset="0"/>
              </a:rPr>
              <a:t>The AC system plays a role in managing the battery temperature in addition to cooling the cabin. Proper battery thermal management is critical for battery longevity and performance.</a:t>
            </a:r>
          </a:p>
          <a:p>
            <a:pPr marL="571500" indent="-571500" eaLnBrk="1" hangingPunct="1">
              <a:buFont typeface="Arial" panose="020B0604020202020204" pitchFamily="34" charset="0"/>
              <a:buChar char="•"/>
            </a:pPr>
            <a:r>
              <a:rPr lang="en-US" sz="3200">
                <a:latin typeface="Calibri" pitchFamily="34" charset="0"/>
              </a:rPr>
              <a:t>Research into more efficient and environmentally friendly refrigerants can enhance the performance of AC systems while minimizing environmental impact.</a:t>
            </a:r>
          </a:p>
          <a:p>
            <a:pPr marL="571500" indent="-571500" eaLnBrk="1" hangingPunct="1">
              <a:buFont typeface="Arial" panose="020B0604020202020204" pitchFamily="34" charset="0"/>
              <a:buChar char="•"/>
            </a:pPr>
            <a:r>
              <a:rPr lang="en-US" sz="3200">
                <a:latin typeface="Calibri" pitchFamily="34" charset="0"/>
              </a:rPr>
              <a:t>Solar panels on the roof of an EV could power a ventilation system to keep the cabin cool while the vehicle is parked, reducing the need for intensive cooling when the vehicle is started.</a:t>
            </a:r>
          </a:p>
          <a:p>
            <a:pPr marL="571500" indent="-571500" eaLnBrk="1" hangingPunct="1">
              <a:buFont typeface="Arial" panose="020B0604020202020204" pitchFamily="34" charset="0"/>
              <a:buChar char="•"/>
            </a:pPr>
            <a:r>
              <a:rPr lang="en-US" sz="3200">
                <a:latin typeface="+mn-lt"/>
              </a:rPr>
              <a:t>R290 refrigerant has a lower molar mass than R134a, reducing flow requirements in heat pump systems and reducing costs compared to R134a, despite having lesser specific heat.</a:t>
            </a:r>
            <a:endParaRPr lang="en-US" sz="3200">
              <a:latin typeface="Calibri" pitchFamily="34" charset="0"/>
            </a:endParaRPr>
          </a:p>
          <a:p>
            <a:pPr marL="571500" indent="-571500" eaLnBrk="1" hangingPunct="1">
              <a:buFont typeface="Arial" panose="020B0604020202020204" pitchFamily="34" charset="0"/>
              <a:buChar char="•"/>
            </a:pPr>
            <a:r>
              <a:rPr lang="en-US" sz="3200">
                <a:latin typeface="Calibri" pitchFamily="34" charset="0"/>
              </a:rPr>
              <a:t>The air conditioning (AC) system can significantly increase the energy consumption of an EV, especially in hot climates. The system uses energy from the battery to function, which can reduce the vehicle's range.</a:t>
            </a:r>
          </a:p>
          <a:p>
            <a:pPr marL="571500" indent="-571500" eaLnBrk="1" hangingPunct="1">
              <a:buFont typeface="Arial" panose="020B0604020202020204" pitchFamily="34" charset="0"/>
              <a:buChar char="•"/>
            </a:pPr>
            <a:r>
              <a:rPr lang="en-US" sz="3200">
                <a:latin typeface="Calibri" pitchFamily="34" charset="0"/>
              </a:rPr>
              <a:t>There is still room for further research and development in areas such as thermoelectric cooling, energy harvesting, and high-efficiency components. These innovations could lead to more sustainable and efficient AC systems.</a:t>
            </a:r>
          </a:p>
        </p:txBody>
      </p:sp>
      <p:sp>
        <p:nvSpPr>
          <p:cNvPr id="36" name="Rectangle 35"/>
          <p:cNvSpPr/>
          <p:nvPr/>
        </p:nvSpPr>
        <p:spPr>
          <a:xfrm>
            <a:off x="26936911" y="15720985"/>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a:solidFill>
                  <a:schemeClr val="accent3">
                    <a:lumMod val="20000"/>
                    <a:lumOff val="80000"/>
                  </a:schemeClr>
                </a:solidFill>
              </a:rPr>
              <a:t>Conclusions</a:t>
            </a:r>
          </a:p>
        </p:txBody>
      </p:sp>
      <p:sp>
        <p:nvSpPr>
          <p:cNvPr id="12" name="Text Box 191"/>
          <p:cNvSpPr txBox="1">
            <a:spLocks noChangeArrowheads="1"/>
          </p:cNvSpPr>
          <p:nvPr/>
        </p:nvSpPr>
        <p:spPr bwMode="auto">
          <a:xfrm>
            <a:off x="26883360" y="6675120"/>
            <a:ext cx="11704320" cy="8433054"/>
          </a:xfrm>
          <a:prstGeom prst="rect">
            <a:avLst/>
          </a:prstGeom>
          <a:solidFill>
            <a:schemeClr val="bg1"/>
          </a:solidFill>
          <a:ln w="12700">
            <a:solidFill>
              <a:schemeClr val="accent1">
                <a:lumMod val="75000"/>
              </a:schemeClr>
            </a:solidFill>
          </a:ln>
          <a:effectLst/>
        </p:spPr>
        <p:txBody>
          <a:bodyPr lIns="167628" tIns="167628" rIns="167628" bIns="167628"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spcAft>
                <a:spcPts val="3600"/>
              </a:spcAft>
              <a:buFont typeface="Arial" panose="020B0604020202020204" pitchFamily="34" charset="0"/>
              <a:buChar char="•"/>
            </a:pPr>
            <a:r>
              <a:rPr lang="en-US" sz="3200">
                <a:latin typeface="Calibri"/>
                <a:cs typeface="Calibri"/>
              </a:rPr>
              <a:t>R134A, R1234YF, R410A and other refrigerants in common use have no destructive effect on the ozone layer, but their GWP values are relatively high.</a:t>
            </a:r>
          </a:p>
          <a:p>
            <a:pPr eaLnBrk="1" hangingPunct="1">
              <a:spcAft>
                <a:spcPts val="3600"/>
              </a:spcAft>
            </a:pPr>
            <a:endParaRPr lang="en-US" sz="3200">
              <a:latin typeface="Calibri"/>
              <a:cs typeface="Calibri"/>
            </a:endParaRPr>
          </a:p>
          <a:p>
            <a:pPr eaLnBrk="1" hangingPunct="1">
              <a:spcAft>
                <a:spcPts val="3600"/>
              </a:spcAft>
            </a:pPr>
            <a:endParaRPr lang="en-US" sz="1800">
              <a:latin typeface="Calibri"/>
              <a:cs typeface="Calibri"/>
            </a:endParaRPr>
          </a:p>
          <a:p>
            <a:pPr>
              <a:spcAft>
                <a:spcPts val="3600"/>
              </a:spcAft>
            </a:pPr>
            <a:endParaRPr lang="en-US" sz="1800">
              <a:latin typeface="Calibri"/>
              <a:cs typeface="Calibri"/>
            </a:endParaRPr>
          </a:p>
          <a:p>
            <a:pPr>
              <a:spcAft>
                <a:spcPts val="3600"/>
              </a:spcAft>
            </a:pPr>
            <a:endParaRPr lang="en-US" sz="3200">
              <a:latin typeface="Calibri" pitchFamily="34" charset="0"/>
              <a:cs typeface="Calibri"/>
            </a:endParaRPr>
          </a:p>
          <a:p>
            <a:pPr eaLnBrk="1" hangingPunct="1">
              <a:spcAft>
                <a:spcPts val="3600"/>
              </a:spcAft>
            </a:pPr>
            <a:endParaRPr lang="en-US" sz="4000">
              <a:latin typeface="Calibri" pitchFamily="34" charset="0"/>
              <a:cs typeface="Calibri" pitchFamily="34" charset="0"/>
            </a:endParaRPr>
          </a:p>
          <a:p>
            <a:pPr eaLnBrk="1" hangingPunct="1">
              <a:spcAft>
                <a:spcPts val="3600"/>
              </a:spcAft>
            </a:pPr>
            <a:endParaRPr lang="en-US" sz="4000">
              <a:latin typeface="Calibri" pitchFamily="34" charset="0"/>
              <a:cs typeface="Calibri" pitchFamily="34" charset="0"/>
            </a:endParaRPr>
          </a:p>
          <a:p>
            <a:pPr eaLnBrk="1" hangingPunct="1">
              <a:spcAft>
                <a:spcPts val="3600"/>
              </a:spcAft>
            </a:pPr>
            <a:endParaRPr lang="en-US" sz="4000">
              <a:latin typeface="Calibri" pitchFamily="34" charset="0"/>
              <a:cs typeface="Calibri" pitchFamily="34" charset="0"/>
            </a:endParaRPr>
          </a:p>
        </p:txBody>
      </p:sp>
      <p:sp>
        <p:nvSpPr>
          <p:cNvPr id="35" name="Rectangle 34"/>
          <p:cNvSpPr/>
          <p:nvPr/>
        </p:nvSpPr>
        <p:spPr>
          <a:xfrm>
            <a:off x="26883360" y="5852160"/>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a:solidFill>
                  <a:schemeClr val="accent3">
                    <a:lumMod val="20000"/>
                    <a:lumOff val="80000"/>
                  </a:schemeClr>
                </a:solidFill>
              </a:rPr>
              <a:t>Discussion</a:t>
            </a:r>
          </a:p>
        </p:txBody>
      </p:sp>
      <p:sp>
        <p:nvSpPr>
          <p:cNvPr id="15" name="Text Box 194"/>
          <p:cNvSpPr txBox="1">
            <a:spLocks noChangeArrowheads="1"/>
          </p:cNvSpPr>
          <p:nvPr/>
        </p:nvSpPr>
        <p:spPr bwMode="auto">
          <a:xfrm>
            <a:off x="14250107" y="18651616"/>
            <a:ext cx="11704320" cy="8710052"/>
          </a:xfrm>
          <a:prstGeom prst="rect">
            <a:avLst/>
          </a:prstGeom>
          <a:solidFill>
            <a:schemeClr val="bg1"/>
          </a:solidFill>
          <a:ln w="12700">
            <a:solidFill>
              <a:schemeClr val="accent1">
                <a:lumMod val="75000"/>
              </a:schemeClr>
            </a:solidFill>
          </a:ln>
          <a:effectLst/>
        </p:spPr>
        <p:txBody>
          <a:bodyPr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a:latin typeface="Calibri" pitchFamily="34" charset="0"/>
              </a:rPr>
              <a:t>Improving the insulation of the vehicle cabin can help maintain a stable temperature, reducing the load on the AC system and thereby conserving energy.</a:t>
            </a:r>
          </a:p>
          <a:p>
            <a:pPr marL="457200" indent="-457200" eaLnBrk="1" hangingPunct="1">
              <a:buFont typeface="Arial" panose="020B0604020202020204" pitchFamily="34" charset="0"/>
              <a:buChar char="•"/>
            </a:pPr>
            <a:r>
              <a:rPr lang="en-US" sz="3200">
                <a:latin typeface="Calibri" pitchFamily="34" charset="0"/>
              </a:rPr>
              <a:t>During the expansion step, the turboexpander can be used instead of a throttle valve to achieve higher efficiency. However, the turboexpander's large size makes it impractical for use in car air conditioning systems.</a:t>
            </a:r>
          </a:p>
          <a:p>
            <a:pPr marL="457200" indent="-457200" eaLnBrk="1" hangingPunct="1">
              <a:buFont typeface="Arial" panose="020B0604020202020204" pitchFamily="34" charset="0"/>
              <a:buChar char="•"/>
            </a:pPr>
            <a:r>
              <a:rPr lang="en-US" sz="3200">
                <a:latin typeface="Calibri" pitchFamily="34" charset="0"/>
              </a:rPr>
              <a:t>For cooling a wide range of temperatures and pressures we can use cascade compression cycles in which two separate cycles are used , this allows the high-temperature cycle to reject heat at a higher temperature level than it would achieve alone, increasing overall system efficiency.</a:t>
            </a:r>
          </a:p>
          <a:p>
            <a:pPr marL="457200" indent="-457200" eaLnBrk="1" hangingPunct="1">
              <a:buFont typeface="Arial" panose="020B0604020202020204" pitchFamily="34" charset="0"/>
              <a:buChar char="•"/>
            </a:pPr>
            <a:r>
              <a:rPr lang="en-US" sz="3200">
                <a:latin typeface="Calibri" pitchFamily="34" charset="0"/>
              </a:rPr>
              <a:t>Systems that recover waste heat from other vehicle components (such as the electric motor or power electronics) and use it to supplement the AC system can improve overall energy efficiency.</a:t>
            </a:r>
          </a:p>
          <a:p>
            <a:pPr marL="457200" indent="-457200" eaLnBrk="1" hangingPunct="1">
              <a:buFont typeface="Arial" panose="020B0604020202020204" pitchFamily="34" charset="0"/>
              <a:buChar char="•"/>
            </a:pPr>
            <a:r>
              <a:rPr lang="en-US" sz="3200">
                <a:latin typeface="Calibri"/>
                <a:cs typeface="Calibri"/>
              </a:rPr>
              <a:t>R290 ( C3H8 ) has its ODP is 0 and GWP is low which makes it suitable refrigerant.</a:t>
            </a:r>
            <a:endParaRPr lang="en-US" sz="3200">
              <a:latin typeface="Calibri" pitchFamily="34" charset="0"/>
              <a:cs typeface="Calibri"/>
            </a:endParaRPr>
          </a:p>
        </p:txBody>
      </p:sp>
      <p:sp>
        <p:nvSpPr>
          <p:cNvPr id="13" name="Text Box 192"/>
          <p:cNvSpPr txBox="1">
            <a:spLocks noChangeArrowheads="1"/>
          </p:cNvSpPr>
          <p:nvPr/>
        </p:nvSpPr>
        <p:spPr bwMode="auto">
          <a:xfrm>
            <a:off x="1645899" y="18651973"/>
            <a:ext cx="11704320" cy="9202495"/>
          </a:xfrm>
          <a:prstGeom prst="rect">
            <a:avLst/>
          </a:prstGeom>
          <a:solidFill>
            <a:schemeClr val="bg1"/>
          </a:solidFill>
          <a:ln w="12700">
            <a:solidFill>
              <a:schemeClr val="accent1">
                <a:lumMod val="75000"/>
              </a:schemeClr>
            </a:solidFill>
          </a:ln>
          <a:effectLst/>
        </p:spPr>
        <p:txBody>
          <a:bodyPr wrap="square" lIns="167628" tIns="167628" rIns="167628" bIns="16762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a:latin typeface="Calibri" pitchFamily="34" charset="0"/>
              </a:rPr>
              <a:t>The main components of air conditioning unit are compressor, condenser, expansion valve, evaporator and refrigerant.</a:t>
            </a:r>
          </a:p>
          <a:p>
            <a:pPr marL="457200" indent="-457200" eaLnBrk="1" hangingPunct="1">
              <a:buFont typeface="Arial" panose="020B0604020202020204" pitchFamily="34" charset="0"/>
              <a:buChar char="•"/>
            </a:pPr>
            <a:r>
              <a:rPr lang="en-US" sz="3200">
                <a:latin typeface="Calibri" pitchFamily="34" charset="0"/>
              </a:rPr>
              <a:t>The compressor creates the flow of refrigerant in the vapor compression cycle. The low temperature and low pressure refrigerant is compressed to high temperature and high pressure vapor which then forced to condenser from this compressor.</a:t>
            </a:r>
          </a:p>
          <a:p>
            <a:pPr marL="457200" indent="-457200" eaLnBrk="1" hangingPunct="1">
              <a:buFont typeface="Arial" panose="020B0604020202020204" pitchFamily="34" charset="0"/>
              <a:buChar char="•"/>
            </a:pPr>
            <a:r>
              <a:rPr lang="en-US" sz="3200">
                <a:latin typeface="Calibri" pitchFamily="34" charset="0"/>
              </a:rPr>
              <a:t>The condenser is a heat exchanger located at the front of the vehicle's cabin which condenses vapor to liquid at high pressure.</a:t>
            </a:r>
          </a:p>
          <a:p>
            <a:pPr marL="457200" indent="-457200" eaLnBrk="1" hangingPunct="1">
              <a:buFont typeface="Arial" panose="020B0604020202020204" pitchFamily="34" charset="0"/>
              <a:buChar char="•"/>
            </a:pPr>
            <a:r>
              <a:rPr lang="en-US" sz="3200">
                <a:latin typeface="Calibri" pitchFamily="34" charset="0"/>
              </a:rPr>
              <a:t>The high-pressure liquid refrigerant flows through the expansion valve, where it undergoes a sudden decrease in pressure. The cabin's evaporator enables the transfer of heat between the refrigerant and the warmer air inside the cabin.</a:t>
            </a:r>
          </a:p>
          <a:p>
            <a:pPr marL="457200" indent="-457200" eaLnBrk="1" hangingPunct="1">
              <a:buFont typeface="Arial" panose="020B0604020202020204" pitchFamily="34" charset="0"/>
              <a:buChar char="•"/>
            </a:pPr>
            <a:r>
              <a:rPr lang="en-US" sz="3200">
                <a:latin typeface="Calibri" pitchFamily="34" charset="0"/>
              </a:rPr>
              <a:t>The blower fan subsequently circulates the cooled air over the evaporator coils, resulting in a decrease in cabin temperature and a reduction in humidity levels due to the condensation of moisture on the surface of the evaporator.</a:t>
            </a:r>
          </a:p>
          <a:p>
            <a:pPr marL="457200" indent="-457200" eaLnBrk="1" hangingPunct="1">
              <a:buFont typeface="Arial" panose="020B0604020202020204" pitchFamily="34" charset="0"/>
              <a:buChar char="•"/>
            </a:pPr>
            <a:r>
              <a:rPr lang="en-US" sz="3200">
                <a:latin typeface="Calibri" pitchFamily="34" charset="0"/>
              </a:rPr>
              <a:t>The viable EV batteries used in AC systems are chemical batteries and ultracapacitors or supercapacitors.</a:t>
            </a:r>
          </a:p>
        </p:txBody>
      </p:sp>
      <p:sp>
        <p:nvSpPr>
          <p:cNvPr id="34" name="Rectangle 33"/>
          <p:cNvSpPr/>
          <p:nvPr/>
        </p:nvSpPr>
        <p:spPr>
          <a:xfrm>
            <a:off x="1645920" y="17820858"/>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a:solidFill>
                  <a:schemeClr val="accent3">
                    <a:lumMod val="20000"/>
                    <a:lumOff val="80000"/>
                  </a:schemeClr>
                </a:solidFill>
              </a:rPr>
              <a:t>Methods and Materials</a:t>
            </a:r>
          </a:p>
        </p:txBody>
      </p:sp>
      <p:sp>
        <p:nvSpPr>
          <p:cNvPr id="45" name="Rectangle 44"/>
          <p:cNvSpPr/>
          <p:nvPr/>
        </p:nvSpPr>
        <p:spPr>
          <a:xfrm>
            <a:off x="14250107" y="17828656"/>
            <a:ext cx="11704320" cy="82296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3814" tIns="41907" rIns="83814" bIns="41907" rtlCol="0" anchor="ctr"/>
          <a:lstStyle/>
          <a:p>
            <a:pPr algn="ctr"/>
            <a:r>
              <a:rPr lang="en-US" sz="5400" b="1">
                <a:solidFill>
                  <a:schemeClr val="accent3">
                    <a:lumMod val="20000"/>
                    <a:lumOff val="80000"/>
                  </a:schemeClr>
                </a:solidFill>
              </a:rPr>
              <a:t>Results</a:t>
            </a:r>
          </a:p>
        </p:txBody>
      </p:sp>
      <p:sp>
        <p:nvSpPr>
          <p:cNvPr id="51" name="Text Box 180"/>
          <p:cNvSpPr txBox="1">
            <a:spLocks noChangeArrowheads="1"/>
          </p:cNvSpPr>
          <p:nvPr/>
        </p:nvSpPr>
        <p:spPr bwMode="auto">
          <a:xfrm>
            <a:off x="27922232" y="30154135"/>
            <a:ext cx="2834546"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nchor="t">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a:latin typeface="Calibri"/>
                <a:cs typeface="Calibri"/>
              </a:rPr>
              <a:t>Figure 1</a:t>
            </a:r>
            <a:r>
              <a:rPr lang="en-US" sz="2000" b="1">
                <a:latin typeface="Calibri"/>
                <a:cs typeface="Calibri"/>
              </a:rPr>
              <a:t>. </a:t>
            </a:r>
            <a:r>
              <a:rPr lang="en-US" sz="2400" b="1">
                <a:latin typeface="Calibri"/>
                <a:cs typeface="Calibri"/>
              </a:rPr>
              <a:t>Compressor</a:t>
            </a:r>
            <a:endParaRPr lang="en-US" sz="2000" b="1"/>
          </a:p>
        </p:txBody>
      </p:sp>
      <p:sp>
        <p:nvSpPr>
          <p:cNvPr id="52" name="Text Box 181"/>
          <p:cNvSpPr txBox="1">
            <a:spLocks noChangeArrowheads="1"/>
          </p:cNvSpPr>
          <p:nvPr/>
        </p:nvSpPr>
        <p:spPr bwMode="auto">
          <a:xfrm>
            <a:off x="31989925" y="30056940"/>
            <a:ext cx="6421008"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a:latin typeface="Calibri" pitchFamily="34" charset="0"/>
              </a:rPr>
              <a:t>Figure 2. Thermostatic expansion valve</a:t>
            </a:r>
            <a:endParaRPr lang="en-US" sz="2400">
              <a:latin typeface="Calibri" pitchFamily="34" charset="0"/>
            </a:endParaRPr>
          </a:p>
        </p:txBody>
      </p:sp>
      <p:sp>
        <p:nvSpPr>
          <p:cNvPr id="38" name="Text Box 180">
            <a:extLst>
              <a:ext uri="{FF2B5EF4-FFF2-40B4-BE49-F238E27FC236}">
                <a16:creationId xmlns:a16="http://schemas.microsoft.com/office/drawing/2014/main" id="{3E6F7697-C72E-4955-B736-A42649C206C2}"/>
              </a:ext>
            </a:extLst>
          </p:cNvPr>
          <p:cNvSpPr txBox="1">
            <a:spLocks noChangeArrowheads="1"/>
          </p:cNvSpPr>
          <p:nvPr/>
        </p:nvSpPr>
        <p:spPr bwMode="auto">
          <a:xfrm>
            <a:off x="2599648" y="28274190"/>
            <a:ext cx="9796837" cy="51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b="1">
                <a:latin typeface="Calibri" pitchFamily="34" charset="0"/>
              </a:rPr>
              <a:t>Table 1.</a:t>
            </a:r>
            <a:r>
              <a:rPr lang="en-US" sz="2800">
                <a:latin typeface="Calibri" pitchFamily="34" charset="0"/>
              </a:rPr>
              <a:t> </a:t>
            </a:r>
            <a:r>
              <a:rPr lang="en-US" sz="2800" b="1">
                <a:latin typeface="Calibri" pitchFamily="34" charset="0"/>
              </a:rPr>
              <a:t>Comparison of thermophysical properties of refrigerants</a:t>
            </a:r>
          </a:p>
        </p:txBody>
      </p:sp>
      <p:sp>
        <p:nvSpPr>
          <p:cNvPr id="2" name="Rectangle 1">
            <a:extLst>
              <a:ext uri="{FF2B5EF4-FFF2-40B4-BE49-F238E27FC236}">
                <a16:creationId xmlns:a16="http://schemas.microsoft.com/office/drawing/2014/main" id="{F96B4714-E203-46ED-9EC6-0A786F85C313}"/>
              </a:ext>
            </a:extLst>
          </p:cNvPr>
          <p:cNvSpPr>
            <a:spLocks noChangeAspect="1"/>
          </p:cNvSpPr>
          <p:nvPr/>
        </p:nvSpPr>
        <p:spPr>
          <a:xfrm>
            <a:off x="1681096" y="5885912"/>
            <a:ext cx="24323061" cy="11139165"/>
          </a:xfrm>
          <a:prstGeom prst="rect">
            <a:avLst/>
          </a:prstGeom>
          <a:solidFill>
            <a:srgbClr val="FFFAEB"/>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algn="ctr"/>
            <a:endParaRPr lang="en-US" sz="1200">
              <a:solidFill>
                <a:srgbClr val="1F1F1F"/>
              </a:solidFill>
              <a:cs typeface="Calibri"/>
            </a:endParaRPr>
          </a:p>
          <a:p>
            <a:pPr algn="ctr"/>
            <a:endParaRPr lang="en-US" sz="3600" b="1">
              <a:solidFill>
                <a:srgbClr val="1F1F1F"/>
              </a:solidFill>
              <a:cs typeface="Calibri"/>
            </a:endParaRPr>
          </a:p>
          <a:p>
            <a:pPr algn="ctr"/>
            <a:endParaRPr lang="en-US" sz="3600">
              <a:solidFill>
                <a:srgbClr val="1F1F1F"/>
              </a:solidFill>
              <a:cs typeface="Calibri"/>
            </a:endParaRPr>
          </a:p>
          <a:p>
            <a:pPr algn="ctr"/>
            <a:endParaRPr lang="en-US" sz="3600">
              <a:solidFill>
                <a:srgbClr val="1F1F1F"/>
              </a:solidFill>
              <a:cs typeface="Calibri"/>
            </a:endParaRPr>
          </a:p>
          <a:p>
            <a:pPr algn="ctr"/>
            <a:endParaRPr lang="en-US" sz="3600">
              <a:solidFill>
                <a:srgbClr val="1F1F1F"/>
              </a:solidFill>
              <a:cs typeface="Calibri"/>
            </a:endParaRPr>
          </a:p>
          <a:p>
            <a:pPr algn="ctr"/>
            <a:endParaRPr lang="en-US" sz="3600">
              <a:solidFill>
                <a:srgbClr val="1F1F1F"/>
              </a:solidFill>
              <a:cs typeface="Calibri"/>
            </a:endParaRPr>
          </a:p>
          <a:p>
            <a:pPr algn="ctr"/>
            <a:endParaRPr lang="en-US" sz="3600">
              <a:solidFill>
                <a:srgbClr val="1F1F1F"/>
              </a:solidFill>
              <a:cs typeface="Calibri"/>
            </a:endParaRPr>
          </a:p>
          <a:p>
            <a:pPr algn="ctr"/>
            <a:endParaRPr lang="en-US" sz="3600">
              <a:solidFill>
                <a:srgbClr val="1F1F1F"/>
              </a:solidFill>
              <a:cs typeface="Calibri"/>
            </a:endParaRPr>
          </a:p>
          <a:p>
            <a:pPr algn="ctr"/>
            <a:endParaRPr lang="en-US" sz="3600">
              <a:solidFill>
                <a:srgbClr val="1F1F1F"/>
              </a:solidFill>
              <a:cs typeface="Calibri"/>
            </a:endParaRPr>
          </a:p>
          <a:p>
            <a:pPr algn="ctr"/>
            <a:endParaRPr lang="en-US" sz="3600">
              <a:solidFill>
                <a:srgbClr val="1F1F1F"/>
              </a:solidFill>
              <a:cs typeface="Calibri"/>
            </a:endParaRPr>
          </a:p>
          <a:p>
            <a:pPr algn="ctr"/>
            <a:endParaRPr lang="en-US" sz="3600">
              <a:solidFill>
                <a:srgbClr val="1F1F1F"/>
              </a:solidFill>
              <a:cs typeface="Calibri"/>
            </a:endParaRPr>
          </a:p>
          <a:p>
            <a:pPr algn="ctr"/>
            <a:endParaRPr lang="en-US" sz="3600">
              <a:solidFill>
                <a:srgbClr val="1F1F1F"/>
              </a:solidFill>
              <a:cs typeface="Calibri"/>
            </a:endParaRPr>
          </a:p>
          <a:p>
            <a:pPr algn="ctr"/>
            <a:endParaRPr lang="en-US" sz="3600">
              <a:solidFill>
                <a:srgbClr val="1F1F1F"/>
              </a:solidFill>
              <a:cs typeface="Calibri"/>
            </a:endParaRPr>
          </a:p>
          <a:p>
            <a:pPr algn="ctr"/>
            <a:endParaRPr lang="en-US" sz="3600">
              <a:solidFill>
                <a:srgbClr val="1F1F1F"/>
              </a:solidFill>
              <a:cs typeface="Calibri"/>
            </a:endParaRPr>
          </a:p>
          <a:p>
            <a:pPr algn="ctr"/>
            <a:endParaRPr lang="en-US" sz="3600">
              <a:solidFill>
                <a:srgbClr val="1F1F1F"/>
              </a:solidFill>
              <a:cs typeface="Calibri"/>
            </a:endParaRPr>
          </a:p>
          <a:p>
            <a:pPr algn="ctr"/>
            <a:endParaRPr lang="en-US" sz="3600">
              <a:solidFill>
                <a:srgbClr val="1F1F1F"/>
              </a:solidFill>
              <a:cs typeface="Calibri"/>
            </a:endParaRPr>
          </a:p>
          <a:p>
            <a:pPr algn="ctr"/>
            <a:endParaRPr lang="en-US" sz="3600">
              <a:solidFill>
                <a:srgbClr val="1F1F1F"/>
              </a:solidFill>
              <a:cs typeface="Calibri"/>
            </a:endParaRPr>
          </a:p>
          <a:p>
            <a:pPr algn="ctr"/>
            <a:endParaRPr lang="en-US" sz="2400" i="1">
              <a:solidFill>
                <a:srgbClr val="1F1F1F"/>
              </a:solidFill>
              <a:cs typeface="Calibri"/>
            </a:endParaRPr>
          </a:p>
          <a:p>
            <a:pPr algn="ctr"/>
            <a:endParaRPr lang="en-US" sz="3000">
              <a:solidFill>
                <a:srgbClr val="1F1F1F"/>
              </a:solidFill>
              <a:cs typeface="Calibri"/>
            </a:endParaRPr>
          </a:p>
          <a:p>
            <a:pPr algn="ctr"/>
            <a:r>
              <a:rPr lang="en-US" sz="3000">
                <a:solidFill>
                  <a:srgbClr val="1F1F1F"/>
                </a:solidFill>
                <a:ea typeface="+mn-lt"/>
                <a:cs typeface="+mn-lt"/>
                <a:hlinkClick r:id="rId2"/>
              </a:rPr>
              <a:t>The Vapor-Compression Refrigeration Cycle | </a:t>
            </a:r>
            <a:r>
              <a:rPr lang="en-US" sz="3000" err="1">
                <a:solidFill>
                  <a:srgbClr val="1F1F1F"/>
                </a:solidFill>
                <a:ea typeface="+mn-lt"/>
                <a:cs typeface="+mn-lt"/>
                <a:hlinkClick r:id="rId2"/>
              </a:rPr>
              <a:t>daniel</a:t>
            </a:r>
            <a:r>
              <a:rPr lang="en-US" sz="3000">
                <a:solidFill>
                  <a:srgbClr val="1F1F1F"/>
                </a:solidFill>
                <a:ea typeface="+mn-lt"/>
                <a:cs typeface="+mn-lt"/>
                <a:hlinkClick r:id="rId2"/>
              </a:rPr>
              <a:t> </a:t>
            </a:r>
            <a:r>
              <a:rPr lang="en-US" sz="3000" err="1">
                <a:solidFill>
                  <a:srgbClr val="1F1F1F"/>
                </a:solidFill>
                <a:ea typeface="+mn-lt"/>
                <a:cs typeface="+mn-lt"/>
                <a:hlinkClick r:id="rId2"/>
              </a:rPr>
              <a:t>overbey</a:t>
            </a:r>
            <a:r>
              <a:rPr lang="en-US" sz="3000">
                <a:solidFill>
                  <a:srgbClr val="1F1F1F"/>
                </a:solidFill>
                <a:ea typeface="+mn-lt"/>
                <a:cs typeface="+mn-lt"/>
                <a:hlinkClick r:id="rId2"/>
              </a:rPr>
              <a:t> // blog</a:t>
            </a:r>
            <a:endParaRPr lang="en-US">
              <a:ea typeface="+mn-lt"/>
              <a:cs typeface="+mn-lt"/>
            </a:endParaRPr>
          </a:p>
          <a:p>
            <a:pPr algn="ctr"/>
            <a:endParaRPr lang="en-US" sz="2400" i="1">
              <a:cs typeface="Calibri"/>
            </a:endParaRPr>
          </a:p>
          <a:p>
            <a:pPr algn="ctr"/>
            <a:endParaRPr lang="en-US" sz="7200">
              <a:solidFill>
                <a:schemeClr val="tx1"/>
              </a:solidFill>
              <a:cs typeface="Calibri"/>
            </a:endParaRPr>
          </a:p>
          <a:p>
            <a:pPr algn="ctr"/>
            <a:endParaRPr lang="en-US" sz="7200">
              <a:solidFill>
                <a:schemeClr val="tx1"/>
              </a:solidFill>
              <a:cs typeface="Calibri"/>
            </a:endParaRPr>
          </a:p>
          <a:p>
            <a:pPr algn="ctr"/>
            <a:endParaRPr lang="en-US" sz="7200">
              <a:solidFill>
                <a:schemeClr val="tx1"/>
              </a:solidFill>
              <a:cs typeface="Calibri"/>
            </a:endParaRPr>
          </a:p>
          <a:p>
            <a:pPr algn="ctr"/>
            <a:endParaRPr lang="en-US" sz="7200">
              <a:solidFill>
                <a:schemeClr val="tx1"/>
              </a:solidFill>
              <a:cs typeface="Calibri"/>
            </a:endParaRPr>
          </a:p>
          <a:p>
            <a:pPr algn="ctr"/>
            <a:endParaRPr lang="en-US" sz="7200">
              <a:solidFill>
                <a:schemeClr val="tx1"/>
              </a:solidFill>
              <a:cs typeface="Calibri"/>
            </a:endParaRPr>
          </a:p>
          <a:p>
            <a:pPr algn="ctr"/>
            <a:endParaRPr lang="en-US" sz="7200">
              <a:solidFill>
                <a:schemeClr val="tx1"/>
              </a:solidFill>
              <a:cs typeface="Calibri"/>
            </a:endParaRPr>
          </a:p>
          <a:p>
            <a:pPr algn="ctr"/>
            <a:endParaRPr lang="en-US" sz="7200">
              <a:solidFill>
                <a:schemeClr val="tx1"/>
              </a:solidFill>
              <a:cs typeface="Calibri"/>
            </a:endParaRPr>
          </a:p>
          <a:p>
            <a:pPr algn="ctr"/>
            <a:endParaRPr lang="en-US" sz="4400">
              <a:solidFill>
                <a:schemeClr val="tx1"/>
              </a:solidFill>
              <a:cs typeface="Calibri"/>
            </a:endParaRPr>
          </a:p>
        </p:txBody>
      </p:sp>
      <p:pic>
        <p:nvPicPr>
          <p:cNvPr id="3" name="Picture 2" descr="Home">
            <a:extLst>
              <a:ext uri="{FF2B5EF4-FFF2-40B4-BE49-F238E27FC236}">
                <a16:creationId xmlns:a16="http://schemas.microsoft.com/office/drawing/2014/main" id="{4CD0004E-4D2D-F507-3F15-552190570D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742" y="686670"/>
            <a:ext cx="3925208" cy="3925208"/>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5">
            <a:extLst>
              <a:ext uri="{FF2B5EF4-FFF2-40B4-BE49-F238E27FC236}">
                <a16:creationId xmlns:a16="http://schemas.microsoft.com/office/drawing/2014/main" id="{0092814F-1A87-18B1-6401-D0D9888B0693}"/>
              </a:ext>
            </a:extLst>
          </p:cNvPr>
          <p:cNvSpPr txBox="1">
            <a:spLocks/>
          </p:cNvSpPr>
          <p:nvPr/>
        </p:nvSpPr>
        <p:spPr>
          <a:xfrm>
            <a:off x="5509553" y="2649274"/>
            <a:ext cx="31998968" cy="1352927"/>
          </a:xfrm>
          <a:prstGeom prst="rect">
            <a:avLst/>
          </a:prstGeom>
        </p:spPr>
        <p:txBody>
          <a:bodyPr/>
          <a:lst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a:lstStyle>
          <a:p>
            <a:pPr marL="0" indent="0" algn="ctr">
              <a:buNone/>
            </a:pPr>
            <a:endParaRPr lang="en-US" sz="3600">
              <a:solidFill>
                <a:schemeClr val="bg1"/>
              </a:solidFill>
              <a:latin typeface="Baskerville Old Face" panose="02020602080505020303" pitchFamily="18" charset="0"/>
            </a:endParaRPr>
          </a:p>
        </p:txBody>
      </p:sp>
      <p:sp>
        <p:nvSpPr>
          <p:cNvPr id="9" name="TextBox 8">
            <a:extLst>
              <a:ext uri="{FF2B5EF4-FFF2-40B4-BE49-F238E27FC236}">
                <a16:creationId xmlns:a16="http://schemas.microsoft.com/office/drawing/2014/main" id="{D789E000-8466-E138-C4A8-61C250FE17AB}"/>
              </a:ext>
            </a:extLst>
          </p:cNvPr>
          <p:cNvSpPr txBox="1"/>
          <p:nvPr/>
        </p:nvSpPr>
        <p:spPr>
          <a:xfrm>
            <a:off x="8288341" y="3282909"/>
            <a:ext cx="25325675" cy="1846659"/>
          </a:xfrm>
          <a:prstGeom prst="rect">
            <a:avLst/>
          </a:prstGeom>
          <a:noFill/>
        </p:spPr>
        <p:txBody>
          <a:bodyPr wrap="square" rtlCol="0">
            <a:spAutoFit/>
          </a:bodyPr>
          <a:lstStyle/>
          <a:p>
            <a:r>
              <a:rPr lang="en-US" sz="4800">
                <a:solidFill>
                  <a:schemeClr val="bg1"/>
                </a:solidFill>
                <a:latin typeface="Baskerville Old Face" panose="02020602080505020303" pitchFamily="18" charset="0"/>
              </a:rPr>
              <a:t>Department of Chemical Engineering, Indian Institute of Technology, Delhi, 110016, New Delhi</a:t>
            </a:r>
          </a:p>
          <a:p>
            <a:endParaRPr lang="en-IN" sz="6600"/>
          </a:p>
        </p:txBody>
      </p:sp>
      <p:sp>
        <p:nvSpPr>
          <p:cNvPr id="21" name="Rectangle 5">
            <a:extLst>
              <a:ext uri="{FF2B5EF4-FFF2-40B4-BE49-F238E27FC236}">
                <a16:creationId xmlns:a16="http://schemas.microsoft.com/office/drawing/2014/main" id="{E2375712-3340-AC94-330A-7342BB9DC64A}"/>
              </a:ext>
            </a:extLst>
          </p:cNvPr>
          <p:cNvSpPr>
            <a:spLocks noChangeArrowheads="1"/>
          </p:cNvSpPr>
          <p:nvPr/>
        </p:nvSpPr>
        <p:spPr bwMode="auto">
          <a:xfrm>
            <a:off x="1733085" y="10340733"/>
            <a:ext cx="12387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0" name="Table 19">
            <a:extLst>
              <a:ext uri="{FF2B5EF4-FFF2-40B4-BE49-F238E27FC236}">
                <a16:creationId xmlns:a16="http://schemas.microsoft.com/office/drawing/2014/main" id="{60D2890E-909A-02F3-73D9-FA25A6AB3C2B}"/>
              </a:ext>
            </a:extLst>
          </p:cNvPr>
          <p:cNvGraphicFramePr>
            <a:graphicFrameLocks noGrp="1"/>
          </p:cNvGraphicFramePr>
          <p:nvPr>
            <p:extLst>
              <p:ext uri="{D42A27DB-BD31-4B8C-83A1-F6EECF244321}">
                <p14:modId xmlns:p14="http://schemas.microsoft.com/office/powerpoint/2010/main" val="2509433642"/>
              </p:ext>
            </p:extLst>
          </p:nvPr>
        </p:nvGraphicFramePr>
        <p:xfrm>
          <a:off x="1645899" y="28939648"/>
          <a:ext cx="11704321" cy="5903026"/>
        </p:xfrm>
        <a:graphic>
          <a:graphicData uri="http://schemas.openxmlformats.org/drawingml/2006/table">
            <a:tbl>
              <a:tblPr firstRow="1" firstCol="1" bandRow="1">
                <a:tableStyleId>{5C22544A-7EE6-4342-B048-85BDC9FD1C3A}</a:tableStyleId>
              </a:tblPr>
              <a:tblGrid>
                <a:gridCol w="3566181">
                  <a:extLst>
                    <a:ext uri="{9D8B030D-6E8A-4147-A177-3AD203B41FA5}">
                      <a16:colId xmlns:a16="http://schemas.microsoft.com/office/drawing/2014/main" val="2259928238"/>
                    </a:ext>
                  </a:extLst>
                </a:gridCol>
                <a:gridCol w="1950720">
                  <a:extLst>
                    <a:ext uri="{9D8B030D-6E8A-4147-A177-3AD203B41FA5}">
                      <a16:colId xmlns:a16="http://schemas.microsoft.com/office/drawing/2014/main" val="1266782626"/>
                    </a:ext>
                  </a:extLst>
                </a:gridCol>
                <a:gridCol w="2286000">
                  <a:extLst>
                    <a:ext uri="{9D8B030D-6E8A-4147-A177-3AD203B41FA5}">
                      <a16:colId xmlns:a16="http://schemas.microsoft.com/office/drawing/2014/main" val="3034047056"/>
                    </a:ext>
                  </a:extLst>
                </a:gridCol>
                <a:gridCol w="2240280">
                  <a:extLst>
                    <a:ext uri="{9D8B030D-6E8A-4147-A177-3AD203B41FA5}">
                      <a16:colId xmlns:a16="http://schemas.microsoft.com/office/drawing/2014/main" val="2328738354"/>
                    </a:ext>
                  </a:extLst>
                </a:gridCol>
                <a:gridCol w="1661140">
                  <a:extLst>
                    <a:ext uri="{9D8B030D-6E8A-4147-A177-3AD203B41FA5}">
                      <a16:colId xmlns:a16="http://schemas.microsoft.com/office/drawing/2014/main" val="207715024"/>
                    </a:ext>
                  </a:extLst>
                </a:gridCol>
              </a:tblGrid>
              <a:tr h="645470">
                <a:tc>
                  <a:txBody>
                    <a:bodyPr/>
                    <a:lstStyle/>
                    <a:p>
                      <a:pPr>
                        <a:lnSpc>
                          <a:spcPct val="107000"/>
                        </a:lnSpc>
                        <a:spcAft>
                          <a:spcPts val="800"/>
                        </a:spcAft>
                      </a:pPr>
                      <a:r>
                        <a:rPr lang="en-IN" sz="2800" kern="100">
                          <a:effectLst/>
                        </a:rPr>
                        <a:t> </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R134a</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R1234yf</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R744</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R290</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71786452"/>
                  </a:ext>
                </a:extLst>
              </a:tr>
              <a:tr h="722395">
                <a:tc>
                  <a:txBody>
                    <a:bodyPr/>
                    <a:lstStyle/>
                    <a:p>
                      <a:pPr>
                        <a:lnSpc>
                          <a:spcPct val="107000"/>
                        </a:lnSpc>
                        <a:spcAft>
                          <a:spcPts val="800"/>
                        </a:spcAft>
                      </a:pPr>
                      <a:r>
                        <a:rPr lang="en-IN" sz="2800" kern="100">
                          <a:effectLst/>
                        </a:rPr>
                        <a:t>Chemical formula</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CF3CH2F</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CF3CF=CH2</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CO2</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C3H8</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3649802"/>
                  </a:ext>
                </a:extLst>
              </a:tr>
              <a:tr h="722395">
                <a:tc>
                  <a:txBody>
                    <a:bodyPr/>
                    <a:lstStyle/>
                    <a:p>
                      <a:pPr>
                        <a:lnSpc>
                          <a:spcPct val="107000"/>
                        </a:lnSpc>
                        <a:spcAft>
                          <a:spcPts val="800"/>
                        </a:spcAft>
                      </a:pPr>
                      <a:r>
                        <a:rPr lang="en-IN" sz="2800" kern="100">
                          <a:effectLst/>
                        </a:rPr>
                        <a:t>Boiling Point (◦C)</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-26</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-29</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-78</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-42</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179149"/>
                  </a:ext>
                </a:extLst>
              </a:tr>
              <a:tr h="880696">
                <a:tc>
                  <a:txBody>
                    <a:bodyPr/>
                    <a:lstStyle/>
                    <a:p>
                      <a:pPr>
                        <a:lnSpc>
                          <a:spcPct val="107000"/>
                        </a:lnSpc>
                        <a:spcAft>
                          <a:spcPts val="800"/>
                        </a:spcAft>
                      </a:pPr>
                      <a:r>
                        <a:rPr lang="en-IN" sz="2800" kern="100">
                          <a:effectLst/>
                        </a:rPr>
                        <a:t>Critical Temperature (◦C)</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101</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94.7</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31.4</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96.7</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3404870"/>
                  </a:ext>
                </a:extLst>
              </a:tr>
              <a:tr h="744784">
                <a:tc>
                  <a:txBody>
                    <a:bodyPr/>
                    <a:lstStyle/>
                    <a:p>
                      <a:pPr>
                        <a:lnSpc>
                          <a:spcPct val="107000"/>
                        </a:lnSpc>
                        <a:spcAft>
                          <a:spcPts val="800"/>
                        </a:spcAft>
                      </a:pPr>
                      <a:r>
                        <a:rPr lang="en-IN" sz="2800" kern="100">
                          <a:effectLst/>
                        </a:rPr>
                        <a:t>Critical Pressure (MPa)</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4.1</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3.4</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7.4</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4.2</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6890694"/>
                  </a:ext>
                </a:extLst>
              </a:tr>
              <a:tr h="1083322">
                <a:tc>
                  <a:txBody>
                    <a:bodyPr/>
                    <a:lstStyle/>
                    <a:p>
                      <a:pPr>
                        <a:lnSpc>
                          <a:spcPct val="107000"/>
                        </a:lnSpc>
                        <a:spcAft>
                          <a:spcPts val="800"/>
                        </a:spcAft>
                      </a:pPr>
                      <a:r>
                        <a:rPr lang="en-IN" sz="2800" kern="100">
                          <a:effectLst/>
                        </a:rPr>
                        <a:t>GWP (Global Warming Potential)</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1300</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&lt;4</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1</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3.3</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3642984"/>
                  </a:ext>
                </a:extLst>
              </a:tr>
              <a:tr h="1091786">
                <a:tc>
                  <a:txBody>
                    <a:bodyPr/>
                    <a:lstStyle/>
                    <a:p>
                      <a:pPr>
                        <a:lnSpc>
                          <a:spcPct val="107000"/>
                        </a:lnSpc>
                        <a:spcAft>
                          <a:spcPts val="800"/>
                        </a:spcAft>
                      </a:pPr>
                      <a:r>
                        <a:rPr lang="en-IN" sz="2800" kern="100">
                          <a:effectLst/>
                        </a:rPr>
                        <a:t>ODP (Ozone Depleting Potential)</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0</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0</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0</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kern="100">
                          <a:effectLst/>
                        </a:rPr>
                        <a:t>0</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332228"/>
                  </a:ext>
                </a:extLst>
              </a:tr>
            </a:tbl>
          </a:graphicData>
        </a:graphic>
      </p:graphicFrame>
      <p:pic>
        <p:nvPicPr>
          <p:cNvPr id="1026" name="Picture 2" descr="Electric Vehicle Compressor - Naili ...">
            <a:extLst>
              <a:ext uri="{FF2B5EF4-FFF2-40B4-BE49-F238E27FC236}">
                <a16:creationId xmlns:a16="http://schemas.microsoft.com/office/drawing/2014/main" id="{D3DE37E3-8198-44C4-EA2C-BBD79182CF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5282" y="27474415"/>
            <a:ext cx="2948441" cy="25237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C49CB93-DC86-95A4-714A-4BD0C15A3226}"/>
              </a:ext>
            </a:extLst>
          </p:cNvPr>
          <p:cNvPicPr>
            <a:picLocks noChangeAspect="1"/>
          </p:cNvPicPr>
          <p:nvPr/>
        </p:nvPicPr>
        <p:blipFill>
          <a:blip r:embed="rId5"/>
          <a:stretch>
            <a:fillRect/>
          </a:stretch>
        </p:blipFill>
        <p:spPr>
          <a:xfrm>
            <a:off x="14264639" y="27704753"/>
            <a:ext cx="11704320" cy="7137921"/>
          </a:xfrm>
          <a:prstGeom prst="rect">
            <a:avLst/>
          </a:prstGeom>
        </p:spPr>
      </p:pic>
      <p:pic>
        <p:nvPicPr>
          <p:cNvPr id="1028" name="Picture 4" descr="thermostatic expansion valves ...">
            <a:extLst>
              <a:ext uri="{FF2B5EF4-FFF2-40B4-BE49-F238E27FC236}">
                <a16:creationId xmlns:a16="http://schemas.microsoft.com/office/drawing/2014/main" id="{30D733F1-41C8-541E-745C-D40B5E74B0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92683" y="27606174"/>
            <a:ext cx="3494160" cy="23670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5B3AF7D-4C4B-A929-1959-9F8DDF6AB280}"/>
              </a:ext>
            </a:extLst>
          </p:cNvPr>
          <p:cNvSpPr txBox="1"/>
          <p:nvPr/>
        </p:nvSpPr>
        <p:spPr>
          <a:xfrm>
            <a:off x="22374219" y="36778594"/>
            <a:ext cx="13916731" cy="2523768"/>
          </a:xfrm>
          <a:prstGeom prst="rect">
            <a:avLst/>
          </a:prstGeom>
          <a:noFill/>
        </p:spPr>
        <p:txBody>
          <a:bodyPr wrap="square" lIns="91440" tIns="45720" rIns="91440" bIns="45720" rtlCol="0" anchor="t">
            <a:spAutoFit/>
          </a:bodyPr>
          <a:lstStyle/>
          <a:p>
            <a:pPr marL="342900" indent="-342900">
              <a:buFont typeface="+mj-lt"/>
              <a:buAutoNum type="arabicPeriod"/>
            </a:pPr>
            <a:r>
              <a:rPr lang="en-US" sz="2000"/>
              <a:t>Huang, Y., Wu, X., &amp; Jing, J. (2022, October 1). </a:t>
            </a:r>
            <a:r>
              <a:rPr lang="en-US" sz="2000" i="1"/>
              <a:t>Research on the electric vehicle heat pump air conditioning system based on R290 refrigerant</a:t>
            </a:r>
            <a:r>
              <a:rPr lang="en-US" sz="2000"/>
              <a:t>. Energy Reports. </a:t>
            </a:r>
            <a:r>
              <a:rPr lang="en-US" sz="2000">
                <a:hlinkClick r:id="rId7"/>
              </a:rPr>
              <a:t>https://doi.org/10.1016/j.egyr.2022.05.112</a:t>
            </a:r>
            <a:endParaRPr lang="en-US" sz="2000"/>
          </a:p>
          <a:p>
            <a:pPr marL="342900" indent="-342900">
              <a:buAutoNum type="arabicPeriod"/>
            </a:pPr>
            <a:r>
              <a:rPr lang="en-IN" sz="2000"/>
              <a:t>https://www.researchgate.net/publication/274740746 </a:t>
            </a:r>
            <a:endParaRPr lang="en-US" sz="2000"/>
          </a:p>
          <a:p>
            <a:pPr marL="342900" indent="-342900">
              <a:buFontTx/>
              <a:buAutoNum type="arabicPeriod"/>
            </a:pPr>
            <a:r>
              <a:rPr lang="en-US" sz="2000"/>
              <a:t>Torregrosa-Jaime, B., Payá, J., &amp; Corberan, J. (2013, April 8). Design of Efficient Air-Conditioning Systems for Electric Vehicles. </a:t>
            </a:r>
            <a:r>
              <a:rPr lang="en-US" sz="2000" i="1"/>
              <a:t>SAE International Journal of Alternative Powertrains</a:t>
            </a:r>
            <a:r>
              <a:rPr lang="en-US" sz="2000"/>
              <a:t>, </a:t>
            </a:r>
            <a:r>
              <a:rPr lang="en-US" sz="2000" i="1"/>
              <a:t>2</a:t>
            </a:r>
            <a:r>
              <a:rPr lang="en-US" sz="2000"/>
              <a:t>(2), 291–303. </a:t>
            </a:r>
            <a:r>
              <a:rPr lang="en-US" sz="2000">
                <a:hlinkClick r:id="rId8"/>
              </a:rPr>
              <a:t>https://doi.org/10.4271/2013-01-0864</a:t>
            </a:r>
            <a:endParaRPr lang="en-US" sz="2000"/>
          </a:p>
          <a:p>
            <a:pPr marL="342900" indent="-342900">
              <a:buFontTx/>
              <a:buAutoNum type="arabicPeriod"/>
            </a:pPr>
            <a:r>
              <a:rPr lang="en-US" sz="2000"/>
              <a:t>Introduction to chemical engineering thermodynamics – J.</a:t>
            </a:r>
            <a:r>
              <a:rPr lang="en-US" sz="2000">
                <a:ea typeface="+mn-lt"/>
                <a:cs typeface="+mn-lt"/>
              </a:rPr>
              <a:t>M. Smith Davis, H. C. Van Ness ,M. M. Abbott, M. T. Swihart .</a:t>
            </a:r>
          </a:p>
          <a:p>
            <a:pPr marL="342900" indent="-342900">
              <a:buFontTx/>
              <a:buAutoNum type="arabicPeriod"/>
            </a:pPr>
            <a:r>
              <a:rPr lang="en-US" sz="2000">
                <a:ea typeface="+mn-lt"/>
                <a:cs typeface="+mn-lt"/>
              </a:rPr>
              <a:t>Heat transfer by J.P. Holman.</a:t>
            </a:r>
            <a:endParaRPr lang="en-US" sz="2000"/>
          </a:p>
          <a:p>
            <a:endParaRPr lang="en-IN"/>
          </a:p>
        </p:txBody>
      </p:sp>
      <p:sp>
        <p:nvSpPr>
          <p:cNvPr id="11" name="TextBox 10">
            <a:extLst>
              <a:ext uri="{FF2B5EF4-FFF2-40B4-BE49-F238E27FC236}">
                <a16:creationId xmlns:a16="http://schemas.microsoft.com/office/drawing/2014/main" id="{0BBCFFE9-FF36-22AA-32C9-65CCA4611A7E}"/>
              </a:ext>
            </a:extLst>
          </p:cNvPr>
          <p:cNvSpPr txBox="1"/>
          <p:nvPr/>
        </p:nvSpPr>
        <p:spPr>
          <a:xfrm>
            <a:off x="26972086" y="10335968"/>
            <a:ext cx="11415497" cy="1569660"/>
          </a:xfrm>
          <a:prstGeom prst="rect">
            <a:avLst/>
          </a:prstGeom>
          <a:noFill/>
        </p:spPr>
        <p:txBody>
          <a:bodyPr wrap="square" rtlCol="0">
            <a:spAutoFit/>
          </a:bodyPr>
          <a:lstStyle/>
          <a:p>
            <a:pPr marL="457200" indent="-457200" eaLnBrk="1" hangingPunct="1">
              <a:spcAft>
                <a:spcPts val="3600"/>
              </a:spcAft>
              <a:buFont typeface="Arial" panose="020B0604020202020204" pitchFamily="34" charset="0"/>
              <a:buChar char="•"/>
            </a:pPr>
            <a:r>
              <a:rPr lang="en-US" sz="3200">
                <a:latin typeface="Calibri"/>
                <a:cs typeface="Calibri"/>
              </a:rPr>
              <a:t>The electronic expansion valve is not only the main component to control the superheat of the system, but also the important component to regulate the air supply and flow of the system.</a:t>
            </a:r>
          </a:p>
        </p:txBody>
      </p:sp>
      <p:sp>
        <p:nvSpPr>
          <p:cNvPr id="18" name="TextBox 17">
            <a:extLst>
              <a:ext uri="{FF2B5EF4-FFF2-40B4-BE49-F238E27FC236}">
                <a16:creationId xmlns:a16="http://schemas.microsoft.com/office/drawing/2014/main" id="{B9EBB010-EA9F-1EDA-B0CF-068A3243CC36}"/>
              </a:ext>
            </a:extLst>
          </p:cNvPr>
          <p:cNvSpPr txBox="1"/>
          <p:nvPr/>
        </p:nvSpPr>
        <p:spPr>
          <a:xfrm>
            <a:off x="26972086" y="11905628"/>
            <a:ext cx="11669145" cy="1569660"/>
          </a:xfrm>
          <a:prstGeom prst="rect">
            <a:avLst/>
          </a:prstGeom>
          <a:noFill/>
        </p:spPr>
        <p:txBody>
          <a:bodyPr wrap="square" rtlCol="0">
            <a:spAutoFit/>
          </a:bodyPr>
          <a:lstStyle/>
          <a:p>
            <a:pPr marL="457200" indent="-457200">
              <a:buFont typeface="Arial" panose="020B0604020202020204" pitchFamily="34" charset="0"/>
              <a:buChar char="•"/>
            </a:pPr>
            <a:r>
              <a:rPr lang="en-US" sz="3200">
                <a:latin typeface="Calibri"/>
                <a:cs typeface="Calibri"/>
              </a:rPr>
              <a:t>The performance of the R290 as a refrigerant is theoretically calculated in the report using the concepts of thermodynamics and heat transfer.</a:t>
            </a:r>
          </a:p>
        </p:txBody>
      </p:sp>
      <p:sp>
        <p:nvSpPr>
          <p:cNvPr id="28" name="TextBox 27">
            <a:extLst>
              <a:ext uri="{FF2B5EF4-FFF2-40B4-BE49-F238E27FC236}">
                <a16:creationId xmlns:a16="http://schemas.microsoft.com/office/drawing/2014/main" id="{806E633B-6991-D7C9-8689-B0BCD904CC6D}"/>
              </a:ext>
            </a:extLst>
          </p:cNvPr>
          <p:cNvSpPr txBox="1"/>
          <p:nvPr/>
        </p:nvSpPr>
        <p:spPr>
          <a:xfrm>
            <a:off x="26979861" y="8326812"/>
            <a:ext cx="11572643" cy="2062103"/>
          </a:xfrm>
          <a:prstGeom prst="rect">
            <a:avLst/>
          </a:prstGeom>
          <a:noFill/>
        </p:spPr>
        <p:txBody>
          <a:bodyPr wrap="square" rtlCol="0">
            <a:spAutoFit/>
          </a:bodyPr>
          <a:lstStyle/>
          <a:p>
            <a:pPr marL="457200" indent="-457200">
              <a:buFont typeface="Arial" panose="020B0604020202020204" pitchFamily="34" charset="0"/>
              <a:buChar char="•"/>
            </a:pPr>
            <a:r>
              <a:rPr lang="en-US" sz="3200"/>
              <a:t>The type of refrigerant used in the cycle affects efficiency and environmental impact. EV manufacturers are exploring low global warming potential (GWP) refrigerants to minimize environmental harm.</a:t>
            </a:r>
            <a:endParaRPr lang="en-IN" sz="3200"/>
          </a:p>
        </p:txBody>
      </p:sp>
      <p:pic>
        <p:nvPicPr>
          <p:cNvPr id="17" name="Picture 16" descr="A red and blue spiral&#10;&#10;Description automatically generated">
            <a:extLst>
              <a:ext uri="{FF2B5EF4-FFF2-40B4-BE49-F238E27FC236}">
                <a16:creationId xmlns:a16="http://schemas.microsoft.com/office/drawing/2014/main" id="{B1553EA8-4125-732D-59E5-D41BD5DD56FC}"/>
              </a:ext>
            </a:extLst>
          </p:cNvPr>
          <p:cNvPicPr>
            <a:picLocks noChangeAspect="1"/>
          </p:cNvPicPr>
          <p:nvPr/>
        </p:nvPicPr>
        <p:blipFill>
          <a:blip r:embed="rId9"/>
          <a:stretch>
            <a:fillRect/>
          </a:stretch>
        </p:blipFill>
        <p:spPr>
          <a:xfrm>
            <a:off x="33461715" y="30922829"/>
            <a:ext cx="3403266" cy="3166246"/>
          </a:xfrm>
          <a:prstGeom prst="rect">
            <a:avLst/>
          </a:prstGeom>
        </p:spPr>
      </p:pic>
      <p:sp>
        <p:nvSpPr>
          <p:cNvPr id="16" name="TextBox 15">
            <a:extLst>
              <a:ext uri="{FF2B5EF4-FFF2-40B4-BE49-F238E27FC236}">
                <a16:creationId xmlns:a16="http://schemas.microsoft.com/office/drawing/2014/main" id="{5E83C449-7E9C-FA3D-A76B-6F3C24AF9056}"/>
              </a:ext>
            </a:extLst>
          </p:cNvPr>
          <p:cNvSpPr txBox="1"/>
          <p:nvPr/>
        </p:nvSpPr>
        <p:spPr>
          <a:xfrm>
            <a:off x="26979861" y="13448910"/>
            <a:ext cx="11284606" cy="1569660"/>
          </a:xfrm>
          <a:prstGeom prst="rect">
            <a:avLst/>
          </a:prstGeom>
          <a:noFill/>
        </p:spPr>
        <p:txBody>
          <a:bodyPr wrap="square" rtlCol="0">
            <a:spAutoFit/>
          </a:bodyPr>
          <a:lstStyle/>
          <a:p>
            <a:pPr marL="457200" indent="-457200">
              <a:buFont typeface="Arial" panose="020B0604020202020204" pitchFamily="34" charset="0"/>
              <a:buChar char="•"/>
            </a:pPr>
            <a:r>
              <a:rPr lang="en-US" sz="3200"/>
              <a:t>According to the principle of air enthalpy difference method, a laboratory for measuring the heat and cooling capacity of air conditioning systems is built.</a:t>
            </a:r>
            <a:endParaRPr lang="en-IN" sz="3200"/>
          </a:p>
        </p:txBody>
      </p:sp>
      <p:pic>
        <p:nvPicPr>
          <p:cNvPr id="6" name="Picture 5" descr="daniel overbey // blog: The Vapor-Compression Refrigeration Cycle">
            <a:extLst>
              <a:ext uri="{FF2B5EF4-FFF2-40B4-BE49-F238E27FC236}">
                <a16:creationId xmlns:a16="http://schemas.microsoft.com/office/drawing/2014/main" id="{91E6C028-5C6D-14EE-E2A3-43F7A3EB78E1}"/>
              </a:ext>
            </a:extLst>
          </p:cNvPr>
          <p:cNvPicPr>
            <a:picLocks noChangeAspect="1"/>
          </p:cNvPicPr>
          <p:nvPr/>
        </p:nvPicPr>
        <p:blipFill>
          <a:blip r:embed="rId10"/>
          <a:stretch>
            <a:fillRect/>
          </a:stretch>
        </p:blipFill>
        <p:spPr>
          <a:xfrm>
            <a:off x="4850405" y="6495589"/>
            <a:ext cx="17984441" cy="9162528"/>
          </a:xfrm>
          <a:prstGeom prst="rect">
            <a:avLst/>
          </a:prstGeom>
        </p:spPr>
      </p:pic>
      <p:pic>
        <p:nvPicPr>
          <p:cNvPr id="23" name="Picture 22" descr="processed-image-preview">
            <a:extLst>
              <a:ext uri="{FF2B5EF4-FFF2-40B4-BE49-F238E27FC236}">
                <a16:creationId xmlns:a16="http://schemas.microsoft.com/office/drawing/2014/main" id="{3738B081-090D-ED5C-6308-8578BABB213E}"/>
              </a:ext>
            </a:extLst>
          </p:cNvPr>
          <p:cNvPicPr>
            <a:picLocks noChangeAspect="1"/>
          </p:cNvPicPr>
          <p:nvPr/>
        </p:nvPicPr>
        <p:blipFill>
          <a:blip r:embed="rId11"/>
          <a:stretch>
            <a:fillRect/>
          </a:stretch>
        </p:blipFill>
        <p:spPr>
          <a:xfrm>
            <a:off x="26624975" y="30680068"/>
            <a:ext cx="6110545" cy="3603187"/>
          </a:xfrm>
          <a:prstGeom prst="rect">
            <a:avLst/>
          </a:prstGeom>
        </p:spPr>
      </p:pic>
      <p:sp>
        <p:nvSpPr>
          <p:cNvPr id="19" name="TextBox 18">
            <a:extLst>
              <a:ext uri="{FF2B5EF4-FFF2-40B4-BE49-F238E27FC236}">
                <a16:creationId xmlns:a16="http://schemas.microsoft.com/office/drawing/2014/main" id="{7B35585C-14AE-D69E-22CF-D381F33D99C0}"/>
              </a:ext>
            </a:extLst>
          </p:cNvPr>
          <p:cNvSpPr txBox="1"/>
          <p:nvPr/>
        </p:nvSpPr>
        <p:spPr>
          <a:xfrm>
            <a:off x="27701506" y="34356019"/>
            <a:ext cx="6110544" cy="461665"/>
          </a:xfrm>
          <a:prstGeom prst="rect">
            <a:avLst/>
          </a:prstGeom>
          <a:noFill/>
        </p:spPr>
        <p:txBody>
          <a:bodyPr wrap="square" rtlCol="0">
            <a:spAutoFit/>
          </a:bodyPr>
          <a:lstStyle/>
          <a:p>
            <a:r>
              <a:rPr lang="en-IN" sz="2400" b="1"/>
              <a:t>Figure 3. Vapor Compression Cycle</a:t>
            </a:r>
          </a:p>
        </p:txBody>
      </p:sp>
      <p:sp>
        <p:nvSpPr>
          <p:cNvPr id="22" name="TextBox 21">
            <a:extLst>
              <a:ext uri="{FF2B5EF4-FFF2-40B4-BE49-F238E27FC236}">
                <a16:creationId xmlns:a16="http://schemas.microsoft.com/office/drawing/2014/main" id="{C577323E-A0B6-52B8-0A44-135C920F2C55}"/>
              </a:ext>
            </a:extLst>
          </p:cNvPr>
          <p:cNvSpPr txBox="1"/>
          <p:nvPr/>
        </p:nvSpPr>
        <p:spPr>
          <a:xfrm>
            <a:off x="33461715" y="34321881"/>
            <a:ext cx="4046806" cy="461665"/>
          </a:xfrm>
          <a:prstGeom prst="rect">
            <a:avLst/>
          </a:prstGeom>
          <a:noFill/>
        </p:spPr>
        <p:txBody>
          <a:bodyPr wrap="square" rtlCol="0">
            <a:spAutoFit/>
          </a:bodyPr>
          <a:lstStyle/>
          <a:p>
            <a:r>
              <a:rPr lang="en-IN" sz="2400" b="1"/>
              <a:t>Figure 4. Spiral Compressor</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44x44</dc:title>
  <dc:creator>Jay Larson</dc:creator>
  <dc:description>Quality poster printing
www.genigraphics.com
1-800-790-4001</dc:description>
  <cp:revision>1</cp:revision>
  <cp:lastPrinted>2013-02-12T02:21:55Z</cp:lastPrinted>
  <dcterms:created xsi:type="dcterms:W3CDTF">2013-02-10T21:14:48Z</dcterms:created>
  <dcterms:modified xsi:type="dcterms:W3CDTF">2024-05-06T13:25:43Z</dcterms:modified>
</cp:coreProperties>
</file>