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48DA-D3E7-2DB8-5332-1EEBA5415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82D26-D791-3A44-367E-D2D9F86E8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DC667-99D0-B963-91B0-E8BC29B9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97E3-AE90-4853-BFC0-5339B8B1BE6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84C67-93C9-FF18-9F4E-2AC603983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1D0F2-611A-0514-8D28-70141F83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376E-0560-49D5-A9CE-C7EBF1ACB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18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971F-6730-AE22-46AF-BBAFFFFA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31657-EF9E-C923-763B-17D09C684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6817D-DE86-79CC-2BF1-77404B7C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97E3-AE90-4853-BFC0-5339B8B1BE6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AAAF0-A176-14C7-A64C-9B8F7CC4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36B64-FD17-0581-9113-82A44D0B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376E-0560-49D5-A9CE-C7EBF1ACB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01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E65B4-C2C2-741F-0C0A-AF727B4B3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74C26-13C3-CC82-9969-12066106A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21CE9-D671-62FE-8DF1-CBD19612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97E3-AE90-4853-BFC0-5339B8B1BE6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66427-5B43-2761-2969-8F6B935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4AA6-697B-5679-5750-DAD885D0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376E-0560-49D5-A9CE-C7EBF1ACB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07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7792-2742-F617-A036-1A8F0D56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53792-DBF9-631F-549F-ABA9BBC37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488F9-09AC-520C-F77D-6609BFF9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97E3-AE90-4853-BFC0-5339B8B1BE6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A0861-3DC9-6609-E8C1-20C43BB2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95C6C-C92D-6C90-0807-2EBDDD9E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376E-0560-49D5-A9CE-C7EBF1ACB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11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B653-0E5C-0E1F-800A-1E59C6F2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82D0-1175-2B7B-6B9A-A3945776C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EB795-F492-99DC-646F-78E16FB3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97E3-AE90-4853-BFC0-5339B8B1BE6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8E86C-89F7-F75F-89A9-3431BF70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6A906-DE97-EAC8-1258-6E03C74A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376E-0560-49D5-A9CE-C7EBF1ACB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23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03FE-9551-AD8F-9220-86E122DD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BB9B9-CB9B-EBFC-FA43-08A8C24DB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37AA3-33B5-7EB1-4A2E-43D117666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A2E9B-831E-7AC8-69B0-A30EC26F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97E3-AE90-4853-BFC0-5339B8B1BE6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84239-5462-3892-DDDF-8F8DB6CA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9883E-FD56-D90D-2E12-173D083D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376E-0560-49D5-A9CE-C7EBF1ACB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E005-7B71-2DE8-0867-CA71ED23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EEE72-D5BA-A60C-3415-0F3786029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45FD-839E-8FF2-CF0F-BCBEAD059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F8F4E-B816-470F-43E6-8BF2363CD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B7C00-C04C-82D5-AEAC-0ADBE6FBE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0F74F-AAFD-2C5B-C1BA-1A002604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97E3-AE90-4853-BFC0-5339B8B1BE6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CE58F-AC85-CAEC-93DB-5AFF51F3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C9170-CBD8-B575-35F4-E1B792379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376E-0560-49D5-A9CE-C7EBF1ACB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19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C084-2185-0746-2D90-1D1F85CF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0EAA4-D228-E9CC-12EF-D6E2F456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97E3-AE90-4853-BFC0-5339B8B1BE6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D0CF6-9678-661B-C2C6-8BE87B39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B6051-D48F-97CD-F81A-620E3CEC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376E-0560-49D5-A9CE-C7EBF1ACB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1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5229A-69D5-1F6E-D527-1D05A2D7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97E3-AE90-4853-BFC0-5339B8B1BE6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15C90-CE5E-1806-C57F-66F4D3E2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4C42C-4D2F-274F-6249-9F11E210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376E-0560-49D5-A9CE-C7EBF1ACB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02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F716-2318-D2EA-6404-B8BC0113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606C-7681-F916-908A-2F22970D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93D13-1F9F-BF27-4338-C991AA706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490C9-154F-5F5C-9C36-C9523164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97E3-AE90-4853-BFC0-5339B8B1BE6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2BF0D-46A7-AFE2-E50D-B3EC7703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33DDE-194E-7503-6EAB-5B12EBCF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376E-0560-49D5-A9CE-C7EBF1ACB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3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A55A-1A59-6A10-DCC7-A7AD030B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C74C0-222C-15C4-750D-1A2B08F8A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50466-FCCD-5763-0D49-DBBC71118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F6913-ECD6-6894-4730-4A9C0537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97E3-AE90-4853-BFC0-5339B8B1BE6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AB2AD-E9CF-3590-26CD-B7868212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A6048-5967-AF2F-00E6-B705E535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6376E-0560-49D5-A9CE-C7EBF1ACB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5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CD0B0-C6C6-E6A0-5D0C-BCD305BE7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6D803-04C6-F45F-E592-451DF38B6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2225-80FD-B8C0-E706-DA14C193E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197E3-AE90-4853-BFC0-5339B8B1BE6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1EDFE-4D05-EBCA-B6C8-99E270206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4D54-4214-B4B9-FD3C-1889996DF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6376E-0560-49D5-A9CE-C7EBF1ACB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68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98B153-55B1-2DE2-8533-5DD7EF349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98" y="1440007"/>
            <a:ext cx="7895004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3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DF2CB7-E161-296A-AE01-230267DC8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308" y="1276163"/>
            <a:ext cx="7887383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0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Sk, S. (Sathya)</dc:creator>
  <cp:lastModifiedBy>Sk, S. (Sathya)</cp:lastModifiedBy>
  <cp:revision>1</cp:revision>
  <dcterms:created xsi:type="dcterms:W3CDTF">2025-08-25T11:05:42Z</dcterms:created>
  <dcterms:modified xsi:type="dcterms:W3CDTF">2025-08-25T11:08:19Z</dcterms:modified>
</cp:coreProperties>
</file>