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99"/>
  </p:normalViewPr>
  <p:slideViewPr>
    <p:cSldViewPr snapToGrid="0">
      <p:cViewPr varScale="1">
        <p:scale>
          <a:sx n="115" d="100"/>
          <a:sy n="115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2879BA-F930-97C6-2939-0489C4C65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2A1AFD-3B86-81EC-E22D-3ED4C3826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F1149B-B925-9769-8D84-E02A1E25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DE76-C229-0946-83DF-99824F1954CA}" type="datetimeFigureOut">
              <a:rPr kumimoji="1" lang="ko-Kore-KR" altLang="en-US" smtClean="0"/>
              <a:t>2025. 8. 16.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C86F4-1ED9-A2AD-D53B-BB71745F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8DD10-C4DD-0B06-A78E-32A78EAB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975A-6BBB-A642-8C56-363A19C4AE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5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D37E-B606-787F-B1B6-EA9878E3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B465A9-146B-268C-FC1E-C52672B6A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DA9FF-019F-6303-1F9F-B35C2BBC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DE76-C229-0946-83DF-99824F1954CA}" type="datetimeFigureOut">
              <a:rPr kumimoji="1" lang="ko-Kore-KR" altLang="en-US" smtClean="0"/>
              <a:t>2025. 8. 16.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F5E5D-C40B-1B27-2F18-C5716522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71168-BE55-F676-1038-B567C4BD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975A-6BBB-A642-8C56-363A19C4AE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881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92D4A8-216E-C5EE-C27E-F8714CF1A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DCC2B-8310-4917-FFD5-966F87B0B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E0DFF-330E-DBEB-6B42-34507B5D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DE76-C229-0946-83DF-99824F1954CA}" type="datetimeFigureOut">
              <a:rPr kumimoji="1" lang="ko-Kore-KR" altLang="en-US" smtClean="0"/>
              <a:t>2025. 8. 16.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117D97-2AEA-4547-306D-87D94143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9607D-90F7-3F57-892B-E0373E7A0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975A-6BBB-A642-8C56-363A19C4AE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331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97538-32D8-73A6-F99B-75AEC366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2D55FF-7AE5-0785-85A2-03F627B8A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39280-49C7-B27F-FE05-CEDCB502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DE76-C229-0946-83DF-99824F1954CA}" type="datetimeFigureOut">
              <a:rPr kumimoji="1" lang="ko-Kore-KR" altLang="en-US" smtClean="0"/>
              <a:t>2025. 8. 16.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98DB2-384C-0EAF-76D2-FB55BE3A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DBF12-8963-D70D-46BC-B1F1473A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975A-6BBB-A642-8C56-363A19C4AE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6290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9778FA-4F4C-B075-D470-39EC0527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7213BA-7472-7F58-5939-A8200F1DE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655BA-0336-05DB-A87D-A6DAC36C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DE76-C229-0946-83DF-99824F1954CA}" type="datetimeFigureOut">
              <a:rPr kumimoji="1" lang="ko-Kore-KR" altLang="en-US" smtClean="0"/>
              <a:t>2025. 8. 16.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2D7706-7318-CA58-DBB7-E67E1FB8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B5C5AB-4BDD-886F-1604-442993CA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975A-6BBB-A642-8C56-363A19C4AE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198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FFE28-1D3D-B433-ADC7-8A738BBB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543F3-8147-DF81-AC00-68A08BA02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935F38-31C4-90BC-604B-560346DC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9EA311-237B-C802-290B-65E6DDCC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DE76-C229-0946-83DF-99824F1954CA}" type="datetimeFigureOut">
              <a:rPr kumimoji="1" lang="ko-Kore-KR" altLang="en-US" smtClean="0"/>
              <a:t>2025. 8. 16.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E3A3-BE1B-279E-D46E-AB222D32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5A6ABA-0539-12F7-B41A-9D99270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975A-6BBB-A642-8C56-363A19C4AE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588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16CD74-CC80-8F08-F001-F4595E23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2DD1F-BD1A-7D54-D191-F226F0D01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12232C-8D66-5D4F-1368-77406A11D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748BEA-848E-11FF-E6CD-4D28BBDE7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A54A97-E0E4-E780-E364-345B1E1DB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79BDB1-86A0-5F13-74A6-129E3EB0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DE76-C229-0946-83DF-99824F1954CA}" type="datetimeFigureOut">
              <a:rPr kumimoji="1" lang="ko-Kore-KR" altLang="en-US" smtClean="0"/>
              <a:t>2025. 8. 16.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3CC851-5B44-4A5C-2C8D-261462E8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C002537-BC7C-CA9F-B871-A1C4FA78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975A-6BBB-A642-8C56-363A19C4AE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228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16467-0DBD-A537-E51F-28B0FEF50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5A0316-89E4-14A4-ABF6-374C82CB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DE76-C229-0946-83DF-99824F1954CA}" type="datetimeFigureOut">
              <a:rPr kumimoji="1" lang="ko-Kore-KR" altLang="en-US" smtClean="0"/>
              <a:t>2025. 8. 16.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057FBB-0D5B-4D50-6928-614F76C7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3B3981-5755-F4C9-D8FD-FA44F42F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975A-6BBB-A642-8C56-363A19C4AE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8436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74C108-E9B7-1308-FA84-D26A4CB9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DE76-C229-0946-83DF-99824F1954CA}" type="datetimeFigureOut">
              <a:rPr kumimoji="1" lang="ko-Kore-KR" altLang="en-US" smtClean="0"/>
              <a:t>2025. 8. 16.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B4CFA5-7658-8DAE-CB8D-854CB0E9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35D4F9-0A7F-70DB-DB04-AEDDCD29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975A-6BBB-A642-8C56-363A19C4AE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5074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72AE9-D921-0276-AC49-050DCE70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195D7-451F-DAF5-C3F1-1B68E8F06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2342B9-DB78-95C8-1276-28FE459A9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63C928-5100-F367-FC03-3948E5A0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DE76-C229-0946-83DF-99824F1954CA}" type="datetimeFigureOut">
              <a:rPr kumimoji="1" lang="ko-Kore-KR" altLang="en-US" smtClean="0"/>
              <a:t>2025. 8. 16.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81DD1F-46CE-050E-4652-5D904E1D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5DEBB1-87A0-36C9-2238-B4DD15CEB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975A-6BBB-A642-8C56-363A19C4AE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4933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AC7B8-429F-7DC3-586D-568BD05A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7CDB5-0F62-BB0B-7B71-17EC546E9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A026D-35D7-3322-8A73-56EC0EF4E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C0B73A-FAA1-5D66-18A1-E0CA4999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3DE76-C229-0946-83DF-99824F1954CA}" type="datetimeFigureOut">
              <a:rPr kumimoji="1" lang="ko-Kore-KR" altLang="en-US" smtClean="0"/>
              <a:t>2025. 8. 16.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F773C-CF6E-763A-0357-B658D543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43E069-7595-7EF4-4BC1-7DD93440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D975A-6BBB-A642-8C56-363A19C4AE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483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63EF11-0160-60C2-2716-8E57AF10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AA71EC-B384-EC8C-6A19-D8E294327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419FA-79B6-3A34-9AC4-E5F1ADDC6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3DE76-C229-0946-83DF-99824F1954CA}" type="datetimeFigureOut">
              <a:rPr kumimoji="1" lang="ko-Kore-KR" altLang="en-US" smtClean="0"/>
              <a:t>2025. 8. 16.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BA03D-83E4-1D0E-122B-8B3EDE74E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C3B305-141F-23E9-B4AB-C28F9A3E8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D975A-6BBB-A642-8C56-363A19C4AED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498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A8E07-92FF-53F0-9312-D9645FBFB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Week 4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85ABEA5-C922-C901-5502-0D8CEDB57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정하민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29139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2F5AF-0A43-F78C-87A2-9F291A75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ko-Kore-KR" altLang="en-US" dirty="0"/>
              <a:t>연예인</a:t>
            </a:r>
            <a:r>
              <a:rPr kumimoji="1" lang="ko-KR" altLang="en-US" dirty="0"/>
              <a:t> 사진 기반 위치 분석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F99CE1-2E8F-B7B5-A95A-2BC48CB6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59" y="1253331"/>
            <a:ext cx="10515600" cy="4351338"/>
          </a:xfrm>
        </p:spPr>
        <p:txBody>
          <a:bodyPr/>
          <a:lstStyle/>
          <a:p>
            <a:r>
              <a:rPr kumimoji="1" lang="ko-Kore-KR" altLang="en-US" dirty="0"/>
              <a:t>연예인이</a:t>
            </a:r>
            <a:r>
              <a:rPr kumimoji="1" lang="ko-KR" altLang="en-US" dirty="0"/>
              <a:t> 특정 장소를 기반으로 </a:t>
            </a:r>
            <a:r>
              <a:rPr kumimoji="1" lang="ko-KR" altLang="en-US" dirty="0" err="1"/>
              <a:t>촬영시</a:t>
            </a:r>
            <a:r>
              <a:rPr kumimoji="1" lang="ko-KR" altLang="en-US" dirty="0"/>
              <a:t> 해당 위치가 궁금하여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사진 업로드시 해당 위치를 파악이 가능하도록 구성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Claude haiku</a:t>
            </a:r>
            <a:r>
              <a:rPr kumimoji="1" lang="ko-KR" altLang="en-US" dirty="0"/>
              <a:t> 모델의 </a:t>
            </a:r>
            <a:r>
              <a:rPr kumimoji="1" lang="en-US" altLang="ko-KR" dirty="0"/>
              <a:t>API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불러와 해당 장소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위치</a:t>
            </a:r>
            <a:r>
              <a:rPr kumimoji="1" lang="en-US" altLang="ko-KR" dirty="0"/>
              <a:t>(</a:t>
            </a:r>
            <a:r>
              <a:rPr kumimoji="1" lang="ko-KR" altLang="en-US" dirty="0"/>
              <a:t>경도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위도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분석하고 가능하다면 어떤 아티스트인지 분석 시도함</a:t>
            </a:r>
            <a:r>
              <a:rPr kumimoji="1" lang="en-US" altLang="ko-KR"/>
              <a:t>.</a:t>
            </a:r>
            <a:endParaRPr kumimoji="1" lang="en-US" altLang="ko-KR" dirty="0"/>
          </a:p>
          <a:p>
            <a:r>
              <a:rPr kumimoji="1" lang="en-US" altLang="ko-Kore-KR" dirty="0"/>
              <a:t>Claude 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사진 분석 기능을 사용하려면 금액 충전 필수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5$</a:t>
            </a:r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D43B5D-50E0-25EB-1F5B-C6330F63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45" y="3494551"/>
            <a:ext cx="4881290" cy="2499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8DE2C1-AB6C-39A1-C2B9-0EEFBE70DE15}"/>
              </a:ext>
            </a:extLst>
          </p:cNvPr>
          <p:cNvSpPr txBox="1"/>
          <p:nvPr/>
        </p:nvSpPr>
        <p:spPr>
          <a:xfrm>
            <a:off x="857745" y="6189783"/>
            <a:ext cx="488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대략</a:t>
            </a:r>
            <a:r>
              <a:rPr kumimoji="1" lang="ko-KR" altLang="en-US" dirty="0"/>
              <a:t> </a:t>
            </a:r>
            <a:r>
              <a:rPr kumimoji="1" lang="en-US" altLang="ko-KR" dirty="0"/>
              <a:t>40</a:t>
            </a:r>
            <a:r>
              <a:rPr kumimoji="1" lang="ko-KR" altLang="en-US" dirty="0"/>
              <a:t>번 </a:t>
            </a:r>
            <a:r>
              <a:rPr kumimoji="1" lang="ko-KR" altLang="en-US" dirty="0" err="1"/>
              <a:t>출력시</a:t>
            </a:r>
            <a:r>
              <a:rPr kumimoji="1" lang="ko-KR" altLang="en-US" dirty="0"/>
              <a:t> 토큰 총 사용량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3</a:t>
            </a:r>
            <a:r>
              <a:rPr kumimoji="1" lang="ko-KR" altLang="en-US" dirty="0"/>
              <a:t>만 토큰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900D07-6544-914F-95DF-E047DD16A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030" y="3494551"/>
            <a:ext cx="3883570" cy="336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6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E285D5-8110-4AE6-AF36-F83E457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DEF5F2C-943D-02D6-03B3-13410B30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28" y="464408"/>
            <a:ext cx="4399872" cy="1642533"/>
          </a:xfrm>
        </p:spPr>
        <p:txBody>
          <a:bodyPr anchor="b">
            <a:normAutofit/>
          </a:bodyPr>
          <a:lstStyle/>
          <a:p>
            <a:r>
              <a:rPr kumimoji="1" lang="ko-Kore-KR" altLang="en-US" sz="5000" dirty="0"/>
              <a:t>이미지</a:t>
            </a:r>
            <a:r>
              <a:rPr kumimoji="1" lang="ko-KR" altLang="en-US" sz="5000" dirty="0"/>
              <a:t> 데이터 목록 및 모델</a:t>
            </a:r>
            <a:endParaRPr kumimoji="1" lang="ko-Kore-KR" altLang="en-US" sz="5000" dirty="0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328" y="2457800"/>
            <a:ext cx="3877056" cy="18288"/>
          </a:xfrm>
          <a:custGeom>
            <a:avLst/>
            <a:gdLst>
              <a:gd name="connsiteX0" fmla="*/ 0 w 3877056"/>
              <a:gd name="connsiteY0" fmla="*/ 0 h 18288"/>
              <a:gd name="connsiteX1" fmla="*/ 723717 w 3877056"/>
              <a:gd name="connsiteY1" fmla="*/ 0 h 18288"/>
              <a:gd name="connsiteX2" fmla="*/ 1447434 w 3877056"/>
              <a:gd name="connsiteY2" fmla="*/ 0 h 18288"/>
              <a:gd name="connsiteX3" fmla="*/ 1977299 w 3877056"/>
              <a:gd name="connsiteY3" fmla="*/ 0 h 18288"/>
              <a:gd name="connsiteX4" fmla="*/ 2623475 w 3877056"/>
              <a:gd name="connsiteY4" fmla="*/ 0 h 18288"/>
              <a:gd name="connsiteX5" fmla="*/ 3192109 w 3877056"/>
              <a:gd name="connsiteY5" fmla="*/ 0 h 18288"/>
              <a:gd name="connsiteX6" fmla="*/ 3877056 w 3877056"/>
              <a:gd name="connsiteY6" fmla="*/ 0 h 18288"/>
              <a:gd name="connsiteX7" fmla="*/ 3877056 w 3877056"/>
              <a:gd name="connsiteY7" fmla="*/ 18288 h 18288"/>
              <a:gd name="connsiteX8" fmla="*/ 3230880 w 3877056"/>
              <a:gd name="connsiteY8" fmla="*/ 18288 h 18288"/>
              <a:gd name="connsiteX9" fmla="*/ 2662245 w 3877056"/>
              <a:gd name="connsiteY9" fmla="*/ 18288 h 18288"/>
              <a:gd name="connsiteX10" fmla="*/ 2016069 w 3877056"/>
              <a:gd name="connsiteY10" fmla="*/ 18288 h 18288"/>
              <a:gd name="connsiteX11" fmla="*/ 1408664 w 3877056"/>
              <a:gd name="connsiteY11" fmla="*/ 18288 h 18288"/>
              <a:gd name="connsiteX12" fmla="*/ 840029 w 3877056"/>
              <a:gd name="connsiteY12" fmla="*/ 18288 h 18288"/>
              <a:gd name="connsiteX13" fmla="*/ 0 w 3877056"/>
              <a:gd name="connsiteY13" fmla="*/ 18288 h 18288"/>
              <a:gd name="connsiteX14" fmla="*/ 0 w 3877056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18288" fill="none" extrusionOk="0">
                <a:moveTo>
                  <a:pt x="0" y="0"/>
                </a:moveTo>
                <a:cubicBezTo>
                  <a:pt x="155902" y="14477"/>
                  <a:pt x="567164" y="18992"/>
                  <a:pt x="723717" y="0"/>
                </a:cubicBezTo>
                <a:cubicBezTo>
                  <a:pt x="880270" y="-18992"/>
                  <a:pt x="1230427" y="-33316"/>
                  <a:pt x="1447434" y="0"/>
                </a:cubicBezTo>
                <a:cubicBezTo>
                  <a:pt x="1664441" y="33316"/>
                  <a:pt x="1866557" y="5702"/>
                  <a:pt x="1977299" y="0"/>
                </a:cubicBezTo>
                <a:cubicBezTo>
                  <a:pt x="2088041" y="-5702"/>
                  <a:pt x="2302485" y="24099"/>
                  <a:pt x="2623475" y="0"/>
                </a:cubicBezTo>
                <a:cubicBezTo>
                  <a:pt x="2944465" y="-24099"/>
                  <a:pt x="2993399" y="-19795"/>
                  <a:pt x="3192109" y="0"/>
                </a:cubicBezTo>
                <a:cubicBezTo>
                  <a:pt x="3390819" y="19795"/>
                  <a:pt x="3581349" y="-26551"/>
                  <a:pt x="3877056" y="0"/>
                </a:cubicBezTo>
                <a:cubicBezTo>
                  <a:pt x="3877095" y="7328"/>
                  <a:pt x="3877675" y="9982"/>
                  <a:pt x="3877056" y="18288"/>
                </a:cubicBezTo>
                <a:cubicBezTo>
                  <a:pt x="3576596" y="42394"/>
                  <a:pt x="3502355" y="16962"/>
                  <a:pt x="3230880" y="18288"/>
                </a:cubicBezTo>
                <a:cubicBezTo>
                  <a:pt x="2959405" y="19614"/>
                  <a:pt x="2924948" y="18543"/>
                  <a:pt x="2662245" y="18288"/>
                </a:cubicBezTo>
                <a:cubicBezTo>
                  <a:pt x="2399543" y="18033"/>
                  <a:pt x="2231855" y="26028"/>
                  <a:pt x="2016069" y="18288"/>
                </a:cubicBezTo>
                <a:cubicBezTo>
                  <a:pt x="1800283" y="10548"/>
                  <a:pt x="1665927" y="755"/>
                  <a:pt x="1408664" y="18288"/>
                </a:cubicBezTo>
                <a:cubicBezTo>
                  <a:pt x="1151402" y="35821"/>
                  <a:pt x="1016899" y="28407"/>
                  <a:pt x="840029" y="18288"/>
                </a:cubicBezTo>
                <a:cubicBezTo>
                  <a:pt x="663160" y="8169"/>
                  <a:pt x="304031" y="-14425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877056" h="18288" stroke="0" extrusionOk="0">
                <a:moveTo>
                  <a:pt x="0" y="0"/>
                </a:moveTo>
                <a:cubicBezTo>
                  <a:pt x="205869" y="28368"/>
                  <a:pt x="460328" y="6409"/>
                  <a:pt x="646176" y="0"/>
                </a:cubicBezTo>
                <a:cubicBezTo>
                  <a:pt x="832024" y="-6409"/>
                  <a:pt x="1043494" y="26447"/>
                  <a:pt x="1331123" y="0"/>
                </a:cubicBezTo>
                <a:cubicBezTo>
                  <a:pt x="1618752" y="-26447"/>
                  <a:pt x="1675797" y="-26969"/>
                  <a:pt x="1938528" y="0"/>
                </a:cubicBezTo>
                <a:cubicBezTo>
                  <a:pt x="2201259" y="26969"/>
                  <a:pt x="2439942" y="23453"/>
                  <a:pt x="2662245" y="0"/>
                </a:cubicBezTo>
                <a:cubicBezTo>
                  <a:pt x="2884548" y="-23453"/>
                  <a:pt x="3094562" y="-7899"/>
                  <a:pt x="3308421" y="0"/>
                </a:cubicBezTo>
                <a:cubicBezTo>
                  <a:pt x="3522280" y="7899"/>
                  <a:pt x="3615459" y="3066"/>
                  <a:pt x="3877056" y="0"/>
                </a:cubicBezTo>
                <a:cubicBezTo>
                  <a:pt x="3877383" y="8595"/>
                  <a:pt x="3876984" y="13110"/>
                  <a:pt x="3877056" y="18288"/>
                </a:cubicBezTo>
                <a:cubicBezTo>
                  <a:pt x="3624575" y="4903"/>
                  <a:pt x="3478089" y="20597"/>
                  <a:pt x="3230880" y="18288"/>
                </a:cubicBezTo>
                <a:cubicBezTo>
                  <a:pt x="2983671" y="15979"/>
                  <a:pt x="2743376" y="19903"/>
                  <a:pt x="2507163" y="18288"/>
                </a:cubicBezTo>
                <a:cubicBezTo>
                  <a:pt x="2270950" y="16673"/>
                  <a:pt x="1992617" y="19013"/>
                  <a:pt x="1822216" y="18288"/>
                </a:cubicBezTo>
                <a:cubicBezTo>
                  <a:pt x="1651815" y="17563"/>
                  <a:pt x="1370782" y="42338"/>
                  <a:pt x="1253581" y="18288"/>
                </a:cubicBezTo>
                <a:cubicBezTo>
                  <a:pt x="1136380" y="-5762"/>
                  <a:pt x="854528" y="8046"/>
                  <a:pt x="723717" y="18288"/>
                </a:cubicBezTo>
                <a:cubicBezTo>
                  <a:pt x="592906" y="28530"/>
                  <a:pt x="166343" y="24405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492DF60-A0DE-0BE6-DE8D-DC695312D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89" y="2741264"/>
            <a:ext cx="4404039" cy="3386399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대략 </a:t>
            </a:r>
            <a:r>
              <a:rPr lang="en-US" altLang="ko-KR" sz="2400" dirty="0"/>
              <a:t>7</a:t>
            </a:r>
            <a:r>
              <a:rPr lang="ko-KR" altLang="en-US" sz="2400" dirty="0"/>
              <a:t>장 정도의 사진을 수집 후 결과를 출력하고 장소가 대략적으로 맞는지 추측</a:t>
            </a:r>
            <a:endParaRPr lang="en-US" altLang="ko-KR" sz="2400" dirty="0"/>
          </a:p>
          <a:p>
            <a:r>
              <a:rPr lang="ko-KR" altLang="en-US" sz="2400" dirty="0"/>
              <a:t>배경에 유명한 여행지가 포함이 되었는지를 기준으로 수집</a:t>
            </a:r>
            <a:endParaRPr lang="en-US" altLang="ko-KR" sz="2400" dirty="0"/>
          </a:p>
          <a:p>
            <a:r>
              <a:rPr lang="ko-KR" altLang="en-US" sz="2400" dirty="0"/>
              <a:t>결과를 </a:t>
            </a:r>
            <a:r>
              <a:rPr lang="en-US" altLang="ko-KR" sz="2400" dirty="0"/>
              <a:t>PDF </a:t>
            </a:r>
            <a:r>
              <a:rPr lang="ko-KR" altLang="en-US" sz="2400" dirty="0"/>
              <a:t>파일로 출력하도록 구성</a:t>
            </a:r>
            <a:endParaRPr lang="en-US" altLang="ko-KR" sz="2400" dirty="0"/>
          </a:p>
        </p:txBody>
      </p:sp>
      <p:pic>
        <p:nvPicPr>
          <p:cNvPr id="5" name="내용 개체 틀 4" descr="사람, 의류, 인간의 얼굴, 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16089F7-BB29-FABE-55E8-D6F88A3795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81" r="27099" b="-2"/>
          <a:stretch>
            <a:fillRect/>
          </a:stretch>
        </p:blipFill>
        <p:spPr>
          <a:xfrm>
            <a:off x="5376648" y="448967"/>
            <a:ext cx="2800021" cy="2607952"/>
          </a:xfrm>
          <a:custGeom>
            <a:avLst/>
            <a:gdLst/>
            <a:ahLst/>
            <a:cxnLst/>
            <a:rect l="l" t="t" r="r" b="b"/>
            <a:pathLst>
              <a:path w="2800021" h="2607952">
                <a:moveTo>
                  <a:pt x="1896921" y="1283"/>
                </a:moveTo>
                <a:cubicBezTo>
                  <a:pt x="1964079" y="3763"/>
                  <a:pt x="2031133" y="9836"/>
                  <a:pt x="2097856" y="19493"/>
                </a:cubicBezTo>
                <a:cubicBezTo>
                  <a:pt x="2197875" y="35580"/>
                  <a:pt x="2298741" y="25628"/>
                  <a:pt x="2399244" y="18812"/>
                </a:cubicBezTo>
                <a:cubicBezTo>
                  <a:pt x="2520913" y="10497"/>
                  <a:pt x="2642460" y="5999"/>
                  <a:pt x="2764369" y="19631"/>
                </a:cubicBezTo>
                <a:lnTo>
                  <a:pt x="2781331" y="20066"/>
                </a:lnTo>
                <a:lnTo>
                  <a:pt x="2771027" y="223244"/>
                </a:lnTo>
                <a:cubicBezTo>
                  <a:pt x="2770027" y="306498"/>
                  <a:pt x="2772785" y="389724"/>
                  <a:pt x="2780906" y="472842"/>
                </a:cubicBezTo>
                <a:cubicBezTo>
                  <a:pt x="2793852" y="625932"/>
                  <a:pt x="2795719" y="779623"/>
                  <a:pt x="2786483" y="932933"/>
                </a:cubicBezTo>
                <a:cubicBezTo>
                  <a:pt x="2780058" y="1071462"/>
                  <a:pt x="2764299" y="1209772"/>
                  <a:pt x="2777754" y="1348629"/>
                </a:cubicBezTo>
                <a:cubicBezTo>
                  <a:pt x="2782361" y="1396405"/>
                  <a:pt x="2793512" y="1443308"/>
                  <a:pt x="2796058" y="1491412"/>
                </a:cubicBezTo>
                <a:cubicBezTo>
                  <a:pt x="2808180" y="1716767"/>
                  <a:pt x="2789997" y="1941359"/>
                  <a:pt x="2775088" y="2165950"/>
                </a:cubicBezTo>
                <a:cubicBezTo>
                  <a:pt x="2769633" y="2247759"/>
                  <a:pt x="2762966" y="2329567"/>
                  <a:pt x="2777876" y="2411376"/>
                </a:cubicBezTo>
                <a:cubicBezTo>
                  <a:pt x="2783785" y="2445894"/>
                  <a:pt x="2787349" y="2480670"/>
                  <a:pt x="2788562" y="2515512"/>
                </a:cubicBezTo>
                <a:lnTo>
                  <a:pt x="2785862" y="2598193"/>
                </a:lnTo>
                <a:lnTo>
                  <a:pt x="2765823" y="2598670"/>
                </a:lnTo>
                <a:cubicBezTo>
                  <a:pt x="2658539" y="2600165"/>
                  <a:pt x="2550823" y="2613972"/>
                  <a:pt x="2444081" y="2598670"/>
                </a:cubicBezTo>
                <a:cubicBezTo>
                  <a:pt x="2255735" y="2573645"/>
                  <a:pt x="2065408" y="2570205"/>
                  <a:pt x="1876379" y="2588429"/>
                </a:cubicBezTo>
                <a:cubicBezTo>
                  <a:pt x="1663187" y="2606148"/>
                  <a:pt x="1449075" y="2607414"/>
                  <a:pt x="1235711" y="2592226"/>
                </a:cubicBezTo>
                <a:cubicBezTo>
                  <a:pt x="1077655" y="2581411"/>
                  <a:pt x="919274" y="2573358"/>
                  <a:pt x="760677" y="2583023"/>
                </a:cubicBezTo>
                <a:cubicBezTo>
                  <a:pt x="699945" y="2586819"/>
                  <a:pt x="640728" y="2603387"/>
                  <a:pt x="580211" y="2605228"/>
                </a:cubicBezTo>
                <a:cubicBezTo>
                  <a:pt x="409739" y="2610520"/>
                  <a:pt x="239309" y="2608104"/>
                  <a:pt x="68912" y="2597979"/>
                </a:cubicBezTo>
                <a:lnTo>
                  <a:pt x="9851" y="2595036"/>
                </a:lnTo>
                <a:lnTo>
                  <a:pt x="14918" y="2533474"/>
                </a:lnTo>
                <a:cubicBezTo>
                  <a:pt x="24226" y="2470964"/>
                  <a:pt x="33057" y="2409078"/>
                  <a:pt x="21123" y="2345943"/>
                </a:cubicBezTo>
                <a:cubicBezTo>
                  <a:pt x="15873" y="2318439"/>
                  <a:pt x="11935" y="2290684"/>
                  <a:pt x="9189" y="2262929"/>
                </a:cubicBezTo>
                <a:cubicBezTo>
                  <a:pt x="3723" y="2192068"/>
                  <a:pt x="5681" y="2120806"/>
                  <a:pt x="15036" y="2050394"/>
                </a:cubicBezTo>
                <a:cubicBezTo>
                  <a:pt x="23988" y="1968631"/>
                  <a:pt x="9428" y="1886367"/>
                  <a:pt x="21362" y="1804853"/>
                </a:cubicBezTo>
                <a:cubicBezTo>
                  <a:pt x="29835" y="1739206"/>
                  <a:pt x="30157" y="1672681"/>
                  <a:pt x="22317" y="1606945"/>
                </a:cubicBezTo>
                <a:cubicBezTo>
                  <a:pt x="8211" y="1482675"/>
                  <a:pt x="9093" y="1357041"/>
                  <a:pt x="24942" y="1233009"/>
                </a:cubicBezTo>
                <a:cubicBezTo>
                  <a:pt x="34728" y="1160621"/>
                  <a:pt x="40337" y="1086110"/>
                  <a:pt x="22794" y="1015097"/>
                </a:cubicBezTo>
                <a:cubicBezTo>
                  <a:pt x="-18498" y="848195"/>
                  <a:pt x="5610" y="681043"/>
                  <a:pt x="22794" y="515015"/>
                </a:cubicBezTo>
                <a:cubicBezTo>
                  <a:pt x="33236" y="425851"/>
                  <a:pt x="33475" y="335698"/>
                  <a:pt x="23510" y="246472"/>
                </a:cubicBezTo>
                <a:cubicBezTo>
                  <a:pt x="14667" y="180579"/>
                  <a:pt x="9392" y="114270"/>
                  <a:pt x="7698" y="47862"/>
                </a:cubicBezTo>
                <a:lnTo>
                  <a:pt x="8577" y="16981"/>
                </a:lnTo>
                <a:lnTo>
                  <a:pt x="105876" y="19483"/>
                </a:lnTo>
                <a:cubicBezTo>
                  <a:pt x="269744" y="18941"/>
                  <a:pt x="433357" y="6953"/>
                  <a:pt x="596356" y="8998"/>
                </a:cubicBezTo>
                <a:cubicBezTo>
                  <a:pt x="687063" y="10088"/>
                  <a:pt x="777528" y="30535"/>
                  <a:pt x="868476" y="26719"/>
                </a:cubicBezTo>
                <a:cubicBezTo>
                  <a:pt x="1144104" y="15541"/>
                  <a:pt x="1419853" y="19221"/>
                  <a:pt x="1695360" y="4635"/>
                </a:cubicBezTo>
                <a:cubicBezTo>
                  <a:pt x="1762501" y="-82"/>
                  <a:pt x="1829763" y="-1196"/>
                  <a:pt x="1896921" y="1283"/>
                </a:cubicBezTo>
                <a:close/>
              </a:path>
            </a:pathLst>
          </a:custGeom>
        </p:spPr>
      </p:pic>
      <p:pic>
        <p:nvPicPr>
          <p:cNvPr id="9" name="그림 8" descr="의류, 하늘, 사람, 야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7D250CC-2787-EDEF-9F48-F4EE94538D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9" r="7115" b="3"/>
          <a:stretch>
            <a:fillRect/>
          </a:stretch>
        </p:blipFill>
        <p:spPr>
          <a:xfrm>
            <a:off x="5371395" y="3215684"/>
            <a:ext cx="2809123" cy="3034623"/>
          </a:xfrm>
          <a:custGeom>
            <a:avLst/>
            <a:gdLst/>
            <a:ahLst/>
            <a:cxnLst/>
            <a:rect l="l" t="t" r="r" b="b"/>
            <a:pathLst>
              <a:path w="2809123" h="3034623">
                <a:moveTo>
                  <a:pt x="909359" y="1412"/>
                </a:moveTo>
                <a:cubicBezTo>
                  <a:pt x="958144" y="-855"/>
                  <a:pt x="1007041" y="-392"/>
                  <a:pt x="1055844" y="2812"/>
                </a:cubicBezTo>
                <a:cubicBezTo>
                  <a:pt x="1188892" y="11671"/>
                  <a:pt x="1321724" y="23752"/>
                  <a:pt x="1455098" y="27433"/>
                </a:cubicBezTo>
                <a:cubicBezTo>
                  <a:pt x="1585007" y="30886"/>
                  <a:pt x="1714916" y="19724"/>
                  <a:pt x="1844174" y="11211"/>
                </a:cubicBezTo>
                <a:cubicBezTo>
                  <a:pt x="2032760" y="-1215"/>
                  <a:pt x="2221452" y="7644"/>
                  <a:pt x="2410145" y="15353"/>
                </a:cubicBezTo>
                <a:cubicBezTo>
                  <a:pt x="2481555" y="18287"/>
                  <a:pt x="2552964" y="17014"/>
                  <a:pt x="2624374" y="15060"/>
                </a:cubicBezTo>
                <a:lnTo>
                  <a:pt x="2784992" y="11774"/>
                </a:lnTo>
                <a:lnTo>
                  <a:pt x="2785432" y="38761"/>
                </a:lnTo>
                <a:cubicBezTo>
                  <a:pt x="2800584" y="206742"/>
                  <a:pt x="2808948" y="374831"/>
                  <a:pt x="2808827" y="543247"/>
                </a:cubicBezTo>
                <a:cubicBezTo>
                  <a:pt x="2810305" y="612173"/>
                  <a:pt x="2806257" y="681111"/>
                  <a:pt x="2796705" y="749514"/>
                </a:cubicBezTo>
                <a:cubicBezTo>
                  <a:pt x="2780583" y="847684"/>
                  <a:pt x="2768461" y="946836"/>
                  <a:pt x="2778522" y="1046533"/>
                </a:cubicBezTo>
                <a:cubicBezTo>
                  <a:pt x="2785553" y="1115252"/>
                  <a:pt x="2789675" y="1183862"/>
                  <a:pt x="2789432" y="1252908"/>
                </a:cubicBezTo>
                <a:cubicBezTo>
                  <a:pt x="2789432" y="1411618"/>
                  <a:pt x="2787978" y="1570434"/>
                  <a:pt x="2791008" y="1729144"/>
                </a:cubicBezTo>
                <a:cubicBezTo>
                  <a:pt x="2793675" y="1870399"/>
                  <a:pt x="2799493" y="2011110"/>
                  <a:pt x="2784826" y="2152475"/>
                </a:cubicBezTo>
                <a:cubicBezTo>
                  <a:pt x="2763249" y="2361141"/>
                  <a:pt x="2770159" y="2570898"/>
                  <a:pt x="2772704" y="2780218"/>
                </a:cubicBezTo>
                <a:lnTo>
                  <a:pt x="2785201" y="3024103"/>
                </a:lnTo>
                <a:lnTo>
                  <a:pt x="2729575" y="3019707"/>
                </a:lnTo>
                <a:cubicBezTo>
                  <a:pt x="2664468" y="3010397"/>
                  <a:pt x="2600011" y="3001566"/>
                  <a:pt x="2534253" y="3013501"/>
                </a:cubicBezTo>
                <a:cubicBezTo>
                  <a:pt x="2505606" y="3018752"/>
                  <a:pt x="2476698" y="3022690"/>
                  <a:pt x="2447790" y="3025435"/>
                </a:cubicBezTo>
                <a:cubicBezTo>
                  <a:pt x="2373985" y="3030901"/>
                  <a:pt x="2299762" y="3028945"/>
                  <a:pt x="2226426" y="3019587"/>
                </a:cubicBezTo>
                <a:cubicBezTo>
                  <a:pt x="2141266" y="3010636"/>
                  <a:pt x="2055584" y="3025196"/>
                  <a:pt x="1970684" y="3013262"/>
                </a:cubicBezTo>
                <a:cubicBezTo>
                  <a:pt x="1902309" y="3004788"/>
                  <a:pt x="1833021" y="3004466"/>
                  <a:pt x="1764554" y="3012307"/>
                </a:cubicBezTo>
                <a:cubicBezTo>
                  <a:pt x="1635120" y="3026413"/>
                  <a:pt x="1504268" y="3025530"/>
                  <a:pt x="1375082" y="3009682"/>
                </a:cubicBezTo>
                <a:cubicBezTo>
                  <a:pt x="1299687" y="2999895"/>
                  <a:pt x="1222081" y="2994286"/>
                  <a:pt x="1148118" y="3011830"/>
                </a:cubicBezTo>
                <a:cubicBezTo>
                  <a:pt x="974281" y="3053123"/>
                  <a:pt x="800184" y="3029015"/>
                  <a:pt x="627259" y="3011830"/>
                </a:cubicBezTo>
                <a:cubicBezTo>
                  <a:pt x="534391" y="3001387"/>
                  <a:pt x="440493" y="3001148"/>
                  <a:pt x="347559" y="3011113"/>
                </a:cubicBezTo>
                <a:cubicBezTo>
                  <a:pt x="278929" y="3019957"/>
                  <a:pt x="209866" y="3025232"/>
                  <a:pt x="140699" y="3026927"/>
                </a:cubicBezTo>
                <a:lnTo>
                  <a:pt x="44501" y="3024299"/>
                </a:lnTo>
                <a:lnTo>
                  <a:pt x="26973" y="2893528"/>
                </a:lnTo>
                <a:cubicBezTo>
                  <a:pt x="-4174" y="2764506"/>
                  <a:pt x="-10619" y="2635110"/>
                  <a:pt x="19693" y="2504963"/>
                </a:cubicBezTo>
                <a:cubicBezTo>
                  <a:pt x="48311" y="2384006"/>
                  <a:pt x="46914" y="2257385"/>
                  <a:pt x="15637" y="2137152"/>
                </a:cubicBezTo>
                <a:cubicBezTo>
                  <a:pt x="8714" y="2106022"/>
                  <a:pt x="4478" y="2074304"/>
                  <a:pt x="2986" y="2042386"/>
                </a:cubicBezTo>
                <a:cubicBezTo>
                  <a:pt x="-6442" y="1925867"/>
                  <a:pt x="9430" y="1810973"/>
                  <a:pt x="22676" y="1695829"/>
                </a:cubicBezTo>
                <a:cubicBezTo>
                  <a:pt x="31508" y="1622442"/>
                  <a:pt x="44993" y="1548304"/>
                  <a:pt x="22676" y="1475668"/>
                </a:cubicBezTo>
                <a:cubicBezTo>
                  <a:pt x="7389" y="1425047"/>
                  <a:pt x="3989" y="1371313"/>
                  <a:pt x="12773" y="1319017"/>
                </a:cubicBezTo>
                <a:cubicBezTo>
                  <a:pt x="27582" y="1226202"/>
                  <a:pt x="30672" y="1131749"/>
                  <a:pt x="21961" y="1038096"/>
                </a:cubicBezTo>
                <a:cubicBezTo>
                  <a:pt x="16209" y="976348"/>
                  <a:pt x="17092" y="914112"/>
                  <a:pt x="24587" y="852564"/>
                </a:cubicBezTo>
                <a:cubicBezTo>
                  <a:pt x="34491" y="769801"/>
                  <a:pt x="49886" y="685536"/>
                  <a:pt x="31150" y="602524"/>
                </a:cubicBezTo>
                <a:cubicBezTo>
                  <a:pt x="1315" y="470626"/>
                  <a:pt x="7282" y="338854"/>
                  <a:pt x="19217" y="205958"/>
                </a:cubicBezTo>
                <a:cubicBezTo>
                  <a:pt x="23692" y="156512"/>
                  <a:pt x="28406" y="106785"/>
                  <a:pt x="29763" y="56918"/>
                </a:cubicBezTo>
                <a:lnTo>
                  <a:pt x="29335" y="22484"/>
                </a:lnTo>
                <a:lnTo>
                  <a:pt x="182423" y="11326"/>
                </a:lnTo>
                <a:cubicBezTo>
                  <a:pt x="307134" y="-180"/>
                  <a:pt x="431415" y="11326"/>
                  <a:pt x="556126" y="18689"/>
                </a:cubicBezTo>
                <a:cubicBezTo>
                  <a:pt x="625195" y="22602"/>
                  <a:pt x="694588" y="27319"/>
                  <a:pt x="763549" y="16388"/>
                </a:cubicBezTo>
                <a:cubicBezTo>
                  <a:pt x="811902" y="8674"/>
                  <a:pt x="860574" y="3678"/>
                  <a:pt x="909359" y="1412"/>
                </a:cubicBezTo>
                <a:close/>
              </a:path>
            </a:pathLst>
          </a:custGeom>
        </p:spPr>
      </p:pic>
      <p:pic>
        <p:nvPicPr>
          <p:cNvPr id="11" name="그림 10" descr="하늘, 의류, 야외, 사람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63B48EB-1A5E-8FCF-25B6-F707B4B2CC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295" r="13065"/>
          <a:stretch>
            <a:fillRect/>
          </a:stretch>
        </p:blipFill>
        <p:spPr>
          <a:xfrm>
            <a:off x="8344949" y="453323"/>
            <a:ext cx="3451906" cy="3553662"/>
          </a:xfrm>
          <a:custGeom>
            <a:avLst/>
            <a:gdLst/>
            <a:ahLst/>
            <a:cxnLst/>
            <a:rect l="l" t="t" r="r" b="b"/>
            <a:pathLst>
              <a:path w="3451906" h="3553662">
                <a:moveTo>
                  <a:pt x="723689" y="906"/>
                </a:moveTo>
                <a:cubicBezTo>
                  <a:pt x="772066" y="2729"/>
                  <a:pt x="820443" y="7023"/>
                  <a:pt x="868820" y="11181"/>
                </a:cubicBezTo>
                <a:cubicBezTo>
                  <a:pt x="1039107" y="26039"/>
                  <a:pt x="1209273" y="19359"/>
                  <a:pt x="1379198" y="8454"/>
                </a:cubicBezTo>
                <a:cubicBezTo>
                  <a:pt x="1496186" y="1474"/>
                  <a:pt x="1613486" y="5305"/>
                  <a:pt x="1729930" y="19904"/>
                </a:cubicBezTo>
                <a:lnTo>
                  <a:pt x="1770732" y="22354"/>
                </a:lnTo>
                <a:lnTo>
                  <a:pt x="1793470" y="25525"/>
                </a:lnTo>
                <a:lnTo>
                  <a:pt x="1895014" y="29765"/>
                </a:lnTo>
                <a:lnTo>
                  <a:pt x="1895984" y="30265"/>
                </a:lnTo>
                <a:lnTo>
                  <a:pt x="1908078" y="30265"/>
                </a:lnTo>
                <a:lnTo>
                  <a:pt x="1909048" y="29667"/>
                </a:lnTo>
                <a:lnTo>
                  <a:pt x="2008240" y="25525"/>
                </a:lnTo>
                <a:lnTo>
                  <a:pt x="2081672" y="15283"/>
                </a:lnTo>
                <a:lnTo>
                  <a:pt x="2184918" y="9562"/>
                </a:lnTo>
                <a:cubicBezTo>
                  <a:pt x="2268544" y="8356"/>
                  <a:pt x="2352209" y="10573"/>
                  <a:pt x="2435750" y="16224"/>
                </a:cubicBezTo>
                <a:cubicBezTo>
                  <a:pt x="2589588" y="24540"/>
                  <a:pt x="2743185" y="15952"/>
                  <a:pt x="2896904" y="5864"/>
                </a:cubicBezTo>
                <a:cubicBezTo>
                  <a:pt x="2988276" y="-133"/>
                  <a:pt x="3079618" y="1639"/>
                  <a:pt x="3170959" y="5268"/>
                </a:cubicBezTo>
                <a:lnTo>
                  <a:pt x="3437940" y="15543"/>
                </a:lnTo>
                <a:lnTo>
                  <a:pt x="3440062" y="77084"/>
                </a:lnTo>
                <a:cubicBezTo>
                  <a:pt x="3439759" y="207598"/>
                  <a:pt x="3426999" y="337557"/>
                  <a:pt x="3419542" y="467764"/>
                </a:cubicBezTo>
                <a:cubicBezTo>
                  <a:pt x="3416314" y="527314"/>
                  <a:pt x="3411472" y="587156"/>
                  <a:pt x="3410666" y="646723"/>
                </a:cubicBezTo>
                <a:cubicBezTo>
                  <a:pt x="3409858" y="706293"/>
                  <a:pt x="3413086" y="765586"/>
                  <a:pt x="3425999" y="824040"/>
                </a:cubicBezTo>
                <a:cubicBezTo>
                  <a:pt x="3458153" y="973974"/>
                  <a:pt x="3447305" y="1120693"/>
                  <a:pt x="3425999" y="1269168"/>
                </a:cubicBezTo>
                <a:cubicBezTo>
                  <a:pt x="3415281" y="1344279"/>
                  <a:pt x="3402111" y="1421878"/>
                  <a:pt x="3425353" y="1494944"/>
                </a:cubicBezTo>
                <a:cubicBezTo>
                  <a:pt x="3464867" y="1616236"/>
                  <a:pt x="3452342" y="1736506"/>
                  <a:pt x="3438266" y="1858381"/>
                </a:cubicBezTo>
                <a:cubicBezTo>
                  <a:pt x="3429228" y="1937294"/>
                  <a:pt x="3419930" y="2017084"/>
                  <a:pt x="3430518" y="2095996"/>
                </a:cubicBezTo>
                <a:cubicBezTo>
                  <a:pt x="3446660" y="2216411"/>
                  <a:pt x="3439170" y="2335949"/>
                  <a:pt x="3431293" y="2456072"/>
                </a:cubicBezTo>
                <a:cubicBezTo>
                  <a:pt x="3426129" y="2537469"/>
                  <a:pt x="3413086" y="2619889"/>
                  <a:pt x="3430002" y="2700556"/>
                </a:cubicBezTo>
                <a:cubicBezTo>
                  <a:pt x="3441812" y="2765790"/>
                  <a:pt x="3444254" y="2832749"/>
                  <a:pt x="3437233" y="2898861"/>
                </a:cubicBezTo>
                <a:cubicBezTo>
                  <a:pt x="3429485" y="3003493"/>
                  <a:pt x="3415798" y="3108125"/>
                  <a:pt x="3435297" y="3213050"/>
                </a:cubicBezTo>
                <a:cubicBezTo>
                  <a:pt x="3445497" y="3268582"/>
                  <a:pt x="3441754" y="3324843"/>
                  <a:pt x="3438137" y="3380812"/>
                </a:cubicBezTo>
                <a:lnTo>
                  <a:pt x="3429447" y="3533975"/>
                </a:lnTo>
                <a:lnTo>
                  <a:pt x="3428457" y="3533971"/>
                </a:lnTo>
                <a:cubicBezTo>
                  <a:pt x="3362736" y="3534214"/>
                  <a:pt x="3297429" y="3530092"/>
                  <a:pt x="3232020" y="3523062"/>
                </a:cubicBezTo>
                <a:cubicBezTo>
                  <a:pt x="3137124" y="3513000"/>
                  <a:pt x="3042746" y="3525122"/>
                  <a:pt x="2949304" y="3541245"/>
                </a:cubicBezTo>
                <a:cubicBezTo>
                  <a:pt x="2884196" y="3550796"/>
                  <a:pt x="2818577" y="3554844"/>
                  <a:pt x="2752970" y="3553366"/>
                </a:cubicBezTo>
                <a:cubicBezTo>
                  <a:pt x="2592664" y="3553487"/>
                  <a:pt x="2432670" y="3545124"/>
                  <a:pt x="2272778" y="3529971"/>
                </a:cubicBezTo>
                <a:cubicBezTo>
                  <a:pt x="2213920" y="3526298"/>
                  <a:pt x="2154916" y="3527959"/>
                  <a:pt x="2096275" y="3534941"/>
                </a:cubicBezTo>
                <a:cubicBezTo>
                  <a:pt x="2030066" y="3541923"/>
                  <a:pt x="1963369" y="3539486"/>
                  <a:pt x="1897658" y="3527668"/>
                </a:cubicBezTo>
                <a:cubicBezTo>
                  <a:pt x="1858723" y="3520213"/>
                  <a:pt x="1819789" y="3518153"/>
                  <a:pt x="1780854" y="3518637"/>
                </a:cubicBezTo>
                <a:cubicBezTo>
                  <a:pt x="1741920" y="3519123"/>
                  <a:pt x="1702985" y="3522153"/>
                  <a:pt x="1664051" y="3524880"/>
                </a:cubicBezTo>
                <a:cubicBezTo>
                  <a:pt x="1450275" y="3539790"/>
                  <a:pt x="1236498" y="3557973"/>
                  <a:pt x="1021996" y="3545850"/>
                </a:cubicBezTo>
                <a:cubicBezTo>
                  <a:pt x="976208" y="3543304"/>
                  <a:pt x="931564" y="3532154"/>
                  <a:pt x="886089" y="3527546"/>
                </a:cubicBezTo>
                <a:cubicBezTo>
                  <a:pt x="753918" y="3514091"/>
                  <a:pt x="622269" y="3529851"/>
                  <a:pt x="490410" y="3536275"/>
                </a:cubicBezTo>
                <a:cubicBezTo>
                  <a:pt x="344484" y="3545511"/>
                  <a:pt x="198194" y="3543645"/>
                  <a:pt x="52476" y="3530699"/>
                </a:cubicBezTo>
                <a:lnTo>
                  <a:pt x="16096" y="3528137"/>
                </a:lnTo>
                <a:lnTo>
                  <a:pt x="13820" y="3457111"/>
                </a:lnTo>
                <a:cubicBezTo>
                  <a:pt x="6425" y="3369848"/>
                  <a:pt x="-1454" y="3282586"/>
                  <a:pt x="8728" y="3195323"/>
                </a:cubicBezTo>
                <a:cubicBezTo>
                  <a:pt x="18037" y="3120746"/>
                  <a:pt x="19541" y="3045559"/>
                  <a:pt x="13214" y="2970732"/>
                </a:cubicBezTo>
                <a:cubicBezTo>
                  <a:pt x="6911" y="2888880"/>
                  <a:pt x="6911" y="2806721"/>
                  <a:pt x="13214" y="2724870"/>
                </a:cubicBezTo>
                <a:cubicBezTo>
                  <a:pt x="18062" y="2646442"/>
                  <a:pt x="26184" y="2567797"/>
                  <a:pt x="17457" y="2489589"/>
                </a:cubicBezTo>
                <a:cubicBezTo>
                  <a:pt x="5335" y="2379639"/>
                  <a:pt x="9335" y="2270015"/>
                  <a:pt x="16729" y="2160282"/>
                </a:cubicBezTo>
                <a:cubicBezTo>
                  <a:pt x="22790" y="2069639"/>
                  <a:pt x="31640" y="1978667"/>
                  <a:pt x="17335" y="1888460"/>
                </a:cubicBezTo>
                <a:cubicBezTo>
                  <a:pt x="159" y="1768104"/>
                  <a:pt x="-4267" y="1646557"/>
                  <a:pt x="4122" y="1525448"/>
                </a:cubicBezTo>
                <a:cubicBezTo>
                  <a:pt x="17093" y="1276969"/>
                  <a:pt x="13820" y="1028271"/>
                  <a:pt x="23760" y="779682"/>
                </a:cubicBezTo>
                <a:cubicBezTo>
                  <a:pt x="27153" y="697655"/>
                  <a:pt x="8971" y="616065"/>
                  <a:pt x="8002" y="534256"/>
                </a:cubicBezTo>
                <a:cubicBezTo>
                  <a:pt x="6790" y="436250"/>
                  <a:pt x="11124" y="337998"/>
                  <a:pt x="14291" y="239596"/>
                </a:cubicBezTo>
                <a:lnTo>
                  <a:pt x="13744" y="13183"/>
                </a:lnTo>
                <a:lnTo>
                  <a:pt x="56934" y="10499"/>
                </a:lnTo>
                <a:cubicBezTo>
                  <a:pt x="147688" y="3411"/>
                  <a:pt x="238784" y="3411"/>
                  <a:pt x="329538" y="10499"/>
                </a:cubicBezTo>
                <a:cubicBezTo>
                  <a:pt x="412505" y="17614"/>
                  <a:pt x="495870" y="15924"/>
                  <a:pt x="578558" y="5455"/>
                </a:cubicBezTo>
                <a:cubicBezTo>
                  <a:pt x="626936" y="-270"/>
                  <a:pt x="675313" y="-917"/>
                  <a:pt x="723689" y="906"/>
                </a:cubicBezTo>
                <a:close/>
              </a:path>
            </a:pathLst>
          </a:custGeom>
        </p:spPr>
      </p:pic>
      <p:pic>
        <p:nvPicPr>
          <p:cNvPr id="7" name="그림 6" descr="하늘, 야외, 해변, 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5A89CED-5EFF-F6E4-FD1C-2ABFB20BB7E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100" r="-2" b="-2"/>
          <a:stretch>
            <a:fillRect/>
          </a:stretch>
        </p:blipFill>
        <p:spPr>
          <a:xfrm>
            <a:off x="8350554" y="4171427"/>
            <a:ext cx="3434858" cy="2084130"/>
          </a:xfrm>
          <a:custGeom>
            <a:avLst/>
            <a:gdLst/>
            <a:ahLst/>
            <a:cxnLst/>
            <a:rect l="l" t="t" r="r" b="b"/>
            <a:pathLst>
              <a:path w="3434858" h="2084130">
                <a:moveTo>
                  <a:pt x="1225971" y="1141"/>
                </a:moveTo>
                <a:cubicBezTo>
                  <a:pt x="1283624" y="3345"/>
                  <a:pt x="1341187" y="8746"/>
                  <a:pt x="1398467" y="17334"/>
                </a:cubicBezTo>
                <a:cubicBezTo>
                  <a:pt x="1484331" y="31639"/>
                  <a:pt x="1570921" y="22789"/>
                  <a:pt x="1657200" y="16728"/>
                </a:cubicBezTo>
                <a:cubicBezTo>
                  <a:pt x="1761649" y="9334"/>
                  <a:pt x="1865993" y="5334"/>
                  <a:pt x="1970648" y="17456"/>
                </a:cubicBezTo>
                <a:cubicBezTo>
                  <a:pt x="2045091" y="26183"/>
                  <a:pt x="2119948" y="18061"/>
                  <a:pt x="2194600" y="13213"/>
                </a:cubicBezTo>
                <a:cubicBezTo>
                  <a:pt x="2272509" y="6910"/>
                  <a:pt x="2350711" y="6910"/>
                  <a:pt x="2428622" y="13213"/>
                </a:cubicBezTo>
                <a:cubicBezTo>
                  <a:pt x="2499846" y="19540"/>
                  <a:pt x="2571412" y="18037"/>
                  <a:pt x="2642398" y="8727"/>
                </a:cubicBezTo>
                <a:cubicBezTo>
                  <a:pt x="2725458" y="-1455"/>
                  <a:pt x="2808518" y="6424"/>
                  <a:pt x="2891579" y="13819"/>
                </a:cubicBezTo>
                <a:cubicBezTo>
                  <a:pt x="3037765" y="27031"/>
                  <a:pt x="3183847" y="21092"/>
                  <a:pt x="3329721" y="11394"/>
                </a:cubicBezTo>
                <a:lnTo>
                  <a:pt x="3422995" y="10092"/>
                </a:lnTo>
                <a:lnTo>
                  <a:pt x="3423106" y="30386"/>
                </a:lnTo>
                <a:cubicBezTo>
                  <a:pt x="3435867" y="237971"/>
                  <a:pt x="3438238" y="446198"/>
                  <a:pt x="3430208" y="654090"/>
                </a:cubicBezTo>
                <a:cubicBezTo>
                  <a:pt x="3423106" y="827990"/>
                  <a:pt x="3429304" y="1002474"/>
                  <a:pt x="3417295" y="1176228"/>
                </a:cubicBezTo>
                <a:cubicBezTo>
                  <a:pt x="3411355" y="1261425"/>
                  <a:pt x="3404770" y="1348083"/>
                  <a:pt x="3419490" y="1431526"/>
                </a:cubicBezTo>
                <a:cubicBezTo>
                  <a:pt x="3444413" y="1572253"/>
                  <a:pt x="3430724" y="1710643"/>
                  <a:pt x="3415229" y="1849910"/>
                </a:cubicBezTo>
                <a:cubicBezTo>
                  <a:pt x="3410101" y="1894678"/>
                  <a:pt x="3408864" y="1939801"/>
                  <a:pt x="3411481" y="1984635"/>
                </a:cubicBezTo>
                <a:lnTo>
                  <a:pt x="3420281" y="2045052"/>
                </a:lnTo>
                <a:lnTo>
                  <a:pt x="3334389" y="2032837"/>
                </a:lnTo>
                <a:cubicBezTo>
                  <a:pt x="3297879" y="2029644"/>
                  <a:pt x="3261227" y="2028419"/>
                  <a:pt x="3224622" y="2029160"/>
                </a:cubicBezTo>
                <a:cubicBezTo>
                  <a:pt x="3151412" y="2030641"/>
                  <a:pt x="3078391" y="2039983"/>
                  <a:pt x="3007079" y="2057157"/>
                </a:cubicBezTo>
                <a:cubicBezTo>
                  <a:pt x="2872697" y="2088306"/>
                  <a:pt x="2737925" y="2094750"/>
                  <a:pt x="2602371" y="2064436"/>
                </a:cubicBezTo>
                <a:cubicBezTo>
                  <a:pt x="2476389" y="2035818"/>
                  <a:pt x="2344507" y="2037215"/>
                  <a:pt x="2219280" y="2068494"/>
                </a:cubicBezTo>
                <a:cubicBezTo>
                  <a:pt x="2186857" y="2075416"/>
                  <a:pt x="2153821" y="2079653"/>
                  <a:pt x="2120577" y="2081145"/>
                </a:cubicBezTo>
                <a:cubicBezTo>
                  <a:pt x="1999217" y="2090573"/>
                  <a:pt x="1879549" y="2074701"/>
                  <a:pt x="1759622" y="2061453"/>
                </a:cubicBezTo>
                <a:cubicBezTo>
                  <a:pt x="1683186" y="2052622"/>
                  <a:pt x="1605969" y="2039136"/>
                  <a:pt x="1530313" y="2061453"/>
                </a:cubicBezTo>
                <a:cubicBezTo>
                  <a:pt x="1477590" y="2076742"/>
                  <a:pt x="1421623" y="2080142"/>
                  <a:pt x="1367155" y="2071358"/>
                </a:cubicBezTo>
                <a:cubicBezTo>
                  <a:pt x="1270484" y="2056548"/>
                  <a:pt x="1172107" y="2053457"/>
                  <a:pt x="1074563" y="2062169"/>
                </a:cubicBezTo>
                <a:cubicBezTo>
                  <a:pt x="1010251" y="2067921"/>
                  <a:pt x="945429" y="2067038"/>
                  <a:pt x="881325" y="2059543"/>
                </a:cubicBezTo>
                <a:cubicBezTo>
                  <a:pt x="795121" y="2049639"/>
                  <a:pt x="707357" y="2034243"/>
                  <a:pt x="620895" y="2052980"/>
                </a:cubicBezTo>
                <a:cubicBezTo>
                  <a:pt x="483518" y="2082816"/>
                  <a:pt x="346272" y="2076848"/>
                  <a:pt x="207854" y="2064914"/>
                </a:cubicBezTo>
                <a:cubicBezTo>
                  <a:pt x="156354" y="2060439"/>
                  <a:pt x="104562" y="2055725"/>
                  <a:pt x="52622" y="2054367"/>
                </a:cubicBezTo>
                <a:lnTo>
                  <a:pt x="12047" y="2054851"/>
                </a:lnTo>
                <a:lnTo>
                  <a:pt x="2957" y="1815310"/>
                </a:lnTo>
                <a:cubicBezTo>
                  <a:pt x="-270" y="1732929"/>
                  <a:pt x="-1846" y="1650548"/>
                  <a:pt x="3487" y="1568139"/>
                </a:cubicBezTo>
                <a:cubicBezTo>
                  <a:pt x="12457" y="1429500"/>
                  <a:pt x="20094" y="1290971"/>
                  <a:pt x="12700" y="1152224"/>
                </a:cubicBezTo>
                <a:cubicBezTo>
                  <a:pt x="7675" y="1076879"/>
                  <a:pt x="5703" y="1001421"/>
                  <a:pt x="6775" y="925999"/>
                </a:cubicBezTo>
                <a:lnTo>
                  <a:pt x="11863" y="832882"/>
                </a:lnTo>
                <a:lnTo>
                  <a:pt x="20970" y="766654"/>
                </a:lnTo>
                <a:lnTo>
                  <a:pt x="24654" y="677192"/>
                </a:lnTo>
                <a:lnTo>
                  <a:pt x="25185" y="676317"/>
                </a:lnTo>
                <a:lnTo>
                  <a:pt x="25185" y="665409"/>
                </a:lnTo>
                <a:lnTo>
                  <a:pt x="24741" y="664535"/>
                </a:lnTo>
                <a:lnTo>
                  <a:pt x="20970" y="572951"/>
                </a:lnTo>
                <a:lnTo>
                  <a:pt x="18150" y="552445"/>
                </a:lnTo>
                <a:lnTo>
                  <a:pt x="15972" y="515645"/>
                </a:lnTo>
                <a:cubicBezTo>
                  <a:pt x="2990" y="410624"/>
                  <a:pt x="-416" y="304831"/>
                  <a:pt x="5790" y="199319"/>
                </a:cubicBezTo>
                <a:lnTo>
                  <a:pt x="13901" y="9025"/>
                </a:lnTo>
                <a:lnTo>
                  <a:pt x="109477" y="8001"/>
                </a:lnTo>
                <a:cubicBezTo>
                  <a:pt x="187346" y="8970"/>
                  <a:pt x="265007" y="27152"/>
                  <a:pt x="343084" y="23759"/>
                </a:cubicBezTo>
                <a:cubicBezTo>
                  <a:pt x="579702" y="13819"/>
                  <a:pt x="816423" y="17092"/>
                  <a:pt x="1052937" y="4121"/>
                </a:cubicBezTo>
                <a:cubicBezTo>
                  <a:pt x="1110576" y="-73"/>
                  <a:pt x="1168318" y="-1064"/>
                  <a:pt x="1225971" y="11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3153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A19364-FF94-B09E-3BE1-844D7CCB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en-US" sz="6000" dirty="0" err="1"/>
              <a:t>결과</a:t>
            </a:r>
            <a:r>
              <a:rPr kumimoji="1" lang="ko-KR" altLang="en-US" sz="6000" dirty="0"/>
              <a:t>물 및 정확도</a:t>
            </a:r>
            <a:endParaRPr kumimoji="1" lang="en-US" altLang="en-US" sz="6000" dirty="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A249A6-1372-CFF4-D9C2-78227E68A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3207791"/>
            <a:ext cx="3758184" cy="24240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F42D35-E610-DE28-F39D-EA8E38C7B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908" y="3207791"/>
            <a:ext cx="3758184" cy="242402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A8F52A-BAA9-327A-EDEA-0503C4635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08" y="3207791"/>
            <a:ext cx="3758184" cy="242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4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44C04-4A56-CEE5-5593-C975A93525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감사합니다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8758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107</Words>
  <Application>Microsoft Macintosh PowerPoint</Application>
  <PresentationFormat>와이드스크린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테마</vt:lpstr>
      <vt:lpstr>Week 4</vt:lpstr>
      <vt:lpstr>연예인 사진 기반 위치 분석</vt:lpstr>
      <vt:lpstr>이미지 데이터 목록 및 모델</vt:lpstr>
      <vt:lpstr>결과물 및 정확도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정하민</dc:creator>
  <cp:lastModifiedBy>정하민</cp:lastModifiedBy>
  <cp:revision>11</cp:revision>
  <dcterms:created xsi:type="dcterms:W3CDTF">2025-08-15T20:39:53Z</dcterms:created>
  <dcterms:modified xsi:type="dcterms:W3CDTF">2025-08-15T21:07:24Z</dcterms:modified>
</cp:coreProperties>
</file>