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336" r:id="rId4"/>
    <p:sldId id="258" r:id="rId5"/>
    <p:sldId id="337" r:id="rId6"/>
    <p:sldId id="338" r:id="rId7"/>
    <p:sldId id="339" r:id="rId8"/>
    <p:sldId id="340" r:id="rId9"/>
    <p:sldId id="341" r:id="rId10"/>
    <p:sldId id="342" r:id="rId11"/>
    <p:sldId id="34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336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66" d="100"/>
          <a:sy n="66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Estimators &amp; Estimates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 and Confidence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Confidence Interval : t statistics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5143"/>
            <a:ext cx="7619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Degrees of Freedom: For a sample size ‘n’, degree of freedom is (n-1)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Formula: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Confidence Interval: </a:t>
            </a:r>
          </a:p>
        </p:txBody>
      </p:sp>
      <p:pic>
        <p:nvPicPr>
          <p:cNvPr id="3074" name="Picture 2" descr="Image result for confidence interval formula t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38582"/>
            <a:ext cx="2819400" cy="151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258021"/>
            <a:ext cx="7619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x̅ = sample mean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(n-1),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000" baseline="-25000" dirty="0">
                <a:latin typeface="Calibri" pitchFamily="34" charset="0"/>
                <a:cs typeface="Calibri" pitchFamily="34" charset="0"/>
              </a:rPr>
              <a:t>α 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/2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static for standard normal distribution (Z ~ N(0,1))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s/root(n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= Standard Error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significance level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i.e. for confidence level 95%,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= 5% or 0.05</a:t>
            </a:r>
            <a:endParaRPr lang="en-US" sz="2000" baseline="-25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5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Confidence Interval : 2 Samples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5143"/>
            <a:ext cx="761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statistics: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10" y="1295400"/>
            <a:ext cx="4138612" cy="203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3657600"/>
            <a:ext cx="761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Z statistics: Same as above, only difference is we use ‘z’ statistics here.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231649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Introduction to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Estimates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9781" y="457201"/>
            <a:ext cx="367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Hypothesis Testing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51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251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6199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specific value is called an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Estimate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There are 2 types of Estimates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Point Estimates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Confidence Interval Estimates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Point Estimates is a single number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Confidence Interval Estimate is an interval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Point Estimate and Confidence Intervals are very closely related.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Point Estimate is located exactly in the middle of ‘Confidence Interval’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However confidence intervals provide much more information and are preferred in making inferences.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251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619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Examples: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sample mean (</a:t>
            </a: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x̅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is the point estimate of population mean (</a:t>
            </a:r>
            <a:r>
              <a:rPr lang="el-GR" sz="2000" dirty="0" smtClean="0"/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sample variance (s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is the point estimate of population variance (</a:t>
            </a:r>
            <a:r>
              <a:rPr lang="el-GR" sz="2000" dirty="0" smtClean="0"/>
              <a:t>σ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3366"/>
              </p:ext>
            </p:extLst>
          </p:nvPr>
        </p:nvGraphicFramePr>
        <p:xfrm>
          <a:off x="1066800" y="3124200"/>
          <a:ext cx="71627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99"/>
                <a:gridCol w="2387599"/>
                <a:gridCol w="2387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Estimator</a:t>
                      </a:r>
                    </a:p>
                    <a:p>
                      <a:pPr algn="ctr"/>
                      <a:r>
                        <a:rPr lang="en-US" dirty="0" smtClean="0"/>
                        <a:t>(how</a:t>
                      </a:r>
                      <a:r>
                        <a:rPr lang="en-US" baseline="0" dirty="0" smtClean="0"/>
                        <a:t> to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</a:p>
                    <a:p>
                      <a:pPr algn="ctr"/>
                      <a:r>
                        <a:rPr lang="en-US" dirty="0" smtClean="0"/>
                        <a:t>(What</a:t>
                      </a:r>
                      <a:r>
                        <a:rPr lang="en-US" baseline="0" dirty="0" smtClean="0"/>
                        <a:t> to Estimate)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</a:t>
                      </a:r>
                    </a:p>
                    <a:p>
                      <a:pPr algn="ctr"/>
                      <a:r>
                        <a:rPr lang="en-US" dirty="0" smtClean="0"/>
                        <a:t>(Concrete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x̅ </a:t>
                      </a:r>
                      <a:r>
                        <a:rPr lang="en-US" dirty="0" smtClean="0"/>
                        <a:t>(Formula)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  <a:r>
                        <a:rPr lang="en-US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 (Formula)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σ</a:t>
                      </a:r>
                      <a:r>
                        <a:rPr lang="en-US" sz="18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1724.93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953000"/>
            <a:ext cx="7619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Estimates have the following 2 properties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Efficiency (Efficiency denotes variance. So far, no problematic estimators in Statistics)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82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Confidence Interval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6199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confidence interval is a more accurate representation of reality.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Confidence Intervals have some level of uncertainty, these are measured in ‘Levels of Confidence’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Confidence Level = 1 –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0 &lt;=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&lt;=1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called ‘Level of Significance’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Formula 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Confidence Interval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[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PointEstimate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± (Reliability Factor * Standard Error) ] 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(Reliability Factor * Standard Error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also called ‘Margin of Error’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82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Confidence Interval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5143"/>
            <a:ext cx="7619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confidence interval can be calculated for, when: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Population Variance is known (Z statistics)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Population Variance is Unknown (t statistics)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Confidence Interval : Z statistics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5143"/>
            <a:ext cx="7619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Assumptions: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Population is normally distributed. Even it is not, you should use large sample and normalize it using CLT.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Confident Interval Formula: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343400"/>
            <a:ext cx="7619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x̅ </a:t>
            </a:r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= sample mean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Z</a:t>
            </a:r>
            <a:r>
              <a:rPr lang="el-GR" sz="2000" baseline="-25000" dirty="0" smtClean="0">
                <a:latin typeface="Calibri" pitchFamily="34" charset="0"/>
                <a:cs typeface="Calibri" pitchFamily="34" charset="0"/>
              </a:rPr>
              <a:t>α/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static for standard normal distribution (Z ~ N(0,1))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/root(n) = Standard Error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significance level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 for confidence level 95%,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α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5% or 0.05</a:t>
            </a:r>
            <a:endParaRPr lang="en-US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060873"/>
            <a:ext cx="3429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0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Confidence Interval : t statistics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5143"/>
            <a:ext cx="7619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used to get inference through small samples when population varianc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 is unknown.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Named after an English statistician William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Gosset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Later Ronal Fischer introduced t-statistics.</a:t>
            </a:r>
          </a:p>
        </p:txBody>
      </p:sp>
      <p:pic>
        <p:nvPicPr>
          <p:cNvPr id="2050" name="Picture 2" descr="Image result for t statistic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42360"/>
            <a:ext cx="4267200" cy="297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961</TotalTime>
  <Words>493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Estimators &amp;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502</cp:revision>
  <dcterms:created xsi:type="dcterms:W3CDTF">2019-03-01T15:56:49Z</dcterms:created>
  <dcterms:modified xsi:type="dcterms:W3CDTF">2019-03-15T20:00:44Z</dcterms:modified>
</cp:coreProperties>
</file>