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55A1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360" d="100"/>
          <a:sy n="360" d="100"/>
        </p:scale>
        <p:origin x="-3048" y="-4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Imaginary (absorption) potential for thermal diffuse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297640" y="387504"/>
            <a:ext cx="4678699" cy="2961263"/>
            <a:chOff x="297640" y="387504"/>
            <a:chExt cx="4678699" cy="2961263"/>
          </a:xfrm>
        </p:grpSpPr>
        <p:sp>
          <p:nvSpPr>
            <p:cNvPr id="2" name="フリーフォーム 1"/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881306" y="2783501"/>
              <a:ext cx="3698" cy="189900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737589" y="607715"/>
              <a:ext cx="54948" cy="94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94466" y="1529810"/>
              <a:ext cx="0" cy="16739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81297" y="729192"/>
              <a:ext cx="0" cy="19863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7998" y="720459"/>
              <a:ext cx="234623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2851779" y="2730729"/>
              <a:ext cx="59035" cy="5903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827710" y="724774"/>
              <a:ext cx="975092" cy="142209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810445" y="2768523"/>
              <a:ext cx="2032144" cy="2270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3203045" y="507524"/>
              <a:ext cx="414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210716" y="710544"/>
              <a:ext cx="3918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3571671" y="598578"/>
              <a:ext cx="80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71671" y="387504"/>
              <a:ext cx="605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811002" y="732973"/>
              <a:ext cx="1058076" cy="199013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blipFill>
                  <a:blip r:embed="rId12"/>
                  <a:stretch>
                    <a:fillRect l="-6250" t="-9091" r="-4167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94170" y="392675"/>
              <a:ext cx="196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810445" y="1512924"/>
              <a:ext cx="989162" cy="14685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297640" y="3071768"/>
              <a:ext cx="138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821561" y="720459"/>
              <a:ext cx="987285" cy="2262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1767525" y="681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170468" y="504883"/>
              <a:ext cx="855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3058518" y="3002939"/>
              <a:ext cx="1917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314712" y="719747"/>
              <a:ext cx="0" cy="312620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  <a:blipFill>
                  <a:blip r:embed="rId18"/>
                  <a:stretch>
                    <a:fillRect l="-2662" r="-3193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 : Periodic function with the same periodicity as the crystal lattice</a:t>
            </a:r>
          </a:p>
          <a:p>
            <a:pPr marL="361950" indent="-361950"/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component of 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	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Specimen thickness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37C5C88-1E54-47C8-BF68-5ECC22D82021}"/>
              </a:ext>
            </a:extLst>
          </p:cNvPr>
          <p:cNvSpPr/>
          <p:nvPr/>
        </p:nvSpPr>
        <p:spPr>
          <a:xfrm>
            <a:off x="4375171" y="2700923"/>
            <a:ext cx="1023772" cy="55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BED235-D5E0-47F1-948F-9BE5C172503F}"/>
              </a:ext>
            </a:extLst>
          </p:cNvPr>
          <p:cNvGrpSpPr/>
          <p:nvPr/>
        </p:nvGrpSpPr>
        <p:grpSpPr>
          <a:xfrm>
            <a:off x="1943876" y="2042748"/>
            <a:ext cx="3455069" cy="2977011"/>
            <a:chOff x="616705" y="438515"/>
            <a:chExt cx="3455069" cy="2977011"/>
          </a:xfrm>
        </p:grpSpPr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48FD2EF3-1EF7-411F-909C-037A8694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296" y="732973"/>
              <a:ext cx="0" cy="18847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1">
              <a:extLst>
                <a:ext uri="{FF2B5EF4-FFF2-40B4-BE49-F238E27FC236}">
                  <a16:creationId xmlns:a16="http://schemas.microsoft.com/office/drawing/2014/main" id="{0989EA16-6CD7-4471-92C9-9BCC0539AC38}"/>
                </a:ext>
              </a:extLst>
            </p:cNvPr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F3F1553-29A8-4D06-9321-4F104D12DF3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004" y="2714268"/>
              <a:ext cx="0" cy="25913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C1A1757-ED71-402C-950B-C2A4A68DB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5110" y="607948"/>
              <a:ext cx="107427" cy="94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D95F880-BDAF-4307-9EF1-D00BFC6D3A5B}"/>
                </a:ext>
              </a:extLst>
            </p:cNvPr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01879A-9AC3-4E30-A9CF-854DB6444BDA}"/>
                </a:ext>
              </a:extLst>
            </p:cNvPr>
            <p:cNvCxnSpPr>
              <a:cxnSpLocks/>
            </p:cNvCxnSpPr>
            <p:nvPr/>
          </p:nvCxnSpPr>
          <p:spPr>
            <a:xfrm>
              <a:off x="677998" y="720459"/>
              <a:ext cx="29351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7DDBF1B-8C62-4A04-B60F-2804971E3C8B}"/>
                </a:ext>
              </a:extLst>
            </p:cNvPr>
            <p:cNvSpPr/>
            <p:nvPr/>
          </p:nvSpPr>
          <p:spPr>
            <a:xfrm>
              <a:off x="2851779" y="2638396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/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D2A93EC-B5E9-4C89-8CA4-7898E7C3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10" y="719867"/>
              <a:ext cx="966938" cy="1427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/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blipFill>
                  <a:blip r:embed="rId3"/>
                  <a:stretch>
                    <a:fillRect l="-24000" r="-4000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/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8571"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8E629F9-3A03-40A0-931F-A347B1EC7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229" y="2672492"/>
              <a:ext cx="1975644" cy="314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/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E9405DC-62E7-4214-8561-9C9DE028E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99410" y="719867"/>
              <a:ext cx="1057275" cy="190514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A24A0A72-2CF1-4B76-8636-AC331C22C0AA}"/>
                </a:ext>
              </a:extLst>
            </p:cNvPr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6C0F203-7AF8-4002-8803-37077A4413BF}"/>
                </a:ext>
              </a:extLst>
            </p:cNvPr>
            <p:cNvSpPr txBox="1"/>
            <p:nvPr/>
          </p:nvSpPr>
          <p:spPr>
            <a:xfrm>
              <a:off x="973404" y="438515"/>
              <a:ext cx="129126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5925020-43EF-481E-BF59-2DD58DA02B88}"/>
                </a:ext>
              </a:extLst>
            </p:cNvPr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/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9375" r="-9375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47E5C2B-FE48-4F88-A76C-26EAF0A90B04}"/>
                </a:ext>
              </a:extLst>
            </p:cNvPr>
            <p:cNvSpPr txBox="1"/>
            <p:nvPr/>
          </p:nvSpPr>
          <p:spPr>
            <a:xfrm>
              <a:off x="1597922" y="3015416"/>
              <a:ext cx="56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94AA62D6-B8A2-45F8-A817-218DAEF8B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30" y="719867"/>
              <a:ext cx="965199" cy="22383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4BF0E3C-47F7-4AC4-B3B1-A06E96B4468F}"/>
                </a:ext>
              </a:extLst>
            </p:cNvPr>
            <p:cNvSpPr/>
            <p:nvPr/>
          </p:nvSpPr>
          <p:spPr>
            <a:xfrm flipV="1">
              <a:off x="1767525" y="688284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9E4C8-C148-4A80-A78A-ECAC6DA743CD}"/>
                </a:ext>
              </a:extLst>
            </p:cNvPr>
            <p:cNvSpPr txBox="1"/>
            <p:nvPr/>
          </p:nvSpPr>
          <p:spPr>
            <a:xfrm>
              <a:off x="3104957" y="509734"/>
              <a:ext cx="62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Sample</a:t>
              </a:r>
            </a:p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94F3178-86AF-484D-8D1F-63E1BDA612AF}"/>
                </a:ext>
              </a:extLst>
            </p:cNvPr>
            <p:cNvCxnSpPr/>
            <p:nvPr/>
          </p:nvCxnSpPr>
          <p:spPr>
            <a:xfrm>
              <a:off x="806130" y="719747"/>
              <a:ext cx="0" cy="312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ADF0D10-0BAD-44F0-A740-5DA4B5FCC266}"/>
                </a:ext>
              </a:extLst>
            </p:cNvPr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/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𝑣𝑎𝑐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17778" t="-400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/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blipFill>
                  <a:blip r:embed="rId8"/>
                  <a:stretch>
                    <a:fillRect l="-18421" t="-7407" r="-10526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/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7778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E2A5DD9-2BA9-4338-A0A1-0D8A0B6BE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623" y="1512924"/>
              <a:ext cx="966986" cy="1442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/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CE8D7EC-C768-4CF6-A5AE-1B2E0D6880B5}"/>
                </a:ext>
              </a:extLst>
            </p:cNvPr>
            <p:cNvCxnSpPr>
              <a:cxnSpLocks/>
            </p:cNvCxnSpPr>
            <p:nvPr/>
          </p:nvCxnSpPr>
          <p:spPr>
            <a:xfrm>
              <a:off x="3181105" y="1279730"/>
              <a:ext cx="3384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48A99E37-9E81-4655-959A-D0AFB6FE4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106" y="1484567"/>
              <a:ext cx="3384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/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𝑽𝒆𝒄𝒕𝒐𝒓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9524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/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𝑆𝑐𝑎𝑙𝑎𝑟</m:t>
                        </m:r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039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/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blipFill>
                  <a:blip r:embed="rId13"/>
                  <a:stretch>
                    <a:fillRect l="-25000" t="-2083" r="-4167" b="-145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C92027DA-CE95-4C2F-93D0-0D7AFDCE56B8}"/>
              </a:ext>
            </a:extLst>
          </p:cNvPr>
          <p:cNvSpPr/>
          <p:nvPr/>
        </p:nvSpPr>
        <p:spPr>
          <a:xfrm>
            <a:off x="2135055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A572DD1-30D4-4187-9863-402455D311ED}"/>
              </a:ext>
            </a:extLst>
          </p:cNvPr>
          <p:cNvSpPr/>
          <p:nvPr/>
        </p:nvSpPr>
        <p:spPr>
          <a:xfrm>
            <a:off x="3124213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EE0A7F83-ECCC-407A-87DE-F55C007BC7BE}"/>
              </a:ext>
            </a:extLst>
          </p:cNvPr>
          <p:cNvSpPr/>
          <p:nvPr/>
        </p:nvSpPr>
        <p:spPr>
          <a:xfrm>
            <a:off x="4208467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5069</TotalTime>
  <Words>372</Words>
  <Application>Microsoft Office PowerPoint</Application>
  <PresentationFormat>A4 210 x 297 mm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46</cp:revision>
  <dcterms:created xsi:type="dcterms:W3CDTF">2019-12-07T12:14:33Z</dcterms:created>
  <dcterms:modified xsi:type="dcterms:W3CDTF">2021-08-28T06:15:06Z</dcterms:modified>
</cp:coreProperties>
</file>