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40"/>
    <a:srgbClr val="004080"/>
    <a:srgbClr val="400080"/>
    <a:srgbClr val="000080"/>
    <a:srgbClr val="8000FF"/>
    <a:srgbClr val="DCDC00"/>
    <a:srgbClr val="B4B400"/>
    <a:srgbClr val="FFFF00"/>
    <a:srgbClr val="0080FF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5" autoAdjust="0"/>
    <p:restoredTop sz="95913" autoAdjust="0"/>
  </p:normalViewPr>
  <p:slideViewPr>
    <p:cSldViewPr snapToGrid="0">
      <p:cViewPr varScale="1">
        <p:scale>
          <a:sx n="195" d="100"/>
          <a:sy n="195" d="100"/>
        </p:scale>
        <p:origin x="1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5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9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9.png"/><Relationship Id="rId26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12" Type="http://schemas.openxmlformats.org/officeDocument/2006/relationships/image" Target="../media/image21.png"/><Relationship Id="rId25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24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27.png"/><Relationship Id="rId28" Type="http://schemas.openxmlformats.org/officeDocument/2006/relationships/image" Target="../media/image20.png"/><Relationship Id="rId10" Type="http://schemas.openxmlformats.org/officeDocument/2006/relationships/image" Target="../media/image180.png"/><Relationship Id="rId4" Type="http://schemas.openxmlformats.org/officeDocument/2006/relationships/image" Target="../media/image16.png"/><Relationship Id="rId22" Type="http://schemas.openxmlformats.org/officeDocument/2006/relationships/image" Target="../media/image25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  <a:blipFill>
                <a:blip r:embed="rId2"/>
                <a:stretch>
                  <a:fillRect l="-21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  <a:blipFill>
                <a:blip r:embed="rId3"/>
                <a:stretch>
                  <a:fillRect l="-2198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  <a:blipFill>
                <a:blip r:embed="rId4"/>
                <a:stretch>
                  <a:fillRect l="-2326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  <a:blipFill>
                <a:blip r:embed="rId5"/>
                <a:stretch>
                  <a:fillRect l="-2236" r="-639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0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3290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2009, 28</a:t>
            </a:r>
            <a:r>
              <a:rPr kumimoji="1" lang="ja-JP" altLang="en-US" sz="1200" dirty="0"/>
              <a:t>章の表記で統一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0C17AD-8109-80DF-08B5-FB2F0229032C}"/>
              </a:ext>
            </a:extLst>
          </p:cNvPr>
          <p:cNvSpPr txBox="1"/>
          <p:nvPr/>
        </p:nvSpPr>
        <p:spPr>
          <a:xfrm>
            <a:off x="3981450" y="1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/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①現在は、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100" i="1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をグラフ化しているが、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1100" dirty="0">
                    <a:solidFill>
                      <a:schemeClr val="tx1"/>
                    </a:solidFill>
                  </a:rPr>
                  <a:t>倍したほうがいいですかね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?</a:t>
                </a:r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/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𝑖𝑊</m:t>
                            </m:r>
                            <m:d>
                              <m:d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FDF4B71A-41B2-D7B9-FCC2-CBBFF9A51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4" y="924495"/>
            <a:ext cx="2292198" cy="31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CE23FB4-5AA3-E97D-AF81-B4206F543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49" y="1604667"/>
            <a:ext cx="1918432" cy="60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E617592-AF53-9955-EE71-011F622D6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44" y="2573082"/>
            <a:ext cx="1768356" cy="2931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/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000" i="1">
                          <a:latin typeface="Cambria Math" panose="02040503050406030204" pitchFamily="18" charset="0"/>
                        </a:rPr>
                        <m:t>CTFI</m:t>
                      </m:r>
                      <m:d>
                        <m:d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</m:d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</m:e>
                                  </m:d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kumimoji="1"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blipFill>
                <a:blip r:embed="rId11"/>
                <a:stretch>
                  <a:fillRect l="-806" t="-179661" b="-267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/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/>
                  <a:t>where </a:t>
                </a:r>
                <a14:m>
                  <m:oMath xmlns:m="http://schemas.openxmlformats.org/officeDocument/2006/math">
                    <m:r>
                      <a:rPr lang="ja-JP" alt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ja-JP" alt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ja-JP" alt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ja-JP" altLang="en-US" sz="1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𝜋𝜆</m:t>
                    </m:r>
                    <m:sSup>
                      <m:sSup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</m:e>
                      <m:sup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ja-JP" altLang="en-US" sz="1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165C67-B1A9-039F-14A3-3129BA039274}"/>
              </a:ext>
            </a:extLst>
          </p:cNvPr>
          <p:cNvSpPr txBox="1"/>
          <p:nvPr/>
        </p:nvSpPr>
        <p:spPr>
          <a:xfrm>
            <a:off x="3484904" y="3008915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CTFI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6B5D72-F28A-31A0-8317-AE7B9411F737}"/>
              </a:ext>
            </a:extLst>
          </p:cNvPr>
          <p:cNvSpPr txBox="1"/>
          <p:nvPr/>
        </p:nvSpPr>
        <p:spPr>
          <a:xfrm>
            <a:off x="3484904" y="498082"/>
            <a:ext cx="4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CF7D18-3B29-0B06-F3DE-33A7733DFA08}"/>
              </a:ext>
            </a:extLst>
          </p:cNvPr>
          <p:cNvSpPr txBox="1"/>
          <p:nvPr/>
        </p:nvSpPr>
        <p:spPr>
          <a:xfrm>
            <a:off x="3860140" y="4136788"/>
            <a:ext cx="4312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/>
              <a:t>④この量を計算して、虚数部を表示したらいいのでしょうか？</a:t>
            </a:r>
            <a:endParaRPr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/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② この量を計算して、虚数部を表示するってことですかね。つまり、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func>
                      <m:func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ja-JP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をグラフ化すればよい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③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と表記しても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でしょうか？ 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であれば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の定義を変えるだけで、残りを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HRTEM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と共通化できる。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blipFill>
                <a:blip r:embed="rId13"/>
                <a:stretch>
                  <a:fillRect r="-539"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>
            <a:extLst>
              <a:ext uri="{FF2B5EF4-FFF2-40B4-BE49-F238E27FC236}">
                <a16:creationId xmlns:a16="http://schemas.microsoft.com/office/drawing/2014/main" id="{E637598B-EB27-60BC-6F3E-6B1E032951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644" y="3305063"/>
            <a:ext cx="2575778" cy="62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6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3C8E20-5EB8-6488-6584-14E44C45CBA3}"/>
              </a:ext>
            </a:extLst>
          </p:cNvPr>
          <p:cNvSpPr txBox="1"/>
          <p:nvPr/>
        </p:nvSpPr>
        <p:spPr>
          <a:xfrm>
            <a:off x="222050" y="693989"/>
            <a:ext cx="96180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EquationSinW.png</a:t>
            </a:r>
            <a:endParaRPr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913775"/>
                <a:ext cx="229518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913775"/>
                <a:ext cx="2295180" cy="153888"/>
              </a:xfrm>
              <a:prstGeom prst="rect">
                <a:avLst/>
              </a:prstGeom>
              <a:blipFill>
                <a:blip r:embed="rId2"/>
                <a:stretch>
                  <a:fillRect l="-2128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893965"/>
                <a:ext cx="2316275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7D0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893965"/>
                <a:ext cx="2316275" cy="153888"/>
              </a:xfrm>
              <a:prstGeom prst="rect">
                <a:avLst/>
              </a:prstGeom>
              <a:blipFill>
                <a:blip r:embed="rId3"/>
                <a:stretch>
                  <a:fillRect l="-2105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93FFEA-336A-7515-A9E5-C890CB4F432D}"/>
              </a:ext>
            </a:extLst>
          </p:cNvPr>
          <p:cNvSpPr txBox="1"/>
          <p:nvPr/>
        </p:nvSpPr>
        <p:spPr>
          <a:xfrm>
            <a:off x="222050" y="1742753"/>
            <a:ext cx="12519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EquationEs_HRTEM.png</a:t>
            </a:r>
            <a:endParaRPr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69EC79-0FE1-5F75-02CB-A2BC7125E96B}"/>
              </a:ext>
            </a:extLst>
          </p:cNvPr>
          <p:cNvSpPr txBox="1"/>
          <p:nvPr/>
        </p:nvSpPr>
        <p:spPr>
          <a:xfrm>
            <a:off x="222050" y="2279421"/>
            <a:ext cx="8047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EquationEc.png</a:t>
            </a:r>
            <a:endParaRPr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46330" y="2430850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430850"/>
                <a:ext cx="2101729" cy="153888"/>
              </a:xfrm>
              <a:prstGeom prst="rect">
                <a:avLst/>
              </a:prstGeom>
              <a:blipFill>
                <a:blip r:embed="rId4"/>
                <a:stretch>
                  <a:fillRect l="-2319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46330" y="3021199"/>
                <a:ext cx="2593787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solidFill>
                            <a:srgbClr val="004080"/>
                          </a:solidFill>
                          <a:latin typeface="Cambria Math" panose="02040503050406030204" pitchFamily="18" charset="0"/>
                        </a:rPr>
                        <m:t>PCTF</m:t>
                      </m:r>
                      <m:d>
                        <m:dPr>
                          <m:ctrlPr>
                            <a:rPr lang="en-US" altLang="ja-JP" sz="1000" b="0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1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021199"/>
                <a:ext cx="2593787" cy="153888"/>
              </a:xfrm>
              <a:prstGeom prst="rect">
                <a:avLst/>
              </a:prstGeom>
              <a:blipFill>
                <a:blip r:embed="rId5"/>
                <a:stretch>
                  <a:fillRect l="-1882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78F7BC-BB78-D843-6D61-7222E52C1A4C}"/>
              </a:ext>
            </a:extLst>
          </p:cNvPr>
          <p:cNvSpPr txBox="1"/>
          <p:nvPr/>
        </p:nvSpPr>
        <p:spPr>
          <a:xfrm>
            <a:off x="222050" y="2815244"/>
            <a:ext cx="15275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/>
              <a:t>EquationCTF_HRTEM.png</a:t>
            </a:r>
            <a:endParaRPr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876236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2278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</a:t>
            </a:r>
            <a:r>
              <a:rPr kumimoji="1" lang="ja-JP" altLang="en-US" sz="1200" dirty="0"/>
              <a:t>の流儀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25A6F2-89BD-E480-F6AA-4E8DF26A3183}"/>
                  </a:ext>
                </a:extLst>
              </p:cNvPr>
              <p:cNvSpPr txBox="1"/>
              <p:nvPr/>
            </p:nvSpPr>
            <p:spPr>
              <a:xfrm>
                <a:off x="3245678" y="3029460"/>
                <a:ext cx="5707618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CTFI</m:t>
                    </m:r>
                    <m:d>
                      <m:d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  <m: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b="1"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b="1"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10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ja-JP" sz="10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kumimoji="1"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1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kumimoji="1" lang="en-US" altLang="ja-JP" sz="1000" b="1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ja-JP" alt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ja-JP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ja-JP" alt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sSup>
                          <m:s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ja-JP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25A6F2-89BD-E480-F6AA-4E8DF26A3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78" y="3029460"/>
                <a:ext cx="5707618" cy="575157"/>
              </a:xfrm>
              <a:prstGeom prst="rect">
                <a:avLst/>
              </a:prstGeom>
              <a:blipFill>
                <a:blip r:embed="rId6"/>
                <a:stretch>
                  <a:fillRect l="-747" t="-102128" b="-20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27E0E77-3C63-6901-83CE-E178DB05CA75}"/>
                  </a:ext>
                </a:extLst>
              </p:cNvPr>
              <p:cNvSpPr/>
              <p:nvPr/>
            </p:nvSpPr>
            <p:spPr>
              <a:xfrm>
                <a:off x="3053233" y="1433858"/>
                <a:ext cx="1384738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27E0E77-3C63-6901-83CE-E178DB05C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33" y="1433858"/>
                <a:ext cx="1384738" cy="153888"/>
              </a:xfrm>
              <a:prstGeom prst="rect">
                <a:avLst/>
              </a:prstGeom>
              <a:blipFill>
                <a:blip r:embed="rId10"/>
                <a:stretch>
                  <a:fillRect l="-3524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77BA6B-C654-E83C-97CC-0CEB14AF2D8A}"/>
              </a:ext>
            </a:extLst>
          </p:cNvPr>
          <p:cNvSpPr txBox="1"/>
          <p:nvPr/>
        </p:nvSpPr>
        <p:spPr>
          <a:xfrm>
            <a:off x="3308944" y="1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D6B941-26E1-4CE0-A3C0-B5E9E6D13BE1}"/>
                  </a:ext>
                </a:extLst>
              </p:cNvPr>
              <p:cNvSpPr/>
              <p:nvPr/>
            </p:nvSpPr>
            <p:spPr>
              <a:xfrm>
                <a:off x="3065682" y="1603844"/>
                <a:ext cx="488211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D6B941-26E1-4CE0-A3C0-B5E9E6D1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682" y="1603844"/>
                <a:ext cx="488211" cy="53861"/>
              </a:xfrm>
              <a:prstGeom prst="rect">
                <a:avLst/>
              </a:prstGeom>
              <a:blipFill>
                <a:blip r:embed="rId11"/>
                <a:stretch>
                  <a:fillRect l="-3750" t="-11111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8529D0D-CD6D-8627-B4B8-75A7033CB60F}"/>
                  </a:ext>
                </a:extLst>
              </p:cNvPr>
              <p:cNvSpPr txBox="1"/>
              <p:nvPr/>
            </p:nvSpPr>
            <p:spPr>
              <a:xfrm>
                <a:off x="5186791" y="1932334"/>
                <a:ext cx="2589212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objective</m:t>
                              </m:r>
                              <m: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bjective</m:t>
                              </m:r>
                              <m: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8529D0D-CD6D-8627-B4B8-75A7033CB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91" y="1932334"/>
                <a:ext cx="2589212" cy="435632"/>
              </a:xfrm>
              <a:prstGeom prst="rect">
                <a:avLst/>
              </a:prstGeom>
              <a:blipFill>
                <a:blip r:embed="rId12"/>
                <a:stretch>
                  <a:fillRect t="-177465" b="-256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4FC559-E976-77F4-7FEC-56AD60E5DEF2}"/>
                  </a:ext>
                </a:extLst>
              </p:cNvPr>
              <p:cNvSpPr txBox="1"/>
              <p:nvPr/>
            </p:nvSpPr>
            <p:spPr>
              <a:xfrm>
                <a:off x="3308944" y="2529044"/>
                <a:ext cx="669675" cy="1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4FC559-E976-77F4-7FEC-56AD60E5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44" y="2529044"/>
                <a:ext cx="669675" cy="195310"/>
              </a:xfrm>
              <a:prstGeom prst="rect">
                <a:avLst/>
              </a:prstGeom>
              <a:blipFill>
                <a:blip r:embed="rId15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0507389-8BBB-6F31-CB23-1437FAEF22D7}"/>
                  </a:ext>
                </a:extLst>
              </p:cNvPr>
              <p:cNvSpPr txBox="1"/>
              <p:nvPr/>
            </p:nvSpPr>
            <p:spPr>
              <a:xfrm>
                <a:off x="5186791" y="2455429"/>
                <a:ext cx="1074737" cy="1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objective</m:t>
                              </m:r>
                              <m: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bjective</m:t>
                              </m:r>
                              <m: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0507389-8BBB-6F31-CB23-1437FAEF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91" y="2455429"/>
                <a:ext cx="1074737" cy="195310"/>
              </a:xfrm>
              <a:prstGeom prst="rect">
                <a:avLst/>
              </a:prstGeom>
              <a:blipFill>
                <a:blip r:embed="rId16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35520DC-513E-A99B-449F-894A91F96C4D}"/>
                  </a:ext>
                </a:extLst>
              </p:cNvPr>
              <p:cNvSpPr txBox="1"/>
              <p:nvPr/>
            </p:nvSpPr>
            <p:spPr>
              <a:xfrm>
                <a:off x="3153946" y="2106068"/>
                <a:ext cx="1693517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35520DC-513E-A99B-449F-894A91F9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946" y="2106068"/>
                <a:ext cx="1693517" cy="435632"/>
              </a:xfrm>
              <a:prstGeom prst="rect">
                <a:avLst/>
              </a:prstGeom>
              <a:blipFill>
                <a:blip r:embed="rId18"/>
                <a:stretch>
                  <a:fillRect t="-175000" r="-9353" b="-25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27B95E7-4A7D-B372-53EE-8DA643E9B6E5}"/>
                  </a:ext>
                </a:extLst>
              </p:cNvPr>
              <p:cNvSpPr/>
              <p:nvPr/>
            </p:nvSpPr>
            <p:spPr>
              <a:xfrm>
                <a:off x="346330" y="1340097"/>
                <a:ext cx="232724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27B95E7-4A7D-B372-53EE-8DA643E9B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340097"/>
                <a:ext cx="2327240" cy="153888"/>
              </a:xfrm>
              <a:prstGeom prst="rect">
                <a:avLst/>
              </a:prstGeom>
              <a:blipFill>
                <a:blip r:embed="rId20"/>
                <a:stretch>
                  <a:fillRect l="-1571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6CF520-F95D-5B42-18E3-DB4FF0A8C5F0}"/>
              </a:ext>
            </a:extLst>
          </p:cNvPr>
          <p:cNvSpPr txBox="1"/>
          <p:nvPr/>
        </p:nvSpPr>
        <p:spPr>
          <a:xfrm>
            <a:off x="222050" y="1203407"/>
            <a:ext cx="99225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EquationCosW.png</a:t>
            </a:r>
            <a:endParaRPr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FD6AFE-1F6E-9D37-C11F-B178854A8205}"/>
                  </a:ext>
                </a:extLst>
              </p:cNvPr>
              <p:cNvSpPr/>
              <p:nvPr/>
            </p:nvSpPr>
            <p:spPr>
              <a:xfrm>
                <a:off x="346330" y="3558084"/>
                <a:ext cx="2617833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ACTF</m:t>
                      </m:r>
                      <m:d>
                        <m:dPr>
                          <m:ctrlPr>
                            <a:rPr lang="en-US" altLang="ja-JP" sz="1000" b="0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1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FD6AFE-1F6E-9D37-C11F-B178854A8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558084"/>
                <a:ext cx="2617833" cy="153888"/>
              </a:xfrm>
              <a:prstGeom prst="rect">
                <a:avLst/>
              </a:prstGeom>
              <a:blipFill>
                <a:blip r:embed="rId21"/>
                <a:stretch>
                  <a:fillRect l="-1865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B798F70-C95A-59ED-124A-7B143FF21C42}"/>
                  </a:ext>
                </a:extLst>
              </p:cNvPr>
              <p:cNvSpPr/>
              <p:nvPr/>
            </p:nvSpPr>
            <p:spPr>
              <a:xfrm>
                <a:off x="346330" y="1101601"/>
                <a:ext cx="805285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5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5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B798F70-C95A-59ED-124A-7B143FF21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101601"/>
                <a:ext cx="805285" cy="53861"/>
              </a:xfrm>
              <a:prstGeom prst="rect">
                <a:avLst/>
              </a:prstGeom>
              <a:blipFill>
                <a:blip r:embed="rId22"/>
                <a:stretch>
                  <a:fillRect l="-2273" t="-22222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02C1912-16B6-A9CE-15E8-618EEA0F0C24}"/>
                  </a:ext>
                </a:extLst>
              </p:cNvPr>
              <p:cNvSpPr/>
              <p:nvPr/>
            </p:nvSpPr>
            <p:spPr>
              <a:xfrm>
                <a:off x="346330" y="1535002"/>
                <a:ext cx="814903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5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5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02C1912-16B6-A9CE-15E8-618EEA0F0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535002"/>
                <a:ext cx="814903" cy="53861"/>
              </a:xfrm>
              <a:prstGeom prst="rect">
                <a:avLst/>
              </a:prstGeom>
              <a:blipFill>
                <a:blip r:embed="rId23"/>
                <a:stretch>
                  <a:fillRect l="-2256" t="-22222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69A9B80-0F98-4476-B1C5-232486056699}"/>
                  </a:ext>
                </a:extLst>
              </p:cNvPr>
              <p:cNvSpPr/>
              <p:nvPr/>
            </p:nvSpPr>
            <p:spPr>
              <a:xfrm>
                <a:off x="346330" y="2087941"/>
                <a:ext cx="784254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3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35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35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007D0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69A9B80-0F98-4476-B1C5-232486056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087941"/>
                <a:ext cx="784254" cy="53861"/>
              </a:xfrm>
              <a:prstGeom prst="rect">
                <a:avLst/>
              </a:prstGeom>
              <a:blipFill>
                <a:blip r:embed="rId24"/>
                <a:stretch>
                  <a:fillRect l="-2344" t="-25000" b="-6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3DEFCE5-2AB4-2EBB-9B5F-3A8FBDE0500B}"/>
                  </a:ext>
                </a:extLst>
              </p:cNvPr>
              <p:cNvSpPr/>
              <p:nvPr/>
            </p:nvSpPr>
            <p:spPr>
              <a:xfrm>
                <a:off x="346330" y="2617677"/>
                <a:ext cx="740459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35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5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5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3DEFCE5-2AB4-2EBB-9B5F-3A8FBDE05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617677"/>
                <a:ext cx="740459" cy="53861"/>
              </a:xfrm>
              <a:prstGeom prst="rect">
                <a:avLst/>
              </a:prstGeom>
              <a:blipFill>
                <a:blip r:embed="rId25"/>
                <a:stretch>
                  <a:fillRect l="-2479" t="-166667" b="-28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A264225-E371-64C4-27B1-A34F00CA644E}"/>
                  </a:ext>
                </a:extLst>
              </p:cNvPr>
              <p:cNvSpPr/>
              <p:nvPr/>
            </p:nvSpPr>
            <p:spPr>
              <a:xfrm>
                <a:off x="346330" y="3202900"/>
                <a:ext cx="908326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50" b="0" i="0" smtClean="0">
                          <a:solidFill>
                            <a:srgbClr val="004080"/>
                          </a:solidFill>
                          <a:latin typeface="Cambria Math" panose="02040503050406030204" pitchFamily="18" charset="0"/>
                        </a:rPr>
                        <m:t>PCTF</m:t>
                      </m:r>
                      <m:d>
                        <m:dPr>
                          <m:ctrlPr>
                            <a:rPr lang="en-US" altLang="ja-JP" sz="350" b="0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5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35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A264225-E371-64C4-27B1-A34F00CA6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202900"/>
                <a:ext cx="908326" cy="53861"/>
              </a:xfrm>
              <a:prstGeom prst="rect">
                <a:avLst/>
              </a:prstGeom>
              <a:blipFill>
                <a:blip r:embed="rId26"/>
                <a:stretch>
                  <a:fillRect l="-201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603ED9C-CB3C-9D4D-4ED2-9A929A0BF97A}"/>
                  </a:ext>
                </a:extLst>
              </p:cNvPr>
              <p:cNvSpPr/>
              <p:nvPr/>
            </p:nvSpPr>
            <p:spPr>
              <a:xfrm>
                <a:off x="346330" y="3759255"/>
                <a:ext cx="914738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50" b="0" i="0" smtClean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ACTF</m:t>
                      </m:r>
                      <m:d>
                        <m:dPr>
                          <m:ctrlPr>
                            <a:rPr lang="en-US" altLang="ja-JP" sz="350" b="0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5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35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603ED9C-CB3C-9D4D-4ED2-9A929A0BF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759255"/>
                <a:ext cx="914738" cy="53861"/>
              </a:xfrm>
              <a:prstGeom prst="rect">
                <a:avLst/>
              </a:prstGeom>
              <a:blipFill>
                <a:blip r:embed="rId27"/>
                <a:stretch>
                  <a:fillRect l="-2000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01F93C7-77A0-6EAC-EACF-0A2B77B793E9}"/>
                  </a:ext>
                </a:extLst>
              </p:cNvPr>
              <p:cNvSpPr txBox="1"/>
              <p:nvPr/>
            </p:nvSpPr>
            <p:spPr>
              <a:xfrm>
                <a:off x="3326030" y="3759255"/>
                <a:ext cx="2008785" cy="201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3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CTFI</m:t>
                    </m:r>
                    <m:d>
                      <m:dPr>
                        <m:ctrlPr>
                          <a:rPr kumimoji="1" lang="en-US" altLang="ja-JP" sz="3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3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35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  <m: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3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3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b="1"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b="1"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35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35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3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ja-JP" sz="35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35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kumimoji="1" lang="en-US" altLang="ja-JP" sz="3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5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kumimoji="1" lang="en-US" altLang="ja-JP" sz="35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US" altLang="ja-JP" sz="3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ja-JP" sz="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ja-JP" sz="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l-GR" sz="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ja-JP" sz="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3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ja-JP" altLang="en-US" sz="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01F93C7-77A0-6EAC-EACF-0A2B77B7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0" y="3759255"/>
                <a:ext cx="2008785" cy="201337"/>
              </a:xfrm>
              <a:prstGeom prst="rect">
                <a:avLst/>
              </a:prstGeom>
              <a:blipFill>
                <a:blip r:embed="rId28"/>
                <a:stretch>
                  <a:fillRect l="-912" t="-93939" b="-19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66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391</TotalTime>
  <Words>383</Words>
  <Application>Microsoft Office PowerPoint</Application>
  <PresentationFormat>画面に合わせる (16:9)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6</cp:revision>
  <dcterms:created xsi:type="dcterms:W3CDTF">2023-03-24T12:22:41Z</dcterms:created>
  <dcterms:modified xsi:type="dcterms:W3CDTF">2023-03-30T03:50:56Z</dcterms:modified>
</cp:coreProperties>
</file>