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00"/>
    <a:srgbClr val="00FF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5" autoAdjust="0"/>
    <p:restoredTop sz="95913" autoAdjust="0"/>
  </p:normalViewPr>
  <p:slideViewPr>
    <p:cSldViewPr snapToGrid="0">
      <p:cViewPr>
        <p:scale>
          <a:sx n="200" d="100"/>
          <a:sy n="200" d="100"/>
        </p:scale>
        <p:origin x="150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5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9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9B58-F1AB-4907-83F9-54D176192ACA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  <a:blipFill>
                <a:blip r:embed="rId2"/>
                <a:stretch>
                  <a:fillRect l="-21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  <a:blipFill>
                <a:blip r:embed="rId3"/>
                <a:stretch>
                  <a:fillRect l="-2198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  <a:blipFill>
                <a:blip r:embed="rId4"/>
                <a:stretch>
                  <a:fillRect l="-2326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  <a:blipFill>
                <a:blip r:embed="rId5"/>
                <a:stretch>
                  <a:fillRect l="-2236" r="-639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0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3290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2009, 28</a:t>
            </a:r>
            <a:r>
              <a:rPr kumimoji="1" lang="ja-JP" altLang="en-US" sz="1200" dirty="0"/>
              <a:t>章の表記で統一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0C17AD-8109-80DF-08B5-FB2F0229032C}"/>
              </a:ext>
            </a:extLst>
          </p:cNvPr>
          <p:cNvSpPr txBox="1"/>
          <p:nvPr/>
        </p:nvSpPr>
        <p:spPr>
          <a:xfrm>
            <a:off x="3981450" y="1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/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①現在は、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100" i="1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をグラフ化しているが、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1100" dirty="0">
                    <a:solidFill>
                      <a:schemeClr val="tx1"/>
                    </a:solidFill>
                  </a:rPr>
                  <a:t>倍したほうがいいですかね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?</a:t>
                </a:r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/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𝑖𝑊</m:t>
                            </m:r>
                            <m:d>
                              <m:d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FDF4B71A-41B2-D7B9-FCC2-CBBFF9A51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4" y="924495"/>
            <a:ext cx="2292198" cy="31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CE23FB4-5AA3-E97D-AF81-B4206F543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49" y="1604667"/>
            <a:ext cx="1918432" cy="60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E617592-AF53-9955-EE71-011F622D6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44" y="2573082"/>
            <a:ext cx="1768356" cy="2931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/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</m:d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</m:e>
                                  </m:d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kumimoji="1"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blipFill>
                <a:blip r:embed="rId11"/>
                <a:stretch>
                  <a:fillRect l="-2532" t="-179661" b="-267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/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ja-JP" sz="1000" dirty="0"/>
                  <a:t>where </a:t>
                </a:r>
                <a14:m>
                  <m:oMath xmlns:m="http://schemas.openxmlformats.org/officeDocument/2006/math">
                    <m:r>
                      <a:rPr lang="ja-JP" alt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ja-JP" alt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ja-JP" alt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ja-JP" altLang="en-US" sz="1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𝜋𝜆</m:t>
                    </m:r>
                    <m:sSup>
                      <m:sSup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</m:e>
                      <m:sup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ja-JP" altLang="en-US" sz="1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165C67-B1A9-039F-14A3-3129BA039274}"/>
              </a:ext>
            </a:extLst>
          </p:cNvPr>
          <p:cNvSpPr txBox="1"/>
          <p:nvPr/>
        </p:nvSpPr>
        <p:spPr>
          <a:xfrm>
            <a:off x="3484904" y="3008915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CTFI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6B5D72-F28A-31A0-8317-AE7B9411F737}"/>
              </a:ext>
            </a:extLst>
          </p:cNvPr>
          <p:cNvSpPr txBox="1"/>
          <p:nvPr/>
        </p:nvSpPr>
        <p:spPr>
          <a:xfrm>
            <a:off x="3484904" y="498082"/>
            <a:ext cx="4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CF7D18-3B29-0B06-F3DE-33A7733DFA08}"/>
              </a:ext>
            </a:extLst>
          </p:cNvPr>
          <p:cNvSpPr txBox="1"/>
          <p:nvPr/>
        </p:nvSpPr>
        <p:spPr>
          <a:xfrm>
            <a:off x="3860140" y="4136788"/>
            <a:ext cx="4312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/>
              <a:t>④この量を計算して、虚数部を表示したらいいのでしょうか？</a:t>
            </a:r>
            <a:endParaRPr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/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② この量を計算して、虚数部を表示するってことですかね。つまり、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func>
                      <m:func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ja-JP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をグラフ化すればよい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③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と表記しても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でしょうか？ 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であれば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の定義を変えるだけで、残りを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HRTEM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と共通化できる。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blipFill>
                <a:blip r:embed="rId13"/>
                <a:stretch>
                  <a:fillRect r="-539"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>
            <a:extLst>
              <a:ext uri="{FF2B5EF4-FFF2-40B4-BE49-F238E27FC236}">
                <a16:creationId xmlns:a16="http://schemas.microsoft.com/office/drawing/2014/main" id="{E637598B-EB27-60BC-6F3E-6B1E032951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644" y="3305063"/>
            <a:ext cx="2575778" cy="62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6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862E475-F7AE-089A-98B2-CF0ED986C3E0}"/>
                  </a:ext>
                </a:extLst>
              </p:cNvPr>
              <p:cNvSpPr/>
              <p:nvPr/>
            </p:nvSpPr>
            <p:spPr>
              <a:xfrm>
                <a:off x="367762" y="1145249"/>
                <a:ext cx="664541" cy="46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00" b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p>
                                  <m:r>
                                    <a:rPr lang="en-US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00" b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p>
                                      <m:r>
                                        <a:rPr lang="en-US" altLang="ja-JP" sz="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3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862E475-F7AE-089A-98B2-CF0ED986C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2" y="1145249"/>
                <a:ext cx="664541" cy="46166"/>
              </a:xfrm>
              <a:prstGeom prst="rect">
                <a:avLst/>
              </a:prstGeom>
              <a:blipFill>
                <a:blip r:embed="rId2"/>
                <a:stretch>
                  <a:fillRect l="-1835" t="-14286" b="-7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3C8E20-5EB8-6488-6584-14E44C45CBA3}"/>
              </a:ext>
            </a:extLst>
          </p:cNvPr>
          <p:cNvSpPr txBox="1"/>
          <p:nvPr/>
        </p:nvSpPr>
        <p:spPr>
          <a:xfrm>
            <a:off x="222050" y="693989"/>
            <a:ext cx="849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EquationKai.png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913775"/>
                <a:ext cx="222894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913775"/>
                <a:ext cx="2228944" cy="153888"/>
              </a:xfrm>
              <a:prstGeom prst="rect">
                <a:avLst/>
              </a:prstGeom>
              <a:blipFill>
                <a:blip r:embed="rId3"/>
                <a:stretch>
                  <a:fillRect l="-2192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438449"/>
                <a:ext cx="2316275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1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7D00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438449"/>
                <a:ext cx="2316275" cy="153888"/>
              </a:xfrm>
              <a:prstGeom prst="rect">
                <a:avLst/>
              </a:prstGeom>
              <a:blipFill>
                <a:blip r:embed="rId4"/>
                <a:stretch>
                  <a:fillRect l="-2105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93FFEA-336A-7515-A9E5-C890CB4F432D}"/>
              </a:ext>
            </a:extLst>
          </p:cNvPr>
          <p:cNvSpPr txBox="1"/>
          <p:nvPr/>
        </p:nvSpPr>
        <p:spPr>
          <a:xfrm>
            <a:off x="222050" y="1248117"/>
            <a:ext cx="8047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EquationEs.png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C000067-252D-C96F-9153-04AD8C87C41B}"/>
                  </a:ext>
                </a:extLst>
              </p:cNvPr>
              <p:cNvSpPr/>
              <p:nvPr/>
            </p:nvSpPr>
            <p:spPr>
              <a:xfrm>
                <a:off x="346330" y="1649039"/>
                <a:ext cx="663387" cy="46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3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00" i="1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00" b="0" i="0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" b="0" i="1" smtClean="0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30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3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00" b="1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3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3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3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300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3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300" b="1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3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3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00" i="1" dirty="0">
                  <a:solidFill>
                    <a:srgbClr val="007D00"/>
                  </a:solidFill>
                </a:endParaRPr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C000067-252D-C96F-9153-04AD8C87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649039"/>
                <a:ext cx="663387" cy="46166"/>
              </a:xfrm>
              <a:prstGeom prst="rect">
                <a:avLst/>
              </a:prstGeom>
              <a:blipFill>
                <a:blip r:embed="rId5"/>
                <a:stretch>
                  <a:fillRect l="-2752" t="-28571" b="-7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69EC79-0FE1-5F75-02CB-A2BC7125E96B}"/>
              </a:ext>
            </a:extLst>
          </p:cNvPr>
          <p:cNvSpPr txBox="1"/>
          <p:nvPr/>
        </p:nvSpPr>
        <p:spPr>
          <a:xfrm>
            <a:off x="222050" y="1809235"/>
            <a:ext cx="8047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EquationEc.png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46330" y="2029124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029124"/>
                <a:ext cx="2101729" cy="153888"/>
              </a:xfrm>
              <a:prstGeom prst="rect">
                <a:avLst/>
              </a:prstGeom>
              <a:blipFill>
                <a:blip r:embed="rId6"/>
                <a:stretch>
                  <a:fillRect l="-2319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6C6939A-BD43-30B3-1053-CDC8BDBDCF20}"/>
                  </a:ext>
                </a:extLst>
              </p:cNvPr>
              <p:cNvSpPr/>
              <p:nvPr/>
            </p:nvSpPr>
            <p:spPr>
              <a:xfrm>
                <a:off x="367762" y="2249013"/>
                <a:ext cx="625684" cy="46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3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3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3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3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6C6939A-BD43-30B3-1053-CDC8BDBDC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2" y="2249013"/>
                <a:ext cx="625684" cy="46166"/>
              </a:xfrm>
              <a:prstGeom prst="rect">
                <a:avLst/>
              </a:prstGeom>
              <a:blipFill>
                <a:blip r:embed="rId7"/>
                <a:stretch>
                  <a:fillRect l="-1942" t="-212500" b="-3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46330" y="2619473"/>
                <a:ext cx="1879297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𝐶𝑇𝐹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0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619473"/>
                <a:ext cx="1879297" cy="153888"/>
              </a:xfrm>
              <a:prstGeom prst="rect">
                <a:avLst/>
              </a:prstGeom>
              <a:blipFill>
                <a:blip r:embed="rId8"/>
                <a:stretch>
                  <a:fillRect l="-2597" t="-4000" r="-1299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AA6B916-FD80-2E9E-376A-CA25F8F1351B}"/>
                  </a:ext>
                </a:extLst>
              </p:cNvPr>
              <p:cNvSpPr/>
              <p:nvPr/>
            </p:nvSpPr>
            <p:spPr>
              <a:xfrm>
                <a:off x="367762" y="2836167"/>
                <a:ext cx="559127" cy="461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𝐶𝑇𝐹</m:t>
                      </m:r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3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3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3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3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AA6B916-FD80-2E9E-376A-CA25F8F13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2" y="2836167"/>
                <a:ext cx="559127" cy="46166"/>
              </a:xfrm>
              <a:prstGeom prst="rect">
                <a:avLst/>
              </a:prstGeom>
              <a:blipFill>
                <a:blip r:embed="rId9"/>
                <a:stretch>
                  <a:fillRect l="-2174" t="-12500" r="-108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78F7BC-BB78-D843-6D61-7222E52C1A4C}"/>
              </a:ext>
            </a:extLst>
          </p:cNvPr>
          <p:cNvSpPr txBox="1"/>
          <p:nvPr/>
        </p:nvSpPr>
        <p:spPr>
          <a:xfrm>
            <a:off x="222050" y="2413518"/>
            <a:ext cx="15275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/>
              <a:t>EquationCTF_HRTEM.png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47841C8-865D-4314-B269-C83646CE9359}"/>
                  </a:ext>
                </a:extLst>
              </p:cNvPr>
              <p:cNvSpPr txBox="1"/>
              <p:nvPr/>
            </p:nvSpPr>
            <p:spPr>
              <a:xfrm>
                <a:off x="4628477" y="1945214"/>
                <a:ext cx="3052775" cy="290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</m:d>
                  </m:oMath>
                </a14:m>
                <a:r>
                  <a:rPr kumimoji="1" lang="en-US" altLang="ja-JP" sz="1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𝑖𝑊</m:t>
                            </m:r>
                            <m:d>
                              <m:d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e>
                            </m:d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kumimoji="1" lang="en-US" altLang="ja-JP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1" lang="en-US" altLang="ja-JP" sz="1000" b="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47841C8-865D-4314-B269-C83646CE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77" y="1945214"/>
                <a:ext cx="3052775" cy="290016"/>
              </a:xfrm>
              <a:prstGeom prst="rect">
                <a:avLst/>
              </a:prstGeom>
              <a:blipFill>
                <a:blip r:embed="rId10"/>
                <a:stretch>
                  <a:fillRect l="-13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81387A-6E35-4897-5A96-6521D2DBA8F0}"/>
              </a:ext>
            </a:extLst>
          </p:cNvPr>
          <p:cNvSpPr txBox="1"/>
          <p:nvPr/>
        </p:nvSpPr>
        <p:spPr>
          <a:xfrm>
            <a:off x="4627363" y="1775562"/>
            <a:ext cx="15275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/>
              <a:t>EquationCTF_STEM.png</a:t>
            </a:r>
            <a:endParaRPr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0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2278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</a:t>
            </a:r>
            <a:r>
              <a:rPr kumimoji="1" lang="ja-JP" altLang="en-US" sz="1200" dirty="0"/>
              <a:t>の流儀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666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212</TotalTime>
  <Words>272</Words>
  <Application>Microsoft Office PowerPoint</Application>
  <PresentationFormat>画面に合わせる (16:9)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3</cp:revision>
  <dcterms:created xsi:type="dcterms:W3CDTF">2023-03-24T12:22:41Z</dcterms:created>
  <dcterms:modified xsi:type="dcterms:W3CDTF">2023-03-25T02:16:14Z</dcterms:modified>
</cp:coreProperties>
</file>