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31"/>
    <a:srgbClr val="64BC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660"/>
  </p:normalViewPr>
  <p:slideViewPr>
    <p:cSldViewPr>
      <p:cViewPr varScale="1">
        <p:scale>
          <a:sx n="73" d="100"/>
          <a:sy n="73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5A8E67-A58D-45CC-9CE6-EDC4ACA21CCE}" type="datetimeFigureOut">
              <a:rPr lang="fr-FR" smtClean="0"/>
              <a:pPr/>
              <a:t>08/05/2016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7ED8801-DADD-4E66-935C-BE9845AC6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64704"/>
            <a:ext cx="6768752" cy="6768752"/>
          </a:xfrm>
          <a:prstGeom prst="rect">
            <a:avLst/>
          </a:prstGeom>
          <a:noFill/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chemeClr val="tx1"/>
                </a:solidFill>
                <a:latin typeface="Minion Pro" pitchFamily="18" charset="0"/>
              </a:rPr>
              <a:t>TEAM JURIBOT</a:t>
            </a:r>
            <a:endParaRPr lang="fr-FR" sz="5400" dirty="0">
              <a:solidFill>
                <a:schemeClr val="tx1"/>
              </a:solidFill>
              <a:latin typeface="Mini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204448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6000" dirty="0" smtClean="0">
                <a:latin typeface="Minion Pro" pitchFamily="18" charset="0"/>
              </a:rPr>
              <a:t>	LE </a:t>
            </a:r>
            <a:r>
              <a:rPr lang="fr-FR" sz="6000" dirty="0" smtClean="0">
                <a:latin typeface="Minion Pro" pitchFamily="18" charset="0"/>
              </a:rPr>
              <a:t>DROIT FAIT </a:t>
            </a:r>
            <a:r>
              <a:rPr lang="fr-FR" sz="6000" dirty="0" smtClean="0">
                <a:latin typeface="Minion Pro" pitchFamily="18" charset="0"/>
              </a:rPr>
              <a:t>PEUR</a:t>
            </a:r>
          </a:p>
          <a:p>
            <a:pPr lvl="1">
              <a:buFont typeface="Wingdings" pitchFamily="2" charset="2"/>
              <a:buChar char="Ø"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Problème </a:t>
            </a: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légaux quotidiens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Milieu opaque</a:t>
            </a: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Onéreux</a:t>
            </a: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 qui s’adresser 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LE CONSTAT</a:t>
            </a:r>
            <a:endParaRPr lang="fr-FR" sz="6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720" y="4941168"/>
            <a:ext cx="2520280" cy="2520280"/>
          </a:xfrm>
          <a:prstGeom prst="rect">
            <a:avLst/>
          </a:prstGeom>
          <a:noFill/>
        </p:spPr>
      </p:pic>
      <p:pic>
        <p:nvPicPr>
          <p:cNvPr id="7" name="Image 6" descr="3D_png_Judges_Gav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1" y="3573016"/>
            <a:ext cx="4284213" cy="28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-315416"/>
            <a:ext cx="4608512" cy="4608512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2708920"/>
            <a:ext cx="8204448" cy="4572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Réponse gratuite et immédiate</a:t>
            </a: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Bot éduqué grâce à une communauté de juristes via le NLP/Machine Learning</a:t>
            </a: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Partage entre juristes et non juristes</a:t>
            </a: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 SOLUTION</a:t>
            </a:r>
            <a:endParaRPr lang="fr-FR" sz="6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720" y="4941168"/>
            <a:ext cx="252028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04448" cy="428396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Donations</a:t>
            </a: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Référencements cabinets d’avocats si réponse jugée non fiable par la communauté</a:t>
            </a:r>
          </a:p>
          <a:p>
            <a:pPr lvl="1">
              <a:buNone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COÛTS ET REVENUS</a:t>
            </a:r>
            <a:endParaRPr lang="fr-FR" sz="6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720" y="4941168"/>
            <a:ext cx="2520280" cy="2520280"/>
          </a:xfrm>
          <a:prstGeom prst="rect">
            <a:avLst/>
          </a:prstGeom>
          <a:noFill/>
        </p:spPr>
      </p:pic>
      <p:pic>
        <p:nvPicPr>
          <p:cNvPr id="1027" name="Picture 3" descr="C:\Users\users\Downloads\noun_131965_c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17032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268760"/>
            <a:ext cx="8820472" cy="453650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Un cabinet composé de </a:t>
            </a:r>
            <a:r>
              <a:rPr lang="fr-FR" sz="32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Juribot</a:t>
            </a: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différents</a:t>
            </a:r>
          </a:p>
          <a:p>
            <a:pPr lvl="1">
              <a:buNone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Libre à tous</a:t>
            </a:r>
          </a:p>
          <a:p>
            <a:pPr lvl="1">
              <a:buNone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Dématérialisé</a:t>
            </a:r>
          </a:p>
          <a:p>
            <a:pPr lvl="1">
              <a:buFont typeface="Wingdings" pitchFamily="2" charset="2"/>
              <a:buChar char="Ø"/>
            </a:pPr>
            <a:endParaRPr lang="fr-FR" sz="32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3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Collaboratif</a:t>
            </a:r>
            <a:endParaRPr lang="fr-FR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fr-FR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 VISION</a:t>
            </a:r>
            <a:endParaRPr lang="fr-FR" sz="6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720" y="4941168"/>
            <a:ext cx="2520280" cy="2520280"/>
          </a:xfrm>
          <a:prstGeom prst="rect">
            <a:avLst/>
          </a:prstGeom>
          <a:noFill/>
        </p:spPr>
      </p:pic>
      <p:sp>
        <p:nvSpPr>
          <p:cNvPr id="6" name="Flèche droite 5"/>
          <p:cNvSpPr/>
          <p:nvPr/>
        </p:nvSpPr>
        <p:spPr>
          <a:xfrm>
            <a:off x="395536" y="5301208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051720" y="52292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Révolution du monde juridique</a:t>
            </a:r>
            <a:endParaRPr lang="fr-FR" sz="3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68760"/>
            <a:ext cx="9217024" cy="2592288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Gill Sans Nova Book" pitchFamily="34" charset="0"/>
              </a:rPr>
              <a:t>MERCI POUR VOTRE ATTENTION !</a:t>
            </a:r>
            <a:endParaRPr lang="fr-FR" sz="6000" dirty="0">
              <a:latin typeface="Gill Sans Nova Book" pitchFamily="34" charset="0"/>
            </a:endParaRPr>
          </a:p>
        </p:txBody>
      </p:sp>
      <p:pic>
        <p:nvPicPr>
          <p:cNvPr id="5" name="Picture 2" descr="C:\Users\users\Desktop\jurib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40760" cy="6840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B5A6A"/>
      </a:accent1>
      <a:accent2>
        <a:srgbClr val="64BC9D"/>
      </a:accent2>
      <a:accent3>
        <a:srgbClr val="FFEF31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65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TEAM JURIBOT</vt:lpstr>
      <vt:lpstr>LE CONSTAT</vt:lpstr>
      <vt:lpstr>LA SOLUTION</vt:lpstr>
      <vt:lpstr>COÛTS ET REVENUS</vt:lpstr>
      <vt:lpstr>LA VISION</vt:lpstr>
      <vt:lpstr>MERCI POUR VOTRE ATTENTION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JURISACCESS</dc:title>
  <dc:creator>users</dc:creator>
  <cp:lastModifiedBy>users</cp:lastModifiedBy>
  <cp:revision>7</cp:revision>
  <dcterms:created xsi:type="dcterms:W3CDTF">2016-05-07T12:30:46Z</dcterms:created>
  <dcterms:modified xsi:type="dcterms:W3CDTF">2016-05-08T13:40:56Z</dcterms:modified>
</cp:coreProperties>
</file>