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30E7B-3DAE-4A1B-8D5D-B2E34B27D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183" y="0"/>
            <a:ext cx="6516605" cy="1016266"/>
          </a:xfrm>
        </p:spPr>
        <p:txBody>
          <a:bodyPr/>
          <a:lstStyle/>
          <a:p>
            <a:r>
              <a:rPr lang="fr-FR" sz="5400" dirty="0">
                <a:latin typeface="Book Antiqua" panose="02040602050305030304" pitchFamily="18" charset="0"/>
              </a:rPr>
              <a:t>LA FIBRE OPTIQUE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0F4210-EB93-4256-AF9B-973FD39E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226" y="4311940"/>
            <a:ext cx="3581940" cy="2009381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BBF665F-BAD2-4FF7-94E9-C9941530E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1226" y="2734916"/>
            <a:ext cx="3581940" cy="1577024"/>
          </a:xfrm>
        </p:spPr>
        <p:txBody>
          <a:bodyPr>
            <a:normAutofit fontScale="85000" lnSpcReduction="20000"/>
          </a:bodyPr>
          <a:lstStyle/>
          <a:p>
            <a:r>
              <a:rPr lang="fr-FR" sz="1900" dirty="0">
                <a:latin typeface="Bahnschrift SemiBold" panose="020B0502040204020203" pitchFamily="34" charset="0"/>
              </a:rPr>
              <a:t>Entourée d'une gaine protectrice en plastique, la fibre optique est un fil en verre plus fin qu'un cheveu permettant de transporter des données par le biais d'un signal lumineux</a:t>
            </a:r>
            <a:r>
              <a:rPr lang="fr-FR" dirty="0">
                <a:latin typeface="Bahnschrift SemiBold" panose="020B0502040204020203" pitchFamily="34" charset="0"/>
              </a:rPr>
              <a:t>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4664D6-F551-4F79-83CD-77D2724D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40" y="4311940"/>
            <a:ext cx="3581940" cy="200938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383AB5F-ED17-4A56-A31B-223B2E4BBD28}"/>
              </a:ext>
            </a:extLst>
          </p:cNvPr>
          <p:cNvSpPr txBox="1"/>
          <p:nvPr/>
        </p:nvSpPr>
        <p:spPr>
          <a:xfrm>
            <a:off x="465240" y="2767280"/>
            <a:ext cx="3581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  <a:ea typeface="+mj-ea"/>
                <a:cs typeface="+mj-cs"/>
              </a:rPr>
              <a:t>La fibre optique est un type de câble utilisé pour transmettre des informations à grande vitesse sur de longues distances.</a:t>
            </a:r>
          </a:p>
        </p:txBody>
      </p:sp>
    </p:spTree>
    <p:extLst>
      <p:ext uri="{BB962C8B-B14F-4D97-AF65-F5344CB8AC3E}">
        <p14:creationId xmlns:p14="http://schemas.microsoft.com/office/powerpoint/2010/main" val="176963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55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Bahnschrift SemiBold</vt:lpstr>
      <vt:lpstr>Book Antiqua</vt:lpstr>
      <vt:lpstr>Century Gothic</vt:lpstr>
      <vt:lpstr>Wingdings 3</vt:lpstr>
      <vt:lpstr>Ion</vt:lpstr>
      <vt:lpstr>LA FIBRE OPTIQUE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Eleves</dc:creator>
  <cp:lastModifiedBy>Eleves</cp:lastModifiedBy>
  <cp:revision>5</cp:revision>
  <dcterms:created xsi:type="dcterms:W3CDTF">2024-10-07T15:00:04Z</dcterms:created>
  <dcterms:modified xsi:type="dcterms:W3CDTF">2024-10-07T15:31:51Z</dcterms:modified>
</cp:coreProperties>
</file>