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12EEC-C345-424F-8DE1-BBA656215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Chasse au papillon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8E172F-B92A-4D77-9893-8B9DB71EE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1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ED2D2-8475-4E85-9AEE-D68237AE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ton filet</a:t>
            </a:r>
            <a:br>
              <a:rPr lang="fr-FR" dirty="0"/>
            </a:br>
            <a:r>
              <a:rPr lang="fr-FR" dirty="0" err="1"/>
              <a:t>naima</a:t>
            </a:r>
            <a:r>
              <a:rPr lang="fr-FR" dirty="0"/>
              <a:t>		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6D863-508B-4C99-ABE3-D9CCFCE2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La </a:t>
            </a:r>
            <a:r>
              <a:rPr lang="fr-FR" dirty="0" err="1"/>
              <a:t>souffriere</a:t>
            </a:r>
            <a:endParaRPr lang="fr-FR" dirty="0"/>
          </a:p>
          <a:p>
            <a:r>
              <a:rPr lang="fr-FR" dirty="0"/>
              <a:t>Ste Anne (plages)</a:t>
            </a:r>
          </a:p>
          <a:p>
            <a:r>
              <a:rPr lang="fr-FR" dirty="0"/>
              <a:t>La douche st François </a:t>
            </a:r>
          </a:p>
          <a:p>
            <a:r>
              <a:rPr lang="fr-FR" dirty="0" err="1"/>
              <a:t>Destreland</a:t>
            </a:r>
            <a:endParaRPr lang="fr-FR" dirty="0"/>
          </a:p>
          <a:p>
            <a:r>
              <a:rPr lang="fr-FR" dirty="0"/>
              <a:t>Bassin bleu </a:t>
            </a:r>
            <a:r>
              <a:rPr lang="fr-FR" dirty="0" err="1"/>
              <a:t>Gourbeyere</a:t>
            </a:r>
            <a:endParaRPr lang="fr-FR" dirty="0"/>
          </a:p>
          <a:p>
            <a:r>
              <a:rPr lang="fr-FR" dirty="0"/>
              <a:t>Plage basse terre –volcan</a:t>
            </a:r>
          </a:p>
          <a:p>
            <a:r>
              <a:rPr lang="fr-FR" dirty="0" err="1"/>
              <a:t>Memorial</a:t>
            </a:r>
            <a:r>
              <a:rPr lang="fr-FR" dirty="0"/>
              <a:t> </a:t>
            </a:r>
            <a:r>
              <a:rPr lang="fr-FR" dirty="0" err="1"/>
              <a:t>act</a:t>
            </a:r>
            <a:endParaRPr lang="fr-FR" dirty="0"/>
          </a:p>
          <a:p>
            <a:r>
              <a:rPr lang="fr-FR" dirty="0"/>
              <a:t>La maison du cacao</a:t>
            </a:r>
          </a:p>
          <a:p>
            <a:r>
              <a:rPr lang="fr-FR" dirty="0"/>
              <a:t>Allée du manoir (</a:t>
            </a:r>
            <a:r>
              <a:rPr lang="fr-FR" dirty="0" err="1"/>
              <a:t>capesterre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937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00BF2-7E05-4BBE-B347-B7B99139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Pris en maille</a:t>
            </a:r>
            <a:br>
              <a:rPr lang="fr-FR" dirty="0"/>
            </a:br>
            <a:r>
              <a:rPr lang="fr-FR" dirty="0" err="1"/>
              <a:t>anais</a:t>
            </a:r>
            <a:r>
              <a:rPr lang="fr-FR" dirty="0"/>
              <a:t>		qcm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EF0E2-D056-487D-B969-8321F48E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63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0195C-6D2F-4014-A9D5-0B555CF6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Repas d’aventure</a:t>
            </a:r>
            <a:br>
              <a:rPr lang="fr-FR" dirty="0"/>
            </a:br>
            <a:r>
              <a:rPr lang="fr-FR" dirty="0" err="1"/>
              <a:t>emilie</a:t>
            </a:r>
            <a:r>
              <a:rPr lang="fr-FR" dirty="0"/>
              <a:t> 	qcm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2BD5D-6184-4D72-823A-79D0337A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Bokit</a:t>
            </a:r>
          </a:p>
          <a:p>
            <a:r>
              <a:rPr lang="fr-FR" dirty="0"/>
              <a:t>Colombo</a:t>
            </a:r>
          </a:p>
          <a:p>
            <a:r>
              <a:rPr lang="fr-FR" dirty="0" err="1"/>
              <a:t>Wassou</a:t>
            </a:r>
            <a:endParaRPr lang="fr-FR" dirty="0"/>
          </a:p>
          <a:p>
            <a:r>
              <a:rPr lang="fr-FR" dirty="0" err="1"/>
              <a:t>Dombwé</a:t>
            </a:r>
            <a:endParaRPr lang="fr-FR" dirty="0"/>
          </a:p>
          <a:p>
            <a:r>
              <a:rPr lang="fr-FR" dirty="0" err="1"/>
              <a:t>Floup</a:t>
            </a:r>
            <a:endParaRPr lang="fr-FR" dirty="0"/>
          </a:p>
          <a:p>
            <a:r>
              <a:rPr lang="fr-FR" dirty="0"/>
              <a:t>Fabienne </a:t>
            </a:r>
            <a:r>
              <a:rPr lang="fr-FR" dirty="0" err="1"/>
              <a:t>Youyoutte</a:t>
            </a:r>
            <a:endParaRPr lang="fr-FR" dirty="0"/>
          </a:p>
          <a:p>
            <a:r>
              <a:rPr lang="fr-FR" dirty="0" err="1"/>
              <a:t>Vaval</a:t>
            </a:r>
            <a:endParaRPr lang="fr-FR" dirty="0"/>
          </a:p>
          <a:p>
            <a:r>
              <a:rPr lang="fr-FR" dirty="0"/>
              <a:t>Ordinaire </a:t>
            </a:r>
          </a:p>
          <a:p>
            <a:r>
              <a:rPr lang="fr-FR" dirty="0" err="1"/>
              <a:t>Kassav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8024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72</TotalTime>
  <Words>68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Chasse au papillon</vt:lpstr>
      <vt:lpstr>Dans ton filet naima  quiz</vt:lpstr>
      <vt:lpstr>Pris en maille anais  qcm </vt:lpstr>
      <vt:lpstr>Repas d’aventure emilie  qcm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Chasse au papillon</dc:title>
  <dc:creator>User</dc:creator>
  <cp:lastModifiedBy>User</cp:lastModifiedBy>
  <cp:revision>8</cp:revision>
  <dcterms:created xsi:type="dcterms:W3CDTF">2023-12-15T19:50:15Z</dcterms:created>
  <dcterms:modified xsi:type="dcterms:W3CDTF">2024-01-12T18:47:33Z</dcterms:modified>
</cp:coreProperties>
</file>