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755967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48"/>
  </p:normalViewPr>
  <p:slideViewPr>
    <p:cSldViewPr snapToGrid="0" snapToObjects="1">
      <p:cViewPr>
        <p:scale>
          <a:sx n="192" d="100"/>
          <a:sy n="192" d="100"/>
        </p:scale>
        <p:origin x="144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176668"/>
            <a:ext cx="5669756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6988"/>
            <a:ext cx="5669756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A48D-CA6B-1743-8E5C-8A6D376A6638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057C-8FA3-DA4F-8749-3750EE6C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3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A48D-CA6B-1743-8E5C-8A6D376A6638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057C-8FA3-DA4F-8749-3750EE6C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57474"/>
            <a:ext cx="1630055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7474"/>
            <a:ext cx="4795669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A48D-CA6B-1743-8E5C-8A6D376A6638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057C-8FA3-DA4F-8749-3750EE6C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6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A48D-CA6B-1743-8E5C-8A6D376A6638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057C-8FA3-DA4F-8749-3750EE6C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9125"/>
            <a:ext cx="6520220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22415"/>
            <a:ext cx="6520220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A48D-CA6B-1743-8E5C-8A6D376A6638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057C-8FA3-DA4F-8749-3750EE6C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6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7367"/>
            <a:ext cx="3212862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7367"/>
            <a:ext cx="3212862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A48D-CA6B-1743-8E5C-8A6D376A6638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057C-8FA3-DA4F-8749-3750EE6C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474"/>
            <a:ext cx="6520220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264627"/>
            <a:ext cx="3198097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394318"/>
            <a:ext cx="3198097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264627"/>
            <a:ext cx="3213847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394318"/>
            <a:ext cx="3213847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A48D-CA6B-1743-8E5C-8A6D376A6638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057C-8FA3-DA4F-8749-3750EE6C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A48D-CA6B-1743-8E5C-8A6D376A6638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057C-8FA3-DA4F-8749-3750EE6C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A48D-CA6B-1743-8E5C-8A6D376A6638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057C-8FA3-DA4F-8749-3750EE6C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967"/>
            <a:ext cx="2438192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5428"/>
            <a:ext cx="3827085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3850"/>
            <a:ext cx="2438192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A48D-CA6B-1743-8E5C-8A6D376A6638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057C-8FA3-DA4F-8749-3750EE6C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967"/>
            <a:ext cx="2438192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5428"/>
            <a:ext cx="3827085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3850"/>
            <a:ext cx="2438192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A48D-CA6B-1743-8E5C-8A6D376A6638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057C-8FA3-DA4F-8749-3750EE6C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7474"/>
            <a:ext cx="6520220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7367"/>
            <a:ext cx="6520220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1000537"/>
            <a:ext cx="170092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5A48D-CA6B-1743-8E5C-8A6D376A6638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1000537"/>
            <a:ext cx="2551390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1000537"/>
            <a:ext cx="170092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B057C-8FA3-DA4F-8749-3750EE6C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27F727-48C7-D590-32F7-90183889E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" t="5881" r="55046" b="62700"/>
          <a:stretch/>
        </p:blipFill>
        <p:spPr>
          <a:xfrm>
            <a:off x="251098" y="99363"/>
            <a:ext cx="7057477" cy="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Emely Hanschke</dc:creator>
  <cp:lastModifiedBy>Emely Hanschke</cp:lastModifiedBy>
  <cp:revision>1</cp:revision>
  <dcterms:created xsi:type="dcterms:W3CDTF">2022-09-16T09:15:31Z</dcterms:created>
  <dcterms:modified xsi:type="dcterms:W3CDTF">2022-09-16T09:25:31Z</dcterms:modified>
</cp:coreProperties>
</file>